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7"/>
  </p:notesMasterIdLst>
  <p:sldIdLst>
    <p:sldId id="284" r:id="rId2"/>
    <p:sldId id="373" r:id="rId3"/>
    <p:sldId id="326" r:id="rId4"/>
    <p:sldId id="374" r:id="rId5"/>
    <p:sldId id="36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ABCD"/>
    <a:srgbClr val="6D380D"/>
    <a:srgbClr val="623A0D"/>
    <a:srgbClr val="E33A20"/>
    <a:srgbClr val="FFD9E8"/>
    <a:srgbClr val="FFF4E7"/>
    <a:srgbClr val="F5F5F5"/>
    <a:srgbClr val="FFE8CB"/>
    <a:srgbClr val="C9ECFB"/>
    <a:srgbClr val="ABE0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4ECADD-0F1D-4E22-97C2-B89F091942B5}" type="datetimeFigureOut">
              <a:rPr lang="en-US" smtClean="0"/>
              <a:t>19/9/2024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C18599-37B5-4B91-B991-1312F45314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1100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464DE4-2571-5A75-D225-80850E742B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D032EE-76FC-B4B9-A413-ADF937A295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4B8612-5879-4C0E-612F-708CAABCAD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35356-A2A4-4786-9C99-93F183A1822D}" type="datetimeFigureOut">
              <a:rPr lang="en-US" smtClean="0"/>
              <a:t>19/9/2024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3CAF9D-BF2E-6468-E8E7-1781C94FF4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819E71-8A40-6751-DD62-2E36209CC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471DB-5447-47EC-AD88-55E3B749E9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7397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4F57FA-DEAF-DC9C-C0F6-2203D651D0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D32009-FEC5-A257-27F9-508FA6C465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E6554E-B03D-2EC2-A152-34EDEA533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35356-A2A4-4786-9C99-93F183A1822D}" type="datetimeFigureOut">
              <a:rPr lang="en-US" smtClean="0"/>
              <a:t>19/9/2024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48E4E3-C910-5949-AC0F-E9CC0CA74D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952AF-0030-3B65-3617-938F6F715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471DB-5447-47EC-AD88-55E3B749E9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43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FC2A97-500F-2AD7-2488-43D2D7AC6E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DB911A-D27A-425D-788A-A30B390864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94E5AE-3F9E-CC3E-DFDD-771FE4CE5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35356-A2A4-4786-9C99-93F183A1822D}" type="datetimeFigureOut">
              <a:rPr lang="en-US" smtClean="0"/>
              <a:t>19/9/2024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2AED8A-FFDF-42D6-34AB-1FFBE5710F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FE0FE1-B54A-0361-4A6F-0C43CCD3E5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471DB-5447-47EC-AD88-55E3B749E9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9169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D7C240-B160-BEE9-B52E-F4EF0B460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773F63-1721-0EA2-8D5F-0BAADC8CC9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62E887-9E1A-E1A6-D961-5E6AFA2C9E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C7FC8B-2E47-6153-31F8-5195E64E7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35356-A2A4-4786-9C99-93F183A1822D}" type="datetimeFigureOut">
              <a:rPr lang="en-US" smtClean="0"/>
              <a:t>19/9/2024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34AD5A-5DF5-DFC2-4BD5-60FB0AB28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E9050E-37E4-D6B5-B8E9-3E75667D8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471DB-5447-47EC-AD88-55E3B749E9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359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6E9EBD-142B-6257-C8E0-B3B4AF480D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BBF29F-CE24-BDD7-8011-DE278263F3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0C2BDF-D4DE-907E-DB33-97139D81F1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BDA59C-3486-EA16-6226-F96CBA0ECB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E72F02-7F06-A800-D37B-7EE87614E9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973EABE-F70A-C1D7-11A3-2BBB903DCC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35356-A2A4-4786-9C99-93F183A1822D}" type="datetimeFigureOut">
              <a:rPr lang="en-US" smtClean="0"/>
              <a:t>19/9/2024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15B4A17-0F1E-B4D2-E286-62023A739C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3B514B8-3699-068A-144C-0785A246F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471DB-5447-47EC-AD88-55E3B749E9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8402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3972CE-3F10-F137-3BB5-00FFD78D2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7B718F-1886-381D-E157-16032849DD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35356-A2A4-4786-9C99-93F183A1822D}" type="datetimeFigureOut">
              <a:rPr lang="en-US" smtClean="0"/>
              <a:t>19/9/2024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11A734-F1E4-B793-0C95-B35102673B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E6CDC19-4EA9-DB3E-2581-771F23153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471DB-5447-47EC-AD88-55E3B749E9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6422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3596F8C-E3AD-7539-7F14-ECDBCAFF3B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35356-A2A4-4786-9C99-93F183A1822D}" type="datetimeFigureOut">
              <a:rPr lang="en-US" smtClean="0"/>
              <a:t>19/9/2024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618D9D2-1250-42D1-26FB-33F0FE9C7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5FB7A2-7ECF-9424-B71B-D7973E5B28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471DB-5447-47EC-AD88-55E3B749E9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2558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2980EE-F72F-5C6A-243A-6B7B31400C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30A6D6-E0C4-417C-B752-FC2166D781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622DAC-37F9-C493-AE0D-3CD5440F31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BA531C-E699-463A-91C0-CE6EAB738E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35356-A2A4-4786-9C99-93F183A1822D}" type="datetimeFigureOut">
              <a:rPr lang="en-US" smtClean="0"/>
              <a:t>19/9/2024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F81978-C3F5-94C4-16E7-8AC4C50BA8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B65D48-4D3B-D1FC-30EA-FFE4A454A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471DB-5447-47EC-AD88-55E3B749E9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6324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6FB527-55A7-5DE8-48EC-BE1B7B1E39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B1203-0A84-55DD-2120-7198D65D72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59A37B-0D86-CA58-DD29-53783E78BC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F72145-DB24-9D8F-BA8A-AA38C821E5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35356-A2A4-4786-9C99-93F183A1822D}" type="datetimeFigureOut">
              <a:rPr lang="en-US" smtClean="0"/>
              <a:t>19/9/2024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8F9F2F-C597-CB28-C22F-82B42E29A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EF7D7F-C284-FA6A-B454-CC7084EC12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471DB-5447-47EC-AD88-55E3B749E9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7092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4559FE-709E-3901-AEC2-B1A5253968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BC91B11-A724-4FF1-82F5-90F2E0506D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085741-4F3B-CF7B-0B16-D862BF88A0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35356-A2A4-4786-9C99-93F183A1822D}" type="datetimeFigureOut">
              <a:rPr lang="en-US" smtClean="0"/>
              <a:t>19/9/2024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8FD617-A80F-958E-1CF9-833557F54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784560-E71C-B44C-FD8F-62C2645D0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471DB-5447-47EC-AD88-55E3B749E9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8516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08A51FF-09BC-8D48-2CE0-51AB6549873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BD3EEC-932D-C820-99AC-4C455B1A3F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794B56-3921-2D51-DDEF-C510A3FB60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35356-A2A4-4786-9C99-93F183A1822D}" type="datetimeFigureOut">
              <a:rPr lang="en-US" smtClean="0"/>
              <a:t>19/9/2024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9E8C99-D2CA-04EB-8F56-AC4FAD0F32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1AE1E6-ECD4-C40D-00A7-A9714915C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471DB-5447-47EC-AD88-55E3B749E9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6539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9Slide.vn - 2019">
            <a:extLst>
              <a:ext uri="{FF2B5EF4-FFF2-40B4-BE49-F238E27FC236}">
                <a16:creationId xmlns:a16="http://schemas.microsoft.com/office/drawing/2014/main" id="{5B193ABC-548C-92AC-EFBF-291A80234C62}"/>
              </a:ext>
            </a:extLst>
          </p:cNvPr>
          <p:cNvSpPr txBox="1"/>
          <p:nvPr userDrawn="1"/>
        </p:nvSpPr>
        <p:spPr>
          <a:xfrm>
            <a:off x="0" y="-16046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91E62FD-A34E-F30D-DC4C-AEDFF71BF2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7D5399-C5B2-66CB-3D4A-67FBA225B9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BF8BD3-D25E-A3A5-0F0A-8A6195EE7D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B35356-A2A4-4786-9C99-93F183A1822D}" type="datetimeFigureOut">
              <a:rPr lang="en-US" smtClean="0"/>
              <a:t>19/9/2024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A0D4C5-D763-E340-325D-F6C2595731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C6FCB4-1E58-F2BF-DD32-B43E1A7E1B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C7471DB-5447-47EC-AD88-55E3B749E9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3751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0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7.xml"/><Relationship Id="rId7" Type="http://schemas.microsoft.com/office/2007/relationships/hdphoto" Target="../media/hdphoto4.wdp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3.png"/><Relationship Id="rId11" Type="http://schemas.openxmlformats.org/officeDocument/2006/relationships/image" Target="../media/image16.png"/><Relationship Id="rId5" Type="http://schemas.openxmlformats.org/officeDocument/2006/relationships/image" Target="../media/image12.png"/><Relationship Id="rId10" Type="http://schemas.openxmlformats.org/officeDocument/2006/relationships/image" Target="../media/image15.png"/><Relationship Id="rId4" Type="http://schemas.openxmlformats.org/officeDocument/2006/relationships/image" Target="../media/image11.png"/><Relationship Id="rId9" Type="http://schemas.microsoft.com/office/2007/relationships/hdphoto" Target="../media/hdphoto5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23"/>
          <a:stretch/>
        </p:blipFill>
        <p:spPr bwMode="auto">
          <a:xfrm>
            <a:off x="0" y="2"/>
            <a:ext cx="12192000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 descr="Bóng rổ miễn phí tiền bản Quyền, phim Hoạt hình, Cổ phiếu nhiếp ảnh - thể  dục thể thao phiếu. png tải về - Miễn phí trong suốt Cậu Bé png Tải về.">
            <a:extLst>
              <a:ext uri="{FF2B5EF4-FFF2-40B4-BE49-F238E27FC236}">
                <a16:creationId xmlns:a16="http://schemas.microsoft.com/office/drawing/2014/main" id="{36F1FC64-377E-40E6-97AE-4DB3B85ED2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500" b="99125" l="10000" r="90000">
                        <a14:foregroundMark x1="46222" y1="8000" x2="52889" y2="21625"/>
                        <a14:foregroundMark x1="53556" y1="9250" x2="64000" y2="25000"/>
                        <a14:foregroundMark x1="49889" y1="2500" x2="60444" y2="4375"/>
                        <a14:foregroundMark x1="53333" y1="17750" x2="59444" y2="27625"/>
                        <a14:foregroundMark x1="54778" y1="19125" x2="58444" y2="24125"/>
                        <a14:foregroundMark x1="57667" y1="16750" x2="64222" y2="21125"/>
                        <a14:foregroundMark x1="63111" y1="17000" x2="64000" y2="18375"/>
                        <a14:foregroundMark x1="58444" y1="24625" x2="57778" y2="34000"/>
                        <a14:foregroundMark x1="19222" y1="81875" x2="22111" y2="92625"/>
                        <a14:foregroundMark x1="22667" y1="78875" x2="22667" y2="92125"/>
                        <a14:foregroundMark x1="21889" y1="80250" x2="27778" y2="76125"/>
                        <a14:foregroundMark x1="27778" y1="76125" x2="27778" y2="76125"/>
                        <a14:foregroundMark x1="45111" y1="85500" x2="48000" y2="96125"/>
                        <a14:foregroundMark x1="45556" y1="92875" x2="50111" y2="97500"/>
                        <a14:foregroundMark x1="48444" y1="93125" x2="57556" y2="96750"/>
                        <a14:foregroundMark x1="57556" y1="96750" x2="59111" y2="96750"/>
                        <a14:foregroundMark x1="50111" y1="95375" x2="51667" y2="99125"/>
                        <a14:foregroundMark x1="46444" y1="95125" x2="49667" y2="98625"/>
                        <a14:foregroundMark x1="45556" y1="95875" x2="45778" y2="98125"/>
                        <a14:foregroundMark x1="43333" y1="96125" x2="44333" y2="97500"/>
                        <a14:foregroundMark x1="33889" y1="47125" x2="40444" y2="59125"/>
                        <a14:foregroundMark x1="50889" y1="23500" x2="53333" y2="556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010" y="1931353"/>
            <a:ext cx="5143031" cy="4571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Cô gái chơi bóng rổ nền trắng - Trả phí Bản quyền Một lần Bóng rổ - Môn thể thao đồng đội vectơ sẵn có">
            <a:extLst>
              <a:ext uri="{FF2B5EF4-FFF2-40B4-BE49-F238E27FC236}">
                <a16:creationId xmlns:a16="http://schemas.microsoft.com/office/drawing/2014/main" id="{1DE4BC26-8D3E-4327-A508-E8D1CCD25A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344" b="96094" l="1713" r="98155">
                        <a14:foregroundMark x1="34256" y1="3711" x2="56917" y2="8008"/>
                        <a14:foregroundMark x1="37681" y1="2539" x2="50988" y2="9863"/>
                        <a14:foregroundMark x1="8169" y1="47852" x2="23715" y2="50098"/>
                        <a14:foregroundMark x1="1713" y1="48242" x2="5402" y2="48730"/>
                        <a14:foregroundMark x1="89460" y1="82324" x2="89855" y2="92871"/>
                        <a14:foregroundMark x1="92227" y1="79297" x2="94730" y2="84375"/>
                        <a14:foregroundMark x1="96047" y1="79492" x2="92754" y2="91797"/>
                        <a14:foregroundMark x1="92754" y1="91797" x2="88538" y2="94043"/>
                        <a14:foregroundMark x1="86034" y1="92871" x2="90777" y2="94043"/>
                        <a14:foregroundMark x1="36495" y1="93066" x2="53228" y2="96094"/>
                        <a14:foregroundMark x1="47036" y1="92383" x2="58498" y2="92676"/>
                        <a14:foregroundMark x1="45191" y1="93555" x2="50461" y2="94043"/>
                        <a14:foregroundMark x1="92622" y1="77930" x2="98155" y2="80273"/>
                        <a14:foregroundMark x1="97892" y1="78809" x2="96311" y2="85938"/>
                        <a14:foregroundMark x1="65349" y1="68457" x2="78393" y2="72852"/>
                        <a14:foregroundMark x1="69302" y1="68457" x2="77075" y2="72168"/>
                        <a14:foregroundMark x1="72991" y1="67773" x2="76153" y2="70996"/>
                        <a14:foregroundMark x1="71542" y1="67383" x2="72991" y2="70117"/>
                        <a14:foregroundMark x1="46640" y1="95605" x2="59157" y2="96094"/>
                        <a14:foregroundMark x1="37022" y1="8984" x2="44269" y2="22949"/>
                        <a14:foregroundMark x1="45718" y1="2734" x2="56653" y2="6934"/>
                        <a14:foregroundMark x1="50988" y1="23438" x2="54150" y2="58398"/>
                        <a14:foregroundMark x1="59420" y1="61816" x2="59420" y2="6181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869" y="1975784"/>
            <a:ext cx="3595094" cy="4850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831959AC-34BC-46BA-9D2A-B33EB2CF8E9F}"/>
              </a:ext>
            </a:extLst>
          </p:cNvPr>
          <p:cNvGrpSpPr/>
          <p:nvPr/>
        </p:nvGrpSpPr>
        <p:grpSpPr>
          <a:xfrm>
            <a:off x="3076691" y="398427"/>
            <a:ext cx="6038617" cy="1501055"/>
            <a:chOff x="3076691" y="398427"/>
            <a:chExt cx="6038617" cy="1501055"/>
          </a:xfrm>
        </p:grpSpPr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19520153-83A7-4857-B0C1-0077EAF6EF57}"/>
                </a:ext>
              </a:extLst>
            </p:cNvPr>
            <p:cNvSpPr/>
            <p:nvPr/>
          </p:nvSpPr>
          <p:spPr>
            <a:xfrm>
              <a:off x="3076691" y="398427"/>
              <a:ext cx="6038617" cy="1501055"/>
            </a:xfrm>
            <a:prstGeom prst="roundRect">
              <a:avLst>
                <a:gd name="adj" fmla="val 18479"/>
              </a:avLst>
            </a:prstGeom>
            <a:solidFill>
              <a:schemeClr val="bg1">
                <a:alpha val="7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9169B0C-8FE3-44E9-9098-0FE77CDD0F79}"/>
                </a:ext>
              </a:extLst>
            </p:cNvPr>
            <p:cNvSpPr txBox="1"/>
            <p:nvPr/>
          </p:nvSpPr>
          <p:spPr>
            <a:xfrm>
              <a:off x="3524483" y="548789"/>
              <a:ext cx="5143031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200" b="1" i="0" u="none" strike="noStrike" kern="1200" cap="none" spc="0" normalizeH="0" baseline="0" noProof="0" dirty="0">
                  <a:ln>
                    <a:solidFill>
                      <a:prstClr val="white"/>
                    </a:solidFill>
                  </a:ln>
                  <a:solidFill>
                    <a:srgbClr val="FF0000"/>
                  </a:solidFill>
                  <a:effectLst/>
                  <a:uLnTx/>
                  <a:uFillTx/>
                  <a:latin typeface="UVN Banh Mi" pitchFamily="2" charset="0"/>
                  <a:ea typeface="+mn-ea"/>
                  <a:cs typeface="+mn-cs"/>
                </a:rPr>
                <a:t>KHỞI ĐỘNG</a:t>
              </a:r>
            </a:p>
          </p:txBody>
        </p:sp>
      </p:grpSp>
      <p:pic>
        <p:nvPicPr>
          <p:cNvPr id="30" name="Picture 29">
            <a:extLst>
              <a:ext uri="{FF2B5EF4-FFF2-40B4-BE49-F238E27FC236}">
                <a16:creationId xmlns:a16="http://schemas.microsoft.com/office/drawing/2014/main" id="{212385D5-5BF9-4651-A44B-53D68D2E76C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16910" y="890657"/>
            <a:ext cx="1430992" cy="1430992"/>
          </a:xfrm>
          <a:prstGeom prst="ellipse">
            <a:avLst/>
          </a:prstGeom>
          <a:solidFill>
            <a:schemeClr val="bg1"/>
          </a:solidFill>
          <a:ln w="38100" cap="rnd">
            <a:solidFill>
              <a:srgbClr val="FF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603326172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A063032D-28ED-6FC1-D931-D4644001EE5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0" t="8137" r="-280"/>
          <a:stretch/>
        </p:blipFill>
        <p:spPr>
          <a:xfrm>
            <a:off x="-13052" y="-26634"/>
            <a:ext cx="12239349" cy="6884634"/>
          </a:xfrm>
          <a:prstGeom prst="rect">
            <a:avLst/>
          </a:prstGeom>
        </p:spPr>
      </p:pic>
      <p:grpSp>
        <p:nvGrpSpPr>
          <p:cNvPr id="2058" name="Group 2057">
            <a:extLst>
              <a:ext uri="{FF2B5EF4-FFF2-40B4-BE49-F238E27FC236}">
                <a16:creationId xmlns:a16="http://schemas.microsoft.com/office/drawing/2014/main" id="{A7ADCBA6-763E-989B-54C0-8BFE9F05C8B5}"/>
              </a:ext>
            </a:extLst>
          </p:cNvPr>
          <p:cNvGrpSpPr/>
          <p:nvPr/>
        </p:nvGrpSpPr>
        <p:grpSpPr>
          <a:xfrm>
            <a:off x="6189755" y="69968"/>
            <a:ext cx="5812358" cy="6613699"/>
            <a:chOff x="6189755" y="69968"/>
            <a:chExt cx="5812358" cy="6613699"/>
          </a:xfrm>
        </p:grpSpPr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68D66B16-B02A-DC64-E450-E368EF4A3B4D}"/>
                </a:ext>
              </a:extLst>
            </p:cNvPr>
            <p:cNvSpPr/>
            <p:nvPr/>
          </p:nvSpPr>
          <p:spPr>
            <a:xfrm>
              <a:off x="6189755" y="378519"/>
              <a:ext cx="5812358" cy="6305148"/>
            </a:xfrm>
            <a:prstGeom prst="roundRect">
              <a:avLst>
                <a:gd name="adj" fmla="val 13745"/>
              </a:avLst>
            </a:prstGeom>
            <a:solidFill>
              <a:srgbClr val="FFFFCC"/>
            </a:solidFill>
            <a:ln w="88900" cap="rnd" cmpd="thinThick">
              <a:solidFill>
                <a:schemeClr val="accent2">
                  <a:lumMod val="75000"/>
                </a:schemeClr>
              </a:solidFill>
              <a:prstDash val="solid"/>
              <a:round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5400000"/>
                        <a:gd name="connsiteY0" fmla="*/ 450000 h 900000"/>
                        <a:gd name="connsiteX1" fmla="*/ 450000 w 5400000"/>
                        <a:gd name="connsiteY1" fmla="*/ 0 h 900000"/>
                        <a:gd name="connsiteX2" fmla="*/ 4950000 w 5400000"/>
                        <a:gd name="connsiteY2" fmla="*/ 0 h 900000"/>
                        <a:gd name="connsiteX3" fmla="*/ 5400000 w 5400000"/>
                        <a:gd name="connsiteY3" fmla="*/ 450000 h 900000"/>
                        <a:gd name="connsiteX4" fmla="*/ 5400000 w 5400000"/>
                        <a:gd name="connsiteY4" fmla="*/ 450000 h 900000"/>
                        <a:gd name="connsiteX5" fmla="*/ 4950000 w 5400000"/>
                        <a:gd name="connsiteY5" fmla="*/ 900000 h 900000"/>
                        <a:gd name="connsiteX6" fmla="*/ 450000 w 5400000"/>
                        <a:gd name="connsiteY6" fmla="*/ 900000 h 900000"/>
                        <a:gd name="connsiteX7" fmla="*/ 0 w 5400000"/>
                        <a:gd name="connsiteY7" fmla="*/ 450000 h 9000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5400000" h="900000" fill="none" extrusionOk="0">
                          <a:moveTo>
                            <a:pt x="0" y="450000"/>
                          </a:moveTo>
                          <a:cubicBezTo>
                            <a:pt x="-4340" y="160086"/>
                            <a:pt x="176732" y="34382"/>
                            <a:pt x="450000" y="0"/>
                          </a:cubicBezTo>
                          <a:cubicBezTo>
                            <a:pt x="1617756" y="-38581"/>
                            <a:pt x="3766908" y="63341"/>
                            <a:pt x="4950000" y="0"/>
                          </a:cubicBezTo>
                          <a:cubicBezTo>
                            <a:pt x="5152685" y="-7415"/>
                            <a:pt x="5418014" y="216204"/>
                            <a:pt x="5400000" y="450000"/>
                          </a:cubicBezTo>
                          <a:lnTo>
                            <a:pt x="5400000" y="450000"/>
                          </a:lnTo>
                          <a:cubicBezTo>
                            <a:pt x="5420681" y="729313"/>
                            <a:pt x="5198924" y="904103"/>
                            <a:pt x="4950000" y="900000"/>
                          </a:cubicBezTo>
                          <a:cubicBezTo>
                            <a:pt x="4498390" y="980982"/>
                            <a:pt x="2415186" y="972255"/>
                            <a:pt x="450000" y="900000"/>
                          </a:cubicBezTo>
                          <a:cubicBezTo>
                            <a:pt x="219287" y="884402"/>
                            <a:pt x="2991" y="684461"/>
                            <a:pt x="0" y="450000"/>
                          </a:cubicBezTo>
                          <a:close/>
                        </a:path>
                        <a:path w="5400000" h="900000" stroke="0" extrusionOk="0">
                          <a:moveTo>
                            <a:pt x="0" y="450000"/>
                          </a:moveTo>
                          <a:cubicBezTo>
                            <a:pt x="-7819" y="196649"/>
                            <a:pt x="197363" y="1542"/>
                            <a:pt x="450000" y="0"/>
                          </a:cubicBezTo>
                          <a:cubicBezTo>
                            <a:pt x="1972026" y="132882"/>
                            <a:pt x="3161765" y="-84951"/>
                            <a:pt x="4950000" y="0"/>
                          </a:cubicBezTo>
                          <a:cubicBezTo>
                            <a:pt x="5177572" y="20464"/>
                            <a:pt x="5394754" y="230466"/>
                            <a:pt x="5400000" y="450000"/>
                          </a:cubicBezTo>
                          <a:lnTo>
                            <a:pt x="5400000" y="450000"/>
                          </a:lnTo>
                          <a:cubicBezTo>
                            <a:pt x="5366583" y="680245"/>
                            <a:pt x="5218585" y="909583"/>
                            <a:pt x="4950000" y="900000"/>
                          </a:cubicBezTo>
                          <a:cubicBezTo>
                            <a:pt x="3884479" y="949533"/>
                            <a:pt x="2061751" y="914809"/>
                            <a:pt x="450000" y="900000"/>
                          </a:cubicBezTo>
                          <a:cubicBezTo>
                            <a:pt x="168972" y="895023"/>
                            <a:pt x="-15307" y="712940"/>
                            <a:pt x="0" y="45000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  <a:effectLst>
              <a:innerShdw blurRad="127000">
                <a:prstClr val="black"/>
              </a:innerShdw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solidFill>
                    <a:srgbClr val="FFC000"/>
                  </a:solidFill>
                </a:ln>
                <a:solidFill>
                  <a:srgbClr val="FFFFC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2054" name="Group 2053">
              <a:extLst>
                <a:ext uri="{FF2B5EF4-FFF2-40B4-BE49-F238E27FC236}">
                  <a16:creationId xmlns:a16="http://schemas.microsoft.com/office/drawing/2014/main" id="{A58E8201-A0CD-D2C8-1989-3F13E273C908}"/>
                </a:ext>
              </a:extLst>
            </p:cNvPr>
            <p:cNvGrpSpPr/>
            <p:nvPr/>
          </p:nvGrpSpPr>
          <p:grpSpPr>
            <a:xfrm>
              <a:off x="6713414" y="69968"/>
              <a:ext cx="4765039" cy="781561"/>
              <a:chOff x="2478024" y="1027170"/>
              <a:chExt cx="7494106" cy="781561"/>
            </a:xfrm>
          </p:grpSpPr>
          <p:sp>
            <p:nvSpPr>
              <p:cNvPr id="2056" name="TextBox 2055">
                <a:extLst>
                  <a:ext uri="{FF2B5EF4-FFF2-40B4-BE49-F238E27FC236}">
                    <a16:creationId xmlns:a16="http://schemas.microsoft.com/office/drawing/2014/main" id="{2ED25979-EE7F-6A08-7164-960FC4B17519}"/>
                  </a:ext>
                </a:extLst>
              </p:cNvPr>
              <p:cNvSpPr txBox="1"/>
              <p:nvPr/>
            </p:nvSpPr>
            <p:spPr>
              <a:xfrm>
                <a:off x="2478024" y="1027170"/>
                <a:ext cx="7494106" cy="7582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5400" b="1" i="0" u="none" strike="noStrike" kern="1200" cap="none" spc="0" normalizeH="0" baseline="0" noProof="0">
                    <a:ln w="155575">
                      <a:solidFill>
                        <a:prstClr val="white"/>
                      </a:solidFill>
                      <a:prstDash val="solid"/>
                    </a:ln>
                    <a:solidFill>
                      <a:prstClr val="white"/>
                    </a:solidFill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uLnTx/>
                    <a:uFillTx/>
                    <a:latin typeface="LNTH-LuoLuoNotangYuanTi 1" pitchFamily="2" charset="-128"/>
                    <a:ea typeface="LNTH-LuoLuoNotangYuanTi 1" pitchFamily="2" charset="-128"/>
                    <a:cs typeface="LNTH-LuoLuoNotangYuanTi 1" pitchFamily="2" charset="-128"/>
                  </a:rPr>
                  <a:t>LUẬT CHƠI</a:t>
                </a:r>
                <a:endParaRPr kumimoji="0" lang="en-US" sz="5400" b="1" i="0" u="none" strike="noStrike" kern="1200" cap="none" spc="0" normalizeH="0" baseline="0" noProof="0" dirty="0">
                  <a:ln w="155575">
                    <a:solidFill>
                      <a:prstClr val="white"/>
                    </a:solidFill>
                    <a:prstDash val="solid"/>
                  </a:ln>
                  <a:solidFill>
                    <a:prstClr val="white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LNTH-LuoLuoNotangYuanTi 1" pitchFamily="2" charset="-128"/>
                  <a:ea typeface="LNTH-LuoLuoNotangYuanTi 1" pitchFamily="2" charset="-128"/>
                  <a:cs typeface="LNTH-LuoLuoNotangYuanTi 1" pitchFamily="2" charset="-128"/>
                </a:endParaRPr>
              </a:p>
            </p:txBody>
          </p:sp>
          <p:sp>
            <p:nvSpPr>
              <p:cNvPr id="2057" name="TextBox 2056">
                <a:extLst>
                  <a:ext uri="{FF2B5EF4-FFF2-40B4-BE49-F238E27FC236}">
                    <a16:creationId xmlns:a16="http://schemas.microsoft.com/office/drawing/2014/main" id="{F169B4FE-2694-E4DA-2664-D7D65CD7FF87}"/>
                  </a:ext>
                </a:extLst>
              </p:cNvPr>
              <p:cNvSpPr txBox="1"/>
              <p:nvPr/>
            </p:nvSpPr>
            <p:spPr>
              <a:xfrm>
                <a:off x="2894323" y="1027170"/>
                <a:ext cx="6661506" cy="78156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5400" b="1" i="0" u="none" strike="noStrike" kern="1200" cap="none" spc="0" normalizeH="0" baseline="0" noProof="0" dirty="0">
                    <a:ln w="19050">
                      <a:solidFill>
                        <a:srgbClr val="002060"/>
                      </a:solidFill>
                      <a:prstDash val="solid"/>
                    </a:ln>
                    <a:solidFill>
                      <a:srgbClr val="99FF99"/>
                    </a:solidFill>
                    <a:effectLst>
                      <a:outerShdw blurRad="12700" dist="38100" dir="2700000" algn="tl" rotWithShape="0">
                        <a:srgbClr val="5B9BD5">
                          <a:lumMod val="60000"/>
                          <a:lumOff val="40000"/>
                        </a:srgbClr>
                      </a:outerShdw>
                    </a:effectLst>
                    <a:uLnTx/>
                    <a:uFillTx/>
                    <a:latin typeface="LNTH-LuoLuoNotangYuanTi 1" pitchFamily="2" charset="-128"/>
                    <a:ea typeface="LNTH-LuoLuoNotangYuanTi 1" pitchFamily="2" charset="-128"/>
                    <a:cs typeface="LNTH-LuoLuoNotangYuanTi 1" pitchFamily="2" charset="-128"/>
                  </a:rPr>
                  <a:t>LUẬT CHƠI</a:t>
                </a:r>
              </a:p>
            </p:txBody>
          </p:sp>
        </p:grp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4A27B140-021A-CC35-1DFA-E68257ADEA61}"/>
              </a:ext>
            </a:extLst>
          </p:cNvPr>
          <p:cNvGrpSpPr/>
          <p:nvPr/>
        </p:nvGrpSpPr>
        <p:grpSpPr>
          <a:xfrm>
            <a:off x="6412154" y="4775722"/>
            <a:ext cx="5489270" cy="1815882"/>
            <a:chOff x="6325570" y="4669381"/>
            <a:chExt cx="5489270" cy="1815882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0145A11-72FD-D3EE-36D3-517FDD9DD8A4}"/>
                </a:ext>
              </a:extLst>
            </p:cNvPr>
            <p:cNvSpPr txBox="1"/>
            <p:nvPr/>
          </p:nvSpPr>
          <p:spPr>
            <a:xfrm>
              <a:off x="6722426" y="4669381"/>
              <a:ext cx="5092414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Người đoán chỉ một tay của người đố. Nếu đoán đúng, người đoán trở thành người đố, trò chơi lại tiếp tục.</a:t>
              </a:r>
            </a:p>
          </p:txBody>
        </p:sp>
        <p:pic>
          <p:nvPicPr>
            <p:cNvPr id="2055" name="Picture 7">
              <a:extLst>
                <a:ext uri="{FF2B5EF4-FFF2-40B4-BE49-F238E27FC236}">
                  <a16:creationId xmlns:a16="http://schemas.microsoft.com/office/drawing/2014/main" id="{13E2107E-E13E-978B-8BB2-04259A63E99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25570" y="4716139"/>
              <a:ext cx="423827" cy="4238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A9D6941B-1FBB-8C26-9525-347C00E73689}"/>
              </a:ext>
            </a:extLst>
          </p:cNvPr>
          <p:cNvGrpSpPr/>
          <p:nvPr/>
        </p:nvGrpSpPr>
        <p:grpSpPr>
          <a:xfrm>
            <a:off x="6395767" y="1282164"/>
            <a:ext cx="5500299" cy="3539430"/>
            <a:chOff x="6309183" y="1212399"/>
            <a:chExt cx="5500299" cy="3539430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AB0E99E-A453-5DED-412A-FB1C48D12D77}"/>
                </a:ext>
              </a:extLst>
            </p:cNvPr>
            <p:cNvSpPr txBox="1"/>
            <p:nvPr/>
          </p:nvSpPr>
          <p:spPr>
            <a:xfrm>
              <a:off x="6717068" y="1212399"/>
              <a:ext cx="5092414" cy="35394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Người đố giấu một vật nhỏ trong lòng một bàn tay và nắm cả hai tay lại rồi hát:</a:t>
              </a:r>
            </a:p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	Tập tầm vông</a:t>
              </a:r>
            </a:p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	Tay không tay có</a:t>
              </a:r>
            </a:p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	Tập tầm vó </a:t>
              </a:r>
            </a:p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	Tay có tay không</a:t>
              </a:r>
            </a:p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	Tay nào có, tay nào không?</a:t>
              </a:r>
            </a:p>
          </p:txBody>
        </p:sp>
        <p:pic>
          <p:nvPicPr>
            <p:cNvPr id="26" name="Picture 7">
              <a:extLst>
                <a:ext uri="{FF2B5EF4-FFF2-40B4-BE49-F238E27FC236}">
                  <a16:creationId xmlns:a16="http://schemas.microsoft.com/office/drawing/2014/main" id="{849ED2BD-3DD4-06D5-B56C-5F1B6A8823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09183" y="1253971"/>
              <a:ext cx="423827" cy="4238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7445974-9FA1-C217-4B43-59C9DD2C1FC8}"/>
              </a:ext>
            </a:extLst>
          </p:cNvPr>
          <p:cNvGrpSpPr/>
          <p:nvPr/>
        </p:nvGrpSpPr>
        <p:grpSpPr>
          <a:xfrm>
            <a:off x="6395767" y="698496"/>
            <a:ext cx="4249195" cy="523220"/>
            <a:chOff x="6298115" y="607213"/>
            <a:chExt cx="4249195" cy="523220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9156FB8-593D-3375-B7EB-58D72EEF1D8A}"/>
                </a:ext>
              </a:extLst>
            </p:cNvPr>
            <p:cNvSpPr txBox="1"/>
            <p:nvPr/>
          </p:nvSpPr>
          <p:spPr>
            <a:xfrm>
              <a:off x="6728468" y="607213"/>
              <a:ext cx="381884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HS chơi theo nhóm đôi.</a:t>
              </a:r>
            </a:p>
          </p:txBody>
        </p:sp>
        <p:pic>
          <p:nvPicPr>
            <p:cNvPr id="28" name="Picture 7">
              <a:extLst>
                <a:ext uri="{FF2B5EF4-FFF2-40B4-BE49-F238E27FC236}">
                  <a16:creationId xmlns:a16="http://schemas.microsoft.com/office/drawing/2014/main" id="{F96F2347-4359-6324-44C6-C7A2CAC09D0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98115" y="634031"/>
              <a:ext cx="423827" cy="4238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id="{514622C4-C67E-23CE-1D68-FFE054DF0CE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5943" b="95202" l="7994" r="81034">
                        <a14:foregroundMark x1="18495" y1="95093" x2="18495" y2="95093"/>
                        <a14:foregroundMark x1="75549" y1="83642" x2="75549" y2="83642"/>
                        <a14:foregroundMark x1="78213" y1="84406" x2="78213" y2="84406"/>
                        <a14:foregroundMark x1="65987" y1="56052" x2="65987" y2="56052"/>
                        <a14:foregroundMark x1="81034" y1="84188" x2="81034" y2="84188"/>
                        <a14:foregroundMark x1="27586" y1="77426" x2="27586" y2="77426"/>
                        <a14:backgroundMark x1="29781" y1="76009" x2="29781" y2="76009"/>
                        <a14:backgroundMark x1="28056" y1="75573" x2="28056" y2="75573"/>
                        <a14:backgroundMark x1="26489" y1="75573" x2="26489" y2="75573"/>
                      </a14:backgroundRemoval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2298" r="16009"/>
          <a:stretch/>
        </p:blipFill>
        <p:spPr>
          <a:xfrm>
            <a:off x="-298684" y="1989325"/>
            <a:ext cx="6544039" cy="534197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385E3E5-1AD1-2D4B-89EA-0E41335B5A8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2931" y="130437"/>
            <a:ext cx="5968501" cy="2182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4858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rò-chơi-t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9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9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A063032D-28ED-6FC1-D931-D4644001EE5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0" t="8137" r="-280"/>
          <a:stretch/>
        </p:blipFill>
        <p:spPr>
          <a:xfrm>
            <a:off x="-13052" y="-26634"/>
            <a:ext cx="12239349" cy="688463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14622C4-C67E-23CE-1D68-FFE054DF0CE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5943" b="95202" l="7994" r="81034">
                        <a14:foregroundMark x1="18495" y1="95093" x2="18495" y2="95093"/>
                        <a14:foregroundMark x1="75549" y1="83642" x2="75549" y2="83642"/>
                        <a14:foregroundMark x1="78213" y1="84406" x2="78213" y2="84406"/>
                        <a14:foregroundMark x1="65987" y1="56052" x2="65987" y2="56052"/>
                        <a14:foregroundMark x1="81034" y1="84188" x2="81034" y2="84188"/>
                        <a14:foregroundMark x1="27586" y1="77426" x2="27586" y2="77426"/>
                        <a14:backgroundMark x1="29781" y1="76009" x2="29781" y2="76009"/>
                        <a14:backgroundMark x1="28056" y1="75573" x2="28056" y2="75573"/>
                        <a14:backgroundMark x1="26489" y1="75573" x2="26489" y2="75573"/>
                      </a14:backgroundRemoval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2298" r="16009"/>
          <a:stretch/>
        </p:blipFill>
        <p:spPr>
          <a:xfrm>
            <a:off x="2355149" y="1633893"/>
            <a:ext cx="7022210" cy="573231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21A6EA2-AAEF-E9CC-B4D2-AD131DC4A33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8751" y="440978"/>
            <a:ext cx="10673207" cy="2768927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A5F12710-FBC6-DBE4-35B1-2099BC8313C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60051"/>
          <a:stretch/>
        </p:blipFill>
        <p:spPr>
          <a:xfrm>
            <a:off x="-13052" y="4226313"/>
            <a:ext cx="2353740" cy="3325492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612B89BD-8239-9008-F90F-B1EC7047942F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60051"/>
          <a:stretch/>
        </p:blipFill>
        <p:spPr>
          <a:xfrm flipH="1">
            <a:off x="9838260" y="3879411"/>
            <a:ext cx="2353740" cy="332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8559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rò-chơi-chíu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71"/>
          <a:stretch/>
        </p:blipFill>
        <p:spPr bwMode="auto">
          <a:xfrm>
            <a:off x="-141890" y="0"/>
            <a:ext cx="1233389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OMFG - OMFG - Hello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162800" y="-2057400"/>
            <a:ext cx="609600" cy="609600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8ACDF13-0CC5-4F70-8B30-8C6C2A3776E7}"/>
              </a:ext>
            </a:extLst>
          </p:cNvPr>
          <p:cNvSpPr/>
          <p:nvPr/>
        </p:nvSpPr>
        <p:spPr>
          <a:xfrm>
            <a:off x="766917" y="729265"/>
            <a:ext cx="10323870" cy="5465057"/>
          </a:xfrm>
          <a:prstGeom prst="roundRect">
            <a:avLst>
              <a:gd name="adj" fmla="val 9491"/>
            </a:avLst>
          </a:prstGeom>
          <a:solidFill>
            <a:schemeClr val="bg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947D1B5-9794-4386-B233-C9D79781FB5F}"/>
              </a:ext>
            </a:extLst>
          </p:cNvPr>
          <p:cNvSpPr txBox="1"/>
          <p:nvPr/>
        </p:nvSpPr>
        <p:spPr>
          <a:xfrm>
            <a:off x="766917" y="826749"/>
            <a:ext cx="103238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Edwardian" panose="02040603050506020204" pitchFamily="18" charset="0"/>
                <a:ea typeface="+mn-ea"/>
                <a:cs typeface="+mn-cs"/>
              </a:rPr>
              <a:t>Thứ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Edwardian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Edwardian" panose="02040603050506020204" pitchFamily="18" charset="0"/>
                <a:ea typeface="+mn-ea"/>
                <a:cs typeface="+mn-cs"/>
              </a:rPr>
              <a:t>sáu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Edwardian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Edwardian" panose="02040603050506020204" pitchFamily="18" charset="0"/>
                <a:ea typeface="+mn-ea"/>
                <a:cs typeface="+mn-cs"/>
              </a:rPr>
              <a:t>ngày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Edwardian" panose="02040603050506020204" pitchFamily="18" charset="0"/>
                <a:ea typeface="+mn-ea"/>
                <a:cs typeface="+mn-cs"/>
              </a:rPr>
              <a:t> 20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Edwardian" panose="02040603050506020204" pitchFamily="18" charset="0"/>
                <a:ea typeface="+mn-ea"/>
                <a:cs typeface="+mn-cs"/>
              </a:rPr>
              <a:t>tháng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Edwardian" panose="02040603050506020204" pitchFamily="18" charset="0"/>
                <a:ea typeface="+mn-ea"/>
                <a:cs typeface="+mn-cs"/>
              </a:rPr>
              <a:t> 9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Edwardian" panose="02040603050506020204" pitchFamily="18" charset="0"/>
                <a:ea typeface="+mn-ea"/>
                <a:cs typeface="+mn-cs"/>
              </a:rPr>
              <a:t>năm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Edwardian" panose="02040603050506020204" pitchFamily="18" charset="0"/>
                <a:ea typeface="+mn-ea"/>
                <a:cs typeface="+mn-cs"/>
              </a:rPr>
              <a:t> 2024</a:t>
            </a:r>
          </a:p>
        </p:txBody>
      </p:sp>
      <p:pic>
        <p:nvPicPr>
          <p:cNvPr id="18" name="Picture 3">
            <a:extLst>
              <a:ext uri="{FF2B5EF4-FFF2-40B4-BE49-F238E27FC236}">
                <a16:creationId xmlns:a16="http://schemas.microsoft.com/office/drawing/2014/main" id="{C3C5A48A-D810-486F-AF5F-48E8EF9F41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870" b="90000" l="10000" r="985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87094" y="2356661"/>
            <a:ext cx="4308022" cy="4652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 descr="Hình ảnh Nhân Vật Hoạt Hình Bóng Rổ PNG Miễn Phí Tải Về - Lovepik">
            <a:extLst>
              <a:ext uri="{FF2B5EF4-FFF2-40B4-BE49-F238E27FC236}">
                <a16:creationId xmlns:a16="http://schemas.microsoft.com/office/drawing/2014/main" id="{24FF0B18-B0EF-42FF-A578-A6EF66ADDB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7250" l="10000" r="90000">
                        <a14:foregroundMark x1="29417" y1="15833" x2="32583" y2="20250"/>
                        <a14:foregroundMark x1="30083" y1="12667" x2="35833" y2="19500"/>
                        <a14:foregroundMark x1="32417" y1="11917" x2="39250" y2="18583"/>
                        <a14:foregroundMark x1="24750" y1="16750" x2="31250" y2="23917"/>
                        <a14:foregroundMark x1="34000" y1="29417" x2="43417" y2="46167"/>
                        <a14:foregroundMark x1="42500" y1="42500" x2="56083" y2="45250"/>
                        <a14:foregroundMark x1="57917" y1="40917" x2="61583" y2="41167"/>
                        <a14:foregroundMark x1="28500" y1="16583" x2="34667" y2="20250"/>
                        <a14:foregroundMark x1="25750" y1="14000" x2="28250" y2="14917"/>
                        <a14:foregroundMark x1="51250" y1="39500" x2="52833" y2="57250"/>
                        <a14:foregroundMark x1="49833" y1="49917" x2="53500" y2="59083"/>
                        <a14:foregroundMark x1="45750" y1="93583" x2="45750" y2="89917"/>
                        <a14:foregroundMark x1="46417" y1="91000" x2="46417" y2="97250"/>
                        <a14:foregroundMark x1="64750" y1="87833" x2="66833" y2="93333"/>
                        <a14:foregroundMark x1="67333" y1="90833" x2="68250" y2="93583"/>
                        <a14:foregroundMark x1="60667" y1="68500" x2="65750" y2="86417"/>
                        <a14:foregroundMark x1="65750" y1="86417" x2="65750" y2="86417"/>
                        <a14:foregroundMark x1="48667" y1="71250" x2="45750" y2="90083"/>
                        <a14:foregroundMark x1="45750" y1="90083" x2="45250" y2="91250"/>
                        <a14:foregroundMark x1="51417" y1="51917" x2="52417" y2="58417"/>
                        <a14:foregroundMark x1="49583" y1="54750" x2="51250" y2="59083"/>
                        <a14:foregroundMark x1="58833" y1="51500" x2="61333" y2="55833"/>
                        <a14:foregroundMark x1="58083" y1="50833" x2="60000" y2="56750"/>
                        <a14:foregroundMark x1="59083" y1="40250" x2="62250" y2="33333"/>
                        <a14:foregroundMark x1="62250" y1="33333" x2="62250" y2="33333"/>
                        <a14:foregroundMark x1="65250" y1="26917" x2="64083" y2="38167"/>
                        <a14:foregroundMark x1="56500" y1="25500" x2="60167" y2="25250"/>
                        <a14:foregroundMark x1="63417" y1="25500" x2="67333" y2="25500"/>
                        <a14:foregroundMark x1="64333" y1="23667" x2="66833" y2="25083"/>
                        <a14:foregroundMark x1="66167" y1="23000" x2="67333" y2="24333"/>
                        <a14:foregroundMark x1="57667" y1="61167" x2="57667" y2="63250"/>
                        <a14:foregroundMark x1="53750" y1="46917" x2="53750" y2="46917"/>
                        <a14:foregroundMark x1="50083" y1="35667" x2="52583" y2="43917"/>
                        <a14:foregroundMark x1="59500" y1="42750" x2="63833" y2="41833"/>
                        <a14:foregroundMark x1="37917" y1="31000" x2="37917" y2="30333"/>
                        <a14:foregroundMark x1="38583" y1="29667" x2="38583" y2="29917"/>
                        <a14:foregroundMark x1="38083" y1="30833" x2="39250" y2="294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7111" y="1103296"/>
            <a:ext cx="5820291" cy="5820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394148B-F111-42D2-8AF4-2EE1ADE0BCE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01" y="135483"/>
            <a:ext cx="1381231" cy="1381231"/>
          </a:xfrm>
          <a:prstGeom prst="ellipse">
            <a:avLst/>
          </a:prstGeom>
          <a:solidFill>
            <a:schemeClr val="bg1"/>
          </a:solidFill>
          <a:ln w="28575" cap="rnd">
            <a:solidFill>
              <a:srgbClr val="FF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7CDC0ED2-9F4E-46B2-A049-355539D70FE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7914" y="182301"/>
            <a:ext cx="1381231" cy="1381231"/>
          </a:xfrm>
          <a:prstGeom prst="ellipse">
            <a:avLst/>
          </a:prstGeom>
          <a:solidFill>
            <a:schemeClr val="bg1"/>
          </a:solidFill>
          <a:ln w="28575" cap="rnd">
            <a:solidFill>
              <a:srgbClr val="FF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4465C73-D052-EEFE-B330-D56E2C01A18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82800" y="1166221"/>
            <a:ext cx="6797629" cy="4865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85892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635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26351"/>
                            </p:stCondLst>
                            <p:childTnLst>
                              <p:par>
                                <p:cTn id="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9354B254-CB58-480D-B068-B0557B8B58B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23"/>
          <a:stretch/>
        </p:blipFill>
        <p:spPr bwMode="auto">
          <a:xfrm>
            <a:off x="0" y="2"/>
            <a:ext cx="12192000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DD3658AE-FE15-4D89-8D64-A0F6FAB36657}"/>
              </a:ext>
            </a:extLst>
          </p:cNvPr>
          <p:cNvSpPr/>
          <p:nvPr/>
        </p:nvSpPr>
        <p:spPr>
          <a:xfrm>
            <a:off x="0" y="0"/>
            <a:ext cx="12192000" cy="6857997"/>
          </a:xfrm>
          <a:prstGeom prst="roundRect">
            <a:avLst>
              <a:gd name="adj" fmla="val 811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771E4DA-5011-B3D1-CE98-4E66F4AF70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" y="1746871"/>
            <a:ext cx="12141324" cy="485271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6458DA6-FC0A-2293-FE33-E1ED6CE1F8AB}"/>
              </a:ext>
            </a:extLst>
          </p:cNvPr>
          <p:cNvSpPr/>
          <p:nvPr/>
        </p:nvSpPr>
        <p:spPr>
          <a:xfrm>
            <a:off x="471440" y="50593"/>
            <a:ext cx="11249119" cy="1667362"/>
          </a:xfrm>
          <a:prstGeom prst="roundRect">
            <a:avLst/>
          </a:prstGeom>
          <a:solidFill>
            <a:srgbClr val="FFFF99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lvl="0" indent="-457200">
              <a:buFont typeface="Wingdings" panose="05000000000000000000" pitchFamily="2" charset="2"/>
              <a:buChar char="v"/>
            </a:pPr>
            <a:r>
              <a:rPr lang="pt-BR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Khi ném vòng về phía cây cọc, có mấy sự kiện có thể xảy ra?</a:t>
            </a:r>
          </a:p>
          <a:p>
            <a:pPr marL="457200" lvl="0" indent="-457200">
              <a:buFont typeface="Wingdings" panose="05000000000000000000" pitchFamily="2" charset="2"/>
              <a:buChar char="v"/>
            </a:pP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ném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vòng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mấy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lần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Mấy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lần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ném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trúng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đích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marL="457200" lvl="0" indent="-457200">
              <a:buFont typeface="Wingdings" panose="05000000000000000000" pitchFamily="2" charset="2"/>
              <a:buChar char="v"/>
            </a:pP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Tính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tỉ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số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số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vòng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trúng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đích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tổng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số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vòng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đã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ném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693274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9Slide.vn</Template>
  <TotalTime>559</TotalTime>
  <Words>138</Words>
  <Application>Microsoft Office PowerPoint</Application>
  <PresentationFormat>Widescreen</PresentationFormat>
  <Paragraphs>15</Paragraphs>
  <Slides>5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4" baseType="lpstr">
      <vt:lpstr>Aptos</vt:lpstr>
      <vt:lpstr>Aptos Display</vt:lpstr>
      <vt:lpstr>Arial</vt:lpstr>
      <vt:lpstr>Calibri</vt:lpstr>
      <vt:lpstr>LNTH-LuoLuoNotangYuanTi 1</vt:lpstr>
      <vt:lpstr>UTM Edwardian</vt:lpstr>
      <vt:lpstr>UVN Banh Mi</vt:lpstr>
      <vt:lpstr>Wingdings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>9Slide.vn</Manager>
  <Company>9Slide.vn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9Slide.vn</dc:subject>
  <dc:creator>huong</dc:creator>
  <dc:description>9Slide.vn</dc:description>
  <cp:lastModifiedBy>Admin</cp:lastModifiedBy>
  <cp:revision>49</cp:revision>
  <dcterms:created xsi:type="dcterms:W3CDTF">2023-07-05T02:00:00Z</dcterms:created>
  <dcterms:modified xsi:type="dcterms:W3CDTF">2024-09-19T15:21:06Z</dcterms:modified>
  <cp:category>9Slide.vn</cp:category>
</cp:coreProperties>
</file>