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50" r:id="rId3"/>
  </p:sldMasterIdLst>
  <p:notesMasterIdLst>
    <p:notesMasterId r:id="rId15"/>
  </p:notesMasterIdLst>
  <p:sldIdLst>
    <p:sldId id="292" r:id="rId4"/>
    <p:sldId id="293" r:id="rId5"/>
    <p:sldId id="291" r:id="rId6"/>
    <p:sldId id="2007577186" r:id="rId7"/>
    <p:sldId id="2007577187" r:id="rId8"/>
    <p:sldId id="2007577185" r:id="rId9"/>
    <p:sldId id="2007577188" r:id="rId10"/>
    <p:sldId id="277" r:id="rId11"/>
    <p:sldId id="276" r:id="rId12"/>
    <p:sldId id="278" r:id="rId13"/>
    <p:sldId id="29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CEB8"/>
    <a:srgbClr val="BFFBA7"/>
    <a:srgbClr val="E3ECBE"/>
    <a:srgbClr val="FBE3B8"/>
    <a:srgbClr val="F5CDDB"/>
    <a:srgbClr val="D7D2E8"/>
    <a:srgbClr val="FBBBBB"/>
    <a:srgbClr val="FAACAC"/>
    <a:srgbClr val="2F5597"/>
    <a:srgbClr val="00A2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0760" autoAdjust="0"/>
  </p:normalViewPr>
  <p:slideViewPr>
    <p:cSldViewPr snapToGrid="0">
      <p:cViewPr varScale="1">
        <p:scale>
          <a:sx n="62" d="100"/>
          <a:sy n="62" d="100"/>
        </p:scale>
        <p:origin x="72"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D7C903-D68B-4D5F-BD23-C2AF5AA32842}" type="datetimeFigureOut">
              <a:rPr lang="en-US" smtClean="0"/>
              <a:t>10/11/2025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6F2360-31A8-4876-BBAE-2BF7BEB98760}" type="slidenum">
              <a:rPr lang="en-US" smtClean="0"/>
              <a:t>‹#›</a:t>
            </a:fld>
            <a:endParaRPr lang="en-US"/>
          </a:p>
        </p:txBody>
      </p:sp>
    </p:spTree>
    <p:extLst>
      <p:ext uri="{BB962C8B-B14F-4D97-AF65-F5344CB8AC3E}">
        <p14:creationId xmlns:p14="http://schemas.microsoft.com/office/powerpoint/2010/main" val="111304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214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343AF8-467E-6A30-AC46-5C08D12DB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54686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EEA59-DD2E-3613-AF89-E9DB74D5BE0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EAEFF6-BFD7-F0FD-391C-F7141D909C8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307465-4128-8BD8-8E5A-3E7069BFAD38}"/>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5" name="Footer Placeholder 4">
            <a:extLst>
              <a:ext uri="{FF2B5EF4-FFF2-40B4-BE49-F238E27FC236}">
                <a16:creationId xmlns:a16="http://schemas.microsoft.com/office/drawing/2014/main" id="{F1EEE2A9-30CD-A7DE-37D6-8A035455904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8043A8C-AAF7-32FF-B108-1755C15FC3EF}"/>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2732634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D8EB9-A0AF-8014-C462-1F51DB72B52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EB6AC3B-3F73-7EB7-5E05-26EFE9C5F61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00F444-C987-286A-FFF1-A6A65266C172}"/>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15B4EA-EC4F-A668-0543-A1EF294E50C8}"/>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6" name="Footer Placeholder 5">
            <a:extLst>
              <a:ext uri="{FF2B5EF4-FFF2-40B4-BE49-F238E27FC236}">
                <a16:creationId xmlns:a16="http://schemas.microsoft.com/office/drawing/2014/main" id="{7FCC6BC6-1D1A-69B6-E0D2-75A4FB92BDB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AD86448A-9FEB-4512-30CB-EC216014493C}"/>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406797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64511-7E58-AA9A-1DE2-B3F8B8B767C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94D7BB0-F081-9EAA-23D5-762041E2ABF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AB11DA-D540-1A05-9374-E9F35934F57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DEF52C-DBE3-169D-647C-43966AA4ADD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9EFA74-90D0-77D4-7750-D3633816F1F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469370-00D6-FEEE-B5FA-34F8E42D1C27}"/>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8" name="Footer Placeholder 7">
            <a:extLst>
              <a:ext uri="{FF2B5EF4-FFF2-40B4-BE49-F238E27FC236}">
                <a16:creationId xmlns:a16="http://schemas.microsoft.com/office/drawing/2014/main" id="{FBAA2CB0-B8F5-6C12-BB5A-98A82772123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AECD01AF-4151-D25D-B254-5C0FD850F09C}"/>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3753187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A419-9AE7-02E5-2D37-3D9957EC63D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D086460-9E64-8E63-6381-BE49C2674ED6}"/>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4" name="Footer Placeholder 3">
            <a:extLst>
              <a:ext uri="{FF2B5EF4-FFF2-40B4-BE49-F238E27FC236}">
                <a16:creationId xmlns:a16="http://schemas.microsoft.com/office/drawing/2014/main" id="{17E2EE1E-CE60-1A51-C5D0-10DDBD383C4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5CEC1DA3-7790-2A9B-2098-E03D8BC1A27E}"/>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30028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617DB7-4CBD-7867-5855-5B5FF628577D}"/>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3" name="Footer Placeholder 2">
            <a:extLst>
              <a:ext uri="{FF2B5EF4-FFF2-40B4-BE49-F238E27FC236}">
                <a16:creationId xmlns:a16="http://schemas.microsoft.com/office/drawing/2014/main" id="{98A28A95-10BE-A0B5-66B8-BFA028E40F2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9DA79350-6919-21E2-18B6-CA734D08AA54}"/>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3716806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1F0A1-7A32-0115-A1F0-2438C7EC9C3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0A83A7-12B0-3A61-1790-7B59A14032F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54A2AF-8994-26AE-43C9-D343AB5D645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4E9AAA-7034-C760-3957-71B9080209DF}"/>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6" name="Footer Placeholder 5">
            <a:extLst>
              <a:ext uri="{FF2B5EF4-FFF2-40B4-BE49-F238E27FC236}">
                <a16:creationId xmlns:a16="http://schemas.microsoft.com/office/drawing/2014/main" id="{1478020E-D7E2-D020-8494-1CFF3BE3CA7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BF240E8-DBC3-0B5E-3BA2-1F949FD05A53}"/>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2575581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9276-D573-F436-A002-32BCEE6556B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A034C6-1C25-8B45-EBB0-320C8E1711DB}"/>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9C400F6-BCD1-D719-7B70-1ADC5510848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439D4-725E-412A-58FC-D1181C7E5924}"/>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6" name="Footer Placeholder 5">
            <a:extLst>
              <a:ext uri="{FF2B5EF4-FFF2-40B4-BE49-F238E27FC236}">
                <a16:creationId xmlns:a16="http://schemas.microsoft.com/office/drawing/2014/main" id="{33510A18-F696-DB63-87E2-D21B3203696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04C2895B-1EF2-3C52-6519-362083305DAD}"/>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2521894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04BF-3C43-8ADC-75A0-48CF74D24CF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B80497-A7D4-8202-22BC-9D075F53998A}"/>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9BBDDE-8A23-DA4E-26A8-08D5B4976593}"/>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5" name="Footer Placeholder 4">
            <a:extLst>
              <a:ext uri="{FF2B5EF4-FFF2-40B4-BE49-F238E27FC236}">
                <a16:creationId xmlns:a16="http://schemas.microsoft.com/office/drawing/2014/main" id="{AF6F64F3-22D7-B7A8-6ECC-DC299439A40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25D21BB1-0AAD-FFD6-314B-3CFC5A688F65}"/>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375345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66634A-D677-B927-8FC2-15EC492C3BE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520AF8-4B5E-4524-83F1-300AACFFA08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3FC3E-EFCE-C42E-090F-6BC2EA443F15}"/>
              </a:ext>
            </a:extLst>
          </p:cNvPr>
          <p:cNvSpPr>
            <a:spLocks noGrp="1"/>
          </p:cNvSpPr>
          <p:nvPr>
            <p:ph type="dt" sz="half" idx="10"/>
          </p:nvPr>
        </p:nvSpPr>
        <p:spPr>
          <a:xfrm>
            <a:off x="838200" y="6356350"/>
            <a:ext cx="2743200" cy="365125"/>
          </a:xfrm>
          <a:prstGeom prst="rect">
            <a:avLst/>
          </a:prstGeom>
        </p:spPr>
        <p:txBody>
          <a:bodyPr/>
          <a:lstStyle/>
          <a:p>
            <a:fld id="{0E91EAE0-B9D5-47D1-9D4B-A8BC331C54B6}" type="datetimeFigureOut">
              <a:rPr lang="en-US" smtClean="0"/>
              <a:t>10/11/2025</a:t>
            </a:fld>
            <a:endParaRPr lang="en-US" dirty="0"/>
          </a:p>
        </p:txBody>
      </p:sp>
      <p:sp>
        <p:nvSpPr>
          <p:cNvPr id="5" name="Footer Placeholder 4">
            <a:extLst>
              <a:ext uri="{FF2B5EF4-FFF2-40B4-BE49-F238E27FC236}">
                <a16:creationId xmlns:a16="http://schemas.microsoft.com/office/drawing/2014/main" id="{9FA02204-E4E3-1D63-2A32-AE6F982DC85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F1F3D579-8494-CC0E-D8FC-0C1D4D166309}"/>
              </a:ext>
            </a:extLst>
          </p:cNvPr>
          <p:cNvSpPr>
            <a:spLocks noGrp="1"/>
          </p:cNvSpPr>
          <p:nvPr>
            <p:ph type="sldNum" sz="quarter" idx="12"/>
          </p:nvPr>
        </p:nvSpPr>
        <p:spPr>
          <a:xfrm>
            <a:off x="8610600" y="6356350"/>
            <a:ext cx="2743200" cy="365125"/>
          </a:xfrm>
          <a:prstGeom prst="rect">
            <a:avLst/>
          </a:prstGeom>
        </p:spPr>
        <p:txBody>
          <a:bodyPr/>
          <a:lstStyle/>
          <a:p>
            <a:fld id="{BE68F892-9054-49B3-927A-8945BEEF353F}" type="slidenum">
              <a:rPr lang="en-US" smtClean="0"/>
              <a:t>‹#›</a:t>
            </a:fld>
            <a:endParaRPr lang="en-US" dirty="0"/>
          </a:p>
        </p:txBody>
      </p:sp>
    </p:spTree>
    <p:extLst>
      <p:ext uri="{BB962C8B-B14F-4D97-AF65-F5344CB8AC3E}">
        <p14:creationId xmlns:p14="http://schemas.microsoft.com/office/powerpoint/2010/main" val="1948081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36BF-6640-BC28-F5EC-EF01515EA2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A23A0-6F4F-5AAB-70B2-30272A1B0627}"/>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5AD2A7-E983-FB4E-988C-B76F0C2800E2}"/>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58810C67-4446-5CB6-E777-4B763F942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B124-77EE-35C8-2534-3888AD5EF1FA}"/>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737678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5023-D8FE-9424-05F3-72AD1D66A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4973F-1939-17A0-DAC1-786EB94F6E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9A7BF-7782-9377-A4A5-DFCFE03B6650}"/>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4C8E9DAC-5CF7-E141-3A86-5564A6855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491EC-5DDD-90CA-A905-9C680A9E42E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950873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EEA4-7ACF-A48F-3624-56F9FFE432F9}"/>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DB19A1-8BC2-4536-2ED2-FAD9733A7F1F}"/>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466304-B197-E91D-96AA-9E4C0C48CC07}"/>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5546EA49-8509-0F84-370B-53AAD01EF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8FA69-3858-5FA2-931A-5EDE255AC23C}"/>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131737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BE5-836B-8978-79EA-4BDF27A6A2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58BC9-1913-A28E-AB7F-66821912A2EE}"/>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CA3E2-B14B-21D4-0590-A4A2F958EE5A}"/>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F2F11C-BFC4-9B51-4BF9-C48D87ECCEA4}"/>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6" name="Footer Placeholder 5">
            <a:extLst>
              <a:ext uri="{FF2B5EF4-FFF2-40B4-BE49-F238E27FC236}">
                <a16:creationId xmlns:a16="http://schemas.microsoft.com/office/drawing/2014/main" id="{C25C408E-CB87-15DC-319D-936F16E7FE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27C4BB-A375-6B8B-C789-B099A4F89948}"/>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761864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2FB5-ACEA-23D3-F5FA-5E5AB5EF68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DB29F8-2C6F-5A87-F37D-03783C939FE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E7CF6-DB36-3194-8357-AC79DEC5167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D75393-9048-94BE-6F55-1CA186CA2A77}"/>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FB38E7-CCE6-11AF-EC14-8231E8BF5C8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A880D7-DD5B-24E3-FEFB-51306CA9DA3F}"/>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8" name="Footer Placeholder 7">
            <a:extLst>
              <a:ext uri="{FF2B5EF4-FFF2-40B4-BE49-F238E27FC236}">
                <a16:creationId xmlns:a16="http://schemas.microsoft.com/office/drawing/2014/main" id="{171F1526-E0D5-1A2F-0DAC-6004DE6DB4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08F007-BA18-CA05-041F-F034479DD09E}"/>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7350601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8712-CF05-8229-CEF6-2B3ED9EF8C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17C8D8-2B59-BBE8-0F0C-0E4262C20B51}"/>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4" name="Footer Placeholder 3">
            <a:extLst>
              <a:ext uri="{FF2B5EF4-FFF2-40B4-BE49-F238E27FC236}">
                <a16:creationId xmlns:a16="http://schemas.microsoft.com/office/drawing/2014/main" id="{843F4C14-801A-8AE4-2D33-210A005A77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49715-5760-F4DA-9D32-FC17BEA7BDBD}"/>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4185922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12A2A-2AFB-4757-E0EE-45095BF83E71}"/>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3" name="Footer Placeholder 2">
            <a:extLst>
              <a:ext uri="{FF2B5EF4-FFF2-40B4-BE49-F238E27FC236}">
                <a16:creationId xmlns:a16="http://schemas.microsoft.com/office/drawing/2014/main" id="{0D0DE234-3C04-4897-02E9-787073A8D8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BDFF2B-2953-C29A-D141-0074F7EFD9B7}"/>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221493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64E4-B489-9A64-80F7-03520B8D45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75035-56CA-D083-DF9F-003B64ABBA5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A20DF-FDBA-F59C-23D4-3D8CFC80BFF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9766B-51DB-424E-968B-B4B8C6E70286}"/>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6" name="Footer Placeholder 5">
            <a:extLst>
              <a:ext uri="{FF2B5EF4-FFF2-40B4-BE49-F238E27FC236}">
                <a16:creationId xmlns:a16="http://schemas.microsoft.com/office/drawing/2014/main" id="{5D408D19-6CF4-BA1F-64E9-156ECAFA1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6A6803-DF62-EEA9-51F2-B012C1C505D6}"/>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421310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9467-FE29-CA2A-E01C-5CA7178D22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D99E53-0DBF-52F4-052B-BFE84C8A5D5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3C5F3B43-A0F5-DB27-CE27-BCABB178D21C}"/>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0FEC5-9C73-4178-F814-FC670B8C8ED3}"/>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6" name="Footer Placeholder 5">
            <a:extLst>
              <a:ext uri="{FF2B5EF4-FFF2-40B4-BE49-F238E27FC236}">
                <a16:creationId xmlns:a16="http://schemas.microsoft.com/office/drawing/2014/main" id="{7D13E09E-5BB1-D466-3D0E-10C356B06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BB4F4-D225-7D31-ED03-6FC15D7705A5}"/>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805992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1417-AEA5-B058-A3B0-F5B78F568C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31F88E-0874-795F-A1F1-C591511842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9F9A4A-320E-D258-1401-7F3646B0CA9E}"/>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A5542A4F-A35D-C630-CBE1-9644ADE8A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D23B5-FF74-5D98-6EFC-3E4B3CCCBEA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363518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1BBA1F-C4C2-FF94-86DD-C20E376D570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BBCCC9-ADD3-FED2-D398-30B04D6A6ADE}"/>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7DF85-DC5C-8E9D-A517-1D64E1400DDC}"/>
              </a:ext>
            </a:extLst>
          </p:cNvPr>
          <p:cNvSpPr>
            <a:spLocks noGrp="1"/>
          </p:cNvSpPr>
          <p:nvPr>
            <p:ph type="dt" sz="half" idx="10"/>
          </p:nvPr>
        </p:nvSpPr>
        <p:spPr/>
        <p:txBody>
          <a:body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C028BDF7-E871-AFE1-B7FD-804D482980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204D9-B05E-ECEF-DDA6-62A9CA4BB894}"/>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061528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360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3B593F4-8206-4820-B9F4-6387CF563C44}"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733704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B593F4-8206-4820-B9F4-6387CF563C44}"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584933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B593F4-8206-4820-B9F4-6387CF563C44}"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24820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B593F4-8206-4820-B9F4-6387CF563C44}"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027754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B593F4-8206-4820-B9F4-6387CF563C44}" type="datetimeFigureOut">
              <a:rPr lang="en-US" smtClean="0"/>
              <a:t>10/11/2025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4124193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B593F4-8206-4820-B9F4-6387CF563C44}" type="datetimeFigureOut">
              <a:rPr lang="en-US" smtClean="0"/>
              <a:t>10/11/2025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1420539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593F4-8206-4820-B9F4-6387CF563C44}" type="datetimeFigureOut">
              <a:rPr lang="en-US" smtClean="0"/>
              <a:t>10/11/2025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18399305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B593F4-8206-4820-B9F4-6387CF563C44}"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9224810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B593F4-8206-4820-B9F4-6387CF563C44}" type="datetimeFigureOut">
              <a:rPr lang="en-US" smtClean="0"/>
              <a:t>10/11/2025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790044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B593F4-8206-4820-B9F4-6387CF563C44}"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39126471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B593F4-8206-4820-B9F4-6387CF563C44}" type="datetimeFigureOut">
              <a:rPr lang="en-US" smtClean="0"/>
              <a:t>10/11/2025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255E6B-763E-4033-B485-42F3DCE60B5F}" type="slidenum">
              <a:rPr lang="en-US" smtClean="0"/>
              <a:t>‹#›</a:t>
            </a:fld>
            <a:endParaRPr lang="en-US"/>
          </a:p>
        </p:txBody>
      </p:sp>
    </p:spTree>
    <p:extLst>
      <p:ext uri="{BB962C8B-B14F-4D97-AF65-F5344CB8AC3E}">
        <p14:creationId xmlns:p14="http://schemas.microsoft.com/office/powerpoint/2010/main" val="2934971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343AF8-467E-6A30-AC46-5C08D12DBC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7921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a16="http://schemas.microsoft.com/office/drawing/2014/main" id="{6DF70195-3706-1293-8732-896B018463D3}"/>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3" name="Picture 2">
            <a:extLst>
              <a:ext uri="{FF2B5EF4-FFF2-40B4-BE49-F238E27FC236}">
                <a16:creationId xmlns:a16="http://schemas.microsoft.com/office/drawing/2014/main" id="{234814D2-3B88-96DD-1575-952E872BBCB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9817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CBBF80E0-309D-176F-D979-9760A630260B}"/>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EB1F35BC-FFC4-3130-BFC6-379BC31C3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FC8303-A8B5-07DE-6D52-2103E2AFC22B}"/>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EDD5A-2F3F-F56C-A720-D57C4798009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C5AE06-28D5-4F22-973B-2A07B6E547CE}" type="datetimeFigureOut">
              <a:rPr lang="en-US" smtClean="0"/>
              <a:t>10/11/2025</a:t>
            </a:fld>
            <a:endParaRPr lang="en-US"/>
          </a:p>
        </p:txBody>
      </p:sp>
      <p:sp>
        <p:nvSpPr>
          <p:cNvPr id="5" name="Footer Placeholder 4">
            <a:extLst>
              <a:ext uri="{FF2B5EF4-FFF2-40B4-BE49-F238E27FC236}">
                <a16:creationId xmlns:a16="http://schemas.microsoft.com/office/drawing/2014/main" id="{873E3AD6-5A13-B96C-974D-152D1272FF4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54A2CD-8830-B48C-AB38-18EC092D747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0D655-8907-4898-8AD2-B8061F3EF3C2}" type="slidenum">
              <a:rPr lang="en-US" smtClean="0"/>
              <a:t>‹#›</a:t>
            </a:fld>
            <a:endParaRPr lang="en-US"/>
          </a:p>
        </p:txBody>
      </p:sp>
      <p:pic>
        <p:nvPicPr>
          <p:cNvPr id="2050" name="Picture 2" descr="Hình ảnh Nền Gia đình, Gia đình Vector Nền Và Tập Tin Tải về Miễn Phí |  Pngtree">
            <a:extLst>
              <a:ext uri="{FF2B5EF4-FFF2-40B4-BE49-F238E27FC236}">
                <a16:creationId xmlns:a16="http://schemas.microsoft.com/office/drawing/2014/main" id="{9026374D-8182-AAD2-240B-2ECFFC81103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
            <a:ext cx="12192000" cy="690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5172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B593F4-8206-4820-B9F4-6387CF563C44}" type="datetimeFigureOut">
              <a:rPr lang="en-US" smtClean="0"/>
              <a:t>10/11/2025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255E6B-763E-4033-B485-42F3DCE60B5F}" type="slidenum">
              <a:rPr lang="en-US" smtClean="0"/>
              <a:t>‹#›</a:t>
            </a:fld>
            <a:endParaRPr lang="en-US"/>
          </a:p>
        </p:txBody>
      </p:sp>
    </p:spTree>
    <p:extLst>
      <p:ext uri="{BB962C8B-B14F-4D97-AF65-F5344CB8AC3E}">
        <p14:creationId xmlns:p14="http://schemas.microsoft.com/office/powerpoint/2010/main" val="178295497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audio" Target="../media/audio6.wav"/><Relationship Id="rId3" Type="http://schemas.openxmlformats.org/officeDocument/2006/relationships/audio" Target="../media/audio2.wav"/><Relationship Id="rId7"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30.xml"/><Relationship Id="rId6" Type="http://schemas.openxmlformats.org/officeDocument/2006/relationships/audio" Target="../media/audio5.wav"/><Relationship Id="rId5" Type="http://schemas.openxmlformats.org/officeDocument/2006/relationships/audio" Target="../media/audio4.wav"/><Relationship Id="rId4" Type="http://schemas.openxmlformats.org/officeDocument/2006/relationships/audio" Target="../media/audio3.wav"/></Relationships>
</file>

<file path=ppt/slides/_rels/slide9.xml.rels><?xml version="1.0" encoding="UTF-8" standalone="yes"?>
<Relationships xmlns="http://schemas.openxmlformats.org/package/2006/relationships"><Relationship Id="rId8" Type="http://schemas.openxmlformats.org/officeDocument/2006/relationships/audio" Target="../media/audio6.wav"/><Relationship Id="rId3" Type="http://schemas.openxmlformats.org/officeDocument/2006/relationships/audio" Target="../media/audio2.wav"/><Relationship Id="rId7"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30.xml"/><Relationship Id="rId6" Type="http://schemas.openxmlformats.org/officeDocument/2006/relationships/audio" Target="../media/audio5.wav"/><Relationship Id="rId5" Type="http://schemas.openxmlformats.org/officeDocument/2006/relationships/audio" Target="../media/audio4.wav"/><Relationship Id="rId4" Type="http://schemas.openxmlformats.org/officeDocument/2006/relationships/audio" Target="../media/audio3.wav"/></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2.wav"/><Relationship Id="rId7" Type="http://schemas.openxmlformats.org/officeDocument/2006/relationships/hyperlink" Target="http://tieuhoc.info/" TargetMode="External"/><Relationship Id="rId2" Type="http://schemas.openxmlformats.org/officeDocument/2006/relationships/audio" Target="../media/audio1.wav"/><Relationship Id="rId1" Type="http://schemas.openxmlformats.org/officeDocument/2006/relationships/slideLayout" Target="../slideLayouts/slideLayout30.xml"/><Relationship Id="rId6" Type="http://schemas.openxmlformats.org/officeDocument/2006/relationships/audio" Target="../media/audio5.wav"/><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audio" Target="../media/audio6.wav"/></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wmf"/><Relationship Id="rId2" Type="http://schemas.openxmlformats.org/officeDocument/2006/relationships/image" Target="../media/image12.jpeg"/><Relationship Id="rId1" Type="http://schemas.openxmlformats.org/officeDocument/2006/relationships/slideLayout" Target="../slideLayouts/slideLayout25.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15B0BF2-A260-A355-189D-C00CDBD6D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205" y="325245"/>
            <a:ext cx="10205589" cy="2969009"/>
          </a:xfrm>
          <a:prstGeom prst="rect">
            <a:avLst/>
          </a:prstGeom>
        </p:spPr>
      </p:pic>
      <p:pic>
        <p:nvPicPr>
          <p:cNvPr id="2" name="Picture 1">
            <a:extLst>
              <a:ext uri="{FF2B5EF4-FFF2-40B4-BE49-F238E27FC236}">
                <a16:creationId xmlns:a16="http://schemas.microsoft.com/office/drawing/2014/main" id="{5B9BF207-5349-DA99-5E10-D676A27AEC6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39418" y1="51616" x2="45679" y2="57391"/>
                        <a14:foregroundMark x1="45679" y1="57391" x2="60703" y2="57431"/>
                        <a14:foregroundMark x1="60703" y1="57431" x2="57714" y2="65105"/>
                        <a14:foregroundMark x1="57068" y1="64338" x2="60662" y2="64943"/>
                        <a14:foregroundMark x1="51656" y1="66519" x2="58724" y2="65226"/>
                        <a14:foregroundMark x1="58724" y1="65226" x2="60945" y2="60784"/>
                        <a14:foregroundMark x1="42973" y1="53352" x2="51979" y2="58279"/>
                      </a14:backgroundRemoval>
                    </a14:imgEffect>
                  </a14:imgLayer>
                </a14:imgProps>
              </a:ext>
              <a:ext uri="{28A0092B-C50C-407E-A947-70E740481C1C}">
                <a14:useLocalDpi xmlns:a14="http://schemas.microsoft.com/office/drawing/2010/main" val="0"/>
              </a:ext>
            </a:extLst>
          </a:blip>
          <a:stretch>
            <a:fillRect/>
          </a:stretch>
        </p:blipFill>
        <p:spPr>
          <a:xfrm flipH="1">
            <a:off x="398092" y="2544417"/>
            <a:ext cx="4637733" cy="4637733"/>
          </a:xfrm>
          <a:prstGeom prst="rect">
            <a:avLst/>
          </a:prstGeom>
        </p:spPr>
      </p:pic>
    </p:spTree>
    <p:extLst>
      <p:ext uri="{BB962C8B-B14F-4D97-AF65-F5344CB8AC3E}">
        <p14:creationId xmlns:p14="http://schemas.microsoft.com/office/powerpoint/2010/main" val="1308318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44">
            <a:extLst>
              <a:ext uri="{FF2B5EF4-FFF2-40B4-BE49-F238E27FC236}">
                <a16:creationId xmlns:a16="http://schemas.microsoft.com/office/drawing/2014/main" id="{2D9801CA-C52D-EA68-38A5-335B5E4E9FC2}"/>
              </a:ext>
            </a:extLst>
          </p:cNvPr>
          <p:cNvSpPr/>
          <p:nvPr/>
        </p:nvSpPr>
        <p:spPr>
          <a:xfrm>
            <a:off x="1" y="0"/>
            <a:ext cx="12001160" cy="6652591"/>
          </a:xfrm>
          <a:custGeom>
            <a:avLst/>
            <a:gdLst>
              <a:gd name="connsiteX0" fmla="*/ 0 w 10988686"/>
              <a:gd name="connsiteY0" fmla="*/ 885123 h 5862137"/>
              <a:gd name="connsiteX1" fmla="*/ 917844 w 10988686"/>
              <a:gd name="connsiteY1" fmla="*/ 0 h 5862137"/>
              <a:gd name="connsiteX2" fmla="*/ 10070841 w 10988686"/>
              <a:gd name="connsiteY2" fmla="*/ 0 h 5862137"/>
              <a:gd name="connsiteX3" fmla="*/ 10988686 w 10988686"/>
              <a:gd name="connsiteY3" fmla="*/ 885123 h 5862137"/>
              <a:gd name="connsiteX4" fmla="*/ 10988686 w 10988686"/>
              <a:gd name="connsiteY4" fmla="*/ 4977013 h 5862137"/>
              <a:gd name="connsiteX5" fmla="*/ 10070841 w 10988686"/>
              <a:gd name="connsiteY5" fmla="*/ 5862137 h 5862137"/>
              <a:gd name="connsiteX6" fmla="*/ 917844 w 10988686"/>
              <a:gd name="connsiteY6" fmla="*/ 5862137 h 5862137"/>
              <a:gd name="connsiteX7" fmla="*/ 0 w 10988686"/>
              <a:gd name="connsiteY7" fmla="*/ 4977013 h 5862137"/>
              <a:gd name="connsiteX8" fmla="*/ 0 w 10988686"/>
              <a:gd name="connsiteY8" fmla="*/ 885123 h 5862137"/>
              <a:gd name="connsiteX0" fmla="*/ 0 w 10988686"/>
              <a:gd name="connsiteY0" fmla="*/ 885123 h 5862137"/>
              <a:gd name="connsiteX1" fmla="*/ 917844 w 10988686"/>
              <a:gd name="connsiteY1" fmla="*/ 0 h 5862137"/>
              <a:gd name="connsiteX2" fmla="*/ 10070841 w 10988686"/>
              <a:gd name="connsiteY2" fmla="*/ 0 h 5862137"/>
              <a:gd name="connsiteX3" fmla="*/ 10988686 w 10988686"/>
              <a:gd name="connsiteY3" fmla="*/ 885123 h 5862137"/>
              <a:gd name="connsiteX4" fmla="*/ 10988686 w 10988686"/>
              <a:gd name="connsiteY4" fmla="*/ 4977013 h 5862137"/>
              <a:gd name="connsiteX5" fmla="*/ 10070841 w 10988686"/>
              <a:gd name="connsiteY5" fmla="*/ 5862137 h 5862137"/>
              <a:gd name="connsiteX6" fmla="*/ 917844 w 10988686"/>
              <a:gd name="connsiteY6" fmla="*/ 5862137 h 5862137"/>
              <a:gd name="connsiteX7" fmla="*/ 0 w 10988686"/>
              <a:gd name="connsiteY7" fmla="*/ 4977013 h 5862137"/>
              <a:gd name="connsiteX8" fmla="*/ 0 w 10988686"/>
              <a:gd name="connsiteY8" fmla="*/ 885123 h 5862137"/>
              <a:gd name="connsiteX0" fmla="*/ 0 w 10988686"/>
              <a:gd name="connsiteY0" fmla="*/ 885123 h 5862137"/>
              <a:gd name="connsiteX1" fmla="*/ 917844 w 10988686"/>
              <a:gd name="connsiteY1" fmla="*/ 0 h 5862137"/>
              <a:gd name="connsiteX2" fmla="*/ 10070841 w 10988686"/>
              <a:gd name="connsiteY2" fmla="*/ 0 h 5862137"/>
              <a:gd name="connsiteX3" fmla="*/ 10988686 w 10988686"/>
              <a:gd name="connsiteY3" fmla="*/ 885123 h 5862137"/>
              <a:gd name="connsiteX4" fmla="*/ 10988686 w 10988686"/>
              <a:gd name="connsiteY4" fmla="*/ 4977013 h 5862137"/>
              <a:gd name="connsiteX5" fmla="*/ 10070841 w 10988686"/>
              <a:gd name="connsiteY5" fmla="*/ 5862137 h 5862137"/>
              <a:gd name="connsiteX6" fmla="*/ 917844 w 10988686"/>
              <a:gd name="connsiteY6" fmla="*/ 5862137 h 5862137"/>
              <a:gd name="connsiteX7" fmla="*/ 0 w 10988686"/>
              <a:gd name="connsiteY7" fmla="*/ 4977013 h 5862137"/>
              <a:gd name="connsiteX8" fmla="*/ 0 w 10988686"/>
              <a:gd name="connsiteY8" fmla="*/ 885123 h 586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88686" h="5862137" fill="none" extrusionOk="0">
                <a:moveTo>
                  <a:pt x="0" y="885123"/>
                </a:moveTo>
                <a:cubicBezTo>
                  <a:pt x="-99415" y="598728"/>
                  <a:pt x="426268" y="138440"/>
                  <a:pt x="917844" y="0"/>
                </a:cubicBezTo>
                <a:cubicBezTo>
                  <a:pt x="5083482" y="430970"/>
                  <a:pt x="7489792" y="416308"/>
                  <a:pt x="10070841" y="0"/>
                </a:cubicBezTo>
                <a:cubicBezTo>
                  <a:pt x="10630208" y="132108"/>
                  <a:pt x="11038233" y="460518"/>
                  <a:pt x="10988686" y="885123"/>
                </a:cubicBezTo>
                <a:cubicBezTo>
                  <a:pt x="10777200" y="1794985"/>
                  <a:pt x="10643202" y="3997058"/>
                  <a:pt x="10988686" y="4977013"/>
                </a:cubicBezTo>
                <a:cubicBezTo>
                  <a:pt x="11096936" y="5577090"/>
                  <a:pt x="10452499" y="5787716"/>
                  <a:pt x="10070841" y="5862137"/>
                </a:cubicBezTo>
                <a:cubicBezTo>
                  <a:pt x="8985008" y="5874744"/>
                  <a:pt x="2719896" y="5996609"/>
                  <a:pt x="917844" y="5862137"/>
                </a:cubicBezTo>
                <a:cubicBezTo>
                  <a:pt x="304136" y="5890264"/>
                  <a:pt x="2958" y="5252133"/>
                  <a:pt x="0" y="4977013"/>
                </a:cubicBezTo>
                <a:cubicBezTo>
                  <a:pt x="-19097" y="3705873"/>
                  <a:pt x="20463" y="2494443"/>
                  <a:pt x="0" y="885123"/>
                </a:cubicBezTo>
                <a:close/>
              </a:path>
              <a:path w="10988686" h="5862137" stroke="0" extrusionOk="0">
                <a:moveTo>
                  <a:pt x="0" y="885123"/>
                </a:moveTo>
                <a:cubicBezTo>
                  <a:pt x="2805" y="556191"/>
                  <a:pt x="307948" y="127452"/>
                  <a:pt x="917844" y="0"/>
                </a:cubicBezTo>
                <a:cubicBezTo>
                  <a:pt x="4229252" y="166193"/>
                  <a:pt x="5745387" y="186098"/>
                  <a:pt x="10070841" y="0"/>
                </a:cubicBezTo>
                <a:cubicBezTo>
                  <a:pt x="10584089" y="-29006"/>
                  <a:pt x="10959728" y="352136"/>
                  <a:pt x="10988686" y="885123"/>
                </a:cubicBezTo>
                <a:cubicBezTo>
                  <a:pt x="11278016" y="1352833"/>
                  <a:pt x="10628526" y="3994909"/>
                  <a:pt x="10988686" y="4977013"/>
                </a:cubicBezTo>
                <a:cubicBezTo>
                  <a:pt x="10983380" y="5444022"/>
                  <a:pt x="10521801" y="5951222"/>
                  <a:pt x="10070841" y="5862137"/>
                </a:cubicBezTo>
                <a:cubicBezTo>
                  <a:pt x="7685454" y="5889563"/>
                  <a:pt x="4481661" y="5978776"/>
                  <a:pt x="917844" y="5862137"/>
                </a:cubicBezTo>
                <a:cubicBezTo>
                  <a:pt x="435004" y="6076244"/>
                  <a:pt x="-9811" y="5341687"/>
                  <a:pt x="0" y="4977013"/>
                </a:cubicBezTo>
                <a:cubicBezTo>
                  <a:pt x="81751" y="4212475"/>
                  <a:pt x="-76365" y="2123956"/>
                  <a:pt x="0" y="885123"/>
                </a:cubicBezTo>
                <a:close/>
              </a:path>
              <a:path w="10988686" h="5862137" fill="none" stroke="0" extrusionOk="0">
                <a:moveTo>
                  <a:pt x="0" y="885123"/>
                </a:moveTo>
                <a:cubicBezTo>
                  <a:pt x="57816" y="515481"/>
                  <a:pt x="459048" y="17274"/>
                  <a:pt x="917844" y="0"/>
                </a:cubicBezTo>
                <a:cubicBezTo>
                  <a:pt x="5411219" y="136594"/>
                  <a:pt x="7971887" y="137192"/>
                  <a:pt x="10070841" y="0"/>
                </a:cubicBezTo>
                <a:cubicBezTo>
                  <a:pt x="10647024" y="77444"/>
                  <a:pt x="10947054" y="363952"/>
                  <a:pt x="10988686" y="885123"/>
                </a:cubicBezTo>
                <a:cubicBezTo>
                  <a:pt x="10890474" y="1436583"/>
                  <a:pt x="10888874" y="3860269"/>
                  <a:pt x="10988686" y="4977013"/>
                </a:cubicBezTo>
                <a:cubicBezTo>
                  <a:pt x="11133686" y="5474087"/>
                  <a:pt x="10548385" y="5929398"/>
                  <a:pt x="10070841" y="5862137"/>
                </a:cubicBezTo>
                <a:cubicBezTo>
                  <a:pt x="8652730" y="5748091"/>
                  <a:pt x="2698143" y="5439020"/>
                  <a:pt x="917844" y="5862137"/>
                </a:cubicBezTo>
                <a:cubicBezTo>
                  <a:pt x="307397" y="5942889"/>
                  <a:pt x="-21146" y="5334532"/>
                  <a:pt x="0" y="4977013"/>
                </a:cubicBezTo>
                <a:cubicBezTo>
                  <a:pt x="336421" y="3621029"/>
                  <a:pt x="-9183" y="2260901"/>
                  <a:pt x="0" y="885123"/>
                </a:cubicBezTo>
                <a:close/>
              </a:path>
              <a:path w="10988686" h="5862137" fill="none" stroke="0" extrusionOk="0">
                <a:moveTo>
                  <a:pt x="0" y="885123"/>
                </a:moveTo>
                <a:cubicBezTo>
                  <a:pt x="11216" y="568579"/>
                  <a:pt x="417062" y="164925"/>
                  <a:pt x="917844" y="0"/>
                </a:cubicBezTo>
                <a:cubicBezTo>
                  <a:pt x="5354071" y="603026"/>
                  <a:pt x="7430680" y="207801"/>
                  <a:pt x="10070841" y="0"/>
                </a:cubicBezTo>
                <a:cubicBezTo>
                  <a:pt x="10664394" y="42778"/>
                  <a:pt x="11027429" y="429345"/>
                  <a:pt x="10988686" y="885123"/>
                </a:cubicBezTo>
                <a:cubicBezTo>
                  <a:pt x="10818732" y="1724112"/>
                  <a:pt x="10795627" y="3825503"/>
                  <a:pt x="10988686" y="4977013"/>
                </a:cubicBezTo>
                <a:cubicBezTo>
                  <a:pt x="11069853" y="5536298"/>
                  <a:pt x="10456864" y="5811902"/>
                  <a:pt x="10070841" y="5862137"/>
                </a:cubicBezTo>
                <a:cubicBezTo>
                  <a:pt x="8824514" y="5987824"/>
                  <a:pt x="2874799" y="5698619"/>
                  <a:pt x="917844" y="5862137"/>
                </a:cubicBezTo>
                <a:cubicBezTo>
                  <a:pt x="339274" y="5904771"/>
                  <a:pt x="-33420" y="5261293"/>
                  <a:pt x="0" y="4977013"/>
                </a:cubicBezTo>
                <a:cubicBezTo>
                  <a:pt x="37445" y="3593349"/>
                  <a:pt x="12923" y="2298571"/>
                  <a:pt x="0" y="885123"/>
                </a:cubicBezTo>
                <a:close/>
              </a:path>
            </a:pathLst>
          </a:custGeom>
          <a:solidFill>
            <a:schemeClr val="bg1">
              <a:alpha val="88000"/>
            </a:schemeClr>
          </a:solidFill>
          <a:ln w="31750" cap="rnd" cmpd="thinThick">
            <a:solidFill>
              <a:srgbClr val="7D4C29"/>
            </a:solidFill>
            <a:prstDash val="sysDash"/>
            <a:round/>
            <a:extLst>
              <a:ext uri="{C807C97D-BFC1-408E-A445-0C87EB9F89A2}">
                <ask:lineSketchStyleProps xmlns:ask="http://schemas.microsoft.com/office/drawing/2018/sketchyshapes" sd="2600172374">
                  <a:custGeom>
                    <a:avLst/>
                    <a:gdLst>
                      <a:gd name="connsiteX0" fmla="*/ 0 w 12001160"/>
                      <a:gd name="connsiteY0" fmla="*/ 1004473 h 6652591"/>
                      <a:gd name="connsiteX1" fmla="*/ 1002412 w 12001160"/>
                      <a:gd name="connsiteY1" fmla="*/ 0 h 6652591"/>
                      <a:gd name="connsiteX2" fmla="*/ 10998746 w 12001160"/>
                      <a:gd name="connsiteY2" fmla="*/ 0 h 6652591"/>
                      <a:gd name="connsiteX3" fmla="*/ 12001159 w 12001160"/>
                      <a:gd name="connsiteY3" fmla="*/ 1004473 h 6652591"/>
                      <a:gd name="connsiteX4" fmla="*/ 12001159 w 12001160"/>
                      <a:gd name="connsiteY4" fmla="*/ 5648116 h 6652591"/>
                      <a:gd name="connsiteX5" fmla="*/ 10998746 w 12001160"/>
                      <a:gd name="connsiteY5" fmla="*/ 6652590 h 6652591"/>
                      <a:gd name="connsiteX6" fmla="*/ 1002412 w 12001160"/>
                      <a:gd name="connsiteY6" fmla="*/ 6652590 h 6652591"/>
                      <a:gd name="connsiteX7" fmla="*/ 0 w 12001160"/>
                      <a:gd name="connsiteY7" fmla="*/ 5648116 h 6652591"/>
                      <a:gd name="connsiteX8" fmla="*/ 0 w 12001160"/>
                      <a:gd name="connsiteY8" fmla="*/ 1004473 h 6652591"/>
                      <a:gd name="connsiteX0" fmla="*/ 0 w 12001160"/>
                      <a:gd name="connsiteY0" fmla="*/ 1004473 h 6652591"/>
                      <a:gd name="connsiteX1" fmla="*/ 1002412 w 12001160"/>
                      <a:gd name="connsiteY1" fmla="*/ 0 h 6652591"/>
                      <a:gd name="connsiteX2" fmla="*/ 10998746 w 12001160"/>
                      <a:gd name="connsiteY2" fmla="*/ 0 h 6652591"/>
                      <a:gd name="connsiteX3" fmla="*/ 12001159 w 12001160"/>
                      <a:gd name="connsiteY3" fmla="*/ 1004473 h 6652591"/>
                      <a:gd name="connsiteX4" fmla="*/ 12001159 w 12001160"/>
                      <a:gd name="connsiteY4" fmla="*/ 5648116 h 6652591"/>
                      <a:gd name="connsiteX5" fmla="*/ 10998746 w 12001160"/>
                      <a:gd name="connsiteY5" fmla="*/ 6652590 h 6652591"/>
                      <a:gd name="connsiteX6" fmla="*/ 1002412 w 12001160"/>
                      <a:gd name="connsiteY6" fmla="*/ 6652590 h 6652591"/>
                      <a:gd name="connsiteX7" fmla="*/ 0 w 12001160"/>
                      <a:gd name="connsiteY7" fmla="*/ 5648116 h 6652591"/>
                      <a:gd name="connsiteX8" fmla="*/ 0 w 12001160"/>
                      <a:gd name="connsiteY8" fmla="*/ 1004473 h 6652591"/>
                      <a:gd name="connsiteX0" fmla="*/ 0 w 12001160"/>
                      <a:gd name="connsiteY0" fmla="*/ 1004473 h 6652591"/>
                      <a:gd name="connsiteX1" fmla="*/ 1002412 w 12001160"/>
                      <a:gd name="connsiteY1" fmla="*/ 0 h 6652591"/>
                      <a:gd name="connsiteX2" fmla="*/ 10998746 w 12001160"/>
                      <a:gd name="connsiteY2" fmla="*/ 0 h 6652591"/>
                      <a:gd name="connsiteX3" fmla="*/ 12001159 w 12001160"/>
                      <a:gd name="connsiteY3" fmla="*/ 1004473 h 6652591"/>
                      <a:gd name="connsiteX4" fmla="*/ 12001159 w 12001160"/>
                      <a:gd name="connsiteY4" fmla="*/ 5648116 h 6652591"/>
                      <a:gd name="connsiteX5" fmla="*/ 10998746 w 12001160"/>
                      <a:gd name="connsiteY5" fmla="*/ 6652590 h 6652591"/>
                      <a:gd name="connsiteX6" fmla="*/ 1002412 w 12001160"/>
                      <a:gd name="connsiteY6" fmla="*/ 6652590 h 6652591"/>
                      <a:gd name="connsiteX7" fmla="*/ 0 w 12001160"/>
                      <a:gd name="connsiteY7" fmla="*/ 5648116 h 6652591"/>
                      <a:gd name="connsiteX8" fmla="*/ 0 w 12001160"/>
                      <a:gd name="connsiteY8" fmla="*/ 1004473 h 6652591"/>
                      <a:gd name="connsiteX0" fmla="*/ 0 w 12001160"/>
                      <a:gd name="connsiteY0" fmla="*/ 1004473 h 6652591"/>
                      <a:gd name="connsiteX1" fmla="*/ 1002412 w 12001160"/>
                      <a:gd name="connsiteY1" fmla="*/ 0 h 6652591"/>
                      <a:gd name="connsiteX2" fmla="*/ 10998746 w 12001160"/>
                      <a:gd name="connsiteY2" fmla="*/ 0 h 6652591"/>
                      <a:gd name="connsiteX3" fmla="*/ 12001159 w 12001160"/>
                      <a:gd name="connsiteY3" fmla="*/ 1004473 h 6652591"/>
                      <a:gd name="connsiteX4" fmla="*/ 12001159 w 12001160"/>
                      <a:gd name="connsiteY4" fmla="*/ 5648116 h 6652591"/>
                      <a:gd name="connsiteX5" fmla="*/ 10998746 w 12001160"/>
                      <a:gd name="connsiteY5" fmla="*/ 6652590 h 6652591"/>
                      <a:gd name="connsiteX6" fmla="*/ 1002412 w 12001160"/>
                      <a:gd name="connsiteY6" fmla="*/ 6652590 h 6652591"/>
                      <a:gd name="connsiteX7" fmla="*/ 0 w 12001160"/>
                      <a:gd name="connsiteY7" fmla="*/ 5648116 h 6652591"/>
                      <a:gd name="connsiteX8" fmla="*/ 0 w 12001160"/>
                      <a:gd name="connsiteY8" fmla="*/ 1004473 h 665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01160" h="6652591" fill="none" extrusionOk="0">
                        <a:moveTo>
                          <a:pt x="0" y="1004473"/>
                        </a:moveTo>
                        <a:cubicBezTo>
                          <a:pt x="-156807" y="778760"/>
                          <a:pt x="470236" y="199992"/>
                          <a:pt x="1002412" y="0"/>
                        </a:cubicBezTo>
                        <a:cubicBezTo>
                          <a:pt x="5246554" y="858749"/>
                          <a:pt x="8430444" y="920446"/>
                          <a:pt x="10998746" y="0"/>
                        </a:cubicBezTo>
                        <a:cubicBezTo>
                          <a:pt x="11621821" y="180694"/>
                          <a:pt x="12079017" y="553956"/>
                          <a:pt x="12001159" y="1004473"/>
                        </a:cubicBezTo>
                        <a:cubicBezTo>
                          <a:pt x="11678253" y="2239464"/>
                          <a:pt x="11572719" y="4545976"/>
                          <a:pt x="12001159" y="5648116"/>
                        </a:cubicBezTo>
                        <a:cubicBezTo>
                          <a:pt x="12138344" y="6348946"/>
                          <a:pt x="11349324" y="6528465"/>
                          <a:pt x="10998746" y="6652590"/>
                        </a:cubicBezTo>
                        <a:cubicBezTo>
                          <a:pt x="10061003" y="6924071"/>
                          <a:pt x="2990723" y="6847209"/>
                          <a:pt x="1002412" y="6652590"/>
                        </a:cubicBezTo>
                        <a:cubicBezTo>
                          <a:pt x="297900" y="6693640"/>
                          <a:pt x="3282" y="5956486"/>
                          <a:pt x="0" y="5648116"/>
                        </a:cubicBezTo>
                        <a:cubicBezTo>
                          <a:pt x="-16098" y="4464902"/>
                          <a:pt x="29576" y="2887635"/>
                          <a:pt x="0" y="1004473"/>
                        </a:cubicBezTo>
                        <a:close/>
                      </a:path>
                      <a:path w="12001160" h="6652591" stroke="0" extrusionOk="0">
                        <a:moveTo>
                          <a:pt x="0" y="1004473"/>
                        </a:moveTo>
                        <a:cubicBezTo>
                          <a:pt x="1460" y="639249"/>
                          <a:pt x="271113" y="204105"/>
                          <a:pt x="1002412" y="0"/>
                        </a:cubicBezTo>
                        <a:cubicBezTo>
                          <a:pt x="4817992" y="205216"/>
                          <a:pt x="6294041" y="226643"/>
                          <a:pt x="10998746" y="0"/>
                        </a:cubicBezTo>
                        <a:cubicBezTo>
                          <a:pt x="11451218" y="-53664"/>
                          <a:pt x="11927206" y="427133"/>
                          <a:pt x="12001159" y="1004473"/>
                        </a:cubicBezTo>
                        <a:cubicBezTo>
                          <a:pt x="12489009" y="1398349"/>
                          <a:pt x="11475229" y="4709778"/>
                          <a:pt x="12001159" y="5648116"/>
                        </a:cubicBezTo>
                        <a:cubicBezTo>
                          <a:pt x="11968405" y="6167647"/>
                          <a:pt x="11512448" y="6820571"/>
                          <a:pt x="10998746" y="6652590"/>
                        </a:cubicBezTo>
                        <a:cubicBezTo>
                          <a:pt x="8326397" y="7148114"/>
                          <a:pt x="4271271" y="7010858"/>
                          <a:pt x="1002412" y="6652590"/>
                        </a:cubicBezTo>
                        <a:cubicBezTo>
                          <a:pt x="503782" y="6955557"/>
                          <a:pt x="3361" y="5993572"/>
                          <a:pt x="0" y="5648116"/>
                        </a:cubicBezTo>
                        <a:cubicBezTo>
                          <a:pt x="324391" y="4931396"/>
                          <a:pt x="-194166" y="2572585"/>
                          <a:pt x="0" y="1004473"/>
                        </a:cubicBezTo>
                        <a:close/>
                      </a:path>
                      <a:path w="12001160" h="6652591" fill="none" stroke="0" extrusionOk="0">
                        <a:moveTo>
                          <a:pt x="0" y="1004473"/>
                        </a:moveTo>
                        <a:cubicBezTo>
                          <a:pt x="87680" y="621571"/>
                          <a:pt x="550465" y="-43461"/>
                          <a:pt x="1002412" y="0"/>
                        </a:cubicBezTo>
                        <a:cubicBezTo>
                          <a:pt x="5928197" y="92217"/>
                          <a:pt x="9144790" y="147959"/>
                          <a:pt x="10998746" y="0"/>
                        </a:cubicBezTo>
                        <a:cubicBezTo>
                          <a:pt x="11641639" y="103319"/>
                          <a:pt x="11918726" y="394386"/>
                          <a:pt x="12001159" y="1004473"/>
                        </a:cubicBezTo>
                        <a:cubicBezTo>
                          <a:pt x="11791028" y="1577396"/>
                          <a:pt x="11934729" y="4502161"/>
                          <a:pt x="12001159" y="5648116"/>
                        </a:cubicBezTo>
                        <a:cubicBezTo>
                          <a:pt x="12223378" y="6137837"/>
                          <a:pt x="11562825" y="6738801"/>
                          <a:pt x="10998746" y="6652590"/>
                        </a:cubicBezTo>
                        <a:cubicBezTo>
                          <a:pt x="9102788" y="6531523"/>
                          <a:pt x="2940764" y="6145190"/>
                          <a:pt x="1002412" y="6652590"/>
                        </a:cubicBezTo>
                        <a:cubicBezTo>
                          <a:pt x="318814" y="6755058"/>
                          <a:pt x="-41505" y="6000433"/>
                          <a:pt x="0" y="5648116"/>
                        </a:cubicBezTo>
                        <a:cubicBezTo>
                          <a:pt x="634455" y="4138267"/>
                          <a:pt x="-170627" y="2696256"/>
                          <a:pt x="0" y="1004473"/>
                        </a:cubicBezTo>
                        <a:close/>
                      </a:path>
                      <a:path w="12001160" h="6652591" fill="none" stroke="0" extrusionOk="0">
                        <a:moveTo>
                          <a:pt x="0" y="1004473"/>
                        </a:moveTo>
                        <a:cubicBezTo>
                          <a:pt x="16494" y="675755"/>
                          <a:pt x="474425" y="261087"/>
                          <a:pt x="1002412" y="0"/>
                        </a:cubicBezTo>
                        <a:cubicBezTo>
                          <a:pt x="5724205" y="636180"/>
                          <a:pt x="8084064" y="10831"/>
                          <a:pt x="10998746" y="0"/>
                        </a:cubicBezTo>
                        <a:cubicBezTo>
                          <a:pt x="11670458" y="-10534"/>
                          <a:pt x="11998583" y="526650"/>
                          <a:pt x="12001159" y="1004473"/>
                        </a:cubicBezTo>
                        <a:cubicBezTo>
                          <a:pt x="11917101" y="2034948"/>
                          <a:pt x="11980860" y="4191936"/>
                          <a:pt x="12001159" y="5648116"/>
                        </a:cubicBezTo>
                        <a:cubicBezTo>
                          <a:pt x="12139215" y="6285957"/>
                          <a:pt x="11433711" y="6514554"/>
                          <a:pt x="10998746" y="6652590"/>
                        </a:cubicBezTo>
                        <a:cubicBezTo>
                          <a:pt x="9288092" y="6761930"/>
                          <a:pt x="3134005" y="6515284"/>
                          <a:pt x="1002412" y="6652590"/>
                        </a:cubicBezTo>
                        <a:cubicBezTo>
                          <a:pt x="366594" y="6695229"/>
                          <a:pt x="-66791" y="5968535"/>
                          <a:pt x="0" y="5648116"/>
                        </a:cubicBezTo>
                        <a:cubicBezTo>
                          <a:pt x="57884" y="4064643"/>
                          <a:pt x="50559" y="2636167"/>
                          <a:pt x="0" y="1004473"/>
                        </a:cubicBezTo>
                        <a:close/>
                      </a:path>
                      <a:path w="12001160" h="6652591" fill="none" stroke="0" extrusionOk="0">
                        <a:moveTo>
                          <a:pt x="0" y="1004473"/>
                        </a:moveTo>
                        <a:cubicBezTo>
                          <a:pt x="-77857" y="691825"/>
                          <a:pt x="458054" y="261388"/>
                          <a:pt x="1002412" y="0"/>
                        </a:cubicBezTo>
                        <a:cubicBezTo>
                          <a:pt x="5660220" y="796478"/>
                          <a:pt x="8387133" y="459136"/>
                          <a:pt x="10998746" y="0"/>
                        </a:cubicBezTo>
                        <a:cubicBezTo>
                          <a:pt x="11684654" y="137426"/>
                          <a:pt x="12058667" y="507675"/>
                          <a:pt x="12001159" y="1004473"/>
                        </a:cubicBezTo>
                        <a:cubicBezTo>
                          <a:pt x="11913799" y="1873633"/>
                          <a:pt x="11590586" y="4340787"/>
                          <a:pt x="12001159" y="5648116"/>
                        </a:cubicBezTo>
                        <a:cubicBezTo>
                          <a:pt x="12144455" y="6333839"/>
                          <a:pt x="11405493" y="6580446"/>
                          <a:pt x="10998746" y="6652590"/>
                        </a:cubicBezTo>
                        <a:cubicBezTo>
                          <a:pt x="9737654" y="6748716"/>
                          <a:pt x="3169260" y="6570578"/>
                          <a:pt x="1002412" y="6652590"/>
                        </a:cubicBezTo>
                        <a:cubicBezTo>
                          <a:pt x="322026" y="6696666"/>
                          <a:pt x="-18837" y="5935597"/>
                          <a:pt x="0" y="5648116"/>
                        </a:cubicBezTo>
                        <a:cubicBezTo>
                          <a:pt x="106693" y="4383225"/>
                          <a:pt x="143870" y="2905547"/>
                          <a:pt x="0" y="1004473"/>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Table 7">
            <a:extLst>
              <a:ext uri="{FF2B5EF4-FFF2-40B4-BE49-F238E27FC236}">
                <a16:creationId xmlns:a16="http://schemas.microsoft.com/office/drawing/2014/main" id="{5370E893-B1C9-4D5E-95C6-F3E3C212306D}"/>
              </a:ext>
            </a:extLst>
          </p:cNvPr>
          <p:cNvGraphicFramePr>
            <a:graphicFrameLocks noGrp="1"/>
          </p:cNvGraphicFramePr>
          <p:nvPr>
            <p:extLst>
              <p:ext uri="{D42A27DB-BD31-4B8C-83A1-F6EECF244321}">
                <p14:modId xmlns:p14="http://schemas.microsoft.com/office/powerpoint/2010/main" val="122126541"/>
              </p:ext>
            </p:extLst>
          </p:nvPr>
        </p:nvGraphicFramePr>
        <p:xfrm>
          <a:off x="1020417" y="997961"/>
          <a:ext cx="10151166" cy="2225040"/>
        </p:xfrm>
        <a:graphic>
          <a:graphicData uri="http://schemas.openxmlformats.org/drawingml/2006/table">
            <a:tbl>
              <a:tblPr firstRow="1" bandRow="1">
                <a:tableStyleId>{5C22544A-7EE6-4342-B048-85BDC9FD1C3A}</a:tableStyleId>
              </a:tblPr>
              <a:tblGrid>
                <a:gridCol w="5075583">
                  <a:extLst>
                    <a:ext uri="{9D8B030D-6E8A-4147-A177-3AD203B41FA5}">
                      <a16:colId xmlns:a16="http://schemas.microsoft.com/office/drawing/2014/main" val="849563762"/>
                    </a:ext>
                  </a:extLst>
                </a:gridCol>
                <a:gridCol w="5075583">
                  <a:extLst>
                    <a:ext uri="{9D8B030D-6E8A-4147-A177-3AD203B41FA5}">
                      <a16:colId xmlns:a16="http://schemas.microsoft.com/office/drawing/2014/main" val="4050665636"/>
                    </a:ext>
                  </a:extLst>
                </a:gridCol>
              </a:tblGrid>
              <a:tr h="370840">
                <a:tc>
                  <a:txBody>
                    <a:bodyPr/>
                    <a:lstStyle/>
                    <a:p>
                      <a:pPr algn="ctr"/>
                      <a:r>
                        <a:rPr lang="en-US" sz="4800" dirty="0">
                          <a:latin typeface="Times New Roman" panose="02020603050405020304" pitchFamily="18" charset="0"/>
                          <a:cs typeface="Times New Roman" panose="02020603050405020304" pitchFamily="18" charset="0"/>
                        </a:rPr>
                        <a:t>PHƯỜNG</a:t>
                      </a:r>
                    </a:p>
                  </a:txBody>
                  <a:tcPr/>
                </a:tc>
                <a:tc>
                  <a:txBody>
                    <a:bodyPr/>
                    <a:lstStyle/>
                    <a:p>
                      <a:pPr algn="ctr"/>
                      <a:r>
                        <a:rPr lang="en-US" sz="4800" dirty="0">
                          <a:latin typeface="Times New Roman" panose="02020603050405020304" pitchFamily="18" charset="0"/>
                          <a:cs typeface="Times New Roman" panose="02020603050405020304" pitchFamily="18" charset="0"/>
                        </a:rPr>
                        <a:t>DIỆN TÍCH (km</a:t>
                      </a:r>
                      <a:r>
                        <a:rPr lang="en-US" sz="4800" baseline="30000" dirty="0">
                          <a:latin typeface="Times New Roman" panose="02020603050405020304" pitchFamily="18" charset="0"/>
                          <a:cs typeface="Times New Roman" panose="02020603050405020304" pitchFamily="18" charset="0"/>
                        </a:rPr>
                        <a:t>2</a:t>
                      </a:r>
                      <a:r>
                        <a:rPr lang="en-US" sz="4800" baseline="0" dirty="0">
                          <a:latin typeface="Times New Roman" panose="02020603050405020304" pitchFamily="18" charset="0"/>
                          <a:cs typeface="Times New Roman" panose="02020603050405020304" pitchFamily="18" charset="0"/>
                        </a:rPr>
                        <a:t>)</a:t>
                      </a:r>
                      <a:endParaRPr lang="en-US" sz="4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75634834"/>
                  </a:ext>
                </a:extLst>
              </a:tr>
              <a:tr h="370840">
                <a:tc>
                  <a:txBody>
                    <a:bodyPr/>
                    <a:lstStyle/>
                    <a:p>
                      <a:pPr algn="ctr"/>
                      <a:r>
                        <a:rPr lang="en-US" sz="4000" dirty="0" err="1">
                          <a:latin typeface="Times New Roman" panose="02020603050405020304" pitchFamily="18" charset="0"/>
                          <a:cs typeface="Times New Roman" panose="02020603050405020304" pitchFamily="18" charset="0"/>
                        </a:rPr>
                        <a:t>Phường</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B’Lao</a:t>
                      </a:r>
                      <a:endParaRPr lang="en-US" sz="4000" dirty="0">
                        <a:latin typeface="Times New Roman" panose="02020603050405020304" pitchFamily="18" charset="0"/>
                        <a:cs typeface="Times New Roman" panose="02020603050405020304" pitchFamily="18" charset="0"/>
                      </a:endParaRPr>
                    </a:p>
                  </a:txBody>
                  <a:tcPr/>
                </a:tc>
                <a:tc>
                  <a:txBody>
                    <a:bodyPr/>
                    <a:lstStyle/>
                    <a:p>
                      <a:pPr algn="ctr"/>
                      <a:endParaRPr lang="en-US" sz="4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49907116"/>
                  </a:ext>
                </a:extLst>
              </a:tr>
              <a:tr h="370840">
                <a:tc>
                  <a:txBody>
                    <a:bodyPr/>
                    <a:lstStyle/>
                    <a:p>
                      <a:pPr algn="ctr"/>
                      <a:r>
                        <a:rPr lang="en-US" sz="4000" dirty="0" err="1">
                          <a:latin typeface="Times New Roman" panose="02020603050405020304" pitchFamily="18" charset="0"/>
                          <a:cs typeface="Times New Roman" panose="02020603050405020304" pitchFamily="18" charset="0"/>
                        </a:rPr>
                        <a:t>Phường</a:t>
                      </a:r>
                      <a:r>
                        <a:rPr lang="en-US" sz="4000" dirty="0">
                          <a:latin typeface="Times New Roman" panose="02020603050405020304" pitchFamily="18" charset="0"/>
                          <a:cs typeface="Times New Roman" panose="02020603050405020304" pitchFamily="18" charset="0"/>
                        </a:rPr>
                        <a:t> 1 </a:t>
                      </a:r>
                      <a:r>
                        <a:rPr lang="en-US" sz="4000" dirty="0" err="1">
                          <a:latin typeface="Times New Roman" panose="02020603050405020304" pitchFamily="18" charset="0"/>
                          <a:cs typeface="Times New Roman" panose="02020603050405020304" pitchFamily="18" charset="0"/>
                        </a:rPr>
                        <a:t>Bảo</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Lộc</a:t>
                      </a:r>
                      <a:endParaRPr lang="en-US" sz="4000" dirty="0">
                        <a:latin typeface="Times New Roman" panose="02020603050405020304" pitchFamily="18" charset="0"/>
                        <a:cs typeface="Times New Roman" panose="02020603050405020304" pitchFamily="18" charset="0"/>
                      </a:endParaRPr>
                    </a:p>
                  </a:txBody>
                  <a:tcPr/>
                </a:tc>
                <a:tc>
                  <a:txBody>
                    <a:bodyPr/>
                    <a:lstStyle/>
                    <a:p>
                      <a:pPr algn="ctr"/>
                      <a:endParaRPr lang="en-US" sz="4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81352442"/>
                  </a:ext>
                </a:extLst>
              </a:tr>
            </a:tbl>
          </a:graphicData>
        </a:graphic>
      </p:graphicFrame>
      <p:sp>
        <p:nvSpPr>
          <p:cNvPr id="8" name="Rectangle 7">
            <a:extLst>
              <a:ext uri="{FF2B5EF4-FFF2-40B4-BE49-F238E27FC236}">
                <a16:creationId xmlns:a16="http://schemas.microsoft.com/office/drawing/2014/main" id="{3127ADB0-75B3-41DC-A70A-2D9E67C15459}"/>
              </a:ext>
            </a:extLst>
          </p:cNvPr>
          <p:cNvSpPr/>
          <p:nvPr/>
        </p:nvSpPr>
        <p:spPr>
          <a:xfrm>
            <a:off x="1207706" y="3943728"/>
            <a:ext cx="9776588" cy="1754326"/>
          </a:xfrm>
          <a:prstGeom prst="rect">
            <a:avLst/>
          </a:prstGeom>
          <a:noFill/>
        </p:spPr>
        <p:txBody>
          <a:bodyPr wrap="square" lIns="91440" tIns="45720" rIns="91440" bIns="45720">
            <a:spAutoFit/>
          </a:bodyPr>
          <a:lstStyle/>
          <a:p>
            <a:pPr algn="ctr"/>
            <a:r>
              <a:rPr lang="en-US" sz="5400" b="0" cap="none" spc="0" dirty="0" err="1">
                <a:ln w="0"/>
                <a:solidFill>
                  <a:srgbClr val="FF0000"/>
                </a:solidFill>
              </a:rPr>
              <a:t>Diện</a:t>
            </a:r>
            <a:r>
              <a:rPr lang="en-US" sz="5400" b="0" cap="none" spc="0" dirty="0">
                <a:ln w="0"/>
                <a:solidFill>
                  <a:srgbClr val="FF0000"/>
                </a:solidFill>
              </a:rPr>
              <a:t> </a:t>
            </a:r>
            <a:r>
              <a:rPr lang="en-US" sz="5400" b="0" cap="none" spc="0" dirty="0" err="1">
                <a:ln w="0"/>
                <a:solidFill>
                  <a:srgbClr val="FF0000"/>
                </a:solidFill>
              </a:rPr>
              <a:t>tích</a:t>
            </a:r>
            <a:r>
              <a:rPr lang="en-US" sz="5400" b="0" cap="none" spc="0" dirty="0">
                <a:ln w="0"/>
                <a:solidFill>
                  <a:srgbClr val="FF0000"/>
                </a:solidFill>
              </a:rPr>
              <a:t> </a:t>
            </a:r>
            <a:r>
              <a:rPr lang="en-US" sz="5400" b="0" cap="none" spc="0" dirty="0" err="1">
                <a:ln w="0"/>
                <a:solidFill>
                  <a:srgbClr val="FF0000"/>
                </a:solidFill>
              </a:rPr>
              <a:t>của</a:t>
            </a:r>
            <a:r>
              <a:rPr lang="en-US" sz="5400" b="0" cap="none" spc="0" dirty="0">
                <a:ln w="0"/>
                <a:solidFill>
                  <a:srgbClr val="FF0000"/>
                </a:solidFill>
              </a:rPr>
              <a:t> </a:t>
            </a:r>
            <a:r>
              <a:rPr lang="en-US" sz="5400" b="0" cap="none" spc="0" dirty="0" err="1">
                <a:ln w="0"/>
                <a:solidFill>
                  <a:srgbClr val="FF0000"/>
                </a:solidFill>
              </a:rPr>
              <a:t>cả</a:t>
            </a:r>
            <a:r>
              <a:rPr lang="en-US" sz="5400" b="0" cap="none" spc="0" dirty="0">
                <a:ln w="0"/>
                <a:solidFill>
                  <a:srgbClr val="FF0000"/>
                </a:solidFill>
              </a:rPr>
              <a:t> </a:t>
            </a:r>
            <a:r>
              <a:rPr lang="en-US" sz="5400" b="0" cap="none" spc="0" dirty="0" err="1">
                <a:ln w="0"/>
                <a:solidFill>
                  <a:srgbClr val="FF0000"/>
                </a:solidFill>
              </a:rPr>
              <a:t>hai</a:t>
            </a:r>
            <a:r>
              <a:rPr lang="en-US" sz="5400" b="0" cap="none" spc="0" dirty="0">
                <a:ln w="0"/>
                <a:solidFill>
                  <a:srgbClr val="FF0000"/>
                </a:solidFill>
              </a:rPr>
              <a:t> </a:t>
            </a:r>
            <a:r>
              <a:rPr lang="en-US" sz="5400" b="0" cap="none" spc="0" dirty="0" err="1">
                <a:ln w="0"/>
                <a:solidFill>
                  <a:srgbClr val="FF0000"/>
                </a:solidFill>
              </a:rPr>
              <a:t>phường</a:t>
            </a:r>
            <a:r>
              <a:rPr lang="en-US" sz="5400" b="0" cap="none" spc="0" dirty="0">
                <a:ln w="0"/>
                <a:solidFill>
                  <a:srgbClr val="FF0000"/>
                </a:solidFill>
              </a:rPr>
              <a:t> </a:t>
            </a:r>
            <a:r>
              <a:rPr lang="en-US" sz="5400" b="0" cap="none" spc="0" dirty="0" err="1">
                <a:ln w="0"/>
                <a:solidFill>
                  <a:srgbClr val="FF0000"/>
                </a:solidFill>
              </a:rPr>
              <a:t>là</a:t>
            </a:r>
            <a:r>
              <a:rPr lang="en-US" sz="5400" b="0" cap="none" spc="0" dirty="0">
                <a:ln w="0"/>
                <a:solidFill>
                  <a:srgbClr val="FF0000"/>
                </a:solidFill>
              </a:rPr>
              <a:t> bao </a:t>
            </a:r>
            <a:r>
              <a:rPr lang="en-US" sz="5400" b="0" cap="none" spc="0" dirty="0" err="1">
                <a:ln w="0"/>
                <a:solidFill>
                  <a:srgbClr val="FF0000"/>
                </a:solidFill>
              </a:rPr>
              <a:t>nhiêu</a:t>
            </a:r>
            <a:r>
              <a:rPr lang="en-US" sz="5400" b="0" cap="none" spc="0" dirty="0">
                <a:ln w="0"/>
                <a:solidFill>
                  <a:srgbClr val="FF0000"/>
                </a:solidFill>
              </a:rPr>
              <a:t> </a:t>
            </a:r>
            <a:r>
              <a:rPr lang="en-US" sz="5400" b="0" cap="none" spc="0" dirty="0" err="1">
                <a:ln w="0"/>
                <a:solidFill>
                  <a:srgbClr val="FF0000"/>
                </a:solidFill>
              </a:rPr>
              <a:t>ki-lô-mét</a:t>
            </a:r>
            <a:r>
              <a:rPr lang="en-US" sz="5400" b="0" cap="none" spc="0" dirty="0">
                <a:ln w="0"/>
                <a:solidFill>
                  <a:srgbClr val="FF0000"/>
                </a:solidFill>
              </a:rPr>
              <a:t> </a:t>
            </a:r>
            <a:r>
              <a:rPr lang="en-US" sz="5400" b="0" cap="none" spc="0" dirty="0" err="1">
                <a:ln w="0"/>
                <a:solidFill>
                  <a:srgbClr val="FF0000"/>
                </a:solidFill>
              </a:rPr>
              <a:t>vuông</a:t>
            </a:r>
            <a:r>
              <a:rPr lang="en-US" sz="5400" b="0" cap="none" spc="0" dirty="0">
                <a:ln w="0"/>
                <a:solidFill>
                  <a:srgbClr val="FF0000"/>
                </a:solidFill>
              </a:rPr>
              <a:t>?</a:t>
            </a:r>
          </a:p>
        </p:txBody>
      </p:sp>
      <p:sp>
        <p:nvSpPr>
          <p:cNvPr id="2" name="TextBox 1">
            <a:extLst>
              <a:ext uri="{FF2B5EF4-FFF2-40B4-BE49-F238E27FC236}">
                <a16:creationId xmlns:a16="http://schemas.microsoft.com/office/drawing/2014/main" id="{418ADCAA-74D6-491C-8987-48254C8FC02A}"/>
              </a:ext>
            </a:extLst>
          </p:cNvPr>
          <p:cNvSpPr txBox="1"/>
          <p:nvPr/>
        </p:nvSpPr>
        <p:spPr>
          <a:xfrm>
            <a:off x="7726017" y="1756538"/>
            <a:ext cx="1815548" cy="707886"/>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33,73</a:t>
            </a:r>
          </a:p>
        </p:txBody>
      </p:sp>
      <p:sp>
        <p:nvSpPr>
          <p:cNvPr id="9" name="TextBox 8">
            <a:extLst>
              <a:ext uri="{FF2B5EF4-FFF2-40B4-BE49-F238E27FC236}">
                <a16:creationId xmlns:a16="http://schemas.microsoft.com/office/drawing/2014/main" id="{DC9D517E-8379-4C40-ADAF-3B05B512C86B}"/>
              </a:ext>
            </a:extLst>
          </p:cNvPr>
          <p:cNvSpPr txBox="1"/>
          <p:nvPr/>
        </p:nvSpPr>
        <p:spPr>
          <a:xfrm>
            <a:off x="7726017" y="2540460"/>
            <a:ext cx="1815548" cy="707886"/>
          </a:xfrm>
          <a:prstGeom prst="rect">
            <a:avLst/>
          </a:prstGeom>
          <a:noFill/>
        </p:spPr>
        <p:txBody>
          <a:bodyPr wrap="square" rtlCol="0">
            <a:spAutoFit/>
          </a:bodyPr>
          <a:lstStyle/>
          <a:p>
            <a:pPr algn="ctr"/>
            <a:r>
              <a:rPr lang="en-US" sz="4000" b="1" dirty="0">
                <a:latin typeface="Times New Roman" panose="02020603050405020304" pitchFamily="18" charset="0"/>
                <a:cs typeface="Times New Roman" panose="02020603050405020304" pitchFamily="18" charset="0"/>
              </a:rPr>
              <a:t>51,46</a:t>
            </a:r>
          </a:p>
        </p:txBody>
      </p:sp>
    </p:spTree>
    <p:extLst>
      <p:ext uri="{BB962C8B-B14F-4D97-AF65-F5344CB8AC3E}">
        <p14:creationId xmlns:p14="http://schemas.microsoft.com/office/powerpoint/2010/main" val="203085660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EC84E1B-D741-53D6-4BB8-9573EF017B86}"/>
              </a:ext>
            </a:extLst>
          </p:cNvPr>
          <p:cNvGrpSpPr/>
          <p:nvPr/>
        </p:nvGrpSpPr>
        <p:grpSpPr>
          <a:xfrm>
            <a:off x="-32581" y="2159868"/>
            <a:ext cx="12451705" cy="1492735"/>
            <a:chOff x="4683471" y="763043"/>
            <a:chExt cx="4807500" cy="1462738"/>
          </a:xfrm>
        </p:grpSpPr>
        <p:sp>
          <p:nvSpPr>
            <p:cNvPr id="18" name="TextBox 17">
              <a:extLst>
                <a:ext uri="{FF2B5EF4-FFF2-40B4-BE49-F238E27FC236}">
                  <a16:creationId xmlns:a16="http://schemas.microsoft.com/office/drawing/2014/main" id="{AD3807A8-CB8E-2A6A-3F9E-AF05BD88B25C}"/>
                </a:ext>
              </a:extLst>
            </p:cNvPr>
            <p:cNvSpPr txBox="1"/>
            <p:nvPr/>
          </p:nvSpPr>
          <p:spPr>
            <a:xfrm>
              <a:off x="4683471" y="808300"/>
              <a:ext cx="4807500" cy="14174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8800" b="0" i="0" u="none" strike="noStrike" kern="1200" cap="none" spc="0" normalizeH="0" baseline="0" noProof="0">
                  <a:ln w="136525">
                    <a:solidFill>
                      <a:prstClr val="black"/>
                    </a:solidFill>
                  </a:ln>
                  <a:solidFill>
                    <a:srgbClr val="FF0000"/>
                  </a:solidFill>
                  <a:effectLst/>
                  <a:uLnTx/>
                  <a:uFillTx/>
                  <a:latin typeface="SVN-Dumpling" panose="02000000000000000000" pitchFamily="50" charset="0"/>
                  <a:ea typeface="+mn-ea"/>
                  <a:cs typeface="Times New Roman" panose="02020603050405020304" pitchFamily="18" charset="0"/>
                </a:rPr>
                <a:t>CỘNG HAI SỐ THẬP PHÂN</a:t>
              </a:r>
            </a:p>
          </p:txBody>
        </p:sp>
        <p:sp>
          <p:nvSpPr>
            <p:cNvPr id="19" name="TextBox 18">
              <a:extLst>
                <a:ext uri="{FF2B5EF4-FFF2-40B4-BE49-F238E27FC236}">
                  <a16:creationId xmlns:a16="http://schemas.microsoft.com/office/drawing/2014/main" id="{8A624C2B-079E-C5BD-3F8F-959AC141B2C7}"/>
                </a:ext>
              </a:extLst>
            </p:cNvPr>
            <p:cNvSpPr txBox="1"/>
            <p:nvPr/>
          </p:nvSpPr>
          <p:spPr>
            <a:xfrm>
              <a:off x="4683471" y="763043"/>
              <a:ext cx="4807500" cy="14174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8800" b="0" i="0" u="none" strike="noStrike" kern="1200" cap="none" spc="0" normalizeH="0" baseline="0" noProof="0" dirty="0">
                  <a:ln>
                    <a:noFill/>
                  </a:ln>
                  <a:solidFill>
                    <a:srgbClr val="FF0000"/>
                  </a:solidFill>
                  <a:effectLst/>
                  <a:uLnTx/>
                  <a:uFillTx/>
                  <a:latin typeface="SVN-Dumpling" panose="02000000000000000000" pitchFamily="50" charset="0"/>
                  <a:ea typeface="+mn-ea"/>
                  <a:cs typeface="Times New Roman" panose="02020603050405020304" pitchFamily="18" charset="0"/>
                </a:rPr>
                <a:t>CỘNG HAI SỐ THẬP PHÂN</a:t>
              </a:r>
              <a:endParaRPr kumimoji="0" lang="en-US" sz="8800" b="0" i="0" u="none" strike="noStrike" kern="1200" cap="none" spc="0" normalizeH="0" baseline="0" noProof="0" dirty="0">
                <a:ln>
                  <a:noFill/>
                </a:ln>
                <a:solidFill>
                  <a:srgbClr val="FF0000"/>
                </a:solidFill>
                <a:effectLst/>
                <a:uLnTx/>
                <a:uFillTx/>
                <a:latin typeface="SVN-Dumpling" panose="02000000000000000000" pitchFamily="50" charset="0"/>
                <a:ea typeface="+mn-ea"/>
                <a:cs typeface="Times New Roman" panose="02020603050405020304" pitchFamily="18" charset="0"/>
              </a:endParaRPr>
            </a:p>
          </p:txBody>
        </p:sp>
      </p:grpSp>
      <p:grpSp>
        <p:nvGrpSpPr>
          <p:cNvPr id="22" name="Group 21">
            <a:extLst>
              <a:ext uri="{FF2B5EF4-FFF2-40B4-BE49-F238E27FC236}">
                <a16:creationId xmlns:a16="http://schemas.microsoft.com/office/drawing/2014/main" id="{EBDADEC5-4435-D5C7-D439-000D665787F7}"/>
              </a:ext>
            </a:extLst>
          </p:cNvPr>
          <p:cNvGrpSpPr/>
          <p:nvPr/>
        </p:nvGrpSpPr>
        <p:grpSpPr>
          <a:xfrm>
            <a:off x="3157875" y="638807"/>
            <a:ext cx="6070797" cy="1254380"/>
            <a:chOff x="3009407" y="468094"/>
            <a:chExt cx="6070797" cy="1254380"/>
          </a:xfrm>
        </p:grpSpPr>
        <p:sp>
          <p:nvSpPr>
            <p:cNvPr id="20" name="Flowchart: Terminator 19">
              <a:extLst>
                <a:ext uri="{FF2B5EF4-FFF2-40B4-BE49-F238E27FC236}">
                  <a16:creationId xmlns:a16="http://schemas.microsoft.com/office/drawing/2014/main" id="{DE1C12BA-0471-C8F2-7B23-76D9137E4C89}"/>
                </a:ext>
              </a:extLst>
            </p:cNvPr>
            <p:cNvSpPr/>
            <p:nvPr/>
          </p:nvSpPr>
          <p:spPr>
            <a:xfrm>
              <a:off x="3009407" y="468094"/>
              <a:ext cx="6070797" cy="1254380"/>
            </a:xfrm>
            <a:prstGeom prst="flowChartTermina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E6788C81-1315-A86D-F426-FB179BC38180}"/>
                </a:ext>
              </a:extLst>
            </p:cNvPr>
            <p:cNvSpPr txBox="1"/>
            <p:nvPr/>
          </p:nvSpPr>
          <p:spPr>
            <a:xfrm>
              <a:off x="3531035" y="672319"/>
              <a:ext cx="462979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5400" b="1" i="0" u="none" strike="noStrike" kern="1200" cap="none" spc="0" normalizeH="0" baseline="0" noProof="0">
                  <a:ln w="127000">
                    <a:solidFill>
                      <a:srgbClr val="FFFF00"/>
                    </a:solidFill>
                  </a:ln>
                  <a:solidFill>
                    <a:srgbClr val="FFFF00"/>
                  </a:solidFill>
                  <a:effectLst>
                    <a:outerShdw blurRad="38100" dist="38100" dir="2700000" algn="tl">
                      <a:srgbClr val="000000">
                        <a:alpha val="43137"/>
                      </a:srgbClr>
                    </a:outerShdw>
                  </a:effectLst>
                  <a:uLnTx/>
                  <a:uFillTx/>
                  <a:latin typeface="iCiel Pony" panose="02000000000000000000" pitchFamily="2" charset="0"/>
                  <a:ea typeface="+mn-ea"/>
                  <a:cs typeface="+mn-cs"/>
                </a:rPr>
                <a:t>Bài 28 - Tiết 1</a:t>
              </a:r>
            </a:p>
          </p:txBody>
        </p:sp>
        <p:sp>
          <p:nvSpPr>
            <p:cNvPr id="12" name="TextBox 11">
              <a:extLst>
                <a:ext uri="{FF2B5EF4-FFF2-40B4-BE49-F238E27FC236}">
                  <a16:creationId xmlns:a16="http://schemas.microsoft.com/office/drawing/2014/main" id="{8FB5D7B6-5FB6-7D6D-03DC-8269B1EF5845}"/>
                </a:ext>
              </a:extLst>
            </p:cNvPr>
            <p:cNvSpPr txBox="1"/>
            <p:nvPr/>
          </p:nvSpPr>
          <p:spPr>
            <a:xfrm>
              <a:off x="3597172" y="672319"/>
              <a:ext cx="462979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w="38100">
                    <a:solidFill>
                      <a:sysClr val="windowText" lastClr="000000"/>
                    </a:solidFill>
                  </a:ln>
                  <a:solidFill>
                    <a:srgbClr val="FFC000"/>
                  </a:solidFill>
                  <a:effectLst/>
                  <a:uLnTx/>
                  <a:uFillTx/>
                  <a:latin typeface="iCiel Pony" panose="02000000000000000000" pitchFamily="2" charset="0"/>
                  <a:ea typeface="+mn-ea"/>
                  <a:cs typeface="+mn-cs"/>
                </a:rPr>
                <a:t>Bài 28 - Tiết 1</a:t>
              </a:r>
              <a:endParaRPr kumimoji="0" lang="en-US" sz="5400" b="1" i="0" u="none" strike="noStrike" kern="1200" cap="none" spc="0" normalizeH="0" baseline="0" noProof="0" dirty="0">
                <a:ln w="38100">
                  <a:solidFill>
                    <a:sysClr val="windowText" lastClr="000000"/>
                  </a:solidFill>
                </a:ln>
                <a:solidFill>
                  <a:srgbClr val="FFC000"/>
                </a:solidFill>
                <a:effectLst/>
                <a:uLnTx/>
                <a:uFillTx/>
                <a:latin typeface="iCiel Pony" panose="02000000000000000000" pitchFamily="2" charset="0"/>
                <a:ea typeface="+mn-ea"/>
                <a:cs typeface="+mn-cs"/>
              </a:endParaRPr>
            </a:p>
          </p:txBody>
        </p:sp>
        <p:sp>
          <p:nvSpPr>
            <p:cNvPr id="21" name="Flowchart: Terminator 20">
              <a:extLst>
                <a:ext uri="{FF2B5EF4-FFF2-40B4-BE49-F238E27FC236}">
                  <a16:creationId xmlns:a16="http://schemas.microsoft.com/office/drawing/2014/main" id="{5F94C395-B08A-5373-9C48-29790A6BCFD8}"/>
                </a:ext>
              </a:extLst>
            </p:cNvPr>
            <p:cNvSpPr/>
            <p:nvPr/>
          </p:nvSpPr>
          <p:spPr>
            <a:xfrm>
              <a:off x="3075544" y="536484"/>
              <a:ext cx="5938521" cy="1117600"/>
            </a:xfrm>
            <a:prstGeom prst="flowChartTerminator">
              <a:avLst/>
            </a:prstGeom>
            <a:noFill/>
            <a:ln w="571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EA165496-73AD-550D-6EDD-B72734E2AA8B}"/>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39418" y1="51616" x2="45679" y2="57391"/>
                        <a14:foregroundMark x1="45679" y1="57391" x2="60703" y2="57431"/>
                        <a14:foregroundMark x1="60703" y1="57431" x2="57714" y2="65105"/>
                        <a14:foregroundMark x1="57068" y1="64338" x2="60662" y2="64943"/>
                        <a14:foregroundMark x1="51656" y1="66519" x2="58724" y2="65226"/>
                        <a14:foregroundMark x1="58724" y1="65226" x2="60945" y2="60784"/>
                        <a14:foregroundMark x1="42973" y1="53352" x2="51979" y2="58279"/>
                      </a14:backgroundRemoval>
                    </a14:imgEffect>
                  </a14:imgLayer>
                </a14:imgProps>
              </a:ext>
              <a:ext uri="{28A0092B-C50C-407E-A947-70E740481C1C}">
                <a14:useLocalDpi xmlns:a14="http://schemas.microsoft.com/office/drawing/2010/main" val="0"/>
              </a:ext>
            </a:extLst>
          </a:blip>
          <a:stretch>
            <a:fillRect/>
          </a:stretch>
        </p:blipFill>
        <p:spPr>
          <a:xfrm flipH="1">
            <a:off x="18615" y="3652603"/>
            <a:ext cx="3205397" cy="3205397"/>
          </a:xfrm>
          <a:prstGeom prst="rect">
            <a:avLst/>
          </a:prstGeom>
        </p:spPr>
      </p:pic>
    </p:spTree>
    <p:extLst>
      <p:ext uri="{BB962C8B-B14F-4D97-AF65-F5344CB8AC3E}">
        <p14:creationId xmlns:p14="http://schemas.microsoft.com/office/powerpoint/2010/main" val="1548316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42"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anim calcmode="lin" valueType="num">
                                      <p:cBhvr>
                                        <p:cTn id="11" dur="1000" fill="hold"/>
                                        <p:tgtEl>
                                          <p:spTgt spid="22"/>
                                        </p:tgtEl>
                                        <p:attrNameLst>
                                          <p:attrName>ppt_x</p:attrName>
                                        </p:attrNameLst>
                                      </p:cBhvr>
                                      <p:tavLst>
                                        <p:tav tm="0">
                                          <p:val>
                                            <p:strVal val="#ppt_x"/>
                                          </p:val>
                                        </p:tav>
                                        <p:tav tm="100000">
                                          <p:val>
                                            <p:strVal val="#ppt_x"/>
                                          </p:val>
                                        </p:tav>
                                      </p:tavLst>
                                    </p:anim>
                                    <p:anim calcmode="lin" valueType="num">
                                      <p:cBhvr>
                                        <p:cTn id="1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016C04B-2CEC-4847-94C5-A2AF4D8474C0}"/>
              </a:ext>
            </a:extLst>
          </p:cNvPr>
          <p:cNvSpPr/>
          <p:nvPr/>
        </p:nvSpPr>
        <p:spPr>
          <a:xfrm>
            <a:off x="-1" y="0"/>
            <a:ext cx="12192001" cy="6858000"/>
          </a:xfrm>
          <a:custGeom>
            <a:avLst/>
            <a:gdLst>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1632" h="6014840" fill="none" extrusionOk="0">
                <a:moveTo>
                  <a:pt x="0" y="624281"/>
                </a:moveTo>
                <a:cubicBezTo>
                  <a:pt x="100253" y="362302"/>
                  <a:pt x="97653" y="-32645"/>
                  <a:pt x="462176" y="0"/>
                </a:cubicBezTo>
                <a:cubicBezTo>
                  <a:pt x="3386992" y="633190"/>
                  <a:pt x="7560606" y="-11701"/>
                  <a:pt x="10809455" y="0"/>
                </a:cubicBezTo>
                <a:cubicBezTo>
                  <a:pt x="10981501" y="-74354"/>
                  <a:pt x="11303447" y="407405"/>
                  <a:pt x="11271632" y="624281"/>
                </a:cubicBezTo>
                <a:cubicBezTo>
                  <a:pt x="11079383" y="2643796"/>
                  <a:pt x="11469688" y="3208273"/>
                  <a:pt x="11271632" y="5390558"/>
                </a:cubicBezTo>
                <a:cubicBezTo>
                  <a:pt x="11175650" y="5772111"/>
                  <a:pt x="11140018" y="6006757"/>
                  <a:pt x="10809455" y="6014840"/>
                </a:cubicBezTo>
                <a:cubicBezTo>
                  <a:pt x="8916901" y="6064028"/>
                  <a:pt x="3479927" y="5186939"/>
                  <a:pt x="462176" y="6014840"/>
                </a:cubicBezTo>
                <a:cubicBezTo>
                  <a:pt x="139077" y="5909348"/>
                  <a:pt x="-105425" y="5684250"/>
                  <a:pt x="0" y="5390558"/>
                </a:cubicBezTo>
                <a:cubicBezTo>
                  <a:pt x="-106988" y="3379282"/>
                  <a:pt x="294838" y="2863400"/>
                  <a:pt x="0" y="624281"/>
                </a:cubicBezTo>
                <a:close/>
              </a:path>
              <a:path w="11271632" h="6014840" stroke="0" extrusionOk="0">
                <a:moveTo>
                  <a:pt x="0" y="624281"/>
                </a:moveTo>
                <a:cubicBezTo>
                  <a:pt x="11199" y="286195"/>
                  <a:pt x="211560" y="22199"/>
                  <a:pt x="462176" y="0"/>
                </a:cubicBezTo>
                <a:cubicBezTo>
                  <a:pt x="2020483" y="497440"/>
                  <a:pt x="7247164" y="-762931"/>
                  <a:pt x="10809455" y="0"/>
                </a:cubicBezTo>
                <a:cubicBezTo>
                  <a:pt x="11080521" y="-134356"/>
                  <a:pt x="11198239" y="231374"/>
                  <a:pt x="11271632" y="624281"/>
                </a:cubicBezTo>
                <a:cubicBezTo>
                  <a:pt x="10972582" y="3020782"/>
                  <a:pt x="11240142" y="4716020"/>
                  <a:pt x="11271632" y="5390558"/>
                </a:cubicBezTo>
                <a:cubicBezTo>
                  <a:pt x="11273785" y="5740352"/>
                  <a:pt x="11012283" y="5970912"/>
                  <a:pt x="10809455" y="6014840"/>
                </a:cubicBezTo>
                <a:cubicBezTo>
                  <a:pt x="6073770" y="5752235"/>
                  <a:pt x="1901173" y="5598829"/>
                  <a:pt x="462176" y="6014840"/>
                </a:cubicBezTo>
                <a:cubicBezTo>
                  <a:pt x="238125" y="6046487"/>
                  <a:pt x="15636" y="5825542"/>
                  <a:pt x="0" y="5390558"/>
                </a:cubicBezTo>
                <a:cubicBezTo>
                  <a:pt x="111595" y="4346678"/>
                  <a:pt x="180330" y="2743067"/>
                  <a:pt x="0" y="624281"/>
                </a:cubicBezTo>
                <a:close/>
              </a:path>
              <a:path w="11271632" h="6014840" fill="none" stroke="0" extrusionOk="0">
                <a:moveTo>
                  <a:pt x="0" y="624281"/>
                </a:moveTo>
                <a:cubicBezTo>
                  <a:pt x="39360" y="282335"/>
                  <a:pt x="215252" y="-18590"/>
                  <a:pt x="462176" y="0"/>
                </a:cubicBezTo>
                <a:cubicBezTo>
                  <a:pt x="3757712" y="7693"/>
                  <a:pt x="7541076" y="86146"/>
                  <a:pt x="10809455" y="0"/>
                </a:cubicBezTo>
                <a:cubicBezTo>
                  <a:pt x="11124767" y="-17585"/>
                  <a:pt x="11266803" y="261014"/>
                  <a:pt x="11271632" y="624281"/>
                </a:cubicBezTo>
                <a:cubicBezTo>
                  <a:pt x="11286468" y="2757503"/>
                  <a:pt x="11352879" y="3340456"/>
                  <a:pt x="11271632" y="5390558"/>
                </a:cubicBezTo>
                <a:cubicBezTo>
                  <a:pt x="11229456" y="5751351"/>
                  <a:pt x="11096796" y="6032944"/>
                  <a:pt x="10809455" y="6014840"/>
                </a:cubicBezTo>
                <a:cubicBezTo>
                  <a:pt x="8630000" y="5075127"/>
                  <a:pt x="4416203" y="5440508"/>
                  <a:pt x="462176" y="6014840"/>
                </a:cubicBezTo>
                <a:cubicBezTo>
                  <a:pt x="170021" y="5969105"/>
                  <a:pt x="-32490" y="5738065"/>
                  <a:pt x="0" y="5390558"/>
                </a:cubicBezTo>
                <a:cubicBezTo>
                  <a:pt x="-236262" y="3173106"/>
                  <a:pt x="153542" y="2647773"/>
                  <a:pt x="0" y="624281"/>
                </a:cubicBezTo>
                <a:close/>
              </a:path>
              <a:path w="11271632" h="6014840" fill="none" stroke="0" extrusionOk="0">
                <a:moveTo>
                  <a:pt x="0" y="624281"/>
                </a:moveTo>
                <a:cubicBezTo>
                  <a:pt x="65371" y="329215"/>
                  <a:pt x="172350" y="-38208"/>
                  <a:pt x="462176" y="0"/>
                </a:cubicBezTo>
                <a:cubicBezTo>
                  <a:pt x="3463653" y="580291"/>
                  <a:pt x="7670702" y="138434"/>
                  <a:pt x="10809455" y="0"/>
                </a:cubicBezTo>
                <a:cubicBezTo>
                  <a:pt x="11056893" y="-66598"/>
                  <a:pt x="11301862" y="355387"/>
                  <a:pt x="11271632" y="624281"/>
                </a:cubicBezTo>
                <a:cubicBezTo>
                  <a:pt x="11233462" y="2639931"/>
                  <a:pt x="11435860" y="3314833"/>
                  <a:pt x="11271632" y="5390558"/>
                </a:cubicBezTo>
                <a:cubicBezTo>
                  <a:pt x="11227581" y="5774341"/>
                  <a:pt x="11076509" y="5994813"/>
                  <a:pt x="10809455" y="6014840"/>
                </a:cubicBezTo>
                <a:cubicBezTo>
                  <a:pt x="8442855" y="5458274"/>
                  <a:pt x="3993070" y="5443917"/>
                  <a:pt x="462176" y="6014840"/>
                </a:cubicBezTo>
                <a:cubicBezTo>
                  <a:pt x="136576" y="5913431"/>
                  <a:pt x="-24707" y="5741121"/>
                  <a:pt x="0" y="5390558"/>
                </a:cubicBezTo>
                <a:cubicBezTo>
                  <a:pt x="-78418" y="3224594"/>
                  <a:pt x="127787" y="2658626"/>
                  <a:pt x="0" y="624281"/>
                </a:cubicBezTo>
                <a:close/>
              </a:path>
            </a:pathLst>
          </a:custGeom>
          <a:solidFill>
            <a:srgbClr val="FFFFFF"/>
          </a:solidFill>
          <a:ln w="28575">
            <a:solidFill>
              <a:srgbClr val="002060"/>
            </a:solidFill>
            <a:extLst>
              <a:ext uri="{C807C97D-BFC1-408E-A445-0C87EB9F89A2}">
                <ask:lineSketchStyleProps xmlns:ask="http://schemas.microsoft.com/office/drawing/2018/sketchyshapes" sd="3255299097">
                  <a:custGeom>
                    <a:avLst/>
                    <a:gdLst>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6858000" fill="none" extrusionOk="0">
                        <a:moveTo>
                          <a:pt x="0" y="711792"/>
                        </a:moveTo>
                        <a:cubicBezTo>
                          <a:pt x="141537" y="437612"/>
                          <a:pt x="53383" y="-52492"/>
                          <a:pt x="499914" y="0"/>
                        </a:cubicBezTo>
                        <a:cubicBezTo>
                          <a:pt x="4087062" y="1190782"/>
                          <a:pt x="8428296" y="-45504"/>
                          <a:pt x="11692085" y="0"/>
                        </a:cubicBezTo>
                        <a:cubicBezTo>
                          <a:pt x="11864136" y="-96393"/>
                          <a:pt x="12235612" y="498720"/>
                          <a:pt x="12192001" y="711792"/>
                        </a:cubicBezTo>
                        <a:cubicBezTo>
                          <a:pt x="11975122" y="3007086"/>
                          <a:pt x="12428344" y="3651509"/>
                          <a:pt x="12192001" y="6146206"/>
                        </a:cubicBezTo>
                        <a:cubicBezTo>
                          <a:pt x="12081590" y="6583502"/>
                          <a:pt x="12088579" y="6844876"/>
                          <a:pt x="11692085" y="6858000"/>
                        </a:cubicBezTo>
                        <a:cubicBezTo>
                          <a:pt x="9860256" y="7157977"/>
                          <a:pt x="3308876" y="5605591"/>
                          <a:pt x="499914" y="6858000"/>
                        </a:cubicBezTo>
                        <a:cubicBezTo>
                          <a:pt x="143831" y="6728642"/>
                          <a:pt x="-132541" y="6473220"/>
                          <a:pt x="0" y="6146206"/>
                        </a:cubicBezTo>
                        <a:cubicBezTo>
                          <a:pt x="-74169" y="3879141"/>
                          <a:pt x="337633" y="3334471"/>
                          <a:pt x="0" y="711792"/>
                        </a:cubicBezTo>
                        <a:close/>
                      </a:path>
                      <a:path w="12192001" h="6858000" stroke="0" extrusionOk="0">
                        <a:moveTo>
                          <a:pt x="0" y="711792"/>
                        </a:moveTo>
                        <a:cubicBezTo>
                          <a:pt x="26472" y="355265"/>
                          <a:pt x="229550" y="56044"/>
                          <a:pt x="499914" y="0"/>
                        </a:cubicBezTo>
                        <a:cubicBezTo>
                          <a:pt x="2109853" y="590091"/>
                          <a:pt x="7827434" y="-958089"/>
                          <a:pt x="11692085" y="0"/>
                        </a:cubicBezTo>
                        <a:cubicBezTo>
                          <a:pt x="11968172" y="-228245"/>
                          <a:pt x="12030914" y="235876"/>
                          <a:pt x="12192001" y="711792"/>
                        </a:cubicBezTo>
                        <a:cubicBezTo>
                          <a:pt x="11738596" y="3526713"/>
                          <a:pt x="12106384" y="5277972"/>
                          <a:pt x="12192001" y="6146206"/>
                        </a:cubicBezTo>
                        <a:cubicBezTo>
                          <a:pt x="12189224" y="6519988"/>
                          <a:pt x="11877281" y="6787351"/>
                          <a:pt x="11692085" y="6858000"/>
                        </a:cubicBezTo>
                        <a:cubicBezTo>
                          <a:pt x="6593113" y="6503453"/>
                          <a:pt x="1937120" y="6358456"/>
                          <a:pt x="499914" y="6858000"/>
                        </a:cubicBezTo>
                        <a:cubicBezTo>
                          <a:pt x="288980" y="6927459"/>
                          <a:pt x="14774" y="6671941"/>
                          <a:pt x="0" y="6146206"/>
                        </a:cubicBezTo>
                        <a:cubicBezTo>
                          <a:pt x="60359" y="5115340"/>
                          <a:pt x="394710" y="2999419"/>
                          <a:pt x="0" y="711792"/>
                        </a:cubicBezTo>
                        <a:close/>
                      </a:path>
                      <a:path w="12192001" h="6858000" fill="none" stroke="0" extrusionOk="0">
                        <a:moveTo>
                          <a:pt x="0" y="711792"/>
                        </a:moveTo>
                        <a:cubicBezTo>
                          <a:pt x="74067" y="309797"/>
                          <a:pt x="273258" y="-53053"/>
                          <a:pt x="499914" y="0"/>
                        </a:cubicBezTo>
                        <a:cubicBezTo>
                          <a:pt x="4298693" y="-428321"/>
                          <a:pt x="8652959" y="-40861"/>
                          <a:pt x="11692085" y="0"/>
                        </a:cubicBezTo>
                        <a:cubicBezTo>
                          <a:pt x="12088467" y="-1250"/>
                          <a:pt x="12169699" y="278342"/>
                          <a:pt x="12192001" y="711792"/>
                        </a:cubicBezTo>
                        <a:cubicBezTo>
                          <a:pt x="12288957" y="3181197"/>
                          <a:pt x="12296616" y="3809461"/>
                          <a:pt x="12192001" y="6146206"/>
                        </a:cubicBezTo>
                        <a:cubicBezTo>
                          <a:pt x="12131168" y="6538492"/>
                          <a:pt x="12025221" y="6904167"/>
                          <a:pt x="11692085" y="6858000"/>
                        </a:cubicBezTo>
                        <a:cubicBezTo>
                          <a:pt x="9827082" y="5482980"/>
                          <a:pt x="4694342" y="5647916"/>
                          <a:pt x="499914" y="6858000"/>
                        </a:cubicBezTo>
                        <a:cubicBezTo>
                          <a:pt x="187748" y="6826035"/>
                          <a:pt x="-81703" y="6515112"/>
                          <a:pt x="0" y="6146206"/>
                        </a:cubicBezTo>
                        <a:cubicBezTo>
                          <a:pt x="-262343" y="3591401"/>
                          <a:pt x="215982" y="3095240"/>
                          <a:pt x="0" y="711792"/>
                        </a:cubicBezTo>
                        <a:close/>
                      </a:path>
                      <a:path w="12192001" h="6858000" fill="none" stroke="0" extrusionOk="0">
                        <a:moveTo>
                          <a:pt x="0" y="711792"/>
                        </a:moveTo>
                        <a:cubicBezTo>
                          <a:pt x="23486" y="403253"/>
                          <a:pt x="217164" y="-35596"/>
                          <a:pt x="499914" y="0"/>
                        </a:cubicBezTo>
                        <a:cubicBezTo>
                          <a:pt x="4179443" y="950000"/>
                          <a:pt x="8378803" y="-323900"/>
                          <a:pt x="11692085" y="0"/>
                        </a:cubicBezTo>
                        <a:cubicBezTo>
                          <a:pt x="11954222" y="-70283"/>
                          <a:pt x="12218079" y="420441"/>
                          <a:pt x="12192001" y="711792"/>
                        </a:cubicBezTo>
                        <a:cubicBezTo>
                          <a:pt x="12159796" y="3040177"/>
                          <a:pt x="12399885" y="3762227"/>
                          <a:pt x="12192001" y="6146206"/>
                        </a:cubicBezTo>
                        <a:cubicBezTo>
                          <a:pt x="12116092" y="6578783"/>
                          <a:pt x="12032352" y="6826511"/>
                          <a:pt x="11692085" y="6858000"/>
                        </a:cubicBezTo>
                        <a:cubicBezTo>
                          <a:pt x="9082917" y="5621457"/>
                          <a:pt x="4095435" y="6336729"/>
                          <a:pt x="499914" y="6858000"/>
                        </a:cubicBezTo>
                        <a:cubicBezTo>
                          <a:pt x="171928" y="6784921"/>
                          <a:pt x="-26579" y="6555986"/>
                          <a:pt x="0" y="6146206"/>
                        </a:cubicBezTo>
                        <a:cubicBezTo>
                          <a:pt x="-137342" y="3782630"/>
                          <a:pt x="164302" y="3020440"/>
                          <a:pt x="0" y="711792"/>
                        </a:cubicBezTo>
                        <a:close/>
                      </a:path>
                      <a:path w="12192001" h="6858000" fill="none" stroke="0" extrusionOk="0">
                        <a:moveTo>
                          <a:pt x="0" y="711792"/>
                        </a:moveTo>
                        <a:cubicBezTo>
                          <a:pt x="100772" y="395881"/>
                          <a:pt x="136337" y="-78215"/>
                          <a:pt x="499914" y="0"/>
                        </a:cubicBezTo>
                        <a:cubicBezTo>
                          <a:pt x="3772685" y="738100"/>
                          <a:pt x="8322072" y="89622"/>
                          <a:pt x="11692085" y="0"/>
                        </a:cubicBezTo>
                        <a:cubicBezTo>
                          <a:pt x="11882785" y="-87217"/>
                          <a:pt x="12233601" y="452975"/>
                          <a:pt x="12192001" y="711792"/>
                        </a:cubicBezTo>
                        <a:cubicBezTo>
                          <a:pt x="12102396" y="2931528"/>
                          <a:pt x="12403813" y="3772563"/>
                          <a:pt x="12192001" y="6146206"/>
                        </a:cubicBezTo>
                        <a:cubicBezTo>
                          <a:pt x="12090590" y="6588425"/>
                          <a:pt x="12013956" y="6811024"/>
                          <a:pt x="11692085" y="6858000"/>
                        </a:cubicBezTo>
                        <a:cubicBezTo>
                          <a:pt x="9503383" y="6697470"/>
                          <a:pt x="3964827" y="5404189"/>
                          <a:pt x="499914" y="6858000"/>
                        </a:cubicBezTo>
                        <a:cubicBezTo>
                          <a:pt x="147096" y="6734422"/>
                          <a:pt x="-90366" y="6509759"/>
                          <a:pt x="0" y="6146206"/>
                        </a:cubicBezTo>
                        <a:cubicBezTo>
                          <a:pt x="-74980" y="3811081"/>
                          <a:pt x="264983" y="3238680"/>
                          <a:pt x="0" y="71179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ysClr val="windowText" lastClr="000000"/>
              </a:solidFill>
              <a:effectLst/>
              <a:uLnTx/>
              <a:uFillTx/>
              <a:latin typeface="AvantGarde" panose="00000400000000000000" pitchFamily="2" charset="0"/>
              <a:ea typeface="AvantGarde" panose="00000400000000000000" pitchFamily="2" charset="0"/>
              <a:cs typeface="AvantGarde" panose="00000400000000000000" pitchFamily="2" charset="0"/>
            </a:endParaRPr>
          </a:p>
        </p:txBody>
      </p:sp>
      <p:sp>
        <p:nvSpPr>
          <p:cNvPr id="3" name="Rectangle 2">
            <a:extLst>
              <a:ext uri="{FF2B5EF4-FFF2-40B4-BE49-F238E27FC236}">
                <a16:creationId xmlns:a16="http://schemas.microsoft.com/office/drawing/2014/main" id="{C32A2E78-6EFB-45D1-8513-BCFD82DA952E}"/>
              </a:ext>
            </a:extLst>
          </p:cNvPr>
          <p:cNvSpPr/>
          <p:nvPr/>
        </p:nvSpPr>
        <p:spPr>
          <a:xfrm>
            <a:off x="854763" y="1199967"/>
            <a:ext cx="10482471" cy="4458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Muốn</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cộng</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hai</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số</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thập</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phân</a:t>
            </a:r>
            <a:r>
              <a:rPr lang="en-US" sz="4000" dirty="0">
                <a:solidFill>
                  <a:sysClr val="windowText" lastClr="000000"/>
                </a:solidFill>
                <a:latin typeface="Times New Roman" panose="02020603050405020304" pitchFamily="18" charset="0"/>
                <a:cs typeface="Times New Roman" panose="02020603050405020304" pitchFamily="18" charset="0"/>
              </a:rPr>
              <a:t>, ta </a:t>
            </a:r>
            <a:r>
              <a:rPr lang="en-US" sz="4000" dirty="0" err="1">
                <a:solidFill>
                  <a:sysClr val="windowText" lastClr="000000"/>
                </a:solidFill>
                <a:latin typeface="Times New Roman" panose="02020603050405020304" pitchFamily="18" charset="0"/>
                <a:cs typeface="Times New Roman" panose="02020603050405020304" pitchFamily="18" charset="0"/>
              </a:rPr>
              <a:t>làm</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như</a:t>
            </a:r>
            <a:r>
              <a:rPr lang="en-US" sz="4000" dirty="0">
                <a:solidFill>
                  <a:sysClr val="windowText" lastClr="000000"/>
                </a:solidFill>
                <a:latin typeface="Times New Roman" panose="02020603050405020304" pitchFamily="18" charset="0"/>
                <a:cs typeface="Times New Roman" panose="02020603050405020304" pitchFamily="18" charset="0"/>
              </a:rPr>
              <a:t> </a:t>
            </a:r>
            <a:r>
              <a:rPr lang="en-US" sz="4000" dirty="0" err="1">
                <a:solidFill>
                  <a:sysClr val="windowText" lastClr="000000"/>
                </a:solidFill>
                <a:latin typeface="Times New Roman" panose="02020603050405020304" pitchFamily="18" charset="0"/>
                <a:cs typeface="Times New Roman" panose="02020603050405020304" pitchFamily="18" charset="0"/>
              </a:rPr>
              <a:t>sau</a:t>
            </a:r>
            <a:r>
              <a:rPr lang="en-US" sz="4000" dirty="0">
                <a:solidFill>
                  <a:sysClr val="windowText" lastClr="000000"/>
                </a:solidFill>
                <a:latin typeface="Times New Roman" panose="02020603050405020304" pitchFamily="18" charset="0"/>
                <a:cs typeface="Times New Roman" panose="02020603050405020304" pitchFamily="18" charset="0"/>
              </a:rPr>
              <a:t>:</a:t>
            </a:r>
          </a:p>
          <a:p>
            <a:pPr marL="457200" indent="-457200" algn="just">
              <a:buFont typeface="Wingdings" panose="05000000000000000000" pitchFamily="2" charset="2"/>
              <a:buChar char="Ø"/>
            </a:pPr>
            <a:r>
              <a:rPr lang="en-US" sz="4000" b="1" dirty="0" err="1">
                <a:solidFill>
                  <a:srgbClr val="FF0000"/>
                </a:solidFill>
                <a:latin typeface="Times New Roman" panose="02020603050405020304" pitchFamily="18" charset="0"/>
                <a:cs typeface="Times New Roman" panose="02020603050405020304" pitchFamily="18" charset="0"/>
              </a:rPr>
              <a:t>Đặt</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tính</a:t>
            </a:r>
            <a:endParaRPr lang="en-US" sz="4000" b="1" dirty="0">
              <a:solidFill>
                <a:srgbClr val="FF0000"/>
              </a:solidFill>
              <a:latin typeface="Times New Roman" panose="02020603050405020304" pitchFamily="18" charset="0"/>
              <a:cs typeface="Times New Roman" panose="02020603050405020304" pitchFamily="18" charset="0"/>
            </a:endParaRPr>
          </a:p>
          <a:p>
            <a:pPr algn="just"/>
            <a:r>
              <a:rPr lang="en-US" sz="4000" b="1" dirty="0">
                <a:solidFill>
                  <a:srgbClr val="FF0000"/>
                </a:solidFill>
                <a:latin typeface="Times New Roman" panose="02020603050405020304" pitchFamily="18" charset="0"/>
                <a:cs typeface="Times New Roman" panose="02020603050405020304" pitchFamily="18" charset="0"/>
              </a:rPr>
              <a:t>	</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Viết</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số</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hạng</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này</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dưới</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số</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hạng</a:t>
            </a:r>
            <a:r>
              <a:rPr lang="en-US" sz="4000" dirty="0">
                <a:solidFill>
                  <a:srgbClr val="002060"/>
                </a:solidFill>
                <a:latin typeface="Times New Roman" panose="02020603050405020304" pitchFamily="18" charset="0"/>
                <a:cs typeface="Times New Roman" panose="02020603050405020304" pitchFamily="18" charset="0"/>
              </a:rPr>
              <a:t> kia </a:t>
            </a:r>
            <a:r>
              <a:rPr lang="en-US" sz="4000" dirty="0" err="1">
                <a:solidFill>
                  <a:srgbClr val="002060"/>
                </a:solidFill>
                <a:latin typeface="Times New Roman" panose="02020603050405020304" pitchFamily="18" charset="0"/>
                <a:cs typeface="Times New Roman" panose="02020603050405020304" pitchFamily="18" charset="0"/>
              </a:rPr>
              <a:t>sao</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cho</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các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chữ</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số</a:t>
            </a:r>
            <a:r>
              <a:rPr lang="en-US" sz="4000" dirty="0">
                <a:solidFill>
                  <a:srgbClr val="002060"/>
                </a:solidFill>
                <a:latin typeface="Times New Roman" panose="02020603050405020304" pitchFamily="18" charset="0"/>
                <a:cs typeface="Times New Roman" panose="02020603050405020304" pitchFamily="18" charset="0"/>
              </a:rPr>
              <a:t> ở </a:t>
            </a:r>
            <a:r>
              <a:rPr lang="en-US" sz="4000" dirty="0" err="1">
                <a:solidFill>
                  <a:srgbClr val="002060"/>
                </a:solidFill>
                <a:latin typeface="Times New Roman" panose="02020603050405020304" pitchFamily="18" charset="0"/>
                <a:cs typeface="Times New Roman" panose="02020603050405020304" pitchFamily="18" charset="0"/>
              </a:rPr>
              <a:t>cùng</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một</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hàng</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thẳng</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cột</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với</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nhau</a:t>
            </a:r>
            <a:r>
              <a:rPr lang="en-US" sz="4000" dirty="0">
                <a:solidFill>
                  <a:srgbClr val="002060"/>
                </a:solidFill>
                <a:latin typeface="Times New Roman" panose="02020603050405020304" pitchFamily="18" charset="0"/>
                <a:cs typeface="Times New Roman" panose="02020603050405020304" pitchFamily="18" charset="0"/>
              </a:rPr>
              <a:t>.</a:t>
            </a:r>
          </a:p>
          <a:p>
            <a:pPr marL="457200" indent="-457200" algn="just">
              <a:buFont typeface="Wingdings" panose="05000000000000000000" pitchFamily="2" charset="2"/>
              <a:buChar char="Ø"/>
            </a:pPr>
            <a:r>
              <a:rPr lang="en-US" sz="4000" b="1" dirty="0" err="1">
                <a:solidFill>
                  <a:srgbClr val="FF0000"/>
                </a:solidFill>
                <a:latin typeface="Times New Roman" panose="02020603050405020304" pitchFamily="18" charset="0"/>
                <a:cs typeface="Times New Roman" panose="02020603050405020304" pitchFamily="18" charset="0"/>
              </a:rPr>
              <a:t>Tính</a:t>
            </a:r>
            <a:endParaRPr lang="en-US" sz="4000" b="1" dirty="0">
              <a:solidFill>
                <a:srgbClr val="FF0000"/>
              </a:solidFill>
              <a:latin typeface="Times New Roman" panose="02020603050405020304" pitchFamily="18" charset="0"/>
              <a:cs typeface="Times New Roman" panose="02020603050405020304" pitchFamily="18" charset="0"/>
            </a:endParaRPr>
          </a:p>
          <a:p>
            <a:pPr algn="just"/>
            <a:r>
              <a:rPr lang="en-US" sz="4000" b="1" dirty="0">
                <a:solidFill>
                  <a:srgbClr val="FF0000"/>
                </a:solidFill>
                <a:latin typeface="Times New Roman" panose="02020603050405020304" pitchFamily="18" charset="0"/>
                <a:cs typeface="Times New Roman" panose="02020603050405020304" pitchFamily="18" charset="0"/>
              </a:rPr>
              <a:t>	</a:t>
            </a:r>
            <a:r>
              <a:rPr lang="en-US" sz="4000" dirty="0">
                <a:solidFill>
                  <a:srgbClr val="002060"/>
                </a:solidFill>
                <a:latin typeface="Times New Roman" panose="02020603050405020304" pitchFamily="18" charset="0"/>
                <a:cs typeface="Times New Roman" panose="02020603050405020304" pitchFamily="18" charset="0"/>
              </a:rPr>
              <a:t>+ C</a:t>
            </a:r>
            <a:r>
              <a:rPr lang="vi-VN" sz="4000" dirty="0">
                <a:solidFill>
                  <a:srgbClr val="002060"/>
                </a:solidFill>
                <a:latin typeface="Times New Roman" panose="02020603050405020304" pitchFamily="18" charset="0"/>
                <a:cs typeface="Times New Roman" panose="02020603050405020304" pitchFamily="18" charset="0"/>
              </a:rPr>
              <a:t>ộng như </a:t>
            </a:r>
            <a:r>
              <a:rPr lang="en-US" sz="4000" dirty="0" err="1">
                <a:solidFill>
                  <a:srgbClr val="002060"/>
                </a:solidFill>
                <a:latin typeface="Times New Roman" panose="02020603050405020304" pitchFamily="18" charset="0"/>
                <a:cs typeface="Times New Roman" panose="02020603050405020304" pitchFamily="18" charset="0"/>
              </a:rPr>
              <a:t>cộng</a:t>
            </a:r>
            <a:r>
              <a:rPr lang="en-US" sz="4000" dirty="0">
                <a:solidFill>
                  <a:srgbClr val="002060"/>
                </a:solidFill>
                <a:latin typeface="Times New Roman" panose="02020603050405020304" pitchFamily="18" charset="0"/>
                <a:cs typeface="Times New Roman" panose="02020603050405020304" pitchFamily="18" charset="0"/>
              </a:rPr>
              <a:t> </a:t>
            </a:r>
            <a:r>
              <a:rPr lang="vi-VN" sz="4000" dirty="0">
                <a:solidFill>
                  <a:srgbClr val="002060"/>
                </a:solidFill>
                <a:latin typeface="Times New Roman" panose="02020603050405020304" pitchFamily="18" charset="0"/>
                <a:cs typeface="Times New Roman" panose="02020603050405020304" pitchFamily="18" charset="0"/>
              </a:rPr>
              <a:t>các số tự nhiên</a:t>
            </a:r>
            <a:r>
              <a:rPr lang="en-US" sz="4000" dirty="0">
                <a:solidFill>
                  <a:srgbClr val="002060"/>
                </a:solidFill>
                <a:latin typeface="Times New Roman" panose="02020603050405020304" pitchFamily="18" charset="0"/>
                <a:cs typeface="Times New Roman" panose="02020603050405020304" pitchFamily="18" charset="0"/>
              </a:rPr>
              <a:t>.</a:t>
            </a:r>
          </a:p>
          <a:p>
            <a:pPr algn="just"/>
            <a:r>
              <a:rPr lang="en-US" sz="4000" dirty="0">
                <a:solidFill>
                  <a:srgbClr val="002060"/>
                </a:solidFill>
                <a:latin typeface="Times New Roman" panose="02020603050405020304" pitchFamily="18" charset="0"/>
                <a:cs typeface="Times New Roman" panose="02020603050405020304" pitchFamily="18" charset="0"/>
              </a:rPr>
              <a:t>	+ </a:t>
            </a:r>
            <a:r>
              <a:rPr lang="en-US" sz="4000" dirty="0" err="1">
                <a:solidFill>
                  <a:srgbClr val="002060"/>
                </a:solidFill>
                <a:latin typeface="Times New Roman" panose="02020603050405020304" pitchFamily="18" charset="0"/>
                <a:cs typeface="Times New Roman" panose="02020603050405020304" pitchFamily="18" charset="0"/>
              </a:rPr>
              <a:t>Viết</a:t>
            </a:r>
            <a:r>
              <a:rPr lang="en-US" sz="4000" dirty="0">
                <a:solidFill>
                  <a:srgbClr val="002060"/>
                </a:solidFill>
                <a:latin typeface="Times New Roman" panose="02020603050405020304" pitchFamily="18" charset="0"/>
                <a:cs typeface="Times New Roman" panose="02020603050405020304" pitchFamily="18" charset="0"/>
              </a:rPr>
              <a:t> </a:t>
            </a:r>
            <a:r>
              <a:rPr lang="en-US" sz="4000" b="1" dirty="0" err="1">
                <a:solidFill>
                  <a:srgbClr val="002060"/>
                </a:solidFill>
                <a:latin typeface="Times New Roman" panose="02020603050405020304" pitchFamily="18" charset="0"/>
                <a:cs typeface="Times New Roman" panose="02020603050405020304" pitchFamily="18" charset="0"/>
              </a:rPr>
              <a:t>dấu</a:t>
            </a:r>
            <a:r>
              <a:rPr lang="en-US" sz="4000" b="1" dirty="0">
                <a:solidFill>
                  <a:srgbClr val="002060"/>
                </a:solidFill>
                <a:latin typeface="Times New Roman" panose="02020603050405020304" pitchFamily="18" charset="0"/>
                <a:cs typeface="Times New Roman" panose="02020603050405020304" pitchFamily="18" charset="0"/>
              </a:rPr>
              <a:t> </a:t>
            </a:r>
            <a:r>
              <a:rPr lang="en-US" sz="4000" b="1" dirty="0" err="1">
                <a:solidFill>
                  <a:srgbClr val="002060"/>
                </a:solidFill>
                <a:latin typeface="Times New Roman" panose="02020603050405020304" pitchFamily="18" charset="0"/>
                <a:cs typeface="Times New Roman" panose="02020603050405020304" pitchFamily="18" charset="0"/>
              </a:rPr>
              <a:t>phẩy</a:t>
            </a:r>
            <a:r>
              <a:rPr lang="en-US" sz="4000" dirty="0">
                <a:solidFill>
                  <a:srgbClr val="002060"/>
                </a:solidFill>
                <a:latin typeface="Times New Roman" panose="02020603050405020304" pitchFamily="18" charset="0"/>
                <a:cs typeface="Times New Roman" panose="02020603050405020304" pitchFamily="18" charset="0"/>
              </a:rPr>
              <a:t> ở </a:t>
            </a:r>
            <a:r>
              <a:rPr lang="en-US" sz="4000" dirty="0" err="1">
                <a:solidFill>
                  <a:srgbClr val="002060"/>
                </a:solidFill>
                <a:latin typeface="Times New Roman" panose="02020603050405020304" pitchFamily="18" charset="0"/>
                <a:cs typeface="Times New Roman" panose="02020603050405020304" pitchFamily="18" charset="0"/>
              </a:rPr>
              <a:t>tổng</a:t>
            </a:r>
            <a:r>
              <a:rPr lang="en-US" sz="4000" dirty="0">
                <a:solidFill>
                  <a:srgbClr val="002060"/>
                </a:solidFill>
                <a:latin typeface="Times New Roman" panose="02020603050405020304" pitchFamily="18" charset="0"/>
                <a:cs typeface="Times New Roman" panose="02020603050405020304" pitchFamily="18" charset="0"/>
              </a:rPr>
              <a:t> </a:t>
            </a:r>
            <a:r>
              <a:rPr lang="en-US" sz="4000" b="1" dirty="0" err="1">
                <a:solidFill>
                  <a:srgbClr val="002060"/>
                </a:solidFill>
                <a:latin typeface="Times New Roman" panose="02020603050405020304" pitchFamily="18" charset="0"/>
                <a:cs typeface="Times New Roman" panose="02020603050405020304" pitchFamily="18" charset="0"/>
              </a:rPr>
              <a:t>thẳng</a:t>
            </a:r>
            <a:r>
              <a:rPr lang="en-US" sz="4000" b="1" dirty="0">
                <a:solidFill>
                  <a:srgbClr val="002060"/>
                </a:solidFill>
                <a:latin typeface="Times New Roman" panose="02020603050405020304" pitchFamily="18" charset="0"/>
                <a:cs typeface="Times New Roman" panose="02020603050405020304" pitchFamily="18" charset="0"/>
              </a:rPr>
              <a:t> </a:t>
            </a:r>
            <a:r>
              <a:rPr lang="en-US" sz="4000" b="1" dirty="0" err="1">
                <a:solidFill>
                  <a:srgbClr val="002060"/>
                </a:solidFill>
                <a:latin typeface="Times New Roman" panose="02020603050405020304" pitchFamily="18" charset="0"/>
                <a:cs typeface="Times New Roman" panose="02020603050405020304" pitchFamily="18" charset="0"/>
              </a:rPr>
              <a:t>cột</a:t>
            </a:r>
            <a:r>
              <a:rPr lang="en-US" sz="4000" b="1"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với</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các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dấu</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phẩy</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của</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các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số</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hạng</a:t>
            </a:r>
            <a:r>
              <a:rPr lang="en-US" sz="4000" dirty="0">
                <a:solidFill>
                  <a:srgbClr val="002060"/>
                </a:solidFill>
                <a:latin typeface="Times New Roman" panose="02020603050405020304" pitchFamily="18" charset="0"/>
                <a:cs typeface="Times New Roman" panose="02020603050405020304" pitchFamily="18" charset="0"/>
              </a:rPr>
              <a:t>. </a:t>
            </a:r>
            <a:endParaRPr lang="en-US" sz="4000" b="1" dirty="0">
              <a:solidFill>
                <a:srgbClr val="FF0000"/>
              </a:solidFill>
              <a:latin typeface="Times New Roman" panose="02020603050405020304" pitchFamily="18" charset="0"/>
              <a:cs typeface="Times New Roman" panose="02020603050405020304" pitchFamily="18" charset="0"/>
            </a:endParaRPr>
          </a:p>
          <a:p>
            <a:pPr algn="just"/>
            <a:r>
              <a:rPr lang="en-US" sz="4000" b="1" dirty="0">
                <a:solidFill>
                  <a:srgbClr val="FF0000"/>
                </a:solidFill>
                <a:latin typeface="Times New Roman" panose="02020603050405020304" pitchFamily="18" charset="0"/>
                <a:cs typeface="Times New Roman" panose="02020603050405020304" pitchFamily="18" charset="0"/>
              </a:rPr>
              <a:t>	</a:t>
            </a:r>
            <a:endParaRPr lang="en-US" sz="4000" dirty="0">
              <a:solidFill>
                <a:srgbClr val="00206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B53DE30F-AFE1-4E90-8137-4A2BD4B2B1E3}"/>
              </a:ext>
            </a:extLst>
          </p:cNvPr>
          <p:cNvSpPr/>
          <p:nvPr/>
        </p:nvSpPr>
        <p:spPr>
          <a:xfrm>
            <a:off x="0" y="1674673"/>
            <a:ext cx="12192001" cy="1754326"/>
          </a:xfrm>
          <a:prstGeom prst="rect">
            <a:avLst/>
          </a:prstGeom>
          <a:noFill/>
        </p:spPr>
        <p:txBody>
          <a:bodyPr wrap="square" lIns="91440" tIns="45720" rIns="91440" bIns="45720">
            <a:spAutoFit/>
          </a:bodyPr>
          <a:lstStyle/>
          <a:p>
            <a:pPr algn="ctr"/>
            <a:r>
              <a:rPr lang="en-US" sz="5400" b="0" cap="none" spc="0" dirty="0" err="1">
                <a:ln w="0"/>
                <a:solidFill>
                  <a:srgbClr val="FF0000"/>
                </a:solidFill>
                <a:effectLst>
                  <a:outerShdw blurRad="38100" dist="19050" dir="2700000" algn="tl" rotWithShape="0">
                    <a:schemeClr val="dk1">
                      <a:alpha val="40000"/>
                    </a:schemeClr>
                  </a:outerShdw>
                </a:effectLst>
              </a:rPr>
              <a:t>Muốn</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cộng</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hai</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số</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thập</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phân</a:t>
            </a:r>
            <a:r>
              <a:rPr lang="en-US" sz="5400" b="0" cap="none" spc="0" dirty="0">
                <a:ln w="0"/>
                <a:solidFill>
                  <a:srgbClr val="FF0000"/>
                </a:solidFill>
                <a:effectLst>
                  <a:outerShdw blurRad="38100" dist="19050" dir="2700000" algn="tl" rotWithShape="0">
                    <a:schemeClr val="dk1">
                      <a:alpha val="40000"/>
                    </a:schemeClr>
                  </a:outerShdw>
                </a:effectLst>
              </a:rPr>
              <a:t>, </a:t>
            </a:r>
          </a:p>
          <a:p>
            <a:pPr algn="ctr"/>
            <a:r>
              <a:rPr lang="en-US" sz="5400" b="0" cap="none" spc="0" dirty="0">
                <a:ln w="0"/>
                <a:solidFill>
                  <a:srgbClr val="FF0000"/>
                </a:solidFill>
                <a:effectLst>
                  <a:outerShdw blurRad="38100" dist="19050" dir="2700000" algn="tl" rotWithShape="0">
                    <a:schemeClr val="dk1">
                      <a:alpha val="40000"/>
                    </a:schemeClr>
                  </a:outerShdw>
                </a:effectLst>
              </a:rPr>
              <a:t>ta </a:t>
            </a:r>
            <a:r>
              <a:rPr lang="en-US" sz="5400" b="0" cap="none" spc="0" dirty="0" err="1">
                <a:ln w="0"/>
                <a:solidFill>
                  <a:srgbClr val="FF0000"/>
                </a:solidFill>
                <a:effectLst>
                  <a:outerShdw blurRad="38100" dist="19050" dir="2700000" algn="tl" rotWithShape="0">
                    <a:schemeClr val="dk1">
                      <a:alpha val="40000"/>
                    </a:schemeClr>
                  </a:outerShdw>
                </a:effectLst>
              </a:rPr>
              <a:t>làm</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như</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thế</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nào</a:t>
            </a:r>
            <a:r>
              <a:rPr lang="en-US" sz="5400" b="0" cap="none" spc="0" dirty="0">
                <a:ln w="0"/>
                <a:solidFill>
                  <a:srgbClr val="FF0000"/>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75320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2"/>
                                        </p:tgtEl>
                                        <p:attrNameLst>
                                          <p:attrName>style.visibility</p:attrName>
                                        </p:attrNameLst>
                                      </p:cBhvr>
                                      <p:to>
                                        <p:strVal val="hidden"/>
                                      </p:to>
                                    </p:set>
                                  </p:childTnLst>
                                </p:cTn>
                              </p:par>
                              <p:par>
                                <p:cTn id="14" presetID="16" presetClass="entr" presetSubtype="21"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500"/>
                                        <p:tgtEl>
                                          <p:spTgt spid="3">
                                            <p:txEl>
                                              <p:pRg st="1" end="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3">
            <a:extLst>
              <a:ext uri="{FF2B5EF4-FFF2-40B4-BE49-F238E27FC236}">
                <a16:creationId xmlns:a16="http://schemas.microsoft.com/office/drawing/2014/main" id="{12293445-330F-4A13-88DE-B7BC9DBC463A}"/>
              </a:ext>
            </a:extLst>
          </p:cNvPr>
          <p:cNvSpPr/>
          <p:nvPr/>
        </p:nvSpPr>
        <p:spPr>
          <a:xfrm>
            <a:off x="-1" y="0"/>
            <a:ext cx="12192001" cy="6858000"/>
          </a:xfrm>
          <a:custGeom>
            <a:avLst/>
            <a:gdLst>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1632" h="6014840" fill="none" extrusionOk="0">
                <a:moveTo>
                  <a:pt x="0" y="624281"/>
                </a:moveTo>
                <a:cubicBezTo>
                  <a:pt x="100253" y="362302"/>
                  <a:pt x="97653" y="-32645"/>
                  <a:pt x="462176" y="0"/>
                </a:cubicBezTo>
                <a:cubicBezTo>
                  <a:pt x="3386992" y="633190"/>
                  <a:pt x="7560606" y="-11701"/>
                  <a:pt x="10809455" y="0"/>
                </a:cubicBezTo>
                <a:cubicBezTo>
                  <a:pt x="10981501" y="-74354"/>
                  <a:pt x="11303447" y="407405"/>
                  <a:pt x="11271632" y="624281"/>
                </a:cubicBezTo>
                <a:cubicBezTo>
                  <a:pt x="11079383" y="2643796"/>
                  <a:pt x="11469688" y="3208273"/>
                  <a:pt x="11271632" y="5390558"/>
                </a:cubicBezTo>
                <a:cubicBezTo>
                  <a:pt x="11175650" y="5772111"/>
                  <a:pt x="11140018" y="6006757"/>
                  <a:pt x="10809455" y="6014840"/>
                </a:cubicBezTo>
                <a:cubicBezTo>
                  <a:pt x="8916901" y="6064028"/>
                  <a:pt x="3479927" y="5186939"/>
                  <a:pt x="462176" y="6014840"/>
                </a:cubicBezTo>
                <a:cubicBezTo>
                  <a:pt x="139077" y="5909348"/>
                  <a:pt x="-105425" y="5684250"/>
                  <a:pt x="0" y="5390558"/>
                </a:cubicBezTo>
                <a:cubicBezTo>
                  <a:pt x="-106988" y="3379282"/>
                  <a:pt x="294838" y="2863400"/>
                  <a:pt x="0" y="624281"/>
                </a:cubicBezTo>
                <a:close/>
              </a:path>
              <a:path w="11271632" h="6014840" stroke="0" extrusionOk="0">
                <a:moveTo>
                  <a:pt x="0" y="624281"/>
                </a:moveTo>
                <a:cubicBezTo>
                  <a:pt x="11199" y="286195"/>
                  <a:pt x="211560" y="22199"/>
                  <a:pt x="462176" y="0"/>
                </a:cubicBezTo>
                <a:cubicBezTo>
                  <a:pt x="2020483" y="497440"/>
                  <a:pt x="7247164" y="-762931"/>
                  <a:pt x="10809455" y="0"/>
                </a:cubicBezTo>
                <a:cubicBezTo>
                  <a:pt x="11080521" y="-134356"/>
                  <a:pt x="11198239" y="231374"/>
                  <a:pt x="11271632" y="624281"/>
                </a:cubicBezTo>
                <a:cubicBezTo>
                  <a:pt x="10972582" y="3020782"/>
                  <a:pt x="11240142" y="4716020"/>
                  <a:pt x="11271632" y="5390558"/>
                </a:cubicBezTo>
                <a:cubicBezTo>
                  <a:pt x="11273785" y="5740352"/>
                  <a:pt x="11012283" y="5970912"/>
                  <a:pt x="10809455" y="6014840"/>
                </a:cubicBezTo>
                <a:cubicBezTo>
                  <a:pt x="6073770" y="5752235"/>
                  <a:pt x="1901173" y="5598829"/>
                  <a:pt x="462176" y="6014840"/>
                </a:cubicBezTo>
                <a:cubicBezTo>
                  <a:pt x="238125" y="6046487"/>
                  <a:pt x="15636" y="5825542"/>
                  <a:pt x="0" y="5390558"/>
                </a:cubicBezTo>
                <a:cubicBezTo>
                  <a:pt x="111595" y="4346678"/>
                  <a:pt x="180330" y="2743067"/>
                  <a:pt x="0" y="624281"/>
                </a:cubicBezTo>
                <a:close/>
              </a:path>
              <a:path w="11271632" h="6014840" fill="none" stroke="0" extrusionOk="0">
                <a:moveTo>
                  <a:pt x="0" y="624281"/>
                </a:moveTo>
                <a:cubicBezTo>
                  <a:pt x="39360" y="282335"/>
                  <a:pt x="215252" y="-18590"/>
                  <a:pt x="462176" y="0"/>
                </a:cubicBezTo>
                <a:cubicBezTo>
                  <a:pt x="3757712" y="7693"/>
                  <a:pt x="7541076" y="86146"/>
                  <a:pt x="10809455" y="0"/>
                </a:cubicBezTo>
                <a:cubicBezTo>
                  <a:pt x="11124767" y="-17585"/>
                  <a:pt x="11266803" y="261014"/>
                  <a:pt x="11271632" y="624281"/>
                </a:cubicBezTo>
                <a:cubicBezTo>
                  <a:pt x="11286468" y="2757503"/>
                  <a:pt x="11352879" y="3340456"/>
                  <a:pt x="11271632" y="5390558"/>
                </a:cubicBezTo>
                <a:cubicBezTo>
                  <a:pt x="11229456" y="5751351"/>
                  <a:pt x="11096796" y="6032944"/>
                  <a:pt x="10809455" y="6014840"/>
                </a:cubicBezTo>
                <a:cubicBezTo>
                  <a:pt x="8630000" y="5075127"/>
                  <a:pt x="4416203" y="5440508"/>
                  <a:pt x="462176" y="6014840"/>
                </a:cubicBezTo>
                <a:cubicBezTo>
                  <a:pt x="170021" y="5969105"/>
                  <a:pt x="-32490" y="5738065"/>
                  <a:pt x="0" y="5390558"/>
                </a:cubicBezTo>
                <a:cubicBezTo>
                  <a:pt x="-236262" y="3173106"/>
                  <a:pt x="153542" y="2647773"/>
                  <a:pt x="0" y="624281"/>
                </a:cubicBezTo>
                <a:close/>
              </a:path>
              <a:path w="11271632" h="6014840" fill="none" stroke="0" extrusionOk="0">
                <a:moveTo>
                  <a:pt x="0" y="624281"/>
                </a:moveTo>
                <a:cubicBezTo>
                  <a:pt x="65371" y="329215"/>
                  <a:pt x="172350" y="-38208"/>
                  <a:pt x="462176" y="0"/>
                </a:cubicBezTo>
                <a:cubicBezTo>
                  <a:pt x="3463653" y="580291"/>
                  <a:pt x="7670702" y="138434"/>
                  <a:pt x="10809455" y="0"/>
                </a:cubicBezTo>
                <a:cubicBezTo>
                  <a:pt x="11056893" y="-66598"/>
                  <a:pt x="11301862" y="355387"/>
                  <a:pt x="11271632" y="624281"/>
                </a:cubicBezTo>
                <a:cubicBezTo>
                  <a:pt x="11233462" y="2639931"/>
                  <a:pt x="11435860" y="3314833"/>
                  <a:pt x="11271632" y="5390558"/>
                </a:cubicBezTo>
                <a:cubicBezTo>
                  <a:pt x="11227581" y="5774341"/>
                  <a:pt x="11076509" y="5994813"/>
                  <a:pt x="10809455" y="6014840"/>
                </a:cubicBezTo>
                <a:cubicBezTo>
                  <a:pt x="8442855" y="5458274"/>
                  <a:pt x="3993070" y="5443917"/>
                  <a:pt x="462176" y="6014840"/>
                </a:cubicBezTo>
                <a:cubicBezTo>
                  <a:pt x="136576" y="5913431"/>
                  <a:pt x="-24707" y="5741121"/>
                  <a:pt x="0" y="5390558"/>
                </a:cubicBezTo>
                <a:cubicBezTo>
                  <a:pt x="-78418" y="3224594"/>
                  <a:pt x="127787" y="2658626"/>
                  <a:pt x="0" y="624281"/>
                </a:cubicBezTo>
                <a:close/>
              </a:path>
            </a:pathLst>
          </a:custGeom>
          <a:solidFill>
            <a:srgbClr val="FFFFFF"/>
          </a:solidFill>
          <a:ln w="28575">
            <a:solidFill>
              <a:srgbClr val="002060"/>
            </a:solidFill>
            <a:extLst>
              <a:ext uri="{C807C97D-BFC1-408E-A445-0C87EB9F89A2}">
                <ask:lineSketchStyleProps xmlns:ask="http://schemas.microsoft.com/office/drawing/2018/sketchyshapes" sd="3255299097">
                  <a:custGeom>
                    <a:avLst/>
                    <a:gdLst>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6858000" fill="none" extrusionOk="0">
                        <a:moveTo>
                          <a:pt x="0" y="711792"/>
                        </a:moveTo>
                        <a:cubicBezTo>
                          <a:pt x="141537" y="437612"/>
                          <a:pt x="53383" y="-52492"/>
                          <a:pt x="499914" y="0"/>
                        </a:cubicBezTo>
                        <a:cubicBezTo>
                          <a:pt x="4087062" y="1190782"/>
                          <a:pt x="8428296" y="-45504"/>
                          <a:pt x="11692085" y="0"/>
                        </a:cubicBezTo>
                        <a:cubicBezTo>
                          <a:pt x="11864136" y="-96393"/>
                          <a:pt x="12235612" y="498720"/>
                          <a:pt x="12192001" y="711792"/>
                        </a:cubicBezTo>
                        <a:cubicBezTo>
                          <a:pt x="11975122" y="3007086"/>
                          <a:pt x="12428344" y="3651509"/>
                          <a:pt x="12192001" y="6146206"/>
                        </a:cubicBezTo>
                        <a:cubicBezTo>
                          <a:pt x="12081590" y="6583502"/>
                          <a:pt x="12088579" y="6844876"/>
                          <a:pt x="11692085" y="6858000"/>
                        </a:cubicBezTo>
                        <a:cubicBezTo>
                          <a:pt x="9860256" y="7157977"/>
                          <a:pt x="3308876" y="5605591"/>
                          <a:pt x="499914" y="6858000"/>
                        </a:cubicBezTo>
                        <a:cubicBezTo>
                          <a:pt x="143831" y="6728642"/>
                          <a:pt x="-132541" y="6473220"/>
                          <a:pt x="0" y="6146206"/>
                        </a:cubicBezTo>
                        <a:cubicBezTo>
                          <a:pt x="-74169" y="3879141"/>
                          <a:pt x="337633" y="3334471"/>
                          <a:pt x="0" y="711792"/>
                        </a:cubicBezTo>
                        <a:close/>
                      </a:path>
                      <a:path w="12192001" h="6858000" stroke="0" extrusionOk="0">
                        <a:moveTo>
                          <a:pt x="0" y="711792"/>
                        </a:moveTo>
                        <a:cubicBezTo>
                          <a:pt x="26472" y="355265"/>
                          <a:pt x="229550" y="56044"/>
                          <a:pt x="499914" y="0"/>
                        </a:cubicBezTo>
                        <a:cubicBezTo>
                          <a:pt x="2109853" y="590091"/>
                          <a:pt x="7827434" y="-958089"/>
                          <a:pt x="11692085" y="0"/>
                        </a:cubicBezTo>
                        <a:cubicBezTo>
                          <a:pt x="11968172" y="-228245"/>
                          <a:pt x="12030914" y="235876"/>
                          <a:pt x="12192001" y="711792"/>
                        </a:cubicBezTo>
                        <a:cubicBezTo>
                          <a:pt x="11738596" y="3526713"/>
                          <a:pt x="12106384" y="5277972"/>
                          <a:pt x="12192001" y="6146206"/>
                        </a:cubicBezTo>
                        <a:cubicBezTo>
                          <a:pt x="12189224" y="6519988"/>
                          <a:pt x="11877281" y="6787351"/>
                          <a:pt x="11692085" y="6858000"/>
                        </a:cubicBezTo>
                        <a:cubicBezTo>
                          <a:pt x="6593113" y="6503453"/>
                          <a:pt x="1937120" y="6358456"/>
                          <a:pt x="499914" y="6858000"/>
                        </a:cubicBezTo>
                        <a:cubicBezTo>
                          <a:pt x="288980" y="6927459"/>
                          <a:pt x="14774" y="6671941"/>
                          <a:pt x="0" y="6146206"/>
                        </a:cubicBezTo>
                        <a:cubicBezTo>
                          <a:pt x="60359" y="5115340"/>
                          <a:pt x="394710" y="2999419"/>
                          <a:pt x="0" y="711792"/>
                        </a:cubicBezTo>
                        <a:close/>
                      </a:path>
                      <a:path w="12192001" h="6858000" fill="none" stroke="0" extrusionOk="0">
                        <a:moveTo>
                          <a:pt x="0" y="711792"/>
                        </a:moveTo>
                        <a:cubicBezTo>
                          <a:pt x="74067" y="309797"/>
                          <a:pt x="273258" y="-53053"/>
                          <a:pt x="499914" y="0"/>
                        </a:cubicBezTo>
                        <a:cubicBezTo>
                          <a:pt x="4298693" y="-428321"/>
                          <a:pt x="8652959" y="-40861"/>
                          <a:pt x="11692085" y="0"/>
                        </a:cubicBezTo>
                        <a:cubicBezTo>
                          <a:pt x="12088467" y="-1250"/>
                          <a:pt x="12169699" y="278342"/>
                          <a:pt x="12192001" y="711792"/>
                        </a:cubicBezTo>
                        <a:cubicBezTo>
                          <a:pt x="12288957" y="3181197"/>
                          <a:pt x="12296616" y="3809461"/>
                          <a:pt x="12192001" y="6146206"/>
                        </a:cubicBezTo>
                        <a:cubicBezTo>
                          <a:pt x="12131168" y="6538492"/>
                          <a:pt x="12025221" y="6904167"/>
                          <a:pt x="11692085" y="6858000"/>
                        </a:cubicBezTo>
                        <a:cubicBezTo>
                          <a:pt x="9827082" y="5482980"/>
                          <a:pt x="4694342" y="5647916"/>
                          <a:pt x="499914" y="6858000"/>
                        </a:cubicBezTo>
                        <a:cubicBezTo>
                          <a:pt x="187748" y="6826035"/>
                          <a:pt x="-81703" y="6515112"/>
                          <a:pt x="0" y="6146206"/>
                        </a:cubicBezTo>
                        <a:cubicBezTo>
                          <a:pt x="-262343" y="3591401"/>
                          <a:pt x="215982" y="3095240"/>
                          <a:pt x="0" y="711792"/>
                        </a:cubicBezTo>
                        <a:close/>
                      </a:path>
                      <a:path w="12192001" h="6858000" fill="none" stroke="0" extrusionOk="0">
                        <a:moveTo>
                          <a:pt x="0" y="711792"/>
                        </a:moveTo>
                        <a:cubicBezTo>
                          <a:pt x="23486" y="403253"/>
                          <a:pt x="217164" y="-35596"/>
                          <a:pt x="499914" y="0"/>
                        </a:cubicBezTo>
                        <a:cubicBezTo>
                          <a:pt x="4179443" y="950000"/>
                          <a:pt x="8378803" y="-323900"/>
                          <a:pt x="11692085" y="0"/>
                        </a:cubicBezTo>
                        <a:cubicBezTo>
                          <a:pt x="11954222" y="-70283"/>
                          <a:pt x="12218079" y="420441"/>
                          <a:pt x="12192001" y="711792"/>
                        </a:cubicBezTo>
                        <a:cubicBezTo>
                          <a:pt x="12159796" y="3040177"/>
                          <a:pt x="12399885" y="3762227"/>
                          <a:pt x="12192001" y="6146206"/>
                        </a:cubicBezTo>
                        <a:cubicBezTo>
                          <a:pt x="12116092" y="6578783"/>
                          <a:pt x="12032352" y="6826511"/>
                          <a:pt x="11692085" y="6858000"/>
                        </a:cubicBezTo>
                        <a:cubicBezTo>
                          <a:pt x="9082917" y="5621457"/>
                          <a:pt x="4095435" y="6336729"/>
                          <a:pt x="499914" y="6858000"/>
                        </a:cubicBezTo>
                        <a:cubicBezTo>
                          <a:pt x="171928" y="6784921"/>
                          <a:pt x="-26579" y="6555986"/>
                          <a:pt x="0" y="6146206"/>
                        </a:cubicBezTo>
                        <a:cubicBezTo>
                          <a:pt x="-137342" y="3782630"/>
                          <a:pt x="164302" y="3020440"/>
                          <a:pt x="0" y="711792"/>
                        </a:cubicBezTo>
                        <a:close/>
                      </a:path>
                      <a:path w="12192001" h="6858000" fill="none" stroke="0" extrusionOk="0">
                        <a:moveTo>
                          <a:pt x="0" y="711792"/>
                        </a:moveTo>
                        <a:cubicBezTo>
                          <a:pt x="100772" y="395881"/>
                          <a:pt x="136337" y="-78215"/>
                          <a:pt x="499914" y="0"/>
                        </a:cubicBezTo>
                        <a:cubicBezTo>
                          <a:pt x="3772685" y="738100"/>
                          <a:pt x="8322072" y="89622"/>
                          <a:pt x="11692085" y="0"/>
                        </a:cubicBezTo>
                        <a:cubicBezTo>
                          <a:pt x="11882785" y="-87217"/>
                          <a:pt x="12233601" y="452975"/>
                          <a:pt x="12192001" y="711792"/>
                        </a:cubicBezTo>
                        <a:cubicBezTo>
                          <a:pt x="12102396" y="2931528"/>
                          <a:pt x="12403813" y="3772563"/>
                          <a:pt x="12192001" y="6146206"/>
                        </a:cubicBezTo>
                        <a:cubicBezTo>
                          <a:pt x="12090590" y="6588425"/>
                          <a:pt x="12013956" y="6811024"/>
                          <a:pt x="11692085" y="6858000"/>
                        </a:cubicBezTo>
                        <a:cubicBezTo>
                          <a:pt x="9503383" y="6697470"/>
                          <a:pt x="3964827" y="5404189"/>
                          <a:pt x="499914" y="6858000"/>
                        </a:cubicBezTo>
                        <a:cubicBezTo>
                          <a:pt x="147096" y="6734422"/>
                          <a:pt x="-90366" y="6509759"/>
                          <a:pt x="0" y="6146206"/>
                        </a:cubicBezTo>
                        <a:cubicBezTo>
                          <a:pt x="-74980" y="3811081"/>
                          <a:pt x="264983" y="3238680"/>
                          <a:pt x="0" y="71179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ysClr val="windowText" lastClr="000000"/>
              </a:solidFill>
              <a:effectLst/>
              <a:uLnTx/>
              <a:uFillTx/>
              <a:latin typeface="AvantGarde" panose="00000400000000000000" pitchFamily="2" charset="0"/>
              <a:ea typeface="AvantGarde" panose="00000400000000000000" pitchFamily="2" charset="0"/>
              <a:cs typeface="AvantGarde" panose="00000400000000000000" pitchFamily="2" charset="0"/>
            </a:endParaRPr>
          </a:p>
        </p:txBody>
      </p:sp>
      <p:sp>
        <p:nvSpPr>
          <p:cNvPr id="6" name="Rectangle 5">
            <a:extLst>
              <a:ext uri="{FF2B5EF4-FFF2-40B4-BE49-F238E27FC236}">
                <a16:creationId xmlns:a16="http://schemas.microsoft.com/office/drawing/2014/main" id="{F885C260-3165-42FA-A24B-3960885F8814}"/>
              </a:ext>
            </a:extLst>
          </p:cNvPr>
          <p:cNvSpPr/>
          <p:nvPr/>
        </p:nvSpPr>
        <p:spPr>
          <a:xfrm>
            <a:off x="3239287" y="1859340"/>
            <a:ext cx="5713424" cy="1569660"/>
          </a:xfrm>
          <a:prstGeom prst="rect">
            <a:avLst/>
          </a:prstGeom>
          <a:noFill/>
        </p:spPr>
        <p:txBody>
          <a:bodyPr wrap="none" lIns="91440" tIns="45720" rIns="91440" bIns="45720">
            <a:spAutoFit/>
          </a:bodyPr>
          <a:lstStyle/>
          <a:p>
            <a:pPr algn="ctr"/>
            <a:r>
              <a:rPr lang="en-US" sz="9600" b="0" cap="none" spc="0" dirty="0">
                <a:ln w="0"/>
                <a:solidFill>
                  <a:schemeClr val="tx1"/>
                </a:solidFill>
              </a:rPr>
              <a:t>18,3 + 7,48</a:t>
            </a:r>
          </a:p>
        </p:txBody>
      </p:sp>
    </p:spTree>
    <p:extLst>
      <p:ext uri="{BB962C8B-B14F-4D97-AF65-F5344CB8AC3E}">
        <p14:creationId xmlns:p14="http://schemas.microsoft.com/office/powerpoint/2010/main" val="272504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72E163D0-B2B4-5D5A-121F-5F071C8E3D24}"/>
              </a:ext>
            </a:extLst>
          </p:cNvPr>
          <p:cNvSpPr/>
          <p:nvPr/>
        </p:nvSpPr>
        <p:spPr>
          <a:xfrm>
            <a:off x="-1" y="0"/>
            <a:ext cx="12192001" cy="6858000"/>
          </a:xfrm>
          <a:custGeom>
            <a:avLst/>
            <a:gdLst>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1632" h="6014840" fill="none" extrusionOk="0">
                <a:moveTo>
                  <a:pt x="0" y="624281"/>
                </a:moveTo>
                <a:cubicBezTo>
                  <a:pt x="100253" y="362302"/>
                  <a:pt x="97653" y="-32645"/>
                  <a:pt x="462176" y="0"/>
                </a:cubicBezTo>
                <a:cubicBezTo>
                  <a:pt x="3386992" y="633190"/>
                  <a:pt x="7560606" y="-11701"/>
                  <a:pt x="10809455" y="0"/>
                </a:cubicBezTo>
                <a:cubicBezTo>
                  <a:pt x="10981501" y="-74354"/>
                  <a:pt x="11303447" y="407405"/>
                  <a:pt x="11271632" y="624281"/>
                </a:cubicBezTo>
                <a:cubicBezTo>
                  <a:pt x="11079383" y="2643796"/>
                  <a:pt x="11469688" y="3208273"/>
                  <a:pt x="11271632" y="5390558"/>
                </a:cubicBezTo>
                <a:cubicBezTo>
                  <a:pt x="11175650" y="5772111"/>
                  <a:pt x="11140018" y="6006757"/>
                  <a:pt x="10809455" y="6014840"/>
                </a:cubicBezTo>
                <a:cubicBezTo>
                  <a:pt x="8916901" y="6064028"/>
                  <a:pt x="3479927" y="5186939"/>
                  <a:pt x="462176" y="6014840"/>
                </a:cubicBezTo>
                <a:cubicBezTo>
                  <a:pt x="139077" y="5909348"/>
                  <a:pt x="-105425" y="5684250"/>
                  <a:pt x="0" y="5390558"/>
                </a:cubicBezTo>
                <a:cubicBezTo>
                  <a:pt x="-106988" y="3379282"/>
                  <a:pt x="294838" y="2863400"/>
                  <a:pt x="0" y="624281"/>
                </a:cubicBezTo>
                <a:close/>
              </a:path>
              <a:path w="11271632" h="6014840" stroke="0" extrusionOk="0">
                <a:moveTo>
                  <a:pt x="0" y="624281"/>
                </a:moveTo>
                <a:cubicBezTo>
                  <a:pt x="11199" y="286195"/>
                  <a:pt x="211560" y="22199"/>
                  <a:pt x="462176" y="0"/>
                </a:cubicBezTo>
                <a:cubicBezTo>
                  <a:pt x="2020483" y="497440"/>
                  <a:pt x="7247164" y="-762931"/>
                  <a:pt x="10809455" y="0"/>
                </a:cubicBezTo>
                <a:cubicBezTo>
                  <a:pt x="11080521" y="-134356"/>
                  <a:pt x="11198239" y="231374"/>
                  <a:pt x="11271632" y="624281"/>
                </a:cubicBezTo>
                <a:cubicBezTo>
                  <a:pt x="10972582" y="3020782"/>
                  <a:pt x="11240142" y="4716020"/>
                  <a:pt x="11271632" y="5390558"/>
                </a:cubicBezTo>
                <a:cubicBezTo>
                  <a:pt x="11273785" y="5740352"/>
                  <a:pt x="11012283" y="5970912"/>
                  <a:pt x="10809455" y="6014840"/>
                </a:cubicBezTo>
                <a:cubicBezTo>
                  <a:pt x="6073770" y="5752235"/>
                  <a:pt x="1901173" y="5598829"/>
                  <a:pt x="462176" y="6014840"/>
                </a:cubicBezTo>
                <a:cubicBezTo>
                  <a:pt x="238125" y="6046487"/>
                  <a:pt x="15636" y="5825542"/>
                  <a:pt x="0" y="5390558"/>
                </a:cubicBezTo>
                <a:cubicBezTo>
                  <a:pt x="111595" y="4346678"/>
                  <a:pt x="180330" y="2743067"/>
                  <a:pt x="0" y="624281"/>
                </a:cubicBezTo>
                <a:close/>
              </a:path>
              <a:path w="11271632" h="6014840" fill="none" stroke="0" extrusionOk="0">
                <a:moveTo>
                  <a:pt x="0" y="624281"/>
                </a:moveTo>
                <a:cubicBezTo>
                  <a:pt x="39360" y="282335"/>
                  <a:pt x="215252" y="-18590"/>
                  <a:pt x="462176" y="0"/>
                </a:cubicBezTo>
                <a:cubicBezTo>
                  <a:pt x="3757712" y="7693"/>
                  <a:pt x="7541076" y="86146"/>
                  <a:pt x="10809455" y="0"/>
                </a:cubicBezTo>
                <a:cubicBezTo>
                  <a:pt x="11124767" y="-17585"/>
                  <a:pt x="11266803" y="261014"/>
                  <a:pt x="11271632" y="624281"/>
                </a:cubicBezTo>
                <a:cubicBezTo>
                  <a:pt x="11286468" y="2757503"/>
                  <a:pt x="11352879" y="3340456"/>
                  <a:pt x="11271632" y="5390558"/>
                </a:cubicBezTo>
                <a:cubicBezTo>
                  <a:pt x="11229456" y="5751351"/>
                  <a:pt x="11096796" y="6032944"/>
                  <a:pt x="10809455" y="6014840"/>
                </a:cubicBezTo>
                <a:cubicBezTo>
                  <a:pt x="8630000" y="5075127"/>
                  <a:pt x="4416203" y="5440508"/>
                  <a:pt x="462176" y="6014840"/>
                </a:cubicBezTo>
                <a:cubicBezTo>
                  <a:pt x="170021" y="5969105"/>
                  <a:pt x="-32490" y="5738065"/>
                  <a:pt x="0" y="5390558"/>
                </a:cubicBezTo>
                <a:cubicBezTo>
                  <a:pt x="-236262" y="3173106"/>
                  <a:pt x="153542" y="2647773"/>
                  <a:pt x="0" y="624281"/>
                </a:cubicBezTo>
                <a:close/>
              </a:path>
              <a:path w="11271632" h="6014840" fill="none" stroke="0" extrusionOk="0">
                <a:moveTo>
                  <a:pt x="0" y="624281"/>
                </a:moveTo>
                <a:cubicBezTo>
                  <a:pt x="65371" y="329215"/>
                  <a:pt x="172350" y="-38208"/>
                  <a:pt x="462176" y="0"/>
                </a:cubicBezTo>
                <a:cubicBezTo>
                  <a:pt x="3463653" y="580291"/>
                  <a:pt x="7670702" y="138434"/>
                  <a:pt x="10809455" y="0"/>
                </a:cubicBezTo>
                <a:cubicBezTo>
                  <a:pt x="11056893" y="-66598"/>
                  <a:pt x="11301862" y="355387"/>
                  <a:pt x="11271632" y="624281"/>
                </a:cubicBezTo>
                <a:cubicBezTo>
                  <a:pt x="11233462" y="2639931"/>
                  <a:pt x="11435860" y="3314833"/>
                  <a:pt x="11271632" y="5390558"/>
                </a:cubicBezTo>
                <a:cubicBezTo>
                  <a:pt x="11227581" y="5774341"/>
                  <a:pt x="11076509" y="5994813"/>
                  <a:pt x="10809455" y="6014840"/>
                </a:cubicBezTo>
                <a:cubicBezTo>
                  <a:pt x="8442855" y="5458274"/>
                  <a:pt x="3993070" y="5443917"/>
                  <a:pt x="462176" y="6014840"/>
                </a:cubicBezTo>
                <a:cubicBezTo>
                  <a:pt x="136576" y="5913431"/>
                  <a:pt x="-24707" y="5741121"/>
                  <a:pt x="0" y="5390558"/>
                </a:cubicBezTo>
                <a:cubicBezTo>
                  <a:pt x="-78418" y="3224594"/>
                  <a:pt x="127787" y="2658626"/>
                  <a:pt x="0" y="624281"/>
                </a:cubicBezTo>
                <a:close/>
              </a:path>
            </a:pathLst>
          </a:custGeom>
          <a:solidFill>
            <a:srgbClr val="FFFFFF"/>
          </a:solidFill>
          <a:ln w="28575">
            <a:solidFill>
              <a:srgbClr val="002060"/>
            </a:solidFill>
            <a:extLst>
              <a:ext uri="{C807C97D-BFC1-408E-A445-0C87EB9F89A2}">
                <ask:lineSketchStyleProps xmlns:ask="http://schemas.microsoft.com/office/drawing/2018/sketchyshapes" sd="3255299097">
                  <a:custGeom>
                    <a:avLst/>
                    <a:gdLst>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6858000" fill="none" extrusionOk="0">
                        <a:moveTo>
                          <a:pt x="0" y="711792"/>
                        </a:moveTo>
                        <a:cubicBezTo>
                          <a:pt x="141537" y="437612"/>
                          <a:pt x="53383" y="-52492"/>
                          <a:pt x="499914" y="0"/>
                        </a:cubicBezTo>
                        <a:cubicBezTo>
                          <a:pt x="4087062" y="1190782"/>
                          <a:pt x="8428296" y="-45504"/>
                          <a:pt x="11692085" y="0"/>
                        </a:cubicBezTo>
                        <a:cubicBezTo>
                          <a:pt x="11864136" y="-96393"/>
                          <a:pt x="12235612" y="498720"/>
                          <a:pt x="12192001" y="711792"/>
                        </a:cubicBezTo>
                        <a:cubicBezTo>
                          <a:pt x="11975122" y="3007086"/>
                          <a:pt x="12428344" y="3651509"/>
                          <a:pt x="12192001" y="6146206"/>
                        </a:cubicBezTo>
                        <a:cubicBezTo>
                          <a:pt x="12081590" y="6583502"/>
                          <a:pt x="12088579" y="6844876"/>
                          <a:pt x="11692085" y="6858000"/>
                        </a:cubicBezTo>
                        <a:cubicBezTo>
                          <a:pt x="9860256" y="7157977"/>
                          <a:pt x="3308876" y="5605591"/>
                          <a:pt x="499914" y="6858000"/>
                        </a:cubicBezTo>
                        <a:cubicBezTo>
                          <a:pt x="143831" y="6728642"/>
                          <a:pt x="-132541" y="6473220"/>
                          <a:pt x="0" y="6146206"/>
                        </a:cubicBezTo>
                        <a:cubicBezTo>
                          <a:pt x="-74169" y="3879141"/>
                          <a:pt x="337633" y="3334471"/>
                          <a:pt x="0" y="711792"/>
                        </a:cubicBezTo>
                        <a:close/>
                      </a:path>
                      <a:path w="12192001" h="6858000" stroke="0" extrusionOk="0">
                        <a:moveTo>
                          <a:pt x="0" y="711792"/>
                        </a:moveTo>
                        <a:cubicBezTo>
                          <a:pt x="26472" y="355265"/>
                          <a:pt x="229550" y="56044"/>
                          <a:pt x="499914" y="0"/>
                        </a:cubicBezTo>
                        <a:cubicBezTo>
                          <a:pt x="2109853" y="590091"/>
                          <a:pt x="7827434" y="-958089"/>
                          <a:pt x="11692085" y="0"/>
                        </a:cubicBezTo>
                        <a:cubicBezTo>
                          <a:pt x="11968172" y="-228245"/>
                          <a:pt x="12030914" y="235876"/>
                          <a:pt x="12192001" y="711792"/>
                        </a:cubicBezTo>
                        <a:cubicBezTo>
                          <a:pt x="11738596" y="3526713"/>
                          <a:pt x="12106384" y="5277972"/>
                          <a:pt x="12192001" y="6146206"/>
                        </a:cubicBezTo>
                        <a:cubicBezTo>
                          <a:pt x="12189224" y="6519988"/>
                          <a:pt x="11877281" y="6787351"/>
                          <a:pt x="11692085" y="6858000"/>
                        </a:cubicBezTo>
                        <a:cubicBezTo>
                          <a:pt x="6593113" y="6503453"/>
                          <a:pt x="1937120" y="6358456"/>
                          <a:pt x="499914" y="6858000"/>
                        </a:cubicBezTo>
                        <a:cubicBezTo>
                          <a:pt x="288980" y="6927459"/>
                          <a:pt x="14774" y="6671941"/>
                          <a:pt x="0" y="6146206"/>
                        </a:cubicBezTo>
                        <a:cubicBezTo>
                          <a:pt x="60359" y="5115340"/>
                          <a:pt x="394710" y="2999419"/>
                          <a:pt x="0" y="711792"/>
                        </a:cubicBezTo>
                        <a:close/>
                      </a:path>
                      <a:path w="12192001" h="6858000" fill="none" stroke="0" extrusionOk="0">
                        <a:moveTo>
                          <a:pt x="0" y="711792"/>
                        </a:moveTo>
                        <a:cubicBezTo>
                          <a:pt x="74067" y="309797"/>
                          <a:pt x="273258" y="-53053"/>
                          <a:pt x="499914" y="0"/>
                        </a:cubicBezTo>
                        <a:cubicBezTo>
                          <a:pt x="4298693" y="-428321"/>
                          <a:pt x="8652959" y="-40861"/>
                          <a:pt x="11692085" y="0"/>
                        </a:cubicBezTo>
                        <a:cubicBezTo>
                          <a:pt x="12088467" y="-1250"/>
                          <a:pt x="12169699" y="278342"/>
                          <a:pt x="12192001" y="711792"/>
                        </a:cubicBezTo>
                        <a:cubicBezTo>
                          <a:pt x="12288957" y="3181197"/>
                          <a:pt x="12296616" y="3809461"/>
                          <a:pt x="12192001" y="6146206"/>
                        </a:cubicBezTo>
                        <a:cubicBezTo>
                          <a:pt x="12131168" y="6538492"/>
                          <a:pt x="12025221" y="6904167"/>
                          <a:pt x="11692085" y="6858000"/>
                        </a:cubicBezTo>
                        <a:cubicBezTo>
                          <a:pt x="9827082" y="5482980"/>
                          <a:pt x="4694342" y="5647916"/>
                          <a:pt x="499914" y="6858000"/>
                        </a:cubicBezTo>
                        <a:cubicBezTo>
                          <a:pt x="187748" y="6826035"/>
                          <a:pt x="-81703" y="6515112"/>
                          <a:pt x="0" y="6146206"/>
                        </a:cubicBezTo>
                        <a:cubicBezTo>
                          <a:pt x="-262343" y="3591401"/>
                          <a:pt x="215982" y="3095240"/>
                          <a:pt x="0" y="711792"/>
                        </a:cubicBezTo>
                        <a:close/>
                      </a:path>
                      <a:path w="12192001" h="6858000" fill="none" stroke="0" extrusionOk="0">
                        <a:moveTo>
                          <a:pt x="0" y="711792"/>
                        </a:moveTo>
                        <a:cubicBezTo>
                          <a:pt x="23486" y="403253"/>
                          <a:pt x="217164" y="-35596"/>
                          <a:pt x="499914" y="0"/>
                        </a:cubicBezTo>
                        <a:cubicBezTo>
                          <a:pt x="4179443" y="950000"/>
                          <a:pt x="8378803" y="-323900"/>
                          <a:pt x="11692085" y="0"/>
                        </a:cubicBezTo>
                        <a:cubicBezTo>
                          <a:pt x="11954222" y="-70283"/>
                          <a:pt x="12218079" y="420441"/>
                          <a:pt x="12192001" y="711792"/>
                        </a:cubicBezTo>
                        <a:cubicBezTo>
                          <a:pt x="12159796" y="3040177"/>
                          <a:pt x="12399885" y="3762227"/>
                          <a:pt x="12192001" y="6146206"/>
                        </a:cubicBezTo>
                        <a:cubicBezTo>
                          <a:pt x="12116092" y="6578783"/>
                          <a:pt x="12032352" y="6826511"/>
                          <a:pt x="11692085" y="6858000"/>
                        </a:cubicBezTo>
                        <a:cubicBezTo>
                          <a:pt x="9082917" y="5621457"/>
                          <a:pt x="4095435" y="6336729"/>
                          <a:pt x="499914" y="6858000"/>
                        </a:cubicBezTo>
                        <a:cubicBezTo>
                          <a:pt x="171928" y="6784921"/>
                          <a:pt x="-26579" y="6555986"/>
                          <a:pt x="0" y="6146206"/>
                        </a:cubicBezTo>
                        <a:cubicBezTo>
                          <a:pt x="-137342" y="3782630"/>
                          <a:pt x="164302" y="3020440"/>
                          <a:pt x="0" y="711792"/>
                        </a:cubicBezTo>
                        <a:close/>
                      </a:path>
                      <a:path w="12192001" h="6858000" fill="none" stroke="0" extrusionOk="0">
                        <a:moveTo>
                          <a:pt x="0" y="711792"/>
                        </a:moveTo>
                        <a:cubicBezTo>
                          <a:pt x="100772" y="395881"/>
                          <a:pt x="136337" y="-78215"/>
                          <a:pt x="499914" y="0"/>
                        </a:cubicBezTo>
                        <a:cubicBezTo>
                          <a:pt x="3772685" y="738100"/>
                          <a:pt x="8322072" y="89622"/>
                          <a:pt x="11692085" y="0"/>
                        </a:cubicBezTo>
                        <a:cubicBezTo>
                          <a:pt x="11882785" y="-87217"/>
                          <a:pt x="12233601" y="452975"/>
                          <a:pt x="12192001" y="711792"/>
                        </a:cubicBezTo>
                        <a:cubicBezTo>
                          <a:pt x="12102396" y="2931528"/>
                          <a:pt x="12403813" y="3772563"/>
                          <a:pt x="12192001" y="6146206"/>
                        </a:cubicBezTo>
                        <a:cubicBezTo>
                          <a:pt x="12090590" y="6588425"/>
                          <a:pt x="12013956" y="6811024"/>
                          <a:pt x="11692085" y="6858000"/>
                        </a:cubicBezTo>
                        <a:cubicBezTo>
                          <a:pt x="9503383" y="6697470"/>
                          <a:pt x="3964827" y="5404189"/>
                          <a:pt x="499914" y="6858000"/>
                        </a:cubicBezTo>
                        <a:cubicBezTo>
                          <a:pt x="147096" y="6734422"/>
                          <a:pt x="-90366" y="6509759"/>
                          <a:pt x="0" y="6146206"/>
                        </a:cubicBezTo>
                        <a:cubicBezTo>
                          <a:pt x="-74980" y="3811081"/>
                          <a:pt x="264983" y="3238680"/>
                          <a:pt x="0" y="71179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ysClr val="windowText" lastClr="000000"/>
              </a:solidFill>
              <a:effectLst/>
              <a:uLnTx/>
              <a:uFillTx/>
              <a:latin typeface="AvantGarde" panose="00000400000000000000" pitchFamily="2" charset="0"/>
              <a:ea typeface="AvantGarde" panose="00000400000000000000" pitchFamily="2" charset="0"/>
              <a:cs typeface="AvantGarde" panose="00000400000000000000" pitchFamily="2" charset="0"/>
            </a:endParaRPr>
          </a:p>
        </p:txBody>
      </p:sp>
      <p:pic>
        <p:nvPicPr>
          <p:cNvPr id="12" name="Picture 11">
            <a:extLst>
              <a:ext uri="{FF2B5EF4-FFF2-40B4-BE49-F238E27FC236}">
                <a16:creationId xmlns:a16="http://schemas.microsoft.com/office/drawing/2014/main" id="{39E2596D-0988-AA16-3EA8-D1DE36F911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417" y="259663"/>
            <a:ext cx="852142" cy="927753"/>
          </a:xfrm>
          <a:prstGeom prst="rect">
            <a:avLst/>
          </a:prstGeom>
        </p:spPr>
      </p:pic>
      <p:pic>
        <p:nvPicPr>
          <p:cNvPr id="14" name="Picture 13">
            <a:extLst>
              <a:ext uri="{FF2B5EF4-FFF2-40B4-BE49-F238E27FC236}">
                <a16:creationId xmlns:a16="http://schemas.microsoft.com/office/drawing/2014/main" id="{1FF7D1D5-6FF0-DAEF-6BA4-0AF3382F4C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1486" y="4198779"/>
            <a:ext cx="2499378" cy="1364661"/>
          </a:xfrm>
          <a:prstGeom prst="rect">
            <a:avLst/>
          </a:prstGeom>
        </p:spPr>
      </p:pic>
      <p:pic>
        <p:nvPicPr>
          <p:cNvPr id="16" name="Picture 15">
            <a:extLst>
              <a:ext uri="{FF2B5EF4-FFF2-40B4-BE49-F238E27FC236}">
                <a16:creationId xmlns:a16="http://schemas.microsoft.com/office/drawing/2014/main" id="{01E9D442-0782-A4C4-631E-FF1D7A7423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4769" y="4198779"/>
            <a:ext cx="3172838" cy="1364661"/>
          </a:xfrm>
          <a:prstGeom prst="rect">
            <a:avLst/>
          </a:prstGeom>
        </p:spPr>
      </p:pic>
      <p:pic>
        <p:nvPicPr>
          <p:cNvPr id="18" name="Picture 17">
            <a:extLst>
              <a:ext uri="{FF2B5EF4-FFF2-40B4-BE49-F238E27FC236}">
                <a16:creationId xmlns:a16="http://schemas.microsoft.com/office/drawing/2014/main" id="{2294A976-AE61-EFA6-DA41-B15F06DAB7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4769" y="2094258"/>
            <a:ext cx="2248260" cy="1365063"/>
          </a:xfrm>
          <a:prstGeom prst="rect">
            <a:avLst/>
          </a:prstGeom>
        </p:spPr>
      </p:pic>
      <p:pic>
        <p:nvPicPr>
          <p:cNvPr id="20" name="Picture 19">
            <a:extLst>
              <a:ext uri="{FF2B5EF4-FFF2-40B4-BE49-F238E27FC236}">
                <a16:creationId xmlns:a16="http://schemas.microsoft.com/office/drawing/2014/main" id="{3397545B-93B5-9DB7-EC79-D94EFAE567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57847" y="2094258"/>
            <a:ext cx="2349334" cy="1364703"/>
          </a:xfrm>
          <a:prstGeom prst="rect">
            <a:avLst/>
          </a:prstGeom>
        </p:spPr>
      </p:pic>
      <p:sp>
        <p:nvSpPr>
          <p:cNvPr id="3" name="Rectangle 2">
            <a:extLst>
              <a:ext uri="{FF2B5EF4-FFF2-40B4-BE49-F238E27FC236}">
                <a16:creationId xmlns:a16="http://schemas.microsoft.com/office/drawing/2014/main" id="{2A27AFE0-415A-4666-9F38-7DB4F5B4E98B}"/>
              </a:ext>
            </a:extLst>
          </p:cNvPr>
          <p:cNvSpPr/>
          <p:nvPr/>
        </p:nvSpPr>
        <p:spPr>
          <a:xfrm>
            <a:off x="2361082" y="687224"/>
            <a:ext cx="1946367" cy="923330"/>
          </a:xfrm>
          <a:prstGeom prst="rect">
            <a:avLst/>
          </a:prstGeom>
          <a:noFill/>
        </p:spPr>
        <p:txBody>
          <a:bodyPr wrap="none" lIns="91440" tIns="45720" rIns="91440" bIns="45720">
            <a:spAutoFit/>
          </a:bodyPr>
          <a:lstStyle/>
          <a:p>
            <a:pPr algn="ctr"/>
            <a:r>
              <a:rPr lang="en-US" sz="5400" dirty="0">
                <a:ln w="0"/>
                <a:solidFill>
                  <a:srgbClr val="FF0000"/>
                </a:solidFill>
                <a:effectLst>
                  <a:outerShdw blurRad="38100" dist="19050" dir="2700000" algn="tl" rotWithShape="0">
                    <a:schemeClr val="dk1">
                      <a:alpha val="40000"/>
                    </a:schemeClr>
                  </a:outerShdw>
                </a:effectLst>
              </a:rPr>
              <a:t>ĐÚNG</a:t>
            </a:r>
            <a:endParaRPr lang="en-US" sz="5400" b="0" cap="none" spc="0" dirty="0">
              <a:ln w="0"/>
              <a:solidFill>
                <a:srgbClr val="FF0000"/>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C4159652-2811-4BC8-869A-19E1DF669606}"/>
              </a:ext>
            </a:extLst>
          </p:cNvPr>
          <p:cNvSpPr/>
          <p:nvPr/>
        </p:nvSpPr>
        <p:spPr>
          <a:xfrm>
            <a:off x="8234708" y="687224"/>
            <a:ext cx="1072473"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19050" dir="2700000" algn="tl" rotWithShape="0">
                    <a:schemeClr val="dk1">
                      <a:alpha val="40000"/>
                    </a:schemeClr>
                  </a:outerShdw>
                </a:effectLst>
              </a:rPr>
              <a:t>SAI</a:t>
            </a:r>
          </a:p>
        </p:txBody>
      </p:sp>
      <p:cxnSp>
        <p:nvCxnSpPr>
          <p:cNvPr id="6" name="Straight Connector 5">
            <a:extLst>
              <a:ext uri="{FF2B5EF4-FFF2-40B4-BE49-F238E27FC236}">
                <a16:creationId xmlns:a16="http://schemas.microsoft.com/office/drawing/2014/main" id="{A7ECBFA3-4F6E-4E19-BEEE-B0108AD03947}"/>
              </a:ext>
            </a:extLst>
          </p:cNvPr>
          <p:cNvCxnSpPr/>
          <p:nvPr/>
        </p:nvCxnSpPr>
        <p:spPr>
          <a:xfrm>
            <a:off x="5870713" y="583096"/>
            <a:ext cx="0" cy="57912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7828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5F7B94CA-98F9-44FA-83E0-A42D6660B519}"/>
              </a:ext>
            </a:extLst>
          </p:cNvPr>
          <p:cNvSpPr/>
          <p:nvPr/>
        </p:nvSpPr>
        <p:spPr>
          <a:xfrm>
            <a:off x="-1" y="0"/>
            <a:ext cx="12192001" cy="6858000"/>
          </a:xfrm>
          <a:custGeom>
            <a:avLst/>
            <a:gdLst>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 name="connsiteX0" fmla="*/ 0 w 11271632"/>
              <a:gd name="connsiteY0" fmla="*/ 624281 h 6014840"/>
              <a:gd name="connsiteX1" fmla="*/ 462176 w 11271632"/>
              <a:gd name="connsiteY1" fmla="*/ 0 h 6014840"/>
              <a:gd name="connsiteX2" fmla="*/ 10809455 w 11271632"/>
              <a:gd name="connsiteY2" fmla="*/ 0 h 6014840"/>
              <a:gd name="connsiteX3" fmla="*/ 11271632 w 11271632"/>
              <a:gd name="connsiteY3" fmla="*/ 624281 h 6014840"/>
              <a:gd name="connsiteX4" fmla="*/ 11271632 w 11271632"/>
              <a:gd name="connsiteY4" fmla="*/ 5390558 h 6014840"/>
              <a:gd name="connsiteX5" fmla="*/ 10809455 w 11271632"/>
              <a:gd name="connsiteY5" fmla="*/ 6014840 h 6014840"/>
              <a:gd name="connsiteX6" fmla="*/ 462176 w 11271632"/>
              <a:gd name="connsiteY6" fmla="*/ 6014840 h 6014840"/>
              <a:gd name="connsiteX7" fmla="*/ 0 w 11271632"/>
              <a:gd name="connsiteY7" fmla="*/ 5390558 h 6014840"/>
              <a:gd name="connsiteX8" fmla="*/ 0 w 11271632"/>
              <a:gd name="connsiteY8" fmla="*/ 624281 h 601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1632" h="6014840" fill="none" extrusionOk="0">
                <a:moveTo>
                  <a:pt x="0" y="624281"/>
                </a:moveTo>
                <a:cubicBezTo>
                  <a:pt x="100253" y="362302"/>
                  <a:pt x="97653" y="-32645"/>
                  <a:pt x="462176" y="0"/>
                </a:cubicBezTo>
                <a:cubicBezTo>
                  <a:pt x="3386992" y="633190"/>
                  <a:pt x="7560606" y="-11701"/>
                  <a:pt x="10809455" y="0"/>
                </a:cubicBezTo>
                <a:cubicBezTo>
                  <a:pt x="10981501" y="-74354"/>
                  <a:pt x="11303447" y="407405"/>
                  <a:pt x="11271632" y="624281"/>
                </a:cubicBezTo>
                <a:cubicBezTo>
                  <a:pt x="11079383" y="2643796"/>
                  <a:pt x="11469688" y="3208273"/>
                  <a:pt x="11271632" y="5390558"/>
                </a:cubicBezTo>
                <a:cubicBezTo>
                  <a:pt x="11175650" y="5772111"/>
                  <a:pt x="11140018" y="6006757"/>
                  <a:pt x="10809455" y="6014840"/>
                </a:cubicBezTo>
                <a:cubicBezTo>
                  <a:pt x="8916901" y="6064028"/>
                  <a:pt x="3479927" y="5186939"/>
                  <a:pt x="462176" y="6014840"/>
                </a:cubicBezTo>
                <a:cubicBezTo>
                  <a:pt x="139077" y="5909348"/>
                  <a:pt x="-105425" y="5684250"/>
                  <a:pt x="0" y="5390558"/>
                </a:cubicBezTo>
                <a:cubicBezTo>
                  <a:pt x="-106988" y="3379282"/>
                  <a:pt x="294838" y="2863400"/>
                  <a:pt x="0" y="624281"/>
                </a:cubicBezTo>
                <a:close/>
              </a:path>
              <a:path w="11271632" h="6014840" stroke="0" extrusionOk="0">
                <a:moveTo>
                  <a:pt x="0" y="624281"/>
                </a:moveTo>
                <a:cubicBezTo>
                  <a:pt x="11199" y="286195"/>
                  <a:pt x="211560" y="22199"/>
                  <a:pt x="462176" y="0"/>
                </a:cubicBezTo>
                <a:cubicBezTo>
                  <a:pt x="2020483" y="497440"/>
                  <a:pt x="7247164" y="-762931"/>
                  <a:pt x="10809455" y="0"/>
                </a:cubicBezTo>
                <a:cubicBezTo>
                  <a:pt x="11080521" y="-134356"/>
                  <a:pt x="11198239" y="231374"/>
                  <a:pt x="11271632" y="624281"/>
                </a:cubicBezTo>
                <a:cubicBezTo>
                  <a:pt x="10972582" y="3020782"/>
                  <a:pt x="11240142" y="4716020"/>
                  <a:pt x="11271632" y="5390558"/>
                </a:cubicBezTo>
                <a:cubicBezTo>
                  <a:pt x="11273785" y="5740352"/>
                  <a:pt x="11012283" y="5970912"/>
                  <a:pt x="10809455" y="6014840"/>
                </a:cubicBezTo>
                <a:cubicBezTo>
                  <a:pt x="6073770" y="5752235"/>
                  <a:pt x="1901173" y="5598829"/>
                  <a:pt x="462176" y="6014840"/>
                </a:cubicBezTo>
                <a:cubicBezTo>
                  <a:pt x="238125" y="6046487"/>
                  <a:pt x="15636" y="5825542"/>
                  <a:pt x="0" y="5390558"/>
                </a:cubicBezTo>
                <a:cubicBezTo>
                  <a:pt x="111595" y="4346678"/>
                  <a:pt x="180330" y="2743067"/>
                  <a:pt x="0" y="624281"/>
                </a:cubicBezTo>
                <a:close/>
              </a:path>
              <a:path w="11271632" h="6014840" fill="none" stroke="0" extrusionOk="0">
                <a:moveTo>
                  <a:pt x="0" y="624281"/>
                </a:moveTo>
                <a:cubicBezTo>
                  <a:pt x="39360" y="282335"/>
                  <a:pt x="215252" y="-18590"/>
                  <a:pt x="462176" y="0"/>
                </a:cubicBezTo>
                <a:cubicBezTo>
                  <a:pt x="3757712" y="7693"/>
                  <a:pt x="7541076" y="86146"/>
                  <a:pt x="10809455" y="0"/>
                </a:cubicBezTo>
                <a:cubicBezTo>
                  <a:pt x="11124767" y="-17585"/>
                  <a:pt x="11266803" y="261014"/>
                  <a:pt x="11271632" y="624281"/>
                </a:cubicBezTo>
                <a:cubicBezTo>
                  <a:pt x="11286468" y="2757503"/>
                  <a:pt x="11352879" y="3340456"/>
                  <a:pt x="11271632" y="5390558"/>
                </a:cubicBezTo>
                <a:cubicBezTo>
                  <a:pt x="11229456" y="5751351"/>
                  <a:pt x="11096796" y="6032944"/>
                  <a:pt x="10809455" y="6014840"/>
                </a:cubicBezTo>
                <a:cubicBezTo>
                  <a:pt x="8630000" y="5075127"/>
                  <a:pt x="4416203" y="5440508"/>
                  <a:pt x="462176" y="6014840"/>
                </a:cubicBezTo>
                <a:cubicBezTo>
                  <a:pt x="170021" y="5969105"/>
                  <a:pt x="-32490" y="5738065"/>
                  <a:pt x="0" y="5390558"/>
                </a:cubicBezTo>
                <a:cubicBezTo>
                  <a:pt x="-236262" y="3173106"/>
                  <a:pt x="153542" y="2647773"/>
                  <a:pt x="0" y="624281"/>
                </a:cubicBezTo>
                <a:close/>
              </a:path>
              <a:path w="11271632" h="6014840" fill="none" stroke="0" extrusionOk="0">
                <a:moveTo>
                  <a:pt x="0" y="624281"/>
                </a:moveTo>
                <a:cubicBezTo>
                  <a:pt x="65371" y="329215"/>
                  <a:pt x="172350" y="-38208"/>
                  <a:pt x="462176" y="0"/>
                </a:cubicBezTo>
                <a:cubicBezTo>
                  <a:pt x="3463653" y="580291"/>
                  <a:pt x="7670702" y="138434"/>
                  <a:pt x="10809455" y="0"/>
                </a:cubicBezTo>
                <a:cubicBezTo>
                  <a:pt x="11056893" y="-66598"/>
                  <a:pt x="11301862" y="355387"/>
                  <a:pt x="11271632" y="624281"/>
                </a:cubicBezTo>
                <a:cubicBezTo>
                  <a:pt x="11233462" y="2639931"/>
                  <a:pt x="11435860" y="3314833"/>
                  <a:pt x="11271632" y="5390558"/>
                </a:cubicBezTo>
                <a:cubicBezTo>
                  <a:pt x="11227581" y="5774341"/>
                  <a:pt x="11076509" y="5994813"/>
                  <a:pt x="10809455" y="6014840"/>
                </a:cubicBezTo>
                <a:cubicBezTo>
                  <a:pt x="8442855" y="5458274"/>
                  <a:pt x="3993070" y="5443917"/>
                  <a:pt x="462176" y="6014840"/>
                </a:cubicBezTo>
                <a:cubicBezTo>
                  <a:pt x="136576" y="5913431"/>
                  <a:pt x="-24707" y="5741121"/>
                  <a:pt x="0" y="5390558"/>
                </a:cubicBezTo>
                <a:cubicBezTo>
                  <a:pt x="-78418" y="3224594"/>
                  <a:pt x="127787" y="2658626"/>
                  <a:pt x="0" y="624281"/>
                </a:cubicBezTo>
                <a:close/>
              </a:path>
            </a:pathLst>
          </a:custGeom>
          <a:solidFill>
            <a:srgbClr val="FFFFFF"/>
          </a:solidFill>
          <a:ln w="28575">
            <a:solidFill>
              <a:srgbClr val="002060"/>
            </a:solidFill>
            <a:extLst>
              <a:ext uri="{C807C97D-BFC1-408E-A445-0C87EB9F89A2}">
                <ask:lineSketchStyleProps xmlns:ask="http://schemas.microsoft.com/office/drawing/2018/sketchyshapes" sd="3255299097">
                  <a:custGeom>
                    <a:avLst/>
                    <a:gdLst>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 name="connsiteX0" fmla="*/ 0 w 12192001"/>
                      <a:gd name="connsiteY0" fmla="*/ 711792 h 6858000"/>
                      <a:gd name="connsiteX1" fmla="*/ 499914 w 12192001"/>
                      <a:gd name="connsiteY1" fmla="*/ 0 h 6858000"/>
                      <a:gd name="connsiteX2" fmla="*/ 11692085 w 12192001"/>
                      <a:gd name="connsiteY2" fmla="*/ 0 h 6858000"/>
                      <a:gd name="connsiteX3" fmla="*/ 12192001 w 12192001"/>
                      <a:gd name="connsiteY3" fmla="*/ 711792 h 6858000"/>
                      <a:gd name="connsiteX4" fmla="*/ 12192001 w 12192001"/>
                      <a:gd name="connsiteY4" fmla="*/ 6146206 h 6858000"/>
                      <a:gd name="connsiteX5" fmla="*/ 11692085 w 12192001"/>
                      <a:gd name="connsiteY5" fmla="*/ 6858000 h 6858000"/>
                      <a:gd name="connsiteX6" fmla="*/ 499914 w 12192001"/>
                      <a:gd name="connsiteY6" fmla="*/ 6858000 h 6858000"/>
                      <a:gd name="connsiteX7" fmla="*/ 0 w 12192001"/>
                      <a:gd name="connsiteY7" fmla="*/ 6146206 h 6858000"/>
                      <a:gd name="connsiteX8" fmla="*/ 0 w 12192001"/>
                      <a:gd name="connsiteY8" fmla="*/ 7117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1" h="6858000" fill="none" extrusionOk="0">
                        <a:moveTo>
                          <a:pt x="0" y="711792"/>
                        </a:moveTo>
                        <a:cubicBezTo>
                          <a:pt x="141537" y="437612"/>
                          <a:pt x="53383" y="-52492"/>
                          <a:pt x="499914" y="0"/>
                        </a:cubicBezTo>
                        <a:cubicBezTo>
                          <a:pt x="4087062" y="1190782"/>
                          <a:pt x="8428296" y="-45504"/>
                          <a:pt x="11692085" y="0"/>
                        </a:cubicBezTo>
                        <a:cubicBezTo>
                          <a:pt x="11864136" y="-96393"/>
                          <a:pt x="12235612" y="498720"/>
                          <a:pt x="12192001" y="711792"/>
                        </a:cubicBezTo>
                        <a:cubicBezTo>
                          <a:pt x="11975122" y="3007086"/>
                          <a:pt x="12428344" y="3651509"/>
                          <a:pt x="12192001" y="6146206"/>
                        </a:cubicBezTo>
                        <a:cubicBezTo>
                          <a:pt x="12081590" y="6583502"/>
                          <a:pt x="12088579" y="6844876"/>
                          <a:pt x="11692085" y="6858000"/>
                        </a:cubicBezTo>
                        <a:cubicBezTo>
                          <a:pt x="9860256" y="7157977"/>
                          <a:pt x="3308876" y="5605591"/>
                          <a:pt x="499914" y="6858000"/>
                        </a:cubicBezTo>
                        <a:cubicBezTo>
                          <a:pt x="143831" y="6728642"/>
                          <a:pt x="-132541" y="6473220"/>
                          <a:pt x="0" y="6146206"/>
                        </a:cubicBezTo>
                        <a:cubicBezTo>
                          <a:pt x="-74169" y="3879141"/>
                          <a:pt x="337633" y="3334471"/>
                          <a:pt x="0" y="711792"/>
                        </a:cubicBezTo>
                        <a:close/>
                      </a:path>
                      <a:path w="12192001" h="6858000" stroke="0" extrusionOk="0">
                        <a:moveTo>
                          <a:pt x="0" y="711792"/>
                        </a:moveTo>
                        <a:cubicBezTo>
                          <a:pt x="26472" y="355265"/>
                          <a:pt x="229550" y="56044"/>
                          <a:pt x="499914" y="0"/>
                        </a:cubicBezTo>
                        <a:cubicBezTo>
                          <a:pt x="2109853" y="590091"/>
                          <a:pt x="7827434" y="-958089"/>
                          <a:pt x="11692085" y="0"/>
                        </a:cubicBezTo>
                        <a:cubicBezTo>
                          <a:pt x="11968172" y="-228245"/>
                          <a:pt x="12030914" y="235876"/>
                          <a:pt x="12192001" y="711792"/>
                        </a:cubicBezTo>
                        <a:cubicBezTo>
                          <a:pt x="11738596" y="3526713"/>
                          <a:pt x="12106384" y="5277972"/>
                          <a:pt x="12192001" y="6146206"/>
                        </a:cubicBezTo>
                        <a:cubicBezTo>
                          <a:pt x="12189224" y="6519988"/>
                          <a:pt x="11877281" y="6787351"/>
                          <a:pt x="11692085" y="6858000"/>
                        </a:cubicBezTo>
                        <a:cubicBezTo>
                          <a:pt x="6593113" y="6503453"/>
                          <a:pt x="1937120" y="6358456"/>
                          <a:pt x="499914" y="6858000"/>
                        </a:cubicBezTo>
                        <a:cubicBezTo>
                          <a:pt x="288980" y="6927459"/>
                          <a:pt x="14774" y="6671941"/>
                          <a:pt x="0" y="6146206"/>
                        </a:cubicBezTo>
                        <a:cubicBezTo>
                          <a:pt x="60359" y="5115340"/>
                          <a:pt x="394710" y="2999419"/>
                          <a:pt x="0" y="711792"/>
                        </a:cubicBezTo>
                        <a:close/>
                      </a:path>
                      <a:path w="12192001" h="6858000" fill="none" stroke="0" extrusionOk="0">
                        <a:moveTo>
                          <a:pt x="0" y="711792"/>
                        </a:moveTo>
                        <a:cubicBezTo>
                          <a:pt x="74067" y="309797"/>
                          <a:pt x="273258" y="-53053"/>
                          <a:pt x="499914" y="0"/>
                        </a:cubicBezTo>
                        <a:cubicBezTo>
                          <a:pt x="4298693" y="-428321"/>
                          <a:pt x="8652959" y="-40861"/>
                          <a:pt x="11692085" y="0"/>
                        </a:cubicBezTo>
                        <a:cubicBezTo>
                          <a:pt x="12088467" y="-1250"/>
                          <a:pt x="12169699" y="278342"/>
                          <a:pt x="12192001" y="711792"/>
                        </a:cubicBezTo>
                        <a:cubicBezTo>
                          <a:pt x="12288957" y="3181197"/>
                          <a:pt x="12296616" y="3809461"/>
                          <a:pt x="12192001" y="6146206"/>
                        </a:cubicBezTo>
                        <a:cubicBezTo>
                          <a:pt x="12131168" y="6538492"/>
                          <a:pt x="12025221" y="6904167"/>
                          <a:pt x="11692085" y="6858000"/>
                        </a:cubicBezTo>
                        <a:cubicBezTo>
                          <a:pt x="9827082" y="5482980"/>
                          <a:pt x="4694342" y="5647916"/>
                          <a:pt x="499914" y="6858000"/>
                        </a:cubicBezTo>
                        <a:cubicBezTo>
                          <a:pt x="187748" y="6826035"/>
                          <a:pt x="-81703" y="6515112"/>
                          <a:pt x="0" y="6146206"/>
                        </a:cubicBezTo>
                        <a:cubicBezTo>
                          <a:pt x="-262343" y="3591401"/>
                          <a:pt x="215982" y="3095240"/>
                          <a:pt x="0" y="711792"/>
                        </a:cubicBezTo>
                        <a:close/>
                      </a:path>
                      <a:path w="12192001" h="6858000" fill="none" stroke="0" extrusionOk="0">
                        <a:moveTo>
                          <a:pt x="0" y="711792"/>
                        </a:moveTo>
                        <a:cubicBezTo>
                          <a:pt x="23486" y="403253"/>
                          <a:pt x="217164" y="-35596"/>
                          <a:pt x="499914" y="0"/>
                        </a:cubicBezTo>
                        <a:cubicBezTo>
                          <a:pt x="4179443" y="950000"/>
                          <a:pt x="8378803" y="-323900"/>
                          <a:pt x="11692085" y="0"/>
                        </a:cubicBezTo>
                        <a:cubicBezTo>
                          <a:pt x="11954222" y="-70283"/>
                          <a:pt x="12218079" y="420441"/>
                          <a:pt x="12192001" y="711792"/>
                        </a:cubicBezTo>
                        <a:cubicBezTo>
                          <a:pt x="12159796" y="3040177"/>
                          <a:pt x="12399885" y="3762227"/>
                          <a:pt x="12192001" y="6146206"/>
                        </a:cubicBezTo>
                        <a:cubicBezTo>
                          <a:pt x="12116092" y="6578783"/>
                          <a:pt x="12032352" y="6826511"/>
                          <a:pt x="11692085" y="6858000"/>
                        </a:cubicBezTo>
                        <a:cubicBezTo>
                          <a:pt x="9082917" y="5621457"/>
                          <a:pt x="4095435" y="6336729"/>
                          <a:pt x="499914" y="6858000"/>
                        </a:cubicBezTo>
                        <a:cubicBezTo>
                          <a:pt x="171928" y="6784921"/>
                          <a:pt x="-26579" y="6555986"/>
                          <a:pt x="0" y="6146206"/>
                        </a:cubicBezTo>
                        <a:cubicBezTo>
                          <a:pt x="-137342" y="3782630"/>
                          <a:pt x="164302" y="3020440"/>
                          <a:pt x="0" y="711792"/>
                        </a:cubicBezTo>
                        <a:close/>
                      </a:path>
                      <a:path w="12192001" h="6858000" fill="none" stroke="0" extrusionOk="0">
                        <a:moveTo>
                          <a:pt x="0" y="711792"/>
                        </a:moveTo>
                        <a:cubicBezTo>
                          <a:pt x="100772" y="395881"/>
                          <a:pt x="136337" y="-78215"/>
                          <a:pt x="499914" y="0"/>
                        </a:cubicBezTo>
                        <a:cubicBezTo>
                          <a:pt x="3772685" y="738100"/>
                          <a:pt x="8322072" y="89622"/>
                          <a:pt x="11692085" y="0"/>
                        </a:cubicBezTo>
                        <a:cubicBezTo>
                          <a:pt x="11882785" y="-87217"/>
                          <a:pt x="12233601" y="452975"/>
                          <a:pt x="12192001" y="711792"/>
                        </a:cubicBezTo>
                        <a:cubicBezTo>
                          <a:pt x="12102396" y="2931528"/>
                          <a:pt x="12403813" y="3772563"/>
                          <a:pt x="12192001" y="6146206"/>
                        </a:cubicBezTo>
                        <a:cubicBezTo>
                          <a:pt x="12090590" y="6588425"/>
                          <a:pt x="12013956" y="6811024"/>
                          <a:pt x="11692085" y="6858000"/>
                        </a:cubicBezTo>
                        <a:cubicBezTo>
                          <a:pt x="9503383" y="6697470"/>
                          <a:pt x="3964827" y="5404189"/>
                          <a:pt x="499914" y="6858000"/>
                        </a:cubicBezTo>
                        <a:cubicBezTo>
                          <a:pt x="147096" y="6734422"/>
                          <a:pt x="-90366" y="6509759"/>
                          <a:pt x="0" y="6146206"/>
                        </a:cubicBezTo>
                        <a:cubicBezTo>
                          <a:pt x="-74980" y="3811081"/>
                          <a:pt x="264983" y="3238680"/>
                          <a:pt x="0" y="711792"/>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schemeClr val="tx1"/>
              </a:solidFill>
              <a:effectLst/>
              <a:uLnTx/>
              <a:uFillTx/>
              <a:latin typeface="AvantGarde" panose="00000400000000000000" pitchFamily="2" charset="0"/>
              <a:ea typeface="AvantGarde" panose="00000400000000000000" pitchFamily="2" charset="0"/>
              <a:cs typeface="AvantGarde" panose="00000400000000000000" pitchFamily="2" charset="0"/>
            </a:endParaRPr>
          </a:p>
        </p:txBody>
      </p:sp>
      <p:sp>
        <p:nvSpPr>
          <p:cNvPr id="3" name="Rectangle 2">
            <a:extLst>
              <a:ext uri="{FF2B5EF4-FFF2-40B4-BE49-F238E27FC236}">
                <a16:creationId xmlns:a16="http://schemas.microsoft.com/office/drawing/2014/main" id="{86509B7C-3FAA-4D05-97C2-3247ED5408B5}"/>
              </a:ext>
            </a:extLst>
          </p:cNvPr>
          <p:cNvSpPr/>
          <p:nvPr/>
        </p:nvSpPr>
        <p:spPr>
          <a:xfrm>
            <a:off x="6003634"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4" name="TextBox 3">
            <a:extLst>
              <a:ext uri="{FF2B5EF4-FFF2-40B4-BE49-F238E27FC236}">
                <a16:creationId xmlns:a16="http://schemas.microsoft.com/office/drawing/2014/main" id="{CE97160D-C77F-4F33-AA61-EF048F5C7AE4}"/>
              </a:ext>
            </a:extLst>
          </p:cNvPr>
          <p:cNvSpPr txBox="1"/>
          <p:nvPr/>
        </p:nvSpPr>
        <p:spPr>
          <a:xfrm>
            <a:off x="1074548" y="705177"/>
            <a:ext cx="10042902" cy="4524315"/>
          </a:xfrm>
          <a:prstGeom prst="rect">
            <a:avLst/>
          </a:prstGeom>
          <a:noFill/>
        </p:spPr>
        <p:txBody>
          <a:bodyPr wrap="square" rtlCol="0">
            <a:spAutoFit/>
          </a:bodyPr>
          <a:lstStyle/>
          <a:p>
            <a:pPr algn="just"/>
            <a:r>
              <a:rPr lang="en-US" sz="4800" i="0" dirty="0">
                <a:solidFill>
                  <a:schemeClr val="tx1"/>
                </a:solidFill>
                <a:effectLst/>
                <a:latin typeface="Times New Roman" panose="02020603050405020304" pitchFamily="18" charset="0"/>
                <a:cs typeface="Times New Roman" panose="02020603050405020304" pitchFamily="18" charset="0"/>
              </a:rPr>
              <a:t>	</a:t>
            </a:r>
            <a:r>
              <a:rPr lang="vi-VN" sz="4800" i="0" dirty="0">
                <a:solidFill>
                  <a:schemeClr val="tx1"/>
                </a:solidFill>
                <a:effectLst/>
                <a:latin typeface="Times New Roman" panose="02020603050405020304" pitchFamily="18" charset="0"/>
                <a:cs typeface="Times New Roman" panose="02020603050405020304" pitchFamily="18" charset="0"/>
              </a:rPr>
              <a:t>Một đội công nhân ngày đầu tiên đào được 13,18 mét đường. Ngày thứ hai đội đào được nhiều hơn ngày thứ nhất 7,17 mét đường. Hỏi trong hai ngày, đội công nhân đào được tổng cộng bao nhiêu mét đường?</a:t>
            </a:r>
            <a:endParaRPr kumimoji="0" lang="en-US" sz="4800" i="0" u="none" strike="noStrike" kern="1200" cap="none" spc="0" normalizeH="0" baseline="0" noProof="0" dirty="0">
              <a:ln>
                <a:noFill/>
              </a:ln>
              <a:solidFill>
                <a:schemeClr val="tx1"/>
              </a:solidFill>
              <a:effectLst/>
              <a:uLnTx/>
              <a:uFillTx/>
              <a:latin typeface="Times New Roman" panose="02020603050405020304" pitchFamily="18" charset="0"/>
              <a:ea typeface="AvantGarde" panose="00000400000000000000" pitchFamily="2" charset="0"/>
              <a:cs typeface="Times New Roman" panose="02020603050405020304" pitchFamily="18" charset="0"/>
            </a:endParaRPr>
          </a:p>
        </p:txBody>
      </p:sp>
    </p:spTree>
    <p:extLst>
      <p:ext uri="{BB962C8B-B14F-4D97-AF65-F5344CB8AC3E}">
        <p14:creationId xmlns:p14="http://schemas.microsoft.com/office/powerpoint/2010/main" val="30564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
          <p:cNvGrpSpPr>
            <a:grpSpLocks/>
          </p:cNvGrpSpPr>
          <p:nvPr/>
        </p:nvGrpSpPr>
        <p:grpSpPr bwMode="auto">
          <a:xfrm>
            <a:off x="1524000" y="-26988"/>
            <a:ext cx="9144000" cy="6958013"/>
            <a:chOff x="0" y="0"/>
            <a:chExt cx="5760" cy="4383"/>
          </a:xfrm>
        </p:grpSpPr>
        <p:sp>
          <p:nvSpPr>
            <p:cNvPr id="15393" name="Rectangle 3"/>
            <p:cNvSpPr>
              <a:spLocks noChangeArrowheads="1"/>
            </p:cNvSpPr>
            <p:nvPr/>
          </p:nvSpPr>
          <p:spPr bwMode="auto">
            <a:xfrm>
              <a:off x="0" y="3884"/>
              <a:ext cx="5760" cy="499"/>
            </a:xfrm>
            <a:prstGeom prst="rect">
              <a:avLst/>
            </a:prstGeom>
            <a:gradFill rotWithShape="1">
              <a:gsLst>
                <a:gs pos="0">
                  <a:srgbClr val="008000"/>
                </a:gs>
                <a:gs pos="100000">
                  <a:srgbClr val="003B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5394" name="Rectangle 4"/>
            <p:cNvSpPr>
              <a:spLocks noChangeArrowheads="1"/>
            </p:cNvSpPr>
            <p:nvPr/>
          </p:nvSpPr>
          <p:spPr bwMode="auto">
            <a:xfrm>
              <a:off x="0" y="0"/>
              <a:ext cx="5760" cy="527"/>
            </a:xfrm>
            <a:prstGeom prst="rect">
              <a:avLst/>
            </a:prstGeom>
            <a:gradFill rotWithShape="1">
              <a:gsLst>
                <a:gs pos="0">
                  <a:srgbClr val="003B00"/>
                </a:gs>
                <a:gs pos="100000">
                  <a:srgbClr val="008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5395" name="AutoShape 5"/>
            <p:cNvSpPr>
              <a:spLocks noChangeArrowheads="1"/>
            </p:cNvSpPr>
            <p:nvPr/>
          </p:nvSpPr>
          <p:spPr bwMode="auto">
            <a:xfrm>
              <a:off x="45" y="572"/>
              <a:ext cx="5647" cy="3221"/>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grpSp>
      <p:sp>
        <p:nvSpPr>
          <p:cNvPr id="313352" name="WordArt 8"/>
          <p:cNvSpPr>
            <a:spLocks noChangeArrowheads="1" noChangeShapeType="1" noTextEdit="1"/>
          </p:cNvSpPr>
          <p:nvPr/>
        </p:nvSpPr>
        <p:spPr bwMode="auto">
          <a:xfrm>
            <a:off x="3719514" y="260351"/>
            <a:ext cx="4986337" cy="504825"/>
          </a:xfrm>
          <a:prstGeom prst="rect">
            <a:avLst/>
          </a:prstGeom>
        </p:spPr>
        <p:txBody>
          <a:bodyPr wrap="none" fromWordArt="1">
            <a:prstTxWarp prst="textWave2">
              <a:avLst>
                <a:gd name="adj1" fmla="val 13005"/>
                <a:gd name="adj2" fmla="val 0"/>
              </a:avLst>
            </a:prstTxWarp>
          </a:bodyPr>
          <a:lstStyle/>
          <a:p>
            <a:r>
              <a:rPr lang="en-US" sz="3600" kern="10" dirty="0">
                <a:ln w="9525">
                  <a:solidFill>
                    <a:srgbClr val="FF6600"/>
                  </a:solidFill>
                  <a:round/>
                  <a:headEnd/>
                  <a:tailEnd/>
                </a:ln>
                <a:solidFill>
                  <a:srgbClr val="4F81BD"/>
                </a:solidFill>
                <a:effectLst>
                  <a:outerShdw dist="107763" dir="18900000" algn="ctr" rotWithShape="0">
                    <a:srgbClr val="C0C0C0">
                      <a:alpha val="50000"/>
                    </a:srgbClr>
                  </a:outerShdw>
                </a:effectLst>
                <a:latin typeface="Arial" panose="020B0604020202020204" pitchFamily="34" charset="0"/>
                <a:cs typeface="Arial" panose="020B0604020202020204" pitchFamily="34" charset="0"/>
              </a:rPr>
              <a:t>AI NHANH AI ĐÚNG!</a:t>
            </a:r>
          </a:p>
        </p:txBody>
      </p:sp>
      <p:sp>
        <p:nvSpPr>
          <p:cNvPr id="31" name="AutoShape 51"/>
          <p:cNvSpPr>
            <a:spLocks noChangeArrowheads="1"/>
          </p:cNvSpPr>
          <p:nvPr/>
        </p:nvSpPr>
        <p:spPr bwMode="auto">
          <a:xfrm>
            <a:off x="2782888" y="1182689"/>
            <a:ext cx="7656512" cy="1093787"/>
          </a:xfrm>
          <a:prstGeom prst="roundRect">
            <a:avLst>
              <a:gd name="adj" fmla="val 16667"/>
            </a:avLst>
          </a:prstGeom>
          <a:solidFill>
            <a:srgbClr val="C00000"/>
          </a:solidFill>
          <a:ln w="9525">
            <a:solidFill>
              <a:srgbClr val="FF6600"/>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dirty="0">
                <a:solidFill>
                  <a:prstClr val="black"/>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Cách</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đặt</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tính</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nào</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đúng</a:t>
            </a:r>
            <a:r>
              <a:rPr lang="en-US" altLang="en-US" sz="2800" b="1" dirty="0">
                <a:solidFill>
                  <a:prstClr val="white"/>
                </a:solidFill>
                <a:latin typeface="Arial" panose="020B0604020202020204" pitchFamily="34" charset="0"/>
                <a:cs typeface="Arial" panose="020B0604020202020204" pitchFamily="34" charset="0"/>
              </a:rPr>
              <a:t>?</a:t>
            </a:r>
          </a:p>
        </p:txBody>
      </p:sp>
      <p:sp>
        <p:nvSpPr>
          <p:cNvPr id="36" name="AutoShape 51"/>
          <p:cNvSpPr>
            <a:spLocks noChangeArrowheads="1"/>
          </p:cNvSpPr>
          <p:nvPr/>
        </p:nvSpPr>
        <p:spPr bwMode="auto">
          <a:xfrm>
            <a:off x="3276600" y="2636838"/>
            <a:ext cx="1977325" cy="1255712"/>
          </a:xfrm>
          <a:prstGeom prst="roundRect">
            <a:avLst>
              <a:gd name="adj" fmla="val 16667"/>
            </a:avLst>
          </a:prstGeom>
          <a:solidFill>
            <a:srgbClr val="7030A0"/>
          </a:solidFill>
          <a:ln w="9525">
            <a:noFill/>
            <a:round/>
            <a:headEnd/>
            <a:tailEnd/>
          </a:ln>
        </p:spPr>
        <p:txBody>
          <a:bodyPr wrap="none" anchor="ctr"/>
          <a:lstStyle/>
          <a:p>
            <a:pPr algn="ctr" eaLnBrk="0" hangingPunct="0">
              <a:defRPr/>
            </a:pPr>
            <a:r>
              <a:rPr lang="en-US" sz="3200" b="1" dirty="0">
                <a:solidFill>
                  <a:prstClr val="white"/>
                </a:solidFill>
                <a:effectLst>
                  <a:outerShdw blurRad="38100" dist="38100" dir="2700000" algn="tl">
                    <a:srgbClr val="000000"/>
                  </a:outerShdw>
                </a:effectLst>
                <a:latin typeface="Arial" charset="0"/>
                <a:cs typeface="Arial" charset="0"/>
              </a:rPr>
              <a:t>12,3</a:t>
            </a:r>
          </a:p>
          <a:p>
            <a:pPr algn="ctr" eaLnBrk="0" hangingPunct="0">
              <a:defRPr/>
            </a:pPr>
            <a:r>
              <a:rPr lang="en-US" sz="3200" b="1" dirty="0">
                <a:solidFill>
                  <a:prstClr val="white"/>
                </a:solidFill>
                <a:effectLst>
                  <a:outerShdw blurRad="38100" dist="38100" dir="2700000" algn="tl">
                    <a:srgbClr val="000000"/>
                  </a:outerShdw>
                </a:effectLst>
                <a:latin typeface="Arial" charset="0"/>
                <a:cs typeface="Arial" charset="0"/>
              </a:rPr>
              <a:t>1,35</a:t>
            </a:r>
          </a:p>
        </p:txBody>
      </p:sp>
      <p:pic>
        <p:nvPicPr>
          <p:cNvPr id="39" name="Picture 38"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011364" y="2636839"/>
            <a:ext cx="1500187" cy="801687"/>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a:hlinkHover r:id="" action="ppaction://noaction" highlightClick="1">
              <a:snd r:embed="rId8" name="cached_combo42.wav"/>
            </a:hlinkHover>
          </p:cNvPr>
          <p:cNvSpPr>
            <a:spLocks noChangeArrowheads="1"/>
          </p:cNvSpPr>
          <p:nvPr/>
        </p:nvSpPr>
        <p:spPr bwMode="auto">
          <a:xfrm>
            <a:off x="2147888" y="2781301"/>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1" name="WordArt 226"/>
          <p:cNvSpPr>
            <a:spLocks noChangeArrowheads="1" noChangeShapeType="1" noTextEdit="1"/>
          </p:cNvSpPr>
          <p:nvPr/>
        </p:nvSpPr>
        <p:spPr bwMode="auto">
          <a:xfrm>
            <a:off x="2354264" y="2852738"/>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A</a:t>
            </a:r>
          </a:p>
        </p:txBody>
      </p:sp>
      <p:sp>
        <p:nvSpPr>
          <p:cNvPr id="42" name="AutoShape 51"/>
          <p:cNvSpPr>
            <a:spLocks noChangeArrowheads="1"/>
          </p:cNvSpPr>
          <p:nvPr/>
        </p:nvSpPr>
        <p:spPr bwMode="auto">
          <a:xfrm>
            <a:off x="3214689" y="4353717"/>
            <a:ext cx="2114549" cy="1442649"/>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3000" b="1" dirty="0">
                <a:solidFill>
                  <a:prstClr val="white"/>
                </a:solidFill>
                <a:latin typeface="Arial" panose="020B0604020202020204" pitchFamily="34" charset="0"/>
                <a:cs typeface="Arial" panose="020B0604020202020204" pitchFamily="34" charset="0"/>
              </a:rPr>
              <a:t>	1,23</a:t>
            </a:r>
            <a:endParaRPr lang="en-US" altLang="en-US" sz="4600" b="1" baseline="30000" dirty="0">
              <a:solidFill>
                <a:prstClr val="white"/>
              </a:solidFill>
              <a:latin typeface="Arial" panose="020B0604020202020204" pitchFamily="34" charset="0"/>
              <a:cs typeface="Arial" panose="020B0604020202020204" pitchFamily="34" charset="0"/>
            </a:endParaRPr>
          </a:p>
          <a:p>
            <a:r>
              <a:rPr lang="en-US" altLang="en-US" sz="4600" b="1" baseline="30000" dirty="0">
                <a:solidFill>
                  <a:prstClr val="white"/>
                </a:solidFill>
                <a:latin typeface="Arial" panose="020B0604020202020204" pitchFamily="34" charset="0"/>
                <a:cs typeface="Arial" panose="020B0604020202020204" pitchFamily="34" charset="0"/>
              </a:rPr>
              <a:t> </a:t>
            </a:r>
            <a:r>
              <a:rPr lang="en-US" altLang="en-US" sz="4600" b="1" dirty="0">
                <a:solidFill>
                  <a:prstClr val="white"/>
                </a:solidFill>
                <a:latin typeface="Arial" panose="020B0604020202020204" pitchFamily="34" charset="0"/>
                <a:cs typeface="Arial" panose="020B0604020202020204" pitchFamily="34" charset="0"/>
              </a:rPr>
              <a:t>    </a:t>
            </a:r>
            <a:r>
              <a:rPr lang="en-US" altLang="en-US" sz="3000" b="1" dirty="0">
                <a:solidFill>
                  <a:prstClr val="white"/>
                </a:solidFill>
                <a:latin typeface="Arial" panose="020B0604020202020204" pitchFamily="34" charset="0"/>
                <a:cs typeface="Arial" panose="020B0604020202020204" pitchFamily="34" charset="0"/>
              </a:rPr>
              <a:t>35</a:t>
            </a:r>
          </a:p>
        </p:txBody>
      </p:sp>
      <p:pic>
        <p:nvPicPr>
          <p:cNvPr id="44" name="Picture 39"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147888" y="4369594"/>
            <a:ext cx="1500188" cy="801687"/>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59">
            <a:hlinkHover r:id="" action="ppaction://noaction" highlightClick="1">
              <a:snd r:embed="rId8" name="cached_combo42.wav"/>
            </a:hlinkHover>
          </p:cNvPr>
          <p:cNvSpPr>
            <a:spLocks noChangeArrowheads="1"/>
          </p:cNvSpPr>
          <p:nvPr/>
        </p:nvSpPr>
        <p:spPr bwMode="auto">
          <a:xfrm>
            <a:off x="2224089" y="4442619"/>
            <a:ext cx="817563"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6" name="WordArt 226"/>
          <p:cNvSpPr>
            <a:spLocks noChangeArrowheads="1" noChangeShapeType="1" noTextEdit="1"/>
          </p:cNvSpPr>
          <p:nvPr/>
        </p:nvSpPr>
        <p:spPr bwMode="auto">
          <a:xfrm>
            <a:off x="2417468" y="4555331"/>
            <a:ext cx="460375" cy="387350"/>
          </a:xfrm>
          <a:prstGeom prst="rect">
            <a:avLst/>
          </a:prstGeom>
        </p:spPr>
        <p:txBody>
          <a:bodyPr wrap="none" fromWordArt="1">
            <a:prstTxWarp prst="textInflate">
              <a:avLst>
                <a:gd name="adj" fmla="val 13634"/>
              </a:avLst>
            </a:prstTxWarp>
          </a:bodyPr>
          <a:lstStyle/>
          <a:p>
            <a:r>
              <a:rPr lang="en-US" sz="3600" kern="10" dirty="0">
                <a:ln w="9525">
                  <a:solidFill>
                    <a:srgbClr val="FFFF00"/>
                  </a:solidFill>
                  <a:round/>
                  <a:headEnd/>
                  <a:tailEnd/>
                </a:ln>
                <a:solidFill>
                  <a:srgbClr val="FFFF00"/>
                </a:solidFill>
                <a:latin typeface=".VnTimeH" panose="020B7200000000000000" pitchFamily="34" charset="0"/>
              </a:rPr>
              <a:t>B</a:t>
            </a:r>
          </a:p>
        </p:txBody>
      </p:sp>
      <p:sp>
        <p:nvSpPr>
          <p:cNvPr id="47" name="AutoShape 51"/>
          <p:cNvSpPr>
            <a:spLocks noChangeArrowheads="1"/>
          </p:cNvSpPr>
          <p:nvPr/>
        </p:nvSpPr>
        <p:spPr bwMode="auto">
          <a:xfrm>
            <a:off x="6715125" y="2633366"/>
            <a:ext cx="2141200" cy="1255711"/>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hangingPunct="0">
              <a:defRPr/>
            </a:pPr>
            <a:r>
              <a:rPr lang="en-US" sz="3000" b="1" dirty="0">
                <a:solidFill>
                  <a:prstClr val="white"/>
                </a:solidFill>
                <a:latin typeface="Arial" charset="0"/>
                <a:cs typeface="Arial" charset="0"/>
              </a:rPr>
              <a:t>	1,23</a:t>
            </a:r>
            <a:endParaRPr lang="en-US" sz="3000" b="1" baseline="30000" dirty="0">
              <a:solidFill>
                <a:prstClr val="white"/>
              </a:solidFill>
              <a:effectLst>
                <a:outerShdw blurRad="38100" dist="38100" dir="2700000" algn="tl">
                  <a:srgbClr val="000000"/>
                </a:outerShdw>
              </a:effectLst>
              <a:latin typeface="Arial" charset="0"/>
              <a:cs typeface="Arial" charset="0"/>
            </a:endParaRPr>
          </a:p>
          <a:p>
            <a:pPr eaLnBrk="0" hangingPunct="0">
              <a:defRPr/>
            </a:pPr>
            <a:r>
              <a:rPr lang="en-US" sz="3000" b="1" baseline="30000" dirty="0">
                <a:solidFill>
                  <a:prstClr val="white"/>
                </a:solidFill>
                <a:effectLst>
                  <a:outerShdw blurRad="38100" dist="38100" dir="2700000" algn="tl">
                    <a:srgbClr val="000000"/>
                  </a:outerShdw>
                </a:effectLst>
                <a:latin typeface="Arial" charset="0"/>
                <a:cs typeface="Arial" charset="0"/>
              </a:rPr>
              <a:t>	</a:t>
            </a:r>
            <a:r>
              <a:rPr lang="en-US" sz="3000" b="1" dirty="0">
                <a:solidFill>
                  <a:prstClr val="white"/>
                </a:solidFill>
                <a:effectLst>
                  <a:outerShdw blurRad="38100" dist="38100" dir="2700000" algn="tl">
                    <a:srgbClr val="000000"/>
                  </a:outerShdw>
                </a:effectLst>
                <a:latin typeface="Arial" charset="0"/>
                <a:cs typeface="Arial" charset="0"/>
              </a:rPr>
              <a:t>   35</a:t>
            </a:r>
            <a:endParaRPr lang="en-US" sz="3000" b="1" dirty="0">
              <a:solidFill>
                <a:prstClr val="white"/>
              </a:solidFill>
              <a:latin typeface="Arial" charset="0"/>
              <a:cs typeface="Arial" charset="0"/>
            </a:endParaRPr>
          </a:p>
        </p:txBody>
      </p:sp>
      <p:pic>
        <p:nvPicPr>
          <p:cNvPr id="49" name="Picture 39"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5567364" y="2633367"/>
            <a:ext cx="1500187" cy="801688"/>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59">
            <a:hlinkHover r:id="" action="ppaction://noaction" highlightClick="1">
              <a:snd r:embed="rId8" name="cached_combo42.wav"/>
            </a:hlinkHover>
          </p:cNvPr>
          <p:cNvSpPr>
            <a:spLocks noChangeArrowheads="1"/>
          </p:cNvSpPr>
          <p:nvPr/>
        </p:nvSpPr>
        <p:spPr bwMode="auto">
          <a:xfrm>
            <a:off x="5597983" y="2727823"/>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51" name="WordArt 226"/>
          <p:cNvSpPr>
            <a:spLocks noChangeArrowheads="1" noChangeShapeType="1" noTextEdit="1"/>
          </p:cNvSpPr>
          <p:nvPr/>
        </p:nvSpPr>
        <p:spPr bwMode="auto">
          <a:xfrm>
            <a:off x="5776576" y="2852738"/>
            <a:ext cx="460375" cy="387350"/>
          </a:xfrm>
          <a:prstGeom prst="rect">
            <a:avLst/>
          </a:prstGeom>
        </p:spPr>
        <p:txBody>
          <a:bodyPr wrap="none" fromWordArt="1">
            <a:prstTxWarp prst="textInflate">
              <a:avLst>
                <a:gd name="adj" fmla="val 13634"/>
              </a:avLst>
            </a:prstTxWarp>
          </a:bodyPr>
          <a:lstStyle/>
          <a:p>
            <a:r>
              <a:rPr lang="en-US" sz="3600" kern="10" dirty="0">
                <a:ln w="9525">
                  <a:solidFill>
                    <a:srgbClr val="FFFF00"/>
                  </a:solidFill>
                  <a:round/>
                  <a:headEnd/>
                  <a:tailEnd/>
                </a:ln>
                <a:solidFill>
                  <a:srgbClr val="FFFF00"/>
                </a:solidFill>
                <a:latin typeface=".VnTimeH" panose="020B7200000000000000" pitchFamily="34" charset="0"/>
              </a:rPr>
              <a:t>c</a:t>
            </a:r>
          </a:p>
        </p:txBody>
      </p:sp>
      <p:sp>
        <p:nvSpPr>
          <p:cNvPr id="57" name="AutoShape 27"/>
          <p:cNvSpPr>
            <a:spLocks noChangeArrowheads="1"/>
          </p:cNvSpPr>
          <p:nvPr/>
        </p:nvSpPr>
        <p:spPr bwMode="auto">
          <a:xfrm>
            <a:off x="1528763" y="1066800"/>
            <a:ext cx="1543050" cy="1358900"/>
          </a:xfrm>
          <a:prstGeom prst="sun">
            <a:avLst>
              <a:gd name="adj" fmla="val 19880"/>
            </a:avLst>
          </a:prstGeom>
          <a:gradFill rotWithShape="1">
            <a:gsLst>
              <a:gs pos="0">
                <a:srgbClr val="FF0066"/>
              </a:gs>
              <a:gs pos="100000">
                <a:srgbClr val="E9EE10"/>
              </a:gs>
            </a:gsLst>
            <a:path path="rect">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solidFill>
                <a:prstClr val="black"/>
              </a:solidFill>
              <a:latin typeface="Arial" panose="020B0604020202020204" pitchFamily="34" charset="0"/>
              <a:cs typeface="Arial" panose="020B0604020202020204" pitchFamily="34" charset="0"/>
            </a:endParaRPr>
          </a:p>
        </p:txBody>
      </p:sp>
      <p:sp>
        <p:nvSpPr>
          <p:cNvPr id="58" name="WordArt 28"/>
          <p:cNvSpPr>
            <a:spLocks noChangeArrowheads="1" noChangeShapeType="1" noTextEdit="1"/>
          </p:cNvSpPr>
          <p:nvPr/>
        </p:nvSpPr>
        <p:spPr bwMode="auto">
          <a:xfrm>
            <a:off x="1946275" y="1435100"/>
            <a:ext cx="685800" cy="609600"/>
          </a:xfrm>
          <a:prstGeom prst="rect">
            <a:avLst/>
          </a:prstGeom>
        </p:spPr>
        <p:txBody>
          <a:bodyPr wrap="none" fromWordArt="1">
            <a:prstTxWarp prst="textPlain">
              <a:avLst>
                <a:gd name="adj" fmla="val 50000"/>
              </a:avLst>
            </a:prstTxWarp>
          </a:bodyPr>
          <a:lstStyle/>
          <a:p>
            <a:r>
              <a:rPr lang="en-US" sz="3600" b="1" kern="10" dirty="0" err="1">
                <a:ln w="19050">
                  <a:solidFill>
                    <a:srgbClr val="FFFF00"/>
                  </a:solidFill>
                  <a:round/>
                  <a:headEnd/>
                  <a:tailEnd/>
                </a:ln>
                <a:solidFill>
                  <a:srgbClr val="FFFF00"/>
                </a:solidFill>
                <a:effectLst>
                  <a:outerShdw dist="35921" dir="2700000" algn="ctr" rotWithShape="0">
                    <a:srgbClr val="990000"/>
                  </a:outerShdw>
                </a:effectLst>
                <a:latin typeface="Calibri"/>
                <a:cs typeface="Times New Roman" panose="02020603050405020304" pitchFamily="18" charset="0"/>
              </a:rPr>
              <a:t>Câu</a:t>
            </a:r>
            <a:r>
              <a:rPr lang="en-US" sz="3600" b="1" kern="10" dirty="0">
                <a:ln w="19050">
                  <a:solidFill>
                    <a:srgbClr val="FFFF00"/>
                  </a:solidFill>
                  <a:round/>
                  <a:headEnd/>
                  <a:tailEnd/>
                </a:ln>
                <a:solidFill>
                  <a:srgbClr val="FFFF00"/>
                </a:solidFill>
                <a:effectLst>
                  <a:outerShdw dist="35921" dir="2700000" algn="ctr" rotWithShape="0">
                    <a:srgbClr val="990000"/>
                  </a:outerShdw>
                </a:effectLst>
                <a:latin typeface="Calibri"/>
                <a:cs typeface="Times New Roman" panose="02020603050405020304" pitchFamily="18" charset="0"/>
              </a:rPr>
              <a:t> 1</a:t>
            </a:r>
          </a:p>
        </p:txBody>
      </p:sp>
      <p:sp>
        <p:nvSpPr>
          <p:cNvPr id="63" name="WordArt 33"/>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0</a:t>
            </a:r>
          </a:p>
        </p:txBody>
      </p:sp>
      <p:sp>
        <p:nvSpPr>
          <p:cNvPr id="64" name="WordArt 34"/>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a:t>
            </a:r>
          </a:p>
        </p:txBody>
      </p:sp>
      <p:sp>
        <p:nvSpPr>
          <p:cNvPr id="65" name="WordArt 35"/>
          <p:cNvSpPr>
            <a:spLocks noChangeArrowheads="1" noChangeShapeType="1" noTextEdit="1"/>
          </p:cNvSpPr>
          <p:nvPr/>
        </p:nvSpPr>
        <p:spPr bwMode="auto">
          <a:xfrm>
            <a:off x="9691688" y="2590800"/>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2</a:t>
            </a:r>
          </a:p>
        </p:txBody>
      </p:sp>
      <p:sp>
        <p:nvSpPr>
          <p:cNvPr id="66" name="WordArt 36"/>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3</a:t>
            </a:r>
          </a:p>
        </p:txBody>
      </p:sp>
      <p:sp>
        <p:nvSpPr>
          <p:cNvPr id="67" name="WordArt 37"/>
          <p:cNvSpPr>
            <a:spLocks noChangeArrowheads="1" noChangeShapeType="1" noTextEdit="1"/>
          </p:cNvSpPr>
          <p:nvPr/>
        </p:nvSpPr>
        <p:spPr bwMode="auto">
          <a:xfrm>
            <a:off x="9734550"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4</a:t>
            </a:r>
          </a:p>
        </p:txBody>
      </p:sp>
      <p:sp>
        <p:nvSpPr>
          <p:cNvPr id="68" name="WordArt 38"/>
          <p:cNvSpPr>
            <a:spLocks noChangeArrowheads="1" noChangeShapeType="1" noTextEdit="1"/>
          </p:cNvSpPr>
          <p:nvPr/>
        </p:nvSpPr>
        <p:spPr bwMode="auto">
          <a:xfrm>
            <a:off x="9701213"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5</a:t>
            </a:r>
          </a:p>
        </p:txBody>
      </p:sp>
      <p:sp>
        <p:nvSpPr>
          <p:cNvPr id="69" name="WordArt 39"/>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6</a:t>
            </a:r>
          </a:p>
        </p:txBody>
      </p:sp>
      <p:sp>
        <p:nvSpPr>
          <p:cNvPr id="70" name="WordArt 40"/>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7</a:t>
            </a:r>
          </a:p>
        </p:txBody>
      </p:sp>
      <p:sp>
        <p:nvSpPr>
          <p:cNvPr id="71" name="WordArt 41"/>
          <p:cNvSpPr>
            <a:spLocks noChangeArrowheads="1" noChangeShapeType="1" noTextEdit="1"/>
          </p:cNvSpPr>
          <p:nvPr/>
        </p:nvSpPr>
        <p:spPr bwMode="auto">
          <a:xfrm>
            <a:off x="9691688" y="2605088"/>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8</a:t>
            </a:r>
          </a:p>
        </p:txBody>
      </p:sp>
      <p:sp>
        <p:nvSpPr>
          <p:cNvPr id="72" name="WordArt 42"/>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9</a:t>
            </a:r>
          </a:p>
        </p:txBody>
      </p:sp>
      <p:sp>
        <p:nvSpPr>
          <p:cNvPr id="73" name="WordArt 43"/>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10</a:t>
            </a:r>
          </a:p>
        </p:txBody>
      </p:sp>
      <p:grpSp>
        <p:nvGrpSpPr>
          <p:cNvPr id="3" name="Group 49"/>
          <p:cNvGrpSpPr>
            <a:grpSpLocks/>
          </p:cNvGrpSpPr>
          <p:nvPr/>
        </p:nvGrpSpPr>
        <p:grpSpPr bwMode="auto">
          <a:xfrm>
            <a:off x="9296400" y="3773488"/>
            <a:ext cx="1447800" cy="1179512"/>
            <a:chOff x="4320" y="2928"/>
            <a:chExt cx="1104" cy="1104"/>
          </a:xfrm>
        </p:grpSpPr>
        <p:sp>
          <p:nvSpPr>
            <p:cNvPr id="15391" name="AutoShape 50"/>
            <p:cNvSpPr>
              <a:spLocks noChangeArrowheads="1"/>
            </p:cNvSpPr>
            <p:nvPr/>
          </p:nvSpPr>
          <p:spPr bwMode="auto">
            <a:xfrm>
              <a:off x="4320" y="2928"/>
              <a:ext cx="1104" cy="1104"/>
            </a:xfrm>
            <a:prstGeom prst="star32">
              <a:avLst>
                <a:gd name="adj" fmla="val 37500"/>
              </a:avLst>
            </a:prstGeom>
            <a:gradFill rotWithShape="1">
              <a:gsLst>
                <a:gs pos="0">
                  <a:srgbClr val="EC9EC5"/>
                </a:gs>
                <a:gs pos="100000">
                  <a:srgbClr val="CC0066"/>
                </a:gs>
              </a:gsLst>
              <a:path path="shape">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6000" b="1">
                <a:solidFill>
                  <a:srgbClr val="FF0066"/>
                </a:solidFill>
                <a:latin typeface=".VnHelvetInsH" panose="020B7200000000000000" pitchFamily="34" charset="0"/>
                <a:cs typeface="Arial" panose="020B0604020202020204" pitchFamily="34" charset="0"/>
              </a:endParaRPr>
            </a:p>
          </p:txBody>
        </p:sp>
        <p:sp>
          <p:nvSpPr>
            <p:cNvPr id="15392" name="WordArt 51"/>
            <p:cNvSpPr>
              <a:spLocks noChangeArrowheads="1" noChangeShapeType="1" noTextEdit="1"/>
            </p:cNvSpPr>
            <p:nvPr/>
          </p:nvSpPr>
          <p:spPr bwMode="auto">
            <a:xfrm>
              <a:off x="4581" y="3142"/>
              <a:ext cx="672" cy="576"/>
            </a:xfrm>
            <a:prstGeom prst="rect">
              <a:avLst/>
            </a:prstGeom>
          </p:spPr>
          <p:txBody>
            <a:bodyPr wrap="none" fromWordArt="1">
              <a:prstTxWarp prst="textPlain">
                <a:avLst>
                  <a:gd name="adj" fmla="val 50000"/>
                </a:avLst>
              </a:prstTxWarp>
            </a:bodyPr>
            <a:lstStyle/>
            <a:p>
              <a:r>
                <a:rPr lang="en-US" sz="3600" kern="10">
                  <a:ln w="9525">
                    <a:solidFill>
                      <a:srgbClr val="000000"/>
                    </a:solidFill>
                    <a:round/>
                    <a:headEnd/>
                    <a:tailEnd/>
                  </a:ln>
                  <a:solidFill>
                    <a:srgbClr val="000000"/>
                  </a:solidFill>
                  <a:latin typeface="Calibri"/>
                  <a:cs typeface="Times New Roman" panose="02020603050405020304" pitchFamily="18" charset="0"/>
                </a:rPr>
                <a:t>Hết giờ</a:t>
              </a:r>
            </a:p>
          </p:txBody>
        </p:sp>
      </p:grpSp>
      <p:sp>
        <p:nvSpPr>
          <p:cNvPr id="2" name="TextBox 1">
            <a:extLst>
              <a:ext uri="{FF2B5EF4-FFF2-40B4-BE49-F238E27FC236}">
                <a16:creationId xmlns:a16="http://schemas.microsoft.com/office/drawing/2014/main" id="{35939234-BA21-4395-BB38-2C2B81C897BB}"/>
              </a:ext>
            </a:extLst>
          </p:cNvPr>
          <p:cNvSpPr txBox="1"/>
          <p:nvPr/>
        </p:nvSpPr>
        <p:spPr>
          <a:xfrm>
            <a:off x="3380581" y="2962275"/>
            <a:ext cx="619125" cy="584775"/>
          </a:xfrm>
          <a:prstGeom prst="rect">
            <a:avLst/>
          </a:prstGeom>
          <a:noFill/>
        </p:spPr>
        <p:txBody>
          <a:bodyPr wrap="square" rtlCol="0">
            <a:spAutoFit/>
          </a:bodyPr>
          <a:lstStyle/>
          <a:p>
            <a:pPr algn="ctr"/>
            <a:r>
              <a:rPr lang="en-US" sz="3200" b="1"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t>
            </a:r>
          </a:p>
        </p:txBody>
      </p:sp>
      <p:sp>
        <p:nvSpPr>
          <p:cNvPr id="37" name="TextBox 36">
            <a:extLst>
              <a:ext uri="{FF2B5EF4-FFF2-40B4-BE49-F238E27FC236}">
                <a16:creationId xmlns:a16="http://schemas.microsoft.com/office/drawing/2014/main" id="{31FBAAEA-270D-4241-8FC9-917CF89D6671}"/>
              </a:ext>
            </a:extLst>
          </p:cNvPr>
          <p:cNvSpPr txBox="1"/>
          <p:nvPr/>
        </p:nvSpPr>
        <p:spPr>
          <a:xfrm>
            <a:off x="3629293" y="4685523"/>
            <a:ext cx="619125" cy="584775"/>
          </a:xfrm>
          <a:prstGeom prst="rect">
            <a:avLst/>
          </a:prstGeom>
          <a:noFill/>
        </p:spPr>
        <p:txBody>
          <a:bodyPr wrap="square" rtlCol="0">
            <a:spAutoFit/>
          </a:bodyPr>
          <a:lstStyle/>
          <a:p>
            <a:pPr algn="ctr"/>
            <a:r>
              <a:rPr lang="en-US" sz="3200" b="1"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t>
            </a:r>
          </a:p>
        </p:txBody>
      </p:sp>
      <p:sp>
        <p:nvSpPr>
          <p:cNvPr id="38" name="TextBox 37">
            <a:extLst>
              <a:ext uri="{FF2B5EF4-FFF2-40B4-BE49-F238E27FC236}">
                <a16:creationId xmlns:a16="http://schemas.microsoft.com/office/drawing/2014/main" id="{5E139BAE-CBDF-42CC-84E1-83D945F8F6AB}"/>
              </a:ext>
            </a:extLst>
          </p:cNvPr>
          <p:cNvSpPr txBox="1"/>
          <p:nvPr/>
        </p:nvSpPr>
        <p:spPr>
          <a:xfrm>
            <a:off x="7262967" y="3055650"/>
            <a:ext cx="619125" cy="584775"/>
          </a:xfrm>
          <a:prstGeom prst="rect">
            <a:avLst/>
          </a:prstGeom>
          <a:noFill/>
        </p:spPr>
        <p:txBody>
          <a:bodyPr wrap="square" rtlCol="0">
            <a:spAutoFit/>
          </a:bodyPr>
          <a:lstStyle/>
          <a:p>
            <a:pPr algn="ctr"/>
            <a:r>
              <a:rPr lang="en-US" sz="3200" b="1"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a:t>
            </a:r>
          </a:p>
        </p:txBody>
      </p:sp>
      <p:cxnSp>
        <p:nvCxnSpPr>
          <p:cNvPr id="5" name="Straight Connector 4">
            <a:extLst>
              <a:ext uri="{FF2B5EF4-FFF2-40B4-BE49-F238E27FC236}">
                <a16:creationId xmlns:a16="http://schemas.microsoft.com/office/drawing/2014/main" id="{F8B4034B-7F4C-426A-9505-1A501C7D4FC1}"/>
              </a:ext>
            </a:extLst>
          </p:cNvPr>
          <p:cNvCxnSpPr/>
          <p:nvPr/>
        </p:nvCxnSpPr>
        <p:spPr>
          <a:xfrm>
            <a:off x="3690143" y="3773488"/>
            <a:ext cx="11453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0E68CEE-F390-4DA3-9E92-4FF5EEDA270F}"/>
              </a:ext>
            </a:extLst>
          </p:cNvPr>
          <p:cNvCxnSpPr/>
          <p:nvPr/>
        </p:nvCxnSpPr>
        <p:spPr>
          <a:xfrm>
            <a:off x="3966529" y="5615203"/>
            <a:ext cx="11453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EF0284C-6540-4452-9E5F-8E419F547569}"/>
              </a:ext>
            </a:extLst>
          </p:cNvPr>
          <p:cNvCxnSpPr/>
          <p:nvPr/>
        </p:nvCxnSpPr>
        <p:spPr>
          <a:xfrm>
            <a:off x="7560523" y="3760223"/>
            <a:ext cx="11453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149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13352"/>
                                        </p:tgtEl>
                                        <p:attrNameLst>
                                          <p:attrName>style.visibility</p:attrName>
                                        </p:attrNameLst>
                                      </p:cBhvr>
                                      <p:to>
                                        <p:strVal val="visible"/>
                                      </p:to>
                                    </p:set>
                                    <p:animEffect transition="in" filter="strips(downRight)">
                                      <p:cBhvr>
                                        <p:cTn id="7" dur="1000"/>
                                        <p:tgtEl>
                                          <p:spTgt spid="3133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par>
                                <p:cTn id="20" presetID="8" presetClass="emph" presetSubtype="0" repeatCount="indefinite" fill="hold" grpId="1" nodeType="withEffect">
                                  <p:stCondLst>
                                    <p:cond delay="0"/>
                                  </p:stCondLst>
                                  <p:childTnLst>
                                    <p:animRot by="21600000">
                                      <p:cBhvr>
                                        <p:cTn id="21" dur="2000" fill="hold"/>
                                        <p:tgtEl>
                                          <p:spTgt spid="57"/>
                                        </p:tgtEl>
                                        <p:attrNameLst>
                                          <p:attrName>r</p:attrName>
                                        </p:attrNameLst>
                                      </p:cBhvr>
                                    </p:animRot>
                                  </p:childTnLst>
                                </p:cTn>
                              </p:par>
                              <p:par>
                                <p:cTn id="22" presetID="2" presetClass="entr" presetSubtype="8" fill="hold" grpId="0" nodeType="withEffect">
                                  <p:stCondLst>
                                    <p:cond delay="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1000" fill="hold"/>
                                        <p:tgtEl>
                                          <p:spTgt spid="31"/>
                                        </p:tgtEl>
                                        <p:attrNameLst>
                                          <p:attrName>ppt_x</p:attrName>
                                        </p:attrNameLst>
                                      </p:cBhvr>
                                      <p:tavLst>
                                        <p:tav tm="0">
                                          <p:val>
                                            <p:strVal val="0-#ppt_w/2"/>
                                          </p:val>
                                        </p:tav>
                                        <p:tav tm="100000">
                                          <p:val>
                                            <p:strVal val="#ppt_x"/>
                                          </p:val>
                                        </p:tav>
                                      </p:tavLst>
                                    </p:anim>
                                    <p:anim calcmode="lin" valueType="num">
                                      <p:cBhvr additive="base">
                                        <p:cTn id="25" dur="1000" fill="hold"/>
                                        <p:tgtEl>
                                          <p:spTgt spid="3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Jet Fighter 2-DVDH.wav"/>
                                        </p:tgtEl>
                                      </p:cMediaNode>
                                    </p:audio>
                                  </p:subTnLst>
                                </p:cTn>
                              </p:par>
                              <p:par>
                                <p:cTn id="26" presetID="5" presetClass="entr" presetSubtype="10" fill="hold" nodeType="withEffect">
                                  <p:stCondLst>
                                    <p:cond delay="2000"/>
                                  </p:stCondLst>
                                  <p:childTnLst>
                                    <p:set>
                                      <p:cBhvr>
                                        <p:cTn id="27" dur="1" fill="hold">
                                          <p:stCondLst>
                                            <p:cond delay="0"/>
                                          </p:stCondLst>
                                        </p:cTn>
                                        <p:tgtEl>
                                          <p:spTgt spid="39"/>
                                        </p:tgtEl>
                                        <p:attrNameLst>
                                          <p:attrName>style.visibility</p:attrName>
                                        </p:attrNameLst>
                                      </p:cBhvr>
                                      <p:to>
                                        <p:strVal val="visible"/>
                                      </p:to>
                                    </p:set>
                                    <p:animEffect transition="in" filter="checkerboard(across)">
                                      <p:cBhvr>
                                        <p:cTn id="28" dur="500"/>
                                        <p:tgtEl>
                                          <p:spTgt spid="39"/>
                                        </p:tgtEl>
                                      </p:cBhvr>
                                    </p:animEffect>
                                  </p:childTnLst>
                                  <p:subTnLst>
                                    <p:audio>
                                      <p:cMediaNode>
                                        <p:cTn display="0" masterRel="sameClick">
                                          <p:stCondLst>
                                            <p:cond evt="begin" delay="0">
                                              <p:tn val="26"/>
                                            </p:cond>
                                          </p:stCondLst>
                                          <p:endCondLst>
                                            <p:cond evt="onStopAudio" delay="0">
                                              <p:tgtEl>
                                                <p:sldTgt/>
                                              </p:tgtEl>
                                            </p:cond>
                                          </p:endCondLst>
                                        </p:cTn>
                                        <p:tgtEl>
                                          <p:sndTgt r:embed="rId3" name="Chimes 3-CL (2).wav"/>
                                        </p:tgtEl>
                                      </p:cMediaNode>
                                    </p:audio>
                                  </p:subTnLst>
                                </p:cTn>
                              </p:par>
                              <p:par>
                                <p:cTn id="29" presetID="5" presetClass="entr" presetSubtype="10" fill="hold" grpId="0" nodeType="withEffect">
                                  <p:stCondLst>
                                    <p:cond delay="2000"/>
                                  </p:stCondLst>
                                  <p:childTnLst>
                                    <p:set>
                                      <p:cBhvr>
                                        <p:cTn id="30" dur="1" fill="hold">
                                          <p:stCondLst>
                                            <p:cond delay="0"/>
                                          </p:stCondLst>
                                        </p:cTn>
                                        <p:tgtEl>
                                          <p:spTgt spid="40"/>
                                        </p:tgtEl>
                                        <p:attrNameLst>
                                          <p:attrName>style.visibility</p:attrName>
                                        </p:attrNameLst>
                                      </p:cBhvr>
                                      <p:to>
                                        <p:strVal val="visible"/>
                                      </p:to>
                                    </p:set>
                                    <p:animEffect transition="in" filter="checkerboard(across)">
                                      <p:cBhvr>
                                        <p:cTn id="31" dur="500"/>
                                        <p:tgtEl>
                                          <p:spTgt spid="40"/>
                                        </p:tgtEl>
                                      </p:cBhvr>
                                    </p:animEffect>
                                  </p:childTnLst>
                                </p:cTn>
                              </p:par>
                              <p:par>
                                <p:cTn id="32" presetID="5" presetClass="entr" presetSubtype="10" fill="hold" grpId="0" nodeType="withEffect">
                                  <p:stCondLst>
                                    <p:cond delay="2000"/>
                                  </p:stCondLst>
                                  <p:childTnLst>
                                    <p:set>
                                      <p:cBhvr>
                                        <p:cTn id="33" dur="1" fill="hold">
                                          <p:stCondLst>
                                            <p:cond delay="0"/>
                                          </p:stCondLst>
                                        </p:cTn>
                                        <p:tgtEl>
                                          <p:spTgt spid="41"/>
                                        </p:tgtEl>
                                        <p:attrNameLst>
                                          <p:attrName>style.visibility</p:attrName>
                                        </p:attrNameLst>
                                      </p:cBhvr>
                                      <p:to>
                                        <p:strVal val="visible"/>
                                      </p:to>
                                    </p:set>
                                    <p:animEffect transition="in" filter="checkerboard(across)">
                                      <p:cBhvr>
                                        <p:cTn id="34" dur="500"/>
                                        <p:tgtEl>
                                          <p:spTgt spid="41"/>
                                        </p:tgtEl>
                                      </p:cBhvr>
                                    </p:animEffect>
                                  </p:childTnLst>
                                </p:cTn>
                              </p:par>
                              <p:par>
                                <p:cTn id="35" presetID="22" presetClass="entr" presetSubtype="8" fill="hold" nodeType="withEffect">
                                  <p:stCondLst>
                                    <p:cond delay="2000"/>
                                  </p:stCondLst>
                                  <p:iterate type="lt">
                                    <p:tmPct val="0"/>
                                  </p:iterate>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par>
                                <p:cTn id="38" presetID="22" presetClass="entr" presetSubtype="4" fill="hold" nodeType="withEffect">
                                  <p:stCondLst>
                                    <p:cond delay="200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grpId="0" nodeType="withEffect">
                                  <p:stCondLst>
                                    <p:cond delay="200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00"/>
                                        <p:tgtEl>
                                          <p:spTgt spid="2"/>
                                        </p:tgtEl>
                                      </p:cBhvr>
                                    </p:animEffect>
                                  </p:childTnLst>
                                </p:cTn>
                              </p:par>
                              <p:par>
                                <p:cTn id="44" presetID="5" presetClass="entr" presetSubtype="10" fill="hold" nodeType="withEffect">
                                  <p:stCondLst>
                                    <p:cond delay="3000"/>
                                  </p:stCondLst>
                                  <p:childTnLst>
                                    <p:set>
                                      <p:cBhvr>
                                        <p:cTn id="45" dur="1" fill="hold">
                                          <p:stCondLst>
                                            <p:cond delay="0"/>
                                          </p:stCondLst>
                                        </p:cTn>
                                        <p:tgtEl>
                                          <p:spTgt spid="44"/>
                                        </p:tgtEl>
                                        <p:attrNameLst>
                                          <p:attrName>style.visibility</p:attrName>
                                        </p:attrNameLst>
                                      </p:cBhvr>
                                      <p:to>
                                        <p:strVal val="visible"/>
                                      </p:to>
                                    </p:set>
                                    <p:animEffect transition="in" filter="checkerboard(across)">
                                      <p:cBhvr>
                                        <p:cTn id="46" dur="500"/>
                                        <p:tgtEl>
                                          <p:spTgt spid="44"/>
                                        </p:tgtEl>
                                      </p:cBhvr>
                                    </p:animEffect>
                                  </p:childTnLst>
                                  <p:subTnLst>
                                    <p:audio>
                                      <p:cMediaNode>
                                        <p:cTn display="0" masterRel="sameClick">
                                          <p:stCondLst>
                                            <p:cond evt="begin" delay="0">
                                              <p:tn val="44"/>
                                            </p:cond>
                                          </p:stCondLst>
                                          <p:endCondLst>
                                            <p:cond evt="onStopAudio" delay="0">
                                              <p:tgtEl>
                                                <p:sldTgt/>
                                              </p:tgtEl>
                                            </p:cond>
                                          </p:endCondLst>
                                        </p:cTn>
                                        <p:tgtEl>
                                          <p:sndTgt r:embed="rId3" name="Chimes 3-CL (2).wav"/>
                                        </p:tgtEl>
                                      </p:cMediaNode>
                                    </p:audio>
                                  </p:subTnLst>
                                </p:cTn>
                              </p:par>
                              <p:par>
                                <p:cTn id="47" presetID="5" presetClass="entr" presetSubtype="10" fill="hold" grpId="0" nodeType="withEffect">
                                  <p:stCondLst>
                                    <p:cond delay="3000"/>
                                  </p:stCondLst>
                                  <p:childTnLst>
                                    <p:set>
                                      <p:cBhvr>
                                        <p:cTn id="48" dur="1" fill="hold">
                                          <p:stCondLst>
                                            <p:cond delay="0"/>
                                          </p:stCondLst>
                                        </p:cTn>
                                        <p:tgtEl>
                                          <p:spTgt spid="45"/>
                                        </p:tgtEl>
                                        <p:attrNameLst>
                                          <p:attrName>style.visibility</p:attrName>
                                        </p:attrNameLst>
                                      </p:cBhvr>
                                      <p:to>
                                        <p:strVal val="visible"/>
                                      </p:to>
                                    </p:set>
                                    <p:animEffect transition="in" filter="checkerboard(across)">
                                      <p:cBhvr>
                                        <p:cTn id="49" dur="500"/>
                                        <p:tgtEl>
                                          <p:spTgt spid="45"/>
                                        </p:tgtEl>
                                      </p:cBhvr>
                                    </p:animEffect>
                                  </p:childTnLst>
                                </p:cTn>
                              </p:par>
                              <p:par>
                                <p:cTn id="50" presetID="5" presetClass="entr" presetSubtype="10" fill="hold" grpId="0" nodeType="withEffect">
                                  <p:stCondLst>
                                    <p:cond delay="3000"/>
                                  </p:stCondLst>
                                  <p:childTnLst>
                                    <p:set>
                                      <p:cBhvr>
                                        <p:cTn id="51" dur="1" fill="hold">
                                          <p:stCondLst>
                                            <p:cond delay="0"/>
                                          </p:stCondLst>
                                        </p:cTn>
                                        <p:tgtEl>
                                          <p:spTgt spid="46"/>
                                        </p:tgtEl>
                                        <p:attrNameLst>
                                          <p:attrName>style.visibility</p:attrName>
                                        </p:attrNameLst>
                                      </p:cBhvr>
                                      <p:to>
                                        <p:strVal val="visible"/>
                                      </p:to>
                                    </p:set>
                                    <p:animEffect transition="in" filter="checkerboard(across)">
                                      <p:cBhvr>
                                        <p:cTn id="52" dur="500"/>
                                        <p:tgtEl>
                                          <p:spTgt spid="46"/>
                                        </p:tgtEl>
                                      </p:cBhvr>
                                    </p:animEffect>
                                  </p:childTnLst>
                                </p:cTn>
                              </p:par>
                              <p:par>
                                <p:cTn id="53" presetID="22" presetClass="entr" presetSubtype="8" fill="hold" nodeType="withEffect">
                                  <p:stCondLst>
                                    <p:cond delay="3000"/>
                                  </p:stCondLst>
                                  <p:iterate type="lt">
                                    <p:tmPct val="0"/>
                                  </p:iterate>
                                  <p:childTnLst>
                                    <p:set>
                                      <p:cBhvr>
                                        <p:cTn id="54" dur="1" fill="hold">
                                          <p:stCondLst>
                                            <p:cond delay="0"/>
                                          </p:stCondLst>
                                        </p:cTn>
                                        <p:tgtEl>
                                          <p:spTgt spid="42"/>
                                        </p:tgtEl>
                                        <p:attrNameLst>
                                          <p:attrName>style.visibility</p:attrName>
                                        </p:attrNameLst>
                                      </p:cBhvr>
                                      <p:to>
                                        <p:strVal val="visible"/>
                                      </p:to>
                                    </p:set>
                                    <p:animEffect transition="in" filter="wipe(left)">
                                      <p:cBhvr>
                                        <p:cTn id="55" dur="500"/>
                                        <p:tgtEl>
                                          <p:spTgt spid="42"/>
                                        </p:tgtEl>
                                      </p:cBhvr>
                                    </p:animEffect>
                                  </p:childTnLst>
                                </p:cTn>
                              </p:par>
                              <p:par>
                                <p:cTn id="56" presetID="22" presetClass="entr" presetSubtype="4" fill="hold" nodeType="withEffect">
                                  <p:stCondLst>
                                    <p:cond delay="3000"/>
                                  </p:stCondLst>
                                  <p:childTnLst>
                                    <p:set>
                                      <p:cBhvr>
                                        <p:cTn id="57" dur="1" fill="hold">
                                          <p:stCondLst>
                                            <p:cond delay="0"/>
                                          </p:stCondLst>
                                        </p:cTn>
                                        <p:tgtEl>
                                          <p:spTgt spid="43"/>
                                        </p:tgtEl>
                                        <p:attrNameLst>
                                          <p:attrName>style.visibility</p:attrName>
                                        </p:attrNameLst>
                                      </p:cBhvr>
                                      <p:to>
                                        <p:strVal val="visible"/>
                                      </p:to>
                                    </p:set>
                                    <p:animEffect transition="in" filter="wipe(down)">
                                      <p:cBhvr>
                                        <p:cTn id="58" dur="500"/>
                                        <p:tgtEl>
                                          <p:spTgt spid="43"/>
                                        </p:tgtEl>
                                      </p:cBhvr>
                                    </p:animEffect>
                                  </p:childTnLst>
                                </p:cTn>
                              </p:par>
                              <p:par>
                                <p:cTn id="59" presetID="5" presetClass="entr" presetSubtype="10" fill="hold" nodeType="withEffect">
                                  <p:stCondLst>
                                    <p:cond delay="4000"/>
                                  </p:stCondLst>
                                  <p:childTnLst>
                                    <p:set>
                                      <p:cBhvr>
                                        <p:cTn id="60" dur="1" fill="hold">
                                          <p:stCondLst>
                                            <p:cond delay="0"/>
                                          </p:stCondLst>
                                        </p:cTn>
                                        <p:tgtEl>
                                          <p:spTgt spid="49"/>
                                        </p:tgtEl>
                                        <p:attrNameLst>
                                          <p:attrName>style.visibility</p:attrName>
                                        </p:attrNameLst>
                                      </p:cBhvr>
                                      <p:to>
                                        <p:strVal val="visible"/>
                                      </p:to>
                                    </p:set>
                                    <p:animEffect transition="in" filter="checkerboard(across)">
                                      <p:cBhvr>
                                        <p:cTn id="61" dur="500"/>
                                        <p:tgtEl>
                                          <p:spTgt spid="49"/>
                                        </p:tgtEl>
                                      </p:cBhvr>
                                    </p:animEffect>
                                  </p:childTnLst>
                                  <p:subTnLst>
                                    <p:audio>
                                      <p:cMediaNode>
                                        <p:cTn display="0" masterRel="sameClick">
                                          <p:stCondLst>
                                            <p:cond evt="begin" delay="0">
                                              <p:tn val="59"/>
                                            </p:cond>
                                          </p:stCondLst>
                                          <p:endCondLst>
                                            <p:cond evt="onStopAudio" delay="0">
                                              <p:tgtEl>
                                                <p:sldTgt/>
                                              </p:tgtEl>
                                            </p:cond>
                                          </p:endCondLst>
                                        </p:cTn>
                                        <p:tgtEl>
                                          <p:sndTgt r:embed="rId3" name="Chimes 3-CL (2).wav"/>
                                        </p:tgtEl>
                                      </p:cMediaNode>
                                    </p:audio>
                                  </p:subTnLst>
                                </p:cTn>
                              </p:par>
                              <p:par>
                                <p:cTn id="62" presetID="5" presetClass="entr" presetSubtype="10" fill="hold" grpId="0" nodeType="withEffect">
                                  <p:stCondLst>
                                    <p:cond delay="4000"/>
                                  </p:stCondLst>
                                  <p:childTnLst>
                                    <p:set>
                                      <p:cBhvr>
                                        <p:cTn id="63" dur="1" fill="hold">
                                          <p:stCondLst>
                                            <p:cond delay="0"/>
                                          </p:stCondLst>
                                        </p:cTn>
                                        <p:tgtEl>
                                          <p:spTgt spid="50"/>
                                        </p:tgtEl>
                                        <p:attrNameLst>
                                          <p:attrName>style.visibility</p:attrName>
                                        </p:attrNameLst>
                                      </p:cBhvr>
                                      <p:to>
                                        <p:strVal val="visible"/>
                                      </p:to>
                                    </p:set>
                                    <p:animEffect transition="in" filter="checkerboard(across)">
                                      <p:cBhvr>
                                        <p:cTn id="64" dur="500"/>
                                        <p:tgtEl>
                                          <p:spTgt spid="50"/>
                                        </p:tgtEl>
                                      </p:cBhvr>
                                    </p:animEffect>
                                  </p:childTnLst>
                                </p:cTn>
                              </p:par>
                              <p:par>
                                <p:cTn id="65" presetID="5" presetClass="entr" presetSubtype="10" fill="hold" grpId="0" nodeType="withEffect">
                                  <p:stCondLst>
                                    <p:cond delay="4000"/>
                                  </p:stCondLst>
                                  <p:childTnLst>
                                    <p:set>
                                      <p:cBhvr>
                                        <p:cTn id="66" dur="1" fill="hold">
                                          <p:stCondLst>
                                            <p:cond delay="0"/>
                                          </p:stCondLst>
                                        </p:cTn>
                                        <p:tgtEl>
                                          <p:spTgt spid="51"/>
                                        </p:tgtEl>
                                        <p:attrNameLst>
                                          <p:attrName>style.visibility</p:attrName>
                                        </p:attrNameLst>
                                      </p:cBhvr>
                                      <p:to>
                                        <p:strVal val="visible"/>
                                      </p:to>
                                    </p:set>
                                    <p:animEffect transition="in" filter="checkerboard(across)">
                                      <p:cBhvr>
                                        <p:cTn id="67" dur="500"/>
                                        <p:tgtEl>
                                          <p:spTgt spid="51"/>
                                        </p:tgtEl>
                                      </p:cBhvr>
                                    </p:animEffect>
                                  </p:childTnLst>
                                </p:cTn>
                              </p:par>
                              <p:par>
                                <p:cTn id="68" presetID="22" presetClass="entr" presetSubtype="8" fill="hold" nodeType="withEffect">
                                  <p:stCondLst>
                                    <p:cond delay="400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par>
                                <p:cTn id="71" presetID="22" presetClass="entr" presetSubtype="4" fill="hold" nodeType="withEffect">
                                  <p:stCondLst>
                                    <p:cond delay="4000"/>
                                  </p:stCondLst>
                                  <p:childTnLst>
                                    <p:set>
                                      <p:cBhvr>
                                        <p:cTn id="72" dur="1" fill="hold">
                                          <p:stCondLst>
                                            <p:cond delay="0"/>
                                          </p:stCondLst>
                                        </p:cTn>
                                        <p:tgtEl>
                                          <p:spTgt spid="48"/>
                                        </p:tgtEl>
                                        <p:attrNameLst>
                                          <p:attrName>style.visibility</p:attrName>
                                        </p:attrNameLst>
                                      </p:cBhvr>
                                      <p:to>
                                        <p:strVal val="visible"/>
                                      </p:to>
                                    </p:set>
                                    <p:animEffect transition="in" filter="wipe(down)">
                                      <p:cBhvr>
                                        <p:cTn id="73" dur="500"/>
                                        <p:tgtEl>
                                          <p:spTgt spid="48"/>
                                        </p:tgtEl>
                                      </p:cBhvr>
                                    </p:animEffect>
                                  </p:childTnLst>
                                </p:cTn>
                              </p:par>
                              <p:par>
                                <p:cTn id="74" presetID="22" presetClass="entr" presetSubtype="4" fill="hold" grpId="0" nodeType="withEffect">
                                  <p:stCondLst>
                                    <p:cond delay="4000"/>
                                  </p:stCondLst>
                                  <p:childTnLst>
                                    <p:set>
                                      <p:cBhvr>
                                        <p:cTn id="75" dur="1" fill="hold">
                                          <p:stCondLst>
                                            <p:cond delay="0"/>
                                          </p:stCondLst>
                                        </p:cTn>
                                        <p:tgtEl>
                                          <p:spTgt spid="38"/>
                                        </p:tgtEl>
                                        <p:attrNameLst>
                                          <p:attrName>style.visibility</p:attrName>
                                        </p:attrNameLst>
                                      </p:cBhvr>
                                      <p:to>
                                        <p:strVal val="visible"/>
                                      </p:to>
                                    </p:set>
                                    <p:animEffect transition="in" filter="wipe(down)">
                                      <p:cBhvr>
                                        <p:cTn id="76" dur="500"/>
                                        <p:tgtEl>
                                          <p:spTgt spid="38"/>
                                        </p:tgtEl>
                                      </p:cBhvr>
                                    </p:animEffect>
                                  </p:childTnLst>
                                </p:cTn>
                              </p:par>
                              <p:par>
                                <p:cTn id="77" presetID="1" presetClass="entr" presetSubtype="0" fill="hold" grpId="1" nodeType="withEffect">
                                  <p:stCondLst>
                                    <p:cond delay="4000"/>
                                  </p:stCondLst>
                                  <p:childTnLst>
                                    <p:set>
                                      <p:cBhvr>
                                        <p:cTn id="78" dur="1" fill="hold">
                                          <p:stCondLst>
                                            <p:cond delay="0"/>
                                          </p:stCondLst>
                                        </p:cTn>
                                        <p:tgtEl>
                                          <p:spTgt spid="37"/>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dissolve">
                                      <p:cBhvr>
                                        <p:cTn id="83" dur="500"/>
                                        <p:tgtEl>
                                          <p:spTgt spid="73"/>
                                        </p:tgtEl>
                                      </p:cBhvr>
                                    </p:animEffect>
                                  </p:childTnLst>
                                  <p:subTnLst>
                                    <p:audio>
                                      <p:cMediaNode>
                                        <p:cTn display="0" masterRel="sameClick">
                                          <p:stCondLst>
                                            <p:cond evt="begin" delay="0">
                                              <p:tn val="81"/>
                                            </p:cond>
                                          </p:stCondLst>
                                          <p:endCondLst>
                                            <p:cond evt="onStopAudio" delay="0">
                                              <p:tgtEl>
                                                <p:sldTgt/>
                                              </p:tgtEl>
                                            </p:cond>
                                          </p:endCondLst>
                                        </p:cTn>
                                        <p:tgtEl>
                                          <p:sndTgt r:embed="rId4" name="camera.wav"/>
                                        </p:tgtEl>
                                      </p:cMediaNode>
                                    </p:audio>
                                  </p:subTnLst>
                                </p:cTn>
                              </p:par>
                            </p:childTnLst>
                          </p:cTn>
                        </p:par>
                        <p:par>
                          <p:cTn id="84" fill="hold" nodeType="afterGroup">
                            <p:stCondLst>
                              <p:cond delay="500"/>
                            </p:stCondLst>
                            <p:childTnLst>
                              <p:par>
                                <p:cTn id="85" presetID="53" presetClass="exit" presetSubtype="0" fill="hold" grpId="1" nodeType="afterEffect">
                                  <p:stCondLst>
                                    <p:cond delay="0"/>
                                  </p:stCondLst>
                                  <p:childTnLst>
                                    <p:anim calcmode="lin" valueType="num">
                                      <p:cBhvr>
                                        <p:cTn id="86" dur="500"/>
                                        <p:tgtEl>
                                          <p:spTgt spid="73"/>
                                        </p:tgtEl>
                                        <p:attrNameLst>
                                          <p:attrName>ppt_w</p:attrName>
                                        </p:attrNameLst>
                                      </p:cBhvr>
                                      <p:tavLst>
                                        <p:tav tm="0">
                                          <p:val>
                                            <p:strVal val="ppt_w"/>
                                          </p:val>
                                        </p:tav>
                                        <p:tav tm="100000">
                                          <p:val>
                                            <p:fltVal val="0"/>
                                          </p:val>
                                        </p:tav>
                                      </p:tavLst>
                                    </p:anim>
                                    <p:anim calcmode="lin" valueType="num">
                                      <p:cBhvr>
                                        <p:cTn id="87" dur="500"/>
                                        <p:tgtEl>
                                          <p:spTgt spid="73"/>
                                        </p:tgtEl>
                                        <p:attrNameLst>
                                          <p:attrName>ppt_h</p:attrName>
                                        </p:attrNameLst>
                                      </p:cBhvr>
                                      <p:tavLst>
                                        <p:tav tm="0">
                                          <p:val>
                                            <p:strVal val="ppt_h"/>
                                          </p:val>
                                        </p:tav>
                                        <p:tav tm="100000">
                                          <p:val>
                                            <p:fltVal val="0"/>
                                          </p:val>
                                        </p:tav>
                                      </p:tavLst>
                                    </p:anim>
                                    <p:animEffect transition="out" filter="fade">
                                      <p:cBhvr>
                                        <p:cTn id="88" dur="500"/>
                                        <p:tgtEl>
                                          <p:spTgt spid="73"/>
                                        </p:tgtEl>
                                      </p:cBhvr>
                                    </p:animEffect>
                                    <p:set>
                                      <p:cBhvr>
                                        <p:cTn id="89" dur="1" fill="hold">
                                          <p:stCondLst>
                                            <p:cond delay="499"/>
                                          </p:stCondLst>
                                        </p:cTn>
                                        <p:tgtEl>
                                          <p:spTgt spid="73"/>
                                        </p:tgtEl>
                                        <p:attrNameLst>
                                          <p:attrName>style.visibility</p:attrName>
                                        </p:attrNameLst>
                                      </p:cBhvr>
                                      <p:to>
                                        <p:strVal val="hidden"/>
                                      </p:to>
                                    </p:set>
                                  </p:childTnLst>
                                </p:cTn>
                              </p:par>
                            </p:childTnLst>
                          </p:cTn>
                        </p:par>
                        <p:par>
                          <p:cTn id="90" fill="hold" nodeType="afterGroup">
                            <p:stCondLst>
                              <p:cond delay="1000"/>
                            </p:stCondLst>
                            <p:childTnLst>
                              <p:par>
                                <p:cTn id="91" presetID="9" presetClass="entr" presetSubtype="0" fill="hold" grpId="0" nodeType="afterEffect">
                                  <p:stCondLst>
                                    <p:cond delay="0"/>
                                  </p:stCondLst>
                                  <p:childTnLst>
                                    <p:set>
                                      <p:cBhvr>
                                        <p:cTn id="92" dur="1" fill="hold">
                                          <p:stCondLst>
                                            <p:cond delay="0"/>
                                          </p:stCondLst>
                                        </p:cTn>
                                        <p:tgtEl>
                                          <p:spTgt spid="72"/>
                                        </p:tgtEl>
                                        <p:attrNameLst>
                                          <p:attrName>style.visibility</p:attrName>
                                        </p:attrNameLst>
                                      </p:cBhvr>
                                      <p:to>
                                        <p:strVal val="visible"/>
                                      </p:to>
                                    </p:set>
                                    <p:animEffect transition="in" filter="dissolve">
                                      <p:cBhvr>
                                        <p:cTn id="93" dur="500"/>
                                        <p:tgtEl>
                                          <p:spTgt spid="72"/>
                                        </p:tgtEl>
                                      </p:cBhvr>
                                    </p:animEffect>
                                  </p:childTnLst>
                                  <p:subTnLst>
                                    <p:audio>
                                      <p:cMediaNode>
                                        <p:cTn display="0" masterRel="sameClick">
                                          <p:stCondLst>
                                            <p:cond evt="begin" delay="0">
                                              <p:tn val="91"/>
                                            </p:cond>
                                          </p:stCondLst>
                                          <p:endCondLst>
                                            <p:cond evt="onStopAudio" delay="0">
                                              <p:tgtEl>
                                                <p:sldTgt/>
                                              </p:tgtEl>
                                            </p:cond>
                                          </p:endCondLst>
                                        </p:cTn>
                                        <p:tgtEl>
                                          <p:sndTgt r:embed="rId4" name="camera.wav"/>
                                        </p:tgtEl>
                                      </p:cMediaNode>
                                    </p:audio>
                                  </p:subTnLst>
                                </p:cTn>
                              </p:par>
                            </p:childTnLst>
                          </p:cTn>
                        </p:par>
                        <p:par>
                          <p:cTn id="94" fill="hold" nodeType="afterGroup">
                            <p:stCondLst>
                              <p:cond delay="1500"/>
                            </p:stCondLst>
                            <p:childTnLst>
                              <p:par>
                                <p:cTn id="95" presetID="53" presetClass="exit" presetSubtype="0" fill="hold" grpId="1" nodeType="afterEffect">
                                  <p:stCondLst>
                                    <p:cond delay="0"/>
                                  </p:stCondLst>
                                  <p:childTnLst>
                                    <p:anim calcmode="lin" valueType="num">
                                      <p:cBhvr>
                                        <p:cTn id="96" dur="500"/>
                                        <p:tgtEl>
                                          <p:spTgt spid="72"/>
                                        </p:tgtEl>
                                        <p:attrNameLst>
                                          <p:attrName>ppt_w</p:attrName>
                                        </p:attrNameLst>
                                      </p:cBhvr>
                                      <p:tavLst>
                                        <p:tav tm="0">
                                          <p:val>
                                            <p:strVal val="ppt_w"/>
                                          </p:val>
                                        </p:tav>
                                        <p:tav tm="100000">
                                          <p:val>
                                            <p:fltVal val="0"/>
                                          </p:val>
                                        </p:tav>
                                      </p:tavLst>
                                    </p:anim>
                                    <p:anim calcmode="lin" valueType="num">
                                      <p:cBhvr>
                                        <p:cTn id="97" dur="500"/>
                                        <p:tgtEl>
                                          <p:spTgt spid="72"/>
                                        </p:tgtEl>
                                        <p:attrNameLst>
                                          <p:attrName>ppt_h</p:attrName>
                                        </p:attrNameLst>
                                      </p:cBhvr>
                                      <p:tavLst>
                                        <p:tav tm="0">
                                          <p:val>
                                            <p:strVal val="ppt_h"/>
                                          </p:val>
                                        </p:tav>
                                        <p:tav tm="100000">
                                          <p:val>
                                            <p:fltVal val="0"/>
                                          </p:val>
                                        </p:tav>
                                      </p:tavLst>
                                    </p:anim>
                                    <p:animEffect transition="out" filter="fade">
                                      <p:cBhvr>
                                        <p:cTn id="98" dur="500"/>
                                        <p:tgtEl>
                                          <p:spTgt spid="72"/>
                                        </p:tgtEl>
                                      </p:cBhvr>
                                    </p:animEffect>
                                    <p:set>
                                      <p:cBhvr>
                                        <p:cTn id="99" dur="1" fill="hold">
                                          <p:stCondLst>
                                            <p:cond delay="499"/>
                                          </p:stCondLst>
                                        </p:cTn>
                                        <p:tgtEl>
                                          <p:spTgt spid="72"/>
                                        </p:tgtEl>
                                        <p:attrNameLst>
                                          <p:attrName>style.visibility</p:attrName>
                                        </p:attrNameLst>
                                      </p:cBhvr>
                                      <p:to>
                                        <p:strVal val="hidden"/>
                                      </p:to>
                                    </p:set>
                                  </p:childTnLst>
                                </p:cTn>
                              </p:par>
                            </p:childTnLst>
                          </p:cTn>
                        </p:par>
                        <p:par>
                          <p:cTn id="100" fill="hold" nodeType="afterGroup">
                            <p:stCondLst>
                              <p:cond delay="2000"/>
                            </p:stCondLst>
                            <p:childTnLst>
                              <p:par>
                                <p:cTn id="101" presetID="9" presetClass="entr" presetSubtype="0" fill="hold" grpId="0"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dissolve">
                                      <p:cBhvr>
                                        <p:cTn id="103" dur="500"/>
                                        <p:tgtEl>
                                          <p:spTgt spid="71"/>
                                        </p:tgtEl>
                                      </p:cBhvr>
                                    </p:animEffect>
                                  </p:childTnLst>
                                  <p:subTnLst>
                                    <p:audio>
                                      <p:cMediaNode>
                                        <p:cTn display="0" masterRel="sameClick">
                                          <p:stCondLst>
                                            <p:cond evt="begin" delay="0">
                                              <p:tn val="101"/>
                                            </p:cond>
                                          </p:stCondLst>
                                          <p:endCondLst>
                                            <p:cond evt="onStopAudio" delay="0">
                                              <p:tgtEl>
                                                <p:sldTgt/>
                                              </p:tgtEl>
                                            </p:cond>
                                          </p:endCondLst>
                                        </p:cTn>
                                        <p:tgtEl>
                                          <p:sndTgt r:embed="rId4" name="camera.wav"/>
                                        </p:tgtEl>
                                      </p:cMediaNode>
                                    </p:audio>
                                  </p:subTnLst>
                                </p:cTn>
                              </p:par>
                            </p:childTnLst>
                          </p:cTn>
                        </p:par>
                        <p:par>
                          <p:cTn id="104" fill="hold" nodeType="afterGroup">
                            <p:stCondLst>
                              <p:cond delay="2500"/>
                            </p:stCondLst>
                            <p:childTnLst>
                              <p:par>
                                <p:cTn id="105" presetID="53" presetClass="exit" presetSubtype="0" fill="hold" grpId="1" nodeType="afterEffect">
                                  <p:stCondLst>
                                    <p:cond delay="0"/>
                                  </p:stCondLst>
                                  <p:childTnLst>
                                    <p:anim calcmode="lin" valueType="num">
                                      <p:cBhvr>
                                        <p:cTn id="106" dur="500"/>
                                        <p:tgtEl>
                                          <p:spTgt spid="71"/>
                                        </p:tgtEl>
                                        <p:attrNameLst>
                                          <p:attrName>ppt_w</p:attrName>
                                        </p:attrNameLst>
                                      </p:cBhvr>
                                      <p:tavLst>
                                        <p:tav tm="0">
                                          <p:val>
                                            <p:strVal val="ppt_w"/>
                                          </p:val>
                                        </p:tav>
                                        <p:tav tm="100000">
                                          <p:val>
                                            <p:fltVal val="0"/>
                                          </p:val>
                                        </p:tav>
                                      </p:tavLst>
                                    </p:anim>
                                    <p:anim calcmode="lin" valueType="num">
                                      <p:cBhvr>
                                        <p:cTn id="107" dur="500"/>
                                        <p:tgtEl>
                                          <p:spTgt spid="71"/>
                                        </p:tgtEl>
                                        <p:attrNameLst>
                                          <p:attrName>ppt_h</p:attrName>
                                        </p:attrNameLst>
                                      </p:cBhvr>
                                      <p:tavLst>
                                        <p:tav tm="0">
                                          <p:val>
                                            <p:strVal val="ppt_h"/>
                                          </p:val>
                                        </p:tav>
                                        <p:tav tm="100000">
                                          <p:val>
                                            <p:fltVal val="0"/>
                                          </p:val>
                                        </p:tav>
                                      </p:tavLst>
                                    </p:anim>
                                    <p:animEffect transition="out" filter="fade">
                                      <p:cBhvr>
                                        <p:cTn id="108" dur="500"/>
                                        <p:tgtEl>
                                          <p:spTgt spid="71"/>
                                        </p:tgtEl>
                                      </p:cBhvr>
                                    </p:animEffect>
                                    <p:set>
                                      <p:cBhvr>
                                        <p:cTn id="109" dur="1" fill="hold">
                                          <p:stCondLst>
                                            <p:cond delay="499"/>
                                          </p:stCondLst>
                                        </p:cTn>
                                        <p:tgtEl>
                                          <p:spTgt spid="71"/>
                                        </p:tgtEl>
                                        <p:attrNameLst>
                                          <p:attrName>style.visibility</p:attrName>
                                        </p:attrNameLst>
                                      </p:cBhvr>
                                      <p:to>
                                        <p:strVal val="hidden"/>
                                      </p:to>
                                    </p:set>
                                  </p:childTnLst>
                                </p:cTn>
                              </p:par>
                            </p:childTnLst>
                          </p:cTn>
                        </p:par>
                        <p:par>
                          <p:cTn id="110" fill="hold" nodeType="afterGroup">
                            <p:stCondLst>
                              <p:cond delay="3000"/>
                            </p:stCondLst>
                            <p:childTnLst>
                              <p:par>
                                <p:cTn id="111" presetID="9" presetClass="entr" presetSubtype="0" fill="hold" grpId="0" nodeType="after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dissolve">
                                      <p:cBhvr>
                                        <p:cTn id="113" dur="500"/>
                                        <p:tgtEl>
                                          <p:spTgt spid="70"/>
                                        </p:tgtEl>
                                      </p:cBhvr>
                                    </p:animEffect>
                                  </p:childTnLst>
                                  <p:subTnLst>
                                    <p:audio>
                                      <p:cMediaNode>
                                        <p:cTn display="0" masterRel="sameClick">
                                          <p:stCondLst>
                                            <p:cond evt="begin" delay="0">
                                              <p:tn val="111"/>
                                            </p:cond>
                                          </p:stCondLst>
                                          <p:endCondLst>
                                            <p:cond evt="onStopAudio" delay="0">
                                              <p:tgtEl>
                                                <p:sldTgt/>
                                              </p:tgtEl>
                                            </p:cond>
                                          </p:endCondLst>
                                        </p:cTn>
                                        <p:tgtEl>
                                          <p:sndTgt r:embed="rId4" name="camera.wav"/>
                                        </p:tgtEl>
                                      </p:cMediaNode>
                                    </p:audio>
                                  </p:subTnLst>
                                </p:cTn>
                              </p:par>
                            </p:childTnLst>
                          </p:cTn>
                        </p:par>
                        <p:par>
                          <p:cTn id="114" fill="hold" nodeType="afterGroup">
                            <p:stCondLst>
                              <p:cond delay="3500"/>
                            </p:stCondLst>
                            <p:childTnLst>
                              <p:par>
                                <p:cTn id="115" presetID="53" presetClass="exit" presetSubtype="0" fill="hold" grpId="1" nodeType="afterEffect">
                                  <p:stCondLst>
                                    <p:cond delay="0"/>
                                  </p:stCondLst>
                                  <p:childTnLst>
                                    <p:anim calcmode="lin" valueType="num">
                                      <p:cBhvr>
                                        <p:cTn id="116" dur="500"/>
                                        <p:tgtEl>
                                          <p:spTgt spid="70"/>
                                        </p:tgtEl>
                                        <p:attrNameLst>
                                          <p:attrName>ppt_w</p:attrName>
                                        </p:attrNameLst>
                                      </p:cBhvr>
                                      <p:tavLst>
                                        <p:tav tm="0">
                                          <p:val>
                                            <p:strVal val="ppt_w"/>
                                          </p:val>
                                        </p:tav>
                                        <p:tav tm="100000">
                                          <p:val>
                                            <p:fltVal val="0"/>
                                          </p:val>
                                        </p:tav>
                                      </p:tavLst>
                                    </p:anim>
                                    <p:anim calcmode="lin" valueType="num">
                                      <p:cBhvr>
                                        <p:cTn id="117" dur="500"/>
                                        <p:tgtEl>
                                          <p:spTgt spid="70"/>
                                        </p:tgtEl>
                                        <p:attrNameLst>
                                          <p:attrName>ppt_h</p:attrName>
                                        </p:attrNameLst>
                                      </p:cBhvr>
                                      <p:tavLst>
                                        <p:tav tm="0">
                                          <p:val>
                                            <p:strVal val="ppt_h"/>
                                          </p:val>
                                        </p:tav>
                                        <p:tav tm="100000">
                                          <p:val>
                                            <p:fltVal val="0"/>
                                          </p:val>
                                        </p:tav>
                                      </p:tavLst>
                                    </p:anim>
                                    <p:animEffect transition="out" filter="fade">
                                      <p:cBhvr>
                                        <p:cTn id="118" dur="500"/>
                                        <p:tgtEl>
                                          <p:spTgt spid="70"/>
                                        </p:tgtEl>
                                      </p:cBhvr>
                                    </p:animEffect>
                                    <p:set>
                                      <p:cBhvr>
                                        <p:cTn id="119" dur="1" fill="hold">
                                          <p:stCondLst>
                                            <p:cond delay="499"/>
                                          </p:stCondLst>
                                        </p:cTn>
                                        <p:tgtEl>
                                          <p:spTgt spid="70"/>
                                        </p:tgtEl>
                                        <p:attrNameLst>
                                          <p:attrName>style.visibility</p:attrName>
                                        </p:attrNameLst>
                                      </p:cBhvr>
                                      <p:to>
                                        <p:strVal val="hidden"/>
                                      </p:to>
                                    </p:set>
                                  </p:childTnLst>
                                </p:cTn>
                              </p:par>
                            </p:childTnLst>
                          </p:cTn>
                        </p:par>
                        <p:par>
                          <p:cTn id="120" fill="hold" nodeType="afterGroup">
                            <p:stCondLst>
                              <p:cond delay="4000"/>
                            </p:stCondLst>
                            <p:childTnLst>
                              <p:par>
                                <p:cTn id="121" presetID="9" presetClass="entr" presetSubtype="0" fill="hold" grpId="0" nodeType="afterEffect">
                                  <p:stCondLst>
                                    <p:cond delay="0"/>
                                  </p:stCondLst>
                                  <p:childTnLst>
                                    <p:set>
                                      <p:cBhvr>
                                        <p:cTn id="122" dur="1" fill="hold">
                                          <p:stCondLst>
                                            <p:cond delay="0"/>
                                          </p:stCondLst>
                                        </p:cTn>
                                        <p:tgtEl>
                                          <p:spTgt spid="69"/>
                                        </p:tgtEl>
                                        <p:attrNameLst>
                                          <p:attrName>style.visibility</p:attrName>
                                        </p:attrNameLst>
                                      </p:cBhvr>
                                      <p:to>
                                        <p:strVal val="visible"/>
                                      </p:to>
                                    </p:set>
                                    <p:animEffect transition="in" filter="dissolve">
                                      <p:cBhvr>
                                        <p:cTn id="123" dur="500"/>
                                        <p:tgtEl>
                                          <p:spTgt spid="69"/>
                                        </p:tgtEl>
                                      </p:cBhvr>
                                    </p:animEffect>
                                  </p:childTnLst>
                                  <p:subTnLst>
                                    <p:audio>
                                      <p:cMediaNode>
                                        <p:cTn display="0" masterRel="sameClick">
                                          <p:stCondLst>
                                            <p:cond evt="begin" delay="0">
                                              <p:tn val="121"/>
                                            </p:cond>
                                          </p:stCondLst>
                                          <p:endCondLst>
                                            <p:cond evt="onStopAudio" delay="0">
                                              <p:tgtEl>
                                                <p:sldTgt/>
                                              </p:tgtEl>
                                            </p:cond>
                                          </p:endCondLst>
                                        </p:cTn>
                                        <p:tgtEl>
                                          <p:sndTgt r:embed="rId4" name="camera.wav"/>
                                        </p:tgtEl>
                                      </p:cMediaNode>
                                    </p:audio>
                                  </p:subTnLst>
                                </p:cTn>
                              </p:par>
                            </p:childTnLst>
                          </p:cTn>
                        </p:par>
                        <p:par>
                          <p:cTn id="124" fill="hold" nodeType="afterGroup">
                            <p:stCondLst>
                              <p:cond delay="4500"/>
                            </p:stCondLst>
                            <p:childTnLst>
                              <p:par>
                                <p:cTn id="125" presetID="53" presetClass="exit" presetSubtype="0" fill="hold" grpId="1" nodeType="afterEffect">
                                  <p:stCondLst>
                                    <p:cond delay="0"/>
                                  </p:stCondLst>
                                  <p:childTnLst>
                                    <p:anim calcmode="lin" valueType="num">
                                      <p:cBhvr>
                                        <p:cTn id="126" dur="500"/>
                                        <p:tgtEl>
                                          <p:spTgt spid="69"/>
                                        </p:tgtEl>
                                        <p:attrNameLst>
                                          <p:attrName>ppt_w</p:attrName>
                                        </p:attrNameLst>
                                      </p:cBhvr>
                                      <p:tavLst>
                                        <p:tav tm="0">
                                          <p:val>
                                            <p:strVal val="ppt_w"/>
                                          </p:val>
                                        </p:tav>
                                        <p:tav tm="100000">
                                          <p:val>
                                            <p:fltVal val="0"/>
                                          </p:val>
                                        </p:tav>
                                      </p:tavLst>
                                    </p:anim>
                                    <p:anim calcmode="lin" valueType="num">
                                      <p:cBhvr>
                                        <p:cTn id="127" dur="500"/>
                                        <p:tgtEl>
                                          <p:spTgt spid="69"/>
                                        </p:tgtEl>
                                        <p:attrNameLst>
                                          <p:attrName>ppt_h</p:attrName>
                                        </p:attrNameLst>
                                      </p:cBhvr>
                                      <p:tavLst>
                                        <p:tav tm="0">
                                          <p:val>
                                            <p:strVal val="ppt_h"/>
                                          </p:val>
                                        </p:tav>
                                        <p:tav tm="100000">
                                          <p:val>
                                            <p:fltVal val="0"/>
                                          </p:val>
                                        </p:tav>
                                      </p:tavLst>
                                    </p:anim>
                                    <p:animEffect transition="out" filter="fade">
                                      <p:cBhvr>
                                        <p:cTn id="128" dur="500"/>
                                        <p:tgtEl>
                                          <p:spTgt spid="69"/>
                                        </p:tgtEl>
                                      </p:cBhvr>
                                    </p:animEffect>
                                    <p:set>
                                      <p:cBhvr>
                                        <p:cTn id="129" dur="1" fill="hold">
                                          <p:stCondLst>
                                            <p:cond delay="499"/>
                                          </p:stCondLst>
                                        </p:cTn>
                                        <p:tgtEl>
                                          <p:spTgt spid="69"/>
                                        </p:tgtEl>
                                        <p:attrNameLst>
                                          <p:attrName>style.visibility</p:attrName>
                                        </p:attrNameLst>
                                      </p:cBhvr>
                                      <p:to>
                                        <p:strVal val="hidden"/>
                                      </p:to>
                                    </p:set>
                                  </p:childTnLst>
                                </p:cTn>
                              </p:par>
                            </p:childTnLst>
                          </p:cTn>
                        </p:par>
                        <p:par>
                          <p:cTn id="130" fill="hold" nodeType="afterGroup">
                            <p:stCondLst>
                              <p:cond delay="5000"/>
                            </p:stCondLst>
                            <p:childTnLst>
                              <p:par>
                                <p:cTn id="131" presetID="9" presetClass="entr" presetSubtype="0" fill="hold" grpId="0" nodeType="afterEffect">
                                  <p:stCondLst>
                                    <p:cond delay="0"/>
                                  </p:stCondLst>
                                  <p:childTnLst>
                                    <p:set>
                                      <p:cBhvr>
                                        <p:cTn id="132" dur="1" fill="hold">
                                          <p:stCondLst>
                                            <p:cond delay="0"/>
                                          </p:stCondLst>
                                        </p:cTn>
                                        <p:tgtEl>
                                          <p:spTgt spid="68"/>
                                        </p:tgtEl>
                                        <p:attrNameLst>
                                          <p:attrName>style.visibility</p:attrName>
                                        </p:attrNameLst>
                                      </p:cBhvr>
                                      <p:to>
                                        <p:strVal val="visible"/>
                                      </p:to>
                                    </p:set>
                                    <p:animEffect transition="in" filter="dissolve">
                                      <p:cBhvr>
                                        <p:cTn id="133" dur="500"/>
                                        <p:tgtEl>
                                          <p:spTgt spid="68"/>
                                        </p:tgtEl>
                                      </p:cBhvr>
                                    </p:animEffect>
                                  </p:childTnLst>
                                  <p:subTnLst>
                                    <p:audio>
                                      <p:cMediaNode>
                                        <p:cTn display="0" masterRel="sameClick">
                                          <p:stCondLst>
                                            <p:cond evt="begin" delay="0">
                                              <p:tn val="131"/>
                                            </p:cond>
                                          </p:stCondLst>
                                          <p:endCondLst>
                                            <p:cond evt="onStopAudio" delay="0">
                                              <p:tgtEl>
                                                <p:sldTgt/>
                                              </p:tgtEl>
                                            </p:cond>
                                          </p:endCondLst>
                                        </p:cTn>
                                        <p:tgtEl>
                                          <p:sndTgt r:embed="rId4" name="camera.wav"/>
                                        </p:tgtEl>
                                      </p:cMediaNode>
                                    </p:audio>
                                  </p:subTnLst>
                                </p:cTn>
                              </p:par>
                            </p:childTnLst>
                          </p:cTn>
                        </p:par>
                        <p:par>
                          <p:cTn id="134" fill="hold" nodeType="afterGroup">
                            <p:stCondLst>
                              <p:cond delay="5500"/>
                            </p:stCondLst>
                            <p:childTnLst>
                              <p:par>
                                <p:cTn id="135" presetID="53" presetClass="exit" presetSubtype="0" fill="hold" grpId="1" nodeType="afterEffect">
                                  <p:stCondLst>
                                    <p:cond delay="0"/>
                                  </p:stCondLst>
                                  <p:childTnLst>
                                    <p:anim calcmode="lin" valueType="num">
                                      <p:cBhvr>
                                        <p:cTn id="136" dur="500"/>
                                        <p:tgtEl>
                                          <p:spTgt spid="68"/>
                                        </p:tgtEl>
                                        <p:attrNameLst>
                                          <p:attrName>ppt_w</p:attrName>
                                        </p:attrNameLst>
                                      </p:cBhvr>
                                      <p:tavLst>
                                        <p:tav tm="0">
                                          <p:val>
                                            <p:strVal val="ppt_w"/>
                                          </p:val>
                                        </p:tav>
                                        <p:tav tm="100000">
                                          <p:val>
                                            <p:fltVal val="0"/>
                                          </p:val>
                                        </p:tav>
                                      </p:tavLst>
                                    </p:anim>
                                    <p:anim calcmode="lin" valueType="num">
                                      <p:cBhvr>
                                        <p:cTn id="137" dur="500"/>
                                        <p:tgtEl>
                                          <p:spTgt spid="68"/>
                                        </p:tgtEl>
                                        <p:attrNameLst>
                                          <p:attrName>ppt_h</p:attrName>
                                        </p:attrNameLst>
                                      </p:cBhvr>
                                      <p:tavLst>
                                        <p:tav tm="0">
                                          <p:val>
                                            <p:strVal val="ppt_h"/>
                                          </p:val>
                                        </p:tav>
                                        <p:tav tm="100000">
                                          <p:val>
                                            <p:fltVal val="0"/>
                                          </p:val>
                                        </p:tav>
                                      </p:tavLst>
                                    </p:anim>
                                    <p:animEffect transition="out" filter="fade">
                                      <p:cBhvr>
                                        <p:cTn id="138" dur="500"/>
                                        <p:tgtEl>
                                          <p:spTgt spid="68"/>
                                        </p:tgtEl>
                                      </p:cBhvr>
                                    </p:animEffect>
                                    <p:set>
                                      <p:cBhvr>
                                        <p:cTn id="139" dur="1" fill="hold">
                                          <p:stCondLst>
                                            <p:cond delay="499"/>
                                          </p:stCondLst>
                                        </p:cTn>
                                        <p:tgtEl>
                                          <p:spTgt spid="68"/>
                                        </p:tgtEl>
                                        <p:attrNameLst>
                                          <p:attrName>style.visibility</p:attrName>
                                        </p:attrNameLst>
                                      </p:cBhvr>
                                      <p:to>
                                        <p:strVal val="hidden"/>
                                      </p:to>
                                    </p:set>
                                  </p:childTnLst>
                                </p:cTn>
                              </p:par>
                            </p:childTnLst>
                          </p:cTn>
                        </p:par>
                        <p:par>
                          <p:cTn id="140" fill="hold" nodeType="afterGroup">
                            <p:stCondLst>
                              <p:cond delay="6000"/>
                            </p:stCondLst>
                            <p:childTnLst>
                              <p:par>
                                <p:cTn id="141" presetID="9" presetClass="entr" presetSubtype="0" fill="hold" grpId="0" nodeType="afterEffect">
                                  <p:stCondLst>
                                    <p:cond delay="0"/>
                                  </p:stCondLst>
                                  <p:childTnLst>
                                    <p:set>
                                      <p:cBhvr>
                                        <p:cTn id="142" dur="1" fill="hold">
                                          <p:stCondLst>
                                            <p:cond delay="0"/>
                                          </p:stCondLst>
                                        </p:cTn>
                                        <p:tgtEl>
                                          <p:spTgt spid="67"/>
                                        </p:tgtEl>
                                        <p:attrNameLst>
                                          <p:attrName>style.visibility</p:attrName>
                                        </p:attrNameLst>
                                      </p:cBhvr>
                                      <p:to>
                                        <p:strVal val="visible"/>
                                      </p:to>
                                    </p:set>
                                    <p:animEffect transition="in" filter="dissolve">
                                      <p:cBhvr>
                                        <p:cTn id="143" dur="500"/>
                                        <p:tgtEl>
                                          <p:spTgt spid="67"/>
                                        </p:tgtEl>
                                      </p:cBhvr>
                                    </p:animEffect>
                                  </p:childTnLst>
                                  <p:subTnLst>
                                    <p:audio>
                                      <p:cMediaNode>
                                        <p:cTn display="0" masterRel="sameClick">
                                          <p:stCondLst>
                                            <p:cond evt="begin" delay="0">
                                              <p:tn val="141"/>
                                            </p:cond>
                                          </p:stCondLst>
                                          <p:endCondLst>
                                            <p:cond evt="onStopAudio" delay="0">
                                              <p:tgtEl>
                                                <p:sldTgt/>
                                              </p:tgtEl>
                                            </p:cond>
                                          </p:endCondLst>
                                        </p:cTn>
                                        <p:tgtEl>
                                          <p:sndTgt r:embed="rId4" name="camera.wav"/>
                                        </p:tgtEl>
                                      </p:cMediaNode>
                                    </p:audio>
                                  </p:subTnLst>
                                </p:cTn>
                              </p:par>
                            </p:childTnLst>
                          </p:cTn>
                        </p:par>
                        <p:par>
                          <p:cTn id="144" fill="hold" nodeType="afterGroup">
                            <p:stCondLst>
                              <p:cond delay="6500"/>
                            </p:stCondLst>
                            <p:childTnLst>
                              <p:par>
                                <p:cTn id="145" presetID="53" presetClass="exit" presetSubtype="0" fill="hold" grpId="1" nodeType="afterEffect">
                                  <p:stCondLst>
                                    <p:cond delay="0"/>
                                  </p:stCondLst>
                                  <p:childTnLst>
                                    <p:anim calcmode="lin" valueType="num">
                                      <p:cBhvr>
                                        <p:cTn id="146" dur="500"/>
                                        <p:tgtEl>
                                          <p:spTgt spid="67"/>
                                        </p:tgtEl>
                                        <p:attrNameLst>
                                          <p:attrName>ppt_w</p:attrName>
                                        </p:attrNameLst>
                                      </p:cBhvr>
                                      <p:tavLst>
                                        <p:tav tm="0">
                                          <p:val>
                                            <p:strVal val="ppt_w"/>
                                          </p:val>
                                        </p:tav>
                                        <p:tav tm="100000">
                                          <p:val>
                                            <p:fltVal val="0"/>
                                          </p:val>
                                        </p:tav>
                                      </p:tavLst>
                                    </p:anim>
                                    <p:anim calcmode="lin" valueType="num">
                                      <p:cBhvr>
                                        <p:cTn id="147" dur="500"/>
                                        <p:tgtEl>
                                          <p:spTgt spid="67"/>
                                        </p:tgtEl>
                                        <p:attrNameLst>
                                          <p:attrName>ppt_h</p:attrName>
                                        </p:attrNameLst>
                                      </p:cBhvr>
                                      <p:tavLst>
                                        <p:tav tm="0">
                                          <p:val>
                                            <p:strVal val="ppt_h"/>
                                          </p:val>
                                        </p:tav>
                                        <p:tav tm="100000">
                                          <p:val>
                                            <p:fltVal val="0"/>
                                          </p:val>
                                        </p:tav>
                                      </p:tavLst>
                                    </p:anim>
                                    <p:animEffect transition="out" filter="fade">
                                      <p:cBhvr>
                                        <p:cTn id="148" dur="500"/>
                                        <p:tgtEl>
                                          <p:spTgt spid="67"/>
                                        </p:tgtEl>
                                      </p:cBhvr>
                                    </p:animEffect>
                                    <p:set>
                                      <p:cBhvr>
                                        <p:cTn id="149" dur="1" fill="hold">
                                          <p:stCondLst>
                                            <p:cond delay="499"/>
                                          </p:stCondLst>
                                        </p:cTn>
                                        <p:tgtEl>
                                          <p:spTgt spid="67"/>
                                        </p:tgtEl>
                                        <p:attrNameLst>
                                          <p:attrName>style.visibility</p:attrName>
                                        </p:attrNameLst>
                                      </p:cBhvr>
                                      <p:to>
                                        <p:strVal val="hidden"/>
                                      </p:to>
                                    </p:set>
                                  </p:childTnLst>
                                </p:cTn>
                              </p:par>
                            </p:childTnLst>
                          </p:cTn>
                        </p:par>
                        <p:par>
                          <p:cTn id="150" fill="hold" nodeType="afterGroup">
                            <p:stCondLst>
                              <p:cond delay="7000"/>
                            </p:stCondLst>
                            <p:childTnLst>
                              <p:par>
                                <p:cTn id="151" presetID="9" presetClass="entr" presetSubtype="0" fill="hold" grpId="0" nodeType="afterEffect">
                                  <p:stCondLst>
                                    <p:cond delay="0"/>
                                  </p:stCondLst>
                                  <p:childTnLst>
                                    <p:set>
                                      <p:cBhvr>
                                        <p:cTn id="152" dur="1" fill="hold">
                                          <p:stCondLst>
                                            <p:cond delay="0"/>
                                          </p:stCondLst>
                                        </p:cTn>
                                        <p:tgtEl>
                                          <p:spTgt spid="66"/>
                                        </p:tgtEl>
                                        <p:attrNameLst>
                                          <p:attrName>style.visibility</p:attrName>
                                        </p:attrNameLst>
                                      </p:cBhvr>
                                      <p:to>
                                        <p:strVal val="visible"/>
                                      </p:to>
                                    </p:set>
                                    <p:animEffect transition="in" filter="dissolve">
                                      <p:cBhvr>
                                        <p:cTn id="153" dur="500"/>
                                        <p:tgtEl>
                                          <p:spTgt spid="66"/>
                                        </p:tgtEl>
                                      </p:cBhvr>
                                    </p:animEffect>
                                  </p:childTnLst>
                                  <p:subTnLst>
                                    <p:audio>
                                      <p:cMediaNode>
                                        <p:cTn display="0" masterRel="sameClick">
                                          <p:stCondLst>
                                            <p:cond evt="begin" delay="0">
                                              <p:tn val="151"/>
                                            </p:cond>
                                          </p:stCondLst>
                                          <p:endCondLst>
                                            <p:cond evt="onStopAudio" delay="0">
                                              <p:tgtEl>
                                                <p:sldTgt/>
                                              </p:tgtEl>
                                            </p:cond>
                                          </p:endCondLst>
                                        </p:cTn>
                                        <p:tgtEl>
                                          <p:sndTgt r:embed="rId4" name="camera.wav"/>
                                        </p:tgtEl>
                                      </p:cMediaNode>
                                    </p:audio>
                                  </p:subTnLst>
                                </p:cTn>
                              </p:par>
                            </p:childTnLst>
                          </p:cTn>
                        </p:par>
                        <p:par>
                          <p:cTn id="154" fill="hold" nodeType="afterGroup">
                            <p:stCondLst>
                              <p:cond delay="7500"/>
                            </p:stCondLst>
                            <p:childTnLst>
                              <p:par>
                                <p:cTn id="155" presetID="53" presetClass="exit" presetSubtype="0" fill="hold" grpId="1" nodeType="afterEffect">
                                  <p:stCondLst>
                                    <p:cond delay="0"/>
                                  </p:stCondLst>
                                  <p:childTnLst>
                                    <p:anim calcmode="lin" valueType="num">
                                      <p:cBhvr>
                                        <p:cTn id="156" dur="500"/>
                                        <p:tgtEl>
                                          <p:spTgt spid="66"/>
                                        </p:tgtEl>
                                        <p:attrNameLst>
                                          <p:attrName>ppt_w</p:attrName>
                                        </p:attrNameLst>
                                      </p:cBhvr>
                                      <p:tavLst>
                                        <p:tav tm="0">
                                          <p:val>
                                            <p:strVal val="ppt_w"/>
                                          </p:val>
                                        </p:tav>
                                        <p:tav tm="100000">
                                          <p:val>
                                            <p:fltVal val="0"/>
                                          </p:val>
                                        </p:tav>
                                      </p:tavLst>
                                    </p:anim>
                                    <p:anim calcmode="lin" valueType="num">
                                      <p:cBhvr>
                                        <p:cTn id="157" dur="500"/>
                                        <p:tgtEl>
                                          <p:spTgt spid="66"/>
                                        </p:tgtEl>
                                        <p:attrNameLst>
                                          <p:attrName>ppt_h</p:attrName>
                                        </p:attrNameLst>
                                      </p:cBhvr>
                                      <p:tavLst>
                                        <p:tav tm="0">
                                          <p:val>
                                            <p:strVal val="ppt_h"/>
                                          </p:val>
                                        </p:tav>
                                        <p:tav tm="100000">
                                          <p:val>
                                            <p:fltVal val="0"/>
                                          </p:val>
                                        </p:tav>
                                      </p:tavLst>
                                    </p:anim>
                                    <p:animEffect transition="out" filter="fade">
                                      <p:cBhvr>
                                        <p:cTn id="158" dur="500"/>
                                        <p:tgtEl>
                                          <p:spTgt spid="66"/>
                                        </p:tgtEl>
                                      </p:cBhvr>
                                    </p:animEffect>
                                    <p:set>
                                      <p:cBhvr>
                                        <p:cTn id="159" dur="1" fill="hold">
                                          <p:stCondLst>
                                            <p:cond delay="499"/>
                                          </p:stCondLst>
                                        </p:cTn>
                                        <p:tgtEl>
                                          <p:spTgt spid="66"/>
                                        </p:tgtEl>
                                        <p:attrNameLst>
                                          <p:attrName>style.visibility</p:attrName>
                                        </p:attrNameLst>
                                      </p:cBhvr>
                                      <p:to>
                                        <p:strVal val="hidden"/>
                                      </p:to>
                                    </p:set>
                                  </p:childTnLst>
                                </p:cTn>
                              </p:par>
                            </p:childTnLst>
                          </p:cTn>
                        </p:par>
                        <p:par>
                          <p:cTn id="160" fill="hold" nodeType="afterGroup">
                            <p:stCondLst>
                              <p:cond delay="8000"/>
                            </p:stCondLst>
                            <p:childTnLst>
                              <p:par>
                                <p:cTn id="161" presetID="9" presetClass="entr" presetSubtype="0" fill="hold" grpId="0" nodeType="afterEffect">
                                  <p:stCondLst>
                                    <p:cond delay="0"/>
                                  </p:stCondLst>
                                  <p:childTnLst>
                                    <p:set>
                                      <p:cBhvr>
                                        <p:cTn id="162" dur="1" fill="hold">
                                          <p:stCondLst>
                                            <p:cond delay="0"/>
                                          </p:stCondLst>
                                        </p:cTn>
                                        <p:tgtEl>
                                          <p:spTgt spid="65"/>
                                        </p:tgtEl>
                                        <p:attrNameLst>
                                          <p:attrName>style.visibility</p:attrName>
                                        </p:attrNameLst>
                                      </p:cBhvr>
                                      <p:to>
                                        <p:strVal val="visible"/>
                                      </p:to>
                                    </p:set>
                                    <p:animEffect transition="in" filter="dissolve">
                                      <p:cBhvr>
                                        <p:cTn id="163" dur="500"/>
                                        <p:tgtEl>
                                          <p:spTgt spid="65"/>
                                        </p:tgtEl>
                                      </p:cBhvr>
                                    </p:animEffect>
                                  </p:childTnLst>
                                  <p:subTnLst>
                                    <p:audio>
                                      <p:cMediaNode>
                                        <p:cTn display="0" masterRel="sameClick">
                                          <p:stCondLst>
                                            <p:cond evt="begin" delay="0">
                                              <p:tn val="161"/>
                                            </p:cond>
                                          </p:stCondLst>
                                          <p:endCondLst>
                                            <p:cond evt="onStopAudio" delay="0">
                                              <p:tgtEl>
                                                <p:sldTgt/>
                                              </p:tgtEl>
                                            </p:cond>
                                          </p:endCondLst>
                                        </p:cTn>
                                        <p:tgtEl>
                                          <p:sndTgt r:embed="rId4" name="camera.wav"/>
                                        </p:tgtEl>
                                      </p:cMediaNode>
                                    </p:audio>
                                  </p:subTnLst>
                                </p:cTn>
                              </p:par>
                            </p:childTnLst>
                          </p:cTn>
                        </p:par>
                        <p:par>
                          <p:cTn id="164" fill="hold" nodeType="afterGroup">
                            <p:stCondLst>
                              <p:cond delay="8500"/>
                            </p:stCondLst>
                            <p:childTnLst>
                              <p:par>
                                <p:cTn id="165" presetID="53" presetClass="exit" presetSubtype="0" fill="hold" grpId="1" nodeType="afterEffect">
                                  <p:stCondLst>
                                    <p:cond delay="0"/>
                                  </p:stCondLst>
                                  <p:childTnLst>
                                    <p:anim calcmode="lin" valueType="num">
                                      <p:cBhvr>
                                        <p:cTn id="166" dur="500"/>
                                        <p:tgtEl>
                                          <p:spTgt spid="65"/>
                                        </p:tgtEl>
                                        <p:attrNameLst>
                                          <p:attrName>ppt_w</p:attrName>
                                        </p:attrNameLst>
                                      </p:cBhvr>
                                      <p:tavLst>
                                        <p:tav tm="0">
                                          <p:val>
                                            <p:strVal val="ppt_w"/>
                                          </p:val>
                                        </p:tav>
                                        <p:tav tm="100000">
                                          <p:val>
                                            <p:fltVal val="0"/>
                                          </p:val>
                                        </p:tav>
                                      </p:tavLst>
                                    </p:anim>
                                    <p:anim calcmode="lin" valueType="num">
                                      <p:cBhvr>
                                        <p:cTn id="167" dur="500"/>
                                        <p:tgtEl>
                                          <p:spTgt spid="65"/>
                                        </p:tgtEl>
                                        <p:attrNameLst>
                                          <p:attrName>ppt_h</p:attrName>
                                        </p:attrNameLst>
                                      </p:cBhvr>
                                      <p:tavLst>
                                        <p:tav tm="0">
                                          <p:val>
                                            <p:strVal val="ppt_h"/>
                                          </p:val>
                                        </p:tav>
                                        <p:tav tm="100000">
                                          <p:val>
                                            <p:fltVal val="0"/>
                                          </p:val>
                                        </p:tav>
                                      </p:tavLst>
                                    </p:anim>
                                    <p:animEffect transition="out" filter="fade">
                                      <p:cBhvr>
                                        <p:cTn id="168" dur="500"/>
                                        <p:tgtEl>
                                          <p:spTgt spid="65"/>
                                        </p:tgtEl>
                                      </p:cBhvr>
                                    </p:animEffect>
                                    <p:set>
                                      <p:cBhvr>
                                        <p:cTn id="169" dur="1" fill="hold">
                                          <p:stCondLst>
                                            <p:cond delay="499"/>
                                          </p:stCondLst>
                                        </p:cTn>
                                        <p:tgtEl>
                                          <p:spTgt spid="65"/>
                                        </p:tgtEl>
                                        <p:attrNameLst>
                                          <p:attrName>style.visibility</p:attrName>
                                        </p:attrNameLst>
                                      </p:cBhvr>
                                      <p:to>
                                        <p:strVal val="hidden"/>
                                      </p:to>
                                    </p:set>
                                  </p:childTnLst>
                                </p:cTn>
                              </p:par>
                            </p:childTnLst>
                          </p:cTn>
                        </p:par>
                        <p:par>
                          <p:cTn id="170" fill="hold" nodeType="afterGroup">
                            <p:stCondLst>
                              <p:cond delay="9000"/>
                            </p:stCondLst>
                            <p:childTnLst>
                              <p:par>
                                <p:cTn id="171" presetID="9" presetClass="entr" presetSubtype="0" fill="hold" grpId="0" nodeType="afterEffect">
                                  <p:stCondLst>
                                    <p:cond delay="0"/>
                                  </p:stCondLst>
                                  <p:childTnLst>
                                    <p:set>
                                      <p:cBhvr>
                                        <p:cTn id="172" dur="1" fill="hold">
                                          <p:stCondLst>
                                            <p:cond delay="0"/>
                                          </p:stCondLst>
                                        </p:cTn>
                                        <p:tgtEl>
                                          <p:spTgt spid="64"/>
                                        </p:tgtEl>
                                        <p:attrNameLst>
                                          <p:attrName>style.visibility</p:attrName>
                                        </p:attrNameLst>
                                      </p:cBhvr>
                                      <p:to>
                                        <p:strVal val="visible"/>
                                      </p:to>
                                    </p:set>
                                    <p:animEffect transition="in" filter="dissolve">
                                      <p:cBhvr>
                                        <p:cTn id="173" dur="500"/>
                                        <p:tgtEl>
                                          <p:spTgt spid="64"/>
                                        </p:tgtEl>
                                      </p:cBhvr>
                                    </p:animEffect>
                                  </p:childTnLst>
                                  <p:subTnLst>
                                    <p:audio>
                                      <p:cMediaNode>
                                        <p:cTn display="0" masterRel="sameClick">
                                          <p:stCondLst>
                                            <p:cond evt="begin" delay="0">
                                              <p:tn val="171"/>
                                            </p:cond>
                                          </p:stCondLst>
                                          <p:endCondLst>
                                            <p:cond evt="onStopAudio" delay="0">
                                              <p:tgtEl>
                                                <p:sldTgt/>
                                              </p:tgtEl>
                                            </p:cond>
                                          </p:endCondLst>
                                        </p:cTn>
                                        <p:tgtEl>
                                          <p:sndTgt r:embed="rId4" name="camera.wav"/>
                                        </p:tgtEl>
                                      </p:cMediaNode>
                                    </p:audio>
                                  </p:subTnLst>
                                </p:cTn>
                              </p:par>
                            </p:childTnLst>
                          </p:cTn>
                        </p:par>
                        <p:par>
                          <p:cTn id="174" fill="hold" nodeType="afterGroup">
                            <p:stCondLst>
                              <p:cond delay="9500"/>
                            </p:stCondLst>
                            <p:childTnLst>
                              <p:par>
                                <p:cTn id="175" presetID="53" presetClass="exit" presetSubtype="0" fill="hold" grpId="1" nodeType="afterEffect">
                                  <p:stCondLst>
                                    <p:cond delay="0"/>
                                  </p:stCondLst>
                                  <p:childTnLst>
                                    <p:anim calcmode="lin" valueType="num">
                                      <p:cBhvr>
                                        <p:cTn id="176" dur="500"/>
                                        <p:tgtEl>
                                          <p:spTgt spid="64"/>
                                        </p:tgtEl>
                                        <p:attrNameLst>
                                          <p:attrName>ppt_w</p:attrName>
                                        </p:attrNameLst>
                                      </p:cBhvr>
                                      <p:tavLst>
                                        <p:tav tm="0">
                                          <p:val>
                                            <p:strVal val="ppt_w"/>
                                          </p:val>
                                        </p:tav>
                                        <p:tav tm="100000">
                                          <p:val>
                                            <p:fltVal val="0"/>
                                          </p:val>
                                        </p:tav>
                                      </p:tavLst>
                                    </p:anim>
                                    <p:anim calcmode="lin" valueType="num">
                                      <p:cBhvr>
                                        <p:cTn id="177" dur="500"/>
                                        <p:tgtEl>
                                          <p:spTgt spid="64"/>
                                        </p:tgtEl>
                                        <p:attrNameLst>
                                          <p:attrName>ppt_h</p:attrName>
                                        </p:attrNameLst>
                                      </p:cBhvr>
                                      <p:tavLst>
                                        <p:tav tm="0">
                                          <p:val>
                                            <p:strVal val="ppt_h"/>
                                          </p:val>
                                        </p:tav>
                                        <p:tav tm="100000">
                                          <p:val>
                                            <p:fltVal val="0"/>
                                          </p:val>
                                        </p:tav>
                                      </p:tavLst>
                                    </p:anim>
                                    <p:animEffect transition="out" filter="fade">
                                      <p:cBhvr>
                                        <p:cTn id="178" dur="500"/>
                                        <p:tgtEl>
                                          <p:spTgt spid="64"/>
                                        </p:tgtEl>
                                      </p:cBhvr>
                                    </p:animEffect>
                                    <p:set>
                                      <p:cBhvr>
                                        <p:cTn id="179" dur="1" fill="hold">
                                          <p:stCondLst>
                                            <p:cond delay="499"/>
                                          </p:stCondLst>
                                        </p:cTn>
                                        <p:tgtEl>
                                          <p:spTgt spid="64"/>
                                        </p:tgtEl>
                                        <p:attrNameLst>
                                          <p:attrName>style.visibility</p:attrName>
                                        </p:attrNameLst>
                                      </p:cBhvr>
                                      <p:to>
                                        <p:strVal val="hidden"/>
                                      </p:to>
                                    </p:set>
                                  </p:childTnLst>
                                </p:cTn>
                              </p:par>
                            </p:childTnLst>
                          </p:cTn>
                        </p:par>
                        <p:par>
                          <p:cTn id="180" fill="hold" nodeType="afterGroup">
                            <p:stCondLst>
                              <p:cond delay="10000"/>
                            </p:stCondLst>
                            <p:childTnLst>
                              <p:par>
                                <p:cTn id="181" presetID="9" presetClass="entr" presetSubtype="0" fill="hold" grpId="0" nodeType="after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dissolve">
                                      <p:cBhvr>
                                        <p:cTn id="183" dur="500"/>
                                        <p:tgtEl>
                                          <p:spTgt spid="63"/>
                                        </p:tgtEl>
                                      </p:cBhvr>
                                    </p:animEffect>
                                  </p:childTnLst>
                                  <p:subTnLst>
                                    <p:audio>
                                      <p:cMediaNode>
                                        <p:cTn display="0" masterRel="sameClick">
                                          <p:stCondLst>
                                            <p:cond evt="begin" delay="0">
                                              <p:tn val="181"/>
                                            </p:cond>
                                          </p:stCondLst>
                                          <p:endCondLst>
                                            <p:cond evt="onStopAudio" delay="0">
                                              <p:tgtEl>
                                                <p:sldTgt/>
                                              </p:tgtEl>
                                            </p:cond>
                                          </p:endCondLst>
                                        </p:cTn>
                                        <p:tgtEl>
                                          <p:sndTgt r:embed="rId4" name="camera.wav"/>
                                        </p:tgtEl>
                                      </p:cMediaNode>
                                    </p:audio>
                                  </p:subTnLst>
                                </p:cTn>
                              </p:par>
                            </p:childTnLst>
                          </p:cTn>
                        </p:par>
                        <p:par>
                          <p:cTn id="184" fill="hold" nodeType="afterGroup">
                            <p:stCondLst>
                              <p:cond delay="10500"/>
                            </p:stCondLst>
                            <p:childTnLst>
                              <p:par>
                                <p:cTn id="185" presetID="53" presetClass="exit" presetSubtype="0" fill="hold" grpId="1" nodeType="afterEffect">
                                  <p:stCondLst>
                                    <p:cond delay="0"/>
                                  </p:stCondLst>
                                  <p:childTnLst>
                                    <p:anim calcmode="lin" valueType="num">
                                      <p:cBhvr>
                                        <p:cTn id="186" dur="500"/>
                                        <p:tgtEl>
                                          <p:spTgt spid="63"/>
                                        </p:tgtEl>
                                        <p:attrNameLst>
                                          <p:attrName>ppt_w</p:attrName>
                                        </p:attrNameLst>
                                      </p:cBhvr>
                                      <p:tavLst>
                                        <p:tav tm="0">
                                          <p:val>
                                            <p:strVal val="ppt_w"/>
                                          </p:val>
                                        </p:tav>
                                        <p:tav tm="100000">
                                          <p:val>
                                            <p:fltVal val="0"/>
                                          </p:val>
                                        </p:tav>
                                      </p:tavLst>
                                    </p:anim>
                                    <p:anim calcmode="lin" valueType="num">
                                      <p:cBhvr>
                                        <p:cTn id="187" dur="500"/>
                                        <p:tgtEl>
                                          <p:spTgt spid="63"/>
                                        </p:tgtEl>
                                        <p:attrNameLst>
                                          <p:attrName>ppt_h</p:attrName>
                                        </p:attrNameLst>
                                      </p:cBhvr>
                                      <p:tavLst>
                                        <p:tav tm="0">
                                          <p:val>
                                            <p:strVal val="ppt_h"/>
                                          </p:val>
                                        </p:tav>
                                        <p:tav tm="100000">
                                          <p:val>
                                            <p:fltVal val="0"/>
                                          </p:val>
                                        </p:tav>
                                      </p:tavLst>
                                    </p:anim>
                                    <p:animEffect transition="out" filter="fade">
                                      <p:cBhvr>
                                        <p:cTn id="188" dur="500"/>
                                        <p:tgtEl>
                                          <p:spTgt spid="63"/>
                                        </p:tgtEl>
                                      </p:cBhvr>
                                    </p:animEffect>
                                    <p:set>
                                      <p:cBhvr>
                                        <p:cTn id="189" dur="1" fill="hold">
                                          <p:stCondLst>
                                            <p:cond delay="499"/>
                                          </p:stCondLst>
                                        </p:cTn>
                                        <p:tgtEl>
                                          <p:spTgt spid="63"/>
                                        </p:tgtEl>
                                        <p:attrNameLst>
                                          <p:attrName>style.visibility</p:attrName>
                                        </p:attrNameLst>
                                      </p:cBhvr>
                                      <p:to>
                                        <p:strVal val="hidden"/>
                                      </p:to>
                                    </p:set>
                                  </p:childTnLst>
                                </p:cTn>
                              </p:par>
                              <p:par>
                                <p:cTn id="190" presetID="53" presetClass="entr" presetSubtype="0" fill="hold" nodeType="withEffect">
                                  <p:stCondLst>
                                    <p:cond delay="0"/>
                                  </p:stCondLst>
                                  <p:childTnLst>
                                    <p:set>
                                      <p:cBhvr>
                                        <p:cTn id="191" dur="1" fill="hold">
                                          <p:stCondLst>
                                            <p:cond delay="0"/>
                                          </p:stCondLst>
                                        </p:cTn>
                                        <p:tgtEl>
                                          <p:spTgt spid="3"/>
                                        </p:tgtEl>
                                        <p:attrNameLst>
                                          <p:attrName>style.visibility</p:attrName>
                                        </p:attrNameLst>
                                      </p:cBhvr>
                                      <p:to>
                                        <p:strVal val="visible"/>
                                      </p:to>
                                    </p:set>
                                    <p:anim calcmode="lin" valueType="num">
                                      <p:cBhvr>
                                        <p:cTn id="192" dur="500" fill="hold"/>
                                        <p:tgtEl>
                                          <p:spTgt spid="3"/>
                                        </p:tgtEl>
                                        <p:attrNameLst>
                                          <p:attrName>ppt_w</p:attrName>
                                        </p:attrNameLst>
                                      </p:cBhvr>
                                      <p:tavLst>
                                        <p:tav tm="0">
                                          <p:val>
                                            <p:fltVal val="0"/>
                                          </p:val>
                                        </p:tav>
                                        <p:tav tm="100000">
                                          <p:val>
                                            <p:strVal val="#ppt_w"/>
                                          </p:val>
                                        </p:tav>
                                      </p:tavLst>
                                    </p:anim>
                                    <p:anim calcmode="lin" valueType="num">
                                      <p:cBhvr>
                                        <p:cTn id="193" dur="500" fill="hold"/>
                                        <p:tgtEl>
                                          <p:spTgt spid="3"/>
                                        </p:tgtEl>
                                        <p:attrNameLst>
                                          <p:attrName>ppt_h</p:attrName>
                                        </p:attrNameLst>
                                      </p:cBhvr>
                                      <p:tavLst>
                                        <p:tav tm="0">
                                          <p:val>
                                            <p:fltVal val="0"/>
                                          </p:val>
                                        </p:tav>
                                        <p:tav tm="100000">
                                          <p:val>
                                            <p:strVal val="#ppt_h"/>
                                          </p:val>
                                        </p:tav>
                                      </p:tavLst>
                                    </p:anim>
                                    <p:animEffect transition="in" filter="fade">
                                      <p:cBhvr>
                                        <p:cTn id="194" dur="500"/>
                                        <p:tgtEl>
                                          <p:spTgt spid="3"/>
                                        </p:tgtEl>
                                      </p:cBhvr>
                                    </p:animEffect>
                                  </p:childTnLst>
                                  <p:subTnLst>
                                    <p:audio>
                                      <p:cMediaNode>
                                        <p:cTn display="0" masterRel="sameClick">
                                          <p:stCondLst>
                                            <p:cond evt="begin" delay="0">
                                              <p:tn val="190"/>
                                            </p:cond>
                                          </p:stCondLst>
                                          <p:endCondLst>
                                            <p:cond evt="onStopAudio" delay="0">
                                              <p:tgtEl>
                                                <p:sldTgt/>
                                              </p:tgtEl>
                                            </p:cond>
                                          </p:endCondLst>
                                        </p:cTn>
                                        <p:tgtEl>
                                          <p:sndTgt r:embed="rId5" name="chimes.wav"/>
                                        </p:tgtEl>
                                      </p:cMediaNode>
                                    </p:audio>
                                  </p:subTnLst>
                                </p:cTn>
                              </p:par>
                            </p:childTnLst>
                          </p:cTn>
                        </p:par>
                      </p:childTnLst>
                    </p:cTn>
                  </p:par>
                  <p:par>
                    <p:cTn id="195" fill="hold" nodeType="clickPar">
                      <p:stCondLst>
                        <p:cond delay="indefinite"/>
                      </p:stCondLst>
                      <p:childTnLst>
                        <p:par>
                          <p:cTn id="196" fill="hold" nodeType="withGroup">
                            <p:stCondLst>
                              <p:cond delay="0"/>
                            </p:stCondLst>
                            <p:childTnLst>
                              <p:par>
                                <p:cTn id="197" presetID="2" presetClass="exit" presetSubtype="2" fill="hold" nodeType="clickEffect">
                                  <p:stCondLst>
                                    <p:cond delay="0"/>
                                  </p:stCondLst>
                                  <p:childTnLst>
                                    <p:anim calcmode="lin" valueType="num">
                                      <p:cBhvr additive="base">
                                        <p:cTn id="198" dur="500"/>
                                        <p:tgtEl>
                                          <p:spTgt spid="3"/>
                                        </p:tgtEl>
                                        <p:attrNameLst>
                                          <p:attrName>ppt_x</p:attrName>
                                        </p:attrNameLst>
                                      </p:cBhvr>
                                      <p:tavLst>
                                        <p:tav tm="0">
                                          <p:val>
                                            <p:strVal val="ppt_x"/>
                                          </p:val>
                                        </p:tav>
                                        <p:tav tm="100000">
                                          <p:val>
                                            <p:strVal val="1+ppt_w/2"/>
                                          </p:val>
                                        </p:tav>
                                      </p:tavLst>
                                    </p:anim>
                                    <p:anim calcmode="lin" valueType="num">
                                      <p:cBhvr additive="base">
                                        <p:cTn id="199" dur="500"/>
                                        <p:tgtEl>
                                          <p:spTgt spid="3"/>
                                        </p:tgtEl>
                                        <p:attrNameLst>
                                          <p:attrName>ppt_y</p:attrName>
                                        </p:attrNameLst>
                                      </p:cBhvr>
                                      <p:tavLst>
                                        <p:tav tm="0">
                                          <p:val>
                                            <p:strVal val="ppt_y"/>
                                          </p:val>
                                        </p:tav>
                                        <p:tav tm="100000">
                                          <p:val>
                                            <p:strVal val="ppt_y"/>
                                          </p:val>
                                        </p:tav>
                                      </p:tavLst>
                                    </p:anim>
                                    <p:set>
                                      <p:cBhvr>
                                        <p:cTn id="200" dur="1" fill="hold">
                                          <p:stCondLst>
                                            <p:cond delay="499"/>
                                          </p:stCondLst>
                                        </p:cTn>
                                        <p:tgtEl>
                                          <p:spTgt spid="3"/>
                                        </p:tgtEl>
                                        <p:attrNameLst>
                                          <p:attrName>style.visibility</p:attrName>
                                        </p:attrNameLst>
                                      </p:cBhvr>
                                      <p:to>
                                        <p:strVal val="hidden"/>
                                      </p:to>
                                    </p:set>
                                  </p:childTnLst>
                                </p:cTn>
                              </p:par>
                            </p:childTnLst>
                          </p:cTn>
                        </p:par>
                        <p:par>
                          <p:cTn id="201" fill="hold" nodeType="afterGroup">
                            <p:stCondLst>
                              <p:cond delay="500"/>
                            </p:stCondLst>
                            <p:childTnLst>
                              <p:par>
                                <p:cTn id="202" presetID="23" presetClass="emph" presetSubtype="0" fill="hold" grpId="0" nodeType="afterEffect">
                                  <p:stCondLst>
                                    <p:cond delay="0"/>
                                  </p:stCondLst>
                                  <p:iterate type="lt">
                                    <p:tmPct val="0"/>
                                  </p:iterate>
                                  <p:childTnLst>
                                    <p:animClr clrSpc="hsl" dir="cw">
                                      <p:cBhvr override="childStyle">
                                        <p:cTn id="203" dur="500" fill="hold"/>
                                        <p:tgtEl>
                                          <p:spTgt spid="42"/>
                                        </p:tgtEl>
                                        <p:attrNameLst>
                                          <p:attrName>style.color</p:attrName>
                                        </p:attrNameLst>
                                      </p:cBhvr>
                                      <p:by>
                                        <p:hsl h="10842353" s="0" l="0"/>
                                      </p:by>
                                    </p:animClr>
                                    <p:animClr clrSpc="hsl" dir="cw">
                                      <p:cBhvr>
                                        <p:cTn id="204" dur="500" fill="hold"/>
                                        <p:tgtEl>
                                          <p:spTgt spid="42"/>
                                        </p:tgtEl>
                                        <p:attrNameLst>
                                          <p:attrName>fillcolor</p:attrName>
                                        </p:attrNameLst>
                                      </p:cBhvr>
                                      <p:by>
                                        <p:hsl h="10842353" s="0" l="0"/>
                                      </p:by>
                                    </p:animClr>
                                    <p:animClr clrSpc="hsl" dir="cw">
                                      <p:cBhvr>
                                        <p:cTn id="205" dur="500" fill="hold"/>
                                        <p:tgtEl>
                                          <p:spTgt spid="42"/>
                                        </p:tgtEl>
                                        <p:attrNameLst>
                                          <p:attrName>stroke.color</p:attrName>
                                        </p:attrNameLst>
                                      </p:cBhvr>
                                      <p:by>
                                        <p:hsl h="10842353" s="0" l="0"/>
                                      </p:by>
                                    </p:animClr>
                                    <p:set>
                                      <p:cBhvr>
                                        <p:cTn id="206" dur="500" fill="hold"/>
                                        <p:tgtEl>
                                          <p:spTgt spid="42"/>
                                        </p:tgtEl>
                                        <p:attrNameLst>
                                          <p:attrName>fill.type</p:attrName>
                                        </p:attrNameLst>
                                      </p:cBhvr>
                                      <p:to>
                                        <p:strVal val="solid"/>
                                      </p:to>
                                    </p:set>
                                  </p:childTnLst>
                                  <p:subTnLst>
                                    <p:audio>
                                      <p:cMediaNode>
                                        <p:cTn display="0" masterRel="sameClick">
                                          <p:stCondLst>
                                            <p:cond evt="begin" delay="0">
                                              <p:tn val="202"/>
                                            </p:cond>
                                          </p:stCondLst>
                                          <p:endCondLst>
                                            <p:cond evt="onStopAudio" delay="0">
                                              <p:tgtEl>
                                                <p:sldTgt/>
                                              </p:tgtEl>
                                            </p:cond>
                                          </p:endCondLst>
                                        </p:cTn>
                                        <p:tgtEl>
                                          <p:sndTgt r:embed="rId6" name="FELIZ2.WAV"/>
                                        </p:tgtEl>
                                      </p:cMediaNode>
                                    </p:audio>
                                  </p:subTnLst>
                                </p:cTn>
                              </p:par>
                              <p:par>
                                <p:cTn id="207" presetID="23" presetClass="emph" presetSubtype="0" fill="hold" grpId="0" nodeType="withEffect">
                                  <p:stCondLst>
                                    <p:cond delay="0"/>
                                  </p:stCondLst>
                                  <p:childTnLst>
                                    <p:animClr clrSpc="hsl" dir="cw">
                                      <p:cBhvr override="childStyle">
                                        <p:cTn id="208" dur="500" fill="hold"/>
                                        <p:tgtEl>
                                          <p:spTgt spid="37"/>
                                        </p:tgtEl>
                                        <p:attrNameLst>
                                          <p:attrName>style.color</p:attrName>
                                        </p:attrNameLst>
                                      </p:cBhvr>
                                      <p:by>
                                        <p:hsl h="10842353" s="0" l="0"/>
                                      </p:by>
                                    </p:animClr>
                                    <p:animClr clrSpc="hsl" dir="cw">
                                      <p:cBhvr>
                                        <p:cTn id="209" dur="500" fill="hold"/>
                                        <p:tgtEl>
                                          <p:spTgt spid="37"/>
                                        </p:tgtEl>
                                        <p:attrNameLst>
                                          <p:attrName>fillcolor</p:attrName>
                                        </p:attrNameLst>
                                      </p:cBhvr>
                                      <p:by>
                                        <p:hsl h="10842353" s="0" l="0"/>
                                      </p:by>
                                    </p:animClr>
                                    <p:animClr clrSpc="hsl" dir="cw">
                                      <p:cBhvr>
                                        <p:cTn id="210" dur="500" fill="hold"/>
                                        <p:tgtEl>
                                          <p:spTgt spid="37"/>
                                        </p:tgtEl>
                                        <p:attrNameLst>
                                          <p:attrName>stroke.color</p:attrName>
                                        </p:attrNameLst>
                                      </p:cBhvr>
                                      <p:by>
                                        <p:hsl h="10842353" s="0" l="0"/>
                                      </p:by>
                                    </p:animClr>
                                    <p:set>
                                      <p:cBhvr>
                                        <p:cTn id="211" dur="500" fill="hold"/>
                                        <p:tgtEl>
                                          <p:spTgt spid="37"/>
                                        </p:tgtEl>
                                        <p:attrNameLst>
                                          <p:attrName>fill.type</p:attrName>
                                        </p:attrNameLst>
                                      </p:cBhvr>
                                      <p:to>
                                        <p:strVal val="solid"/>
                                      </p:to>
                                    </p:set>
                                  </p:childTnLst>
                                </p:cTn>
                              </p:par>
                              <p:par>
                                <p:cTn id="212" presetID="34" presetClass="emph" presetSubtype="0" fill="hold" grpId="1" nodeType="withEffect">
                                  <p:stCondLst>
                                    <p:cond delay="0"/>
                                  </p:stCondLst>
                                  <p:iterate type="lt">
                                    <p:tmPct val="10000"/>
                                  </p:iterate>
                                  <p:childTnLst>
                                    <p:animMotion origin="layout" path="M -6.25E-7 -4.81481E-6 L -6.25E-7 -0.07222 " pathEditMode="relative" rAng="0" ptsTypes="AA">
                                      <p:cBhvr>
                                        <p:cTn id="213" dur="250" accel="50000" decel="50000" autoRev="1" fill="hold">
                                          <p:stCondLst>
                                            <p:cond delay="0"/>
                                          </p:stCondLst>
                                        </p:cTn>
                                        <p:tgtEl>
                                          <p:spTgt spid="42"/>
                                        </p:tgtEl>
                                        <p:attrNameLst>
                                          <p:attrName>ppt_x</p:attrName>
                                          <p:attrName>ppt_y</p:attrName>
                                        </p:attrNameLst>
                                      </p:cBhvr>
                                      <p:rCtr x="0" y="-3611"/>
                                    </p:animMotion>
                                    <p:animRot by="1500000">
                                      <p:cBhvr>
                                        <p:cTn id="214" dur="125" fill="hold">
                                          <p:stCondLst>
                                            <p:cond delay="0"/>
                                          </p:stCondLst>
                                        </p:cTn>
                                        <p:tgtEl>
                                          <p:spTgt spid="42"/>
                                        </p:tgtEl>
                                        <p:attrNameLst>
                                          <p:attrName>r</p:attrName>
                                        </p:attrNameLst>
                                      </p:cBhvr>
                                    </p:animRot>
                                    <p:animRot by="-1500000">
                                      <p:cBhvr>
                                        <p:cTn id="215" dur="125" fill="hold">
                                          <p:stCondLst>
                                            <p:cond delay="125"/>
                                          </p:stCondLst>
                                        </p:cTn>
                                        <p:tgtEl>
                                          <p:spTgt spid="42"/>
                                        </p:tgtEl>
                                        <p:attrNameLst>
                                          <p:attrName>r</p:attrName>
                                        </p:attrNameLst>
                                      </p:cBhvr>
                                    </p:animRot>
                                    <p:animRot by="-1500000">
                                      <p:cBhvr>
                                        <p:cTn id="216" dur="125" fill="hold">
                                          <p:stCondLst>
                                            <p:cond delay="250"/>
                                          </p:stCondLst>
                                        </p:cTn>
                                        <p:tgtEl>
                                          <p:spTgt spid="42"/>
                                        </p:tgtEl>
                                        <p:attrNameLst>
                                          <p:attrName>r</p:attrName>
                                        </p:attrNameLst>
                                      </p:cBhvr>
                                    </p:animRot>
                                    <p:animRot by="1500000">
                                      <p:cBhvr>
                                        <p:cTn id="217" dur="125" fill="hold">
                                          <p:stCondLst>
                                            <p:cond delay="375"/>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52" grpId="0" animBg="1"/>
      <p:bldP spid="31" grpId="0" animBg="1"/>
      <p:bldP spid="40" grpId="0" animBg="1"/>
      <p:bldP spid="41" grpId="0" animBg="1"/>
      <p:bldP spid="42" grpId="0" animBg="1"/>
      <p:bldP spid="42" grpId="1" animBg="1"/>
      <p:bldP spid="45" grpId="0" animBg="1"/>
      <p:bldP spid="46" grpId="0" animBg="1"/>
      <p:bldP spid="50" grpId="0" animBg="1"/>
      <p:bldP spid="51" grpId="0" animBg="1"/>
      <p:bldP spid="57" grpId="0" animBg="1"/>
      <p:bldP spid="57" grpId="1" animBg="1"/>
      <p:bldP spid="58" grpId="0"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2" grpId="0"/>
      <p:bldP spid="37" grpId="0"/>
      <p:bldP spid="37" grpId="1"/>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
          <p:cNvGrpSpPr>
            <a:grpSpLocks/>
          </p:cNvGrpSpPr>
          <p:nvPr/>
        </p:nvGrpSpPr>
        <p:grpSpPr bwMode="auto">
          <a:xfrm>
            <a:off x="1524000" y="-26988"/>
            <a:ext cx="9144000" cy="6958013"/>
            <a:chOff x="0" y="0"/>
            <a:chExt cx="5760" cy="4383"/>
          </a:xfrm>
        </p:grpSpPr>
        <p:sp>
          <p:nvSpPr>
            <p:cNvPr id="14369" name="Rectangle 3"/>
            <p:cNvSpPr>
              <a:spLocks noChangeArrowheads="1"/>
            </p:cNvSpPr>
            <p:nvPr/>
          </p:nvSpPr>
          <p:spPr bwMode="auto">
            <a:xfrm>
              <a:off x="0" y="3884"/>
              <a:ext cx="5760" cy="499"/>
            </a:xfrm>
            <a:prstGeom prst="rect">
              <a:avLst/>
            </a:prstGeom>
            <a:gradFill rotWithShape="1">
              <a:gsLst>
                <a:gs pos="0">
                  <a:srgbClr val="008000"/>
                </a:gs>
                <a:gs pos="100000">
                  <a:srgbClr val="003B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4370" name="Rectangle 4"/>
            <p:cNvSpPr>
              <a:spLocks noChangeArrowheads="1"/>
            </p:cNvSpPr>
            <p:nvPr/>
          </p:nvSpPr>
          <p:spPr bwMode="auto">
            <a:xfrm>
              <a:off x="0" y="0"/>
              <a:ext cx="5760" cy="527"/>
            </a:xfrm>
            <a:prstGeom prst="rect">
              <a:avLst/>
            </a:prstGeom>
            <a:gradFill rotWithShape="1">
              <a:gsLst>
                <a:gs pos="0">
                  <a:srgbClr val="003B00"/>
                </a:gs>
                <a:gs pos="100000">
                  <a:srgbClr val="008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4371" name="AutoShape 5"/>
            <p:cNvSpPr>
              <a:spLocks noChangeArrowheads="1"/>
            </p:cNvSpPr>
            <p:nvPr/>
          </p:nvSpPr>
          <p:spPr bwMode="auto">
            <a:xfrm>
              <a:off x="45" y="572"/>
              <a:ext cx="5647" cy="3221"/>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grpSp>
      <p:sp>
        <p:nvSpPr>
          <p:cNvPr id="312328" name="WordArt 8"/>
          <p:cNvSpPr>
            <a:spLocks noChangeArrowheads="1" noChangeShapeType="1" noTextEdit="1"/>
          </p:cNvSpPr>
          <p:nvPr/>
        </p:nvSpPr>
        <p:spPr bwMode="auto">
          <a:xfrm>
            <a:off x="3719514" y="260351"/>
            <a:ext cx="4986337" cy="504825"/>
          </a:xfrm>
          <a:prstGeom prst="rect">
            <a:avLst/>
          </a:prstGeom>
        </p:spPr>
        <p:txBody>
          <a:bodyPr wrap="none" fromWordArt="1">
            <a:prstTxWarp prst="textWave2">
              <a:avLst>
                <a:gd name="adj1" fmla="val 13005"/>
                <a:gd name="adj2" fmla="val 0"/>
              </a:avLst>
            </a:prstTxWarp>
          </a:bodyPr>
          <a:lstStyle/>
          <a:p>
            <a:r>
              <a:rPr lang="en-US" sz="3600" kern="10">
                <a:ln w="9525">
                  <a:solidFill>
                    <a:srgbClr val="FF6600"/>
                  </a:solidFill>
                  <a:round/>
                  <a:headEnd/>
                  <a:tailEnd/>
                </a:ln>
                <a:solidFill>
                  <a:srgbClr val="4F81BD"/>
                </a:solidFill>
                <a:effectLst>
                  <a:outerShdw dist="107763" dir="18900000" algn="ctr" rotWithShape="0">
                    <a:srgbClr val="C0C0C0">
                      <a:alpha val="50000"/>
                    </a:srgbClr>
                  </a:outerShdw>
                </a:effectLst>
                <a:latin typeface="Arial" panose="020B0604020202020204" pitchFamily="34" charset="0"/>
                <a:cs typeface="Arial" panose="020B0604020202020204" pitchFamily="34" charset="0"/>
              </a:rPr>
              <a:t>AI NHANH AI ĐÚNG!</a:t>
            </a:r>
          </a:p>
        </p:txBody>
      </p:sp>
      <p:sp>
        <p:nvSpPr>
          <p:cNvPr id="31" name="AutoShape 51"/>
          <p:cNvSpPr>
            <a:spLocks noChangeArrowheads="1"/>
          </p:cNvSpPr>
          <p:nvPr/>
        </p:nvSpPr>
        <p:spPr bwMode="auto">
          <a:xfrm>
            <a:off x="2782888" y="1182689"/>
            <a:ext cx="7561262" cy="1093787"/>
          </a:xfrm>
          <a:prstGeom prst="roundRect">
            <a:avLst>
              <a:gd name="adj" fmla="val 16667"/>
            </a:avLst>
          </a:prstGeom>
          <a:solidFill>
            <a:srgbClr val="C00000"/>
          </a:solidFill>
          <a:ln w="9525">
            <a:solidFill>
              <a:srgbClr val="FF6600"/>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en-US" altLang="en-US" dirty="0">
                <a:solidFill>
                  <a:prstClr val="black"/>
                </a:solidFill>
                <a:latin typeface="Arial" panose="020B0604020202020204" pitchFamily="34" charset="0"/>
                <a:cs typeface="Arial" panose="020B0604020202020204" pitchFamily="34" charset="0"/>
              </a:rPr>
              <a:t> </a:t>
            </a:r>
            <a:r>
              <a:rPr lang="en-US" altLang="en-US" sz="2800" b="1" dirty="0">
                <a:solidFill>
                  <a:prstClr val="white"/>
                </a:solidFill>
                <a:latin typeface="Arial" panose="020B0604020202020204" pitchFamily="34" charset="0"/>
                <a:cs typeface="Arial" panose="020B0604020202020204" pitchFamily="34" charset="0"/>
              </a:rPr>
              <a:t>         Con </a:t>
            </a:r>
            <a:r>
              <a:rPr lang="en-US" altLang="en-US" sz="2800" b="1" dirty="0" err="1">
                <a:solidFill>
                  <a:prstClr val="white"/>
                </a:solidFill>
                <a:latin typeface="Arial" panose="020B0604020202020204" pitchFamily="34" charset="0"/>
                <a:cs typeface="Arial" panose="020B0604020202020204" pitchFamily="34" charset="0"/>
              </a:rPr>
              <a:t>mèo</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nặng</a:t>
            </a:r>
            <a:r>
              <a:rPr lang="en-US" altLang="en-US" sz="2800" b="1" dirty="0">
                <a:solidFill>
                  <a:prstClr val="white"/>
                </a:solidFill>
                <a:latin typeface="Arial" panose="020B0604020202020204" pitchFamily="34" charset="0"/>
                <a:cs typeface="Arial" panose="020B0604020202020204" pitchFamily="34" charset="0"/>
              </a:rPr>
              <a:t> 0,5kg, con </a:t>
            </a:r>
            <a:r>
              <a:rPr lang="en-US" altLang="en-US" sz="2800" b="1" dirty="0" err="1">
                <a:solidFill>
                  <a:prstClr val="white"/>
                </a:solidFill>
                <a:latin typeface="Arial" panose="020B0604020202020204" pitchFamily="34" charset="0"/>
                <a:cs typeface="Arial" panose="020B0604020202020204" pitchFamily="34" charset="0"/>
              </a:rPr>
              <a:t>chó</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nặng</a:t>
            </a:r>
            <a:r>
              <a:rPr lang="en-US" altLang="en-US" sz="2800" b="1" dirty="0">
                <a:solidFill>
                  <a:prstClr val="white"/>
                </a:solidFill>
                <a:latin typeface="Arial" panose="020B0604020202020204" pitchFamily="34" charset="0"/>
                <a:cs typeface="Arial" panose="020B0604020202020204" pitchFamily="34" charset="0"/>
              </a:rPr>
              <a:t> </a:t>
            </a:r>
          </a:p>
          <a:p>
            <a:pPr algn="just" eaLnBrk="1" hangingPunct="1"/>
            <a:r>
              <a:rPr lang="en-US" altLang="en-US" sz="2800" b="1" dirty="0">
                <a:solidFill>
                  <a:prstClr val="white"/>
                </a:solidFill>
                <a:latin typeface="Arial" panose="020B0604020202020204" pitchFamily="34" charset="0"/>
                <a:cs typeface="Arial" panose="020B0604020202020204" pitchFamily="34" charset="0"/>
              </a:rPr>
              <a:t>   1,7kg. </a:t>
            </a:r>
            <a:r>
              <a:rPr lang="en-US" altLang="en-US" sz="2800" b="1" dirty="0" err="1">
                <a:solidFill>
                  <a:prstClr val="white"/>
                </a:solidFill>
                <a:latin typeface="Arial" panose="020B0604020202020204" pitchFamily="34" charset="0"/>
                <a:cs typeface="Arial" panose="020B0604020202020204" pitchFamily="34" charset="0"/>
              </a:rPr>
              <a:t>Hỏi</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cả</a:t>
            </a:r>
            <a:r>
              <a:rPr lang="en-US" altLang="en-US" sz="2800" b="1" dirty="0">
                <a:solidFill>
                  <a:prstClr val="white"/>
                </a:solidFill>
                <a:latin typeface="Arial" panose="020B0604020202020204" pitchFamily="34" charset="0"/>
                <a:cs typeface="Arial" panose="020B0604020202020204" pitchFamily="34" charset="0"/>
              </a:rPr>
              <a:t> </a:t>
            </a:r>
            <a:r>
              <a:rPr lang="en-US" altLang="en-US" sz="2800" b="1" dirty="0" err="1">
                <a:solidFill>
                  <a:prstClr val="white"/>
                </a:solidFill>
                <a:latin typeface="Arial" panose="020B0604020202020204" pitchFamily="34" charset="0"/>
                <a:cs typeface="Arial" panose="020B0604020202020204" pitchFamily="34" charset="0"/>
              </a:rPr>
              <a:t>hai</a:t>
            </a:r>
            <a:r>
              <a:rPr lang="en-US" altLang="en-US" sz="2800" b="1" dirty="0">
                <a:solidFill>
                  <a:prstClr val="white"/>
                </a:solidFill>
                <a:latin typeface="Arial" panose="020B0604020202020204" pitchFamily="34" charset="0"/>
                <a:cs typeface="Arial" panose="020B0604020202020204" pitchFamily="34" charset="0"/>
              </a:rPr>
              <a:t> con </a:t>
            </a:r>
            <a:r>
              <a:rPr lang="en-US" altLang="en-US" sz="2800" b="1" dirty="0" err="1">
                <a:solidFill>
                  <a:prstClr val="white"/>
                </a:solidFill>
                <a:latin typeface="Arial" panose="020B0604020202020204" pitchFamily="34" charset="0"/>
                <a:cs typeface="Arial" panose="020B0604020202020204" pitchFamily="34" charset="0"/>
              </a:rPr>
              <a:t>nặng</a:t>
            </a:r>
            <a:r>
              <a:rPr lang="en-US" altLang="en-US" sz="2800" b="1" dirty="0">
                <a:solidFill>
                  <a:prstClr val="white"/>
                </a:solidFill>
                <a:latin typeface="Arial" panose="020B0604020202020204" pitchFamily="34" charset="0"/>
                <a:cs typeface="Arial" panose="020B0604020202020204" pitchFamily="34" charset="0"/>
              </a:rPr>
              <a:t> bao </a:t>
            </a:r>
            <a:r>
              <a:rPr lang="en-US" altLang="en-US" sz="2800" b="1" dirty="0" err="1">
                <a:solidFill>
                  <a:prstClr val="white"/>
                </a:solidFill>
                <a:latin typeface="Arial" panose="020B0604020202020204" pitchFamily="34" charset="0"/>
                <a:cs typeface="Arial" panose="020B0604020202020204" pitchFamily="34" charset="0"/>
              </a:rPr>
              <a:t>nhiêu</a:t>
            </a:r>
            <a:r>
              <a:rPr lang="en-US" altLang="en-US" sz="2800" b="1" dirty="0">
                <a:solidFill>
                  <a:prstClr val="white"/>
                </a:solidFill>
                <a:latin typeface="Arial" panose="020B0604020202020204" pitchFamily="34" charset="0"/>
                <a:cs typeface="Arial" panose="020B0604020202020204" pitchFamily="34" charset="0"/>
              </a:rPr>
              <a:t> ? </a:t>
            </a:r>
          </a:p>
        </p:txBody>
      </p:sp>
      <p:sp>
        <p:nvSpPr>
          <p:cNvPr id="36" name="AutoShape 51"/>
          <p:cNvSpPr>
            <a:spLocks noChangeArrowheads="1"/>
          </p:cNvSpPr>
          <p:nvPr/>
        </p:nvSpPr>
        <p:spPr bwMode="auto">
          <a:xfrm>
            <a:off x="3359150" y="4868863"/>
            <a:ext cx="5843588" cy="749300"/>
          </a:xfrm>
          <a:prstGeom prst="roundRect">
            <a:avLst>
              <a:gd name="adj" fmla="val 16667"/>
            </a:avLst>
          </a:prstGeom>
          <a:solidFill>
            <a:srgbClr val="7030A0"/>
          </a:solidFill>
          <a:ln w="9525">
            <a:noFill/>
            <a:round/>
            <a:headEnd/>
            <a:tailEnd/>
          </a:ln>
        </p:spPr>
        <p:txBody>
          <a:bodyPr wrap="none" anchor="ctr"/>
          <a:lstStyle/>
          <a:p>
            <a:pPr algn="ctr" eaLnBrk="0" hangingPunct="0">
              <a:defRPr/>
            </a:pPr>
            <a:r>
              <a:rPr lang="en-US" sz="2600" b="1">
                <a:solidFill>
                  <a:prstClr val="white"/>
                </a:solidFill>
                <a:effectLst>
                  <a:outerShdw blurRad="38100" dist="38100" dir="2700000" algn="tl">
                    <a:srgbClr val="000000"/>
                  </a:outerShdw>
                </a:effectLst>
                <a:latin typeface="Arial" charset="0"/>
                <a:cs typeface="Arial" charset="0"/>
              </a:rPr>
              <a:t>22kg</a:t>
            </a:r>
            <a:endParaRPr lang="en-US" sz="2600" baseline="30000" dirty="0">
              <a:solidFill>
                <a:prstClr val="white"/>
              </a:solidFill>
              <a:latin typeface="Arial" charset="0"/>
              <a:cs typeface="Arial" charset="0"/>
            </a:endParaRPr>
          </a:p>
        </p:txBody>
      </p:sp>
      <p:pic>
        <p:nvPicPr>
          <p:cNvPr id="39" name="Picture 38"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093914" y="4868864"/>
            <a:ext cx="1500187" cy="801687"/>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a:hlinkHover r:id="" action="ppaction://noaction" highlightClick="1">
              <a:snd r:embed="rId8" name="cached_combo42.wav"/>
            </a:hlinkHover>
          </p:cNvPr>
          <p:cNvSpPr>
            <a:spLocks noChangeArrowheads="1"/>
          </p:cNvSpPr>
          <p:nvPr/>
        </p:nvSpPr>
        <p:spPr bwMode="auto">
          <a:xfrm>
            <a:off x="2230438" y="5013326"/>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1" name="WordArt 226"/>
          <p:cNvSpPr>
            <a:spLocks noChangeArrowheads="1" noChangeShapeType="1" noTextEdit="1"/>
          </p:cNvSpPr>
          <p:nvPr/>
        </p:nvSpPr>
        <p:spPr bwMode="auto">
          <a:xfrm>
            <a:off x="2436814" y="5084763"/>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C</a:t>
            </a:r>
          </a:p>
        </p:txBody>
      </p:sp>
      <p:sp>
        <p:nvSpPr>
          <p:cNvPr id="42" name="AutoShape 51"/>
          <p:cNvSpPr>
            <a:spLocks noChangeArrowheads="1"/>
          </p:cNvSpPr>
          <p:nvPr/>
        </p:nvSpPr>
        <p:spPr bwMode="auto">
          <a:xfrm>
            <a:off x="3216276" y="2565400"/>
            <a:ext cx="5967413" cy="749300"/>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600" b="1" dirty="0" err="1">
                <a:solidFill>
                  <a:prstClr val="white"/>
                </a:solidFill>
                <a:latin typeface="Arial" panose="020B0604020202020204" pitchFamily="34" charset="0"/>
                <a:cs typeface="Arial" panose="020B0604020202020204" pitchFamily="34" charset="0"/>
              </a:rPr>
              <a:t>2,2kg</a:t>
            </a:r>
            <a:endParaRPr lang="en-US" altLang="en-US" sz="2600" b="1" dirty="0">
              <a:solidFill>
                <a:prstClr val="white"/>
              </a:solidFill>
              <a:latin typeface="Arial" panose="020B0604020202020204" pitchFamily="34" charset="0"/>
              <a:cs typeface="Arial" panose="020B0604020202020204" pitchFamily="34" charset="0"/>
            </a:endParaRPr>
          </a:p>
        </p:txBody>
      </p:sp>
      <p:pic>
        <p:nvPicPr>
          <p:cNvPr id="44" name="Picture 39"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149475" y="2581275"/>
            <a:ext cx="1500188" cy="801688"/>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59">
            <a:hlinkHover r:id="" action="ppaction://noaction" highlightClick="1">
              <a:snd r:embed="rId8" name="cached_combo42.wav"/>
            </a:hlinkHover>
          </p:cNvPr>
          <p:cNvSpPr>
            <a:spLocks noChangeArrowheads="1"/>
          </p:cNvSpPr>
          <p:nvPr/>
        </p:nvSpPr>
        <p:spPr bwMode="auto">
          <a:xfrm>
            <a:off x="2225676" y="2654301"/>
            <a:ext cx="817563"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6" name="WordArt 226"/>
          <p:cNvSpPr>
            <a:spLocks noChangeArrowheads="1" noChangeShapeType="1" noTextEdit="1"/>
          </p:cNvSpPr>
          <p:nvPr/>
        </p:nvSpPr>
        <p:spPr bwMode="auto">
          <a:xfrm>
            <a:off x="2432051" y="2767013"/>
            <a:ext cx="460375" cy="387350"/>
          </a:xfrm>
          <a:prstGeom prst="rect">
            <a:avLst/>
          </a:prstGeom>
        </p:spPr>
        <p:txBody>
          <a:bodyPr wrap="none" fromWordArt="1">
            <a:prstTxWarp prst="textInflate">
              <a:avLst>
                <a:gd name="adj" fmla="val 13634"/>
              </a:avLst>
            </a:prstTxWarp>
          </a:bodyPr>
          <a:lstStyle/>
          <a:p>
            <a:r>
              <a:rPr lang="en-US" sz="3600" kern="10" dirty="0">
                <a:ln w="9525">
                  <a:solidFill>
                    <a:srgbClr val="FFFF00"/>
                  </a:solidFill>
                  <a:round/>
                  <a:headEnd/>
                  <a:tailEnd/>
                </a:ln>
                <a:solidFill>
                  <a:srgbClr val="FFFF00"/>
                </a:solidFill>
                <a:latin typeface=".VnTimeH" panose="020B7200000000000000" pitchFamily="34" charset="0"/>
              </a:rPr>
              <a:t>A</a:t>
            </a:r>
          </a:p>
        </p:txBody>
      </p:sp>
      <p:sp>
        <p:nvSpPr>
          <p:cNvPr id="47" name="AutoShape 51"/>
          <p:cNvSpPr>
            <a:spLocks noChangeArrowheads="1"/>
          </p:cNvSpPr>
          <p:nvPr/>
        </p:nvSpPr>
        <p:spPr bwMode="auto">
          <a:xfrm>
            <a:off x="3200400" y="3733800"/>
            <a:ext cx="5943600" cy="749300"/>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defRPr/>
            </a:pPr>
            <a:r>
              <a:rPr lang="en-US" sz="2600" b="1">
                <a:solidFill>
                  <a:prstClr val="white"/>
                </a:solidFill>
                <a:latin typeface="Arial" charset="0"/>
                <a:cs typeface="Arial" charset="0"/>
              </a:rPr>
              <a:t>1,57kg</a:t>
            </a:r>
            <a:endParaRPr lang="en-US" sz="3200" b="1" baseline="30000" dirty="0">
              <a:solidFill>
                <a:prstClr val="white"/>
              </a:solidFill>
              <a:effectLst>
                <a:outerShdw blurRad="38100" dist="38100" dir="2700000" algn="tl">
                  <a:srgbClr val="000000"/>
                </a:outerShdw>
              </a:effectLst>
              <a:latin typeface="Arial" charset="0"/>
              <a:cs typeface="Arial" charset="0"/>
            </a:endParaRPr>
          </a:p>
        </p:txBody>
      </p:sp>
      <p:pic>
        <p:nvPicPr>
          <p:cNvPr id="49" name="Picture 39" descr="Classicmode"/>
          <p:cNvPicPr>
            <a:picLocks noChangeAspect="1" noChangeArrowheads="1"/>
          </p:cNvPicPr>
          <p:nvPr/>
        </p:nvPicPr>
        <p:blipFill>
          <a:blip r:embed="rId7">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068514" y="3716339"/>
            <a:ext cx="1500187" cy="801687"/>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59">
            <a:hlinkHover r:id="" action="ppaction://noaction" highlightClick="1">
              <a:snd r:embed="rId8" name="cached_combo42.wav"/>
            </a:hlinkHover>
          </p:cNvPr>
          <p:cNvSpPr>
            <a:spLocks noChangeArrowheads="1"/>
          </p:cNvSpPr>
          <p:nvPr/>
        </p:nvSpPr>
        <p:spPr bwMode="auto">
          <a:xfrm>
            <a:off x="2144713" y="3860801"/>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51" name="WordArt 226"/>
          <p:cNvSpPr>
            <a:spLocks noChangeArrowheads="1" noChangeShapeType="1" noTextEdit="1"/>
          </p:cNvSpPr>
          <p:nvPr/>
        </p:nvSpPr>
        <p:spPr bwMode="auto">
          <a:xfrm>
            <a:off x="2351089" y="3860800"/>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B</a:t>
            </a:r>
          </a:p>
        </p:txBody>
      </p:sp>
      <p:sp>
        <p:nvSpPr>
          <p:cNvPr id="57" name="AutoShape 27"/>
          <p:cNvSpPr>
            <a:spLocks noChangeArrowheads="1"/>
          </p:cNvSpPr>
          <p:nvPr/>
        </p:nvSpPr>
        <p:spPr bwMode="auto">
          <a:xfrm>
            <a:off x="1528763" y="1066800"/>
            <a:ext cx="1543050" cy="1358900"/>
          </a:xfrm>
          <a:prstGeom prst="sun">
            <a:avLst>
              <a:gd name="adj" fmla="val 19880"/>
            </a:avLst>
          </a:prstGeom>
          <a:gradFill rotWithShape="1">
            <a:gsLst>
              <a:gs pos="0">
                <a:srgbClr val="FF0066"/>
              </a:gs>
              <a:gs pos="100000">
                <a:srgbClr val="E9EE10"/>
              </a:gs>
            </a:gsLst>
            <a:path path="rect">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solidFill>
                <a:prstClr val="black"/>
              </a:solidFill>
              <a:latin typeface="Arial" panose="020B0604020202020204" pitchFamily="34" charset="0"/>
              <a:cs typeface="Arial" panose="020B0604020202020204" pitchFamily="34" charset="0"/>
            </a:endParaRPr>
          </a:p>
        </p:txBody>
      </p:sp>
      <p:sp>
        <p:nvSpPr>
          <p:cNvPr id="58" name="WordArt 28"/>
          <p:cNvSpPr>
            <a:spLocks noChangeArrowheads="1" noChangeShapeType="1" noTextEdit="1"/>
          </p:cNvSpPr>
          <p:nvPr/>
        </p:nvSpPr>
        <p:spPr bwMode="auto">
          <a:xfrm>
            <a:off x="1946275" y="1435100"/>
            <a:ext cx="685800" cy="609600"/>
          </a:xfrm>
          <a:prstGeom prst="rect">
            <a:avLst/>
          </a:prstGeom>
        </p:spPr>
        <p:txBody>
          <a:bodyPr wrap="none" fromWordArt="1">
            <a:prstTxWarp prst="textPlain">
              <a:avLst>
                <a:gd name="adj" fmla="val 50000"/>
              </a:avLst>
            </a:prstTxWarp>
          </a:bodyPr>
          <a:lstStyle/>
          <a:p>
            <a:r>
              <a:rPr lang="en-US" sz="3600" b="1" kern="10" dirty="0" err="1">
                <a:ln w="19050">
                  <a:solidFill>
                    <a:srgbClr val="FFFF00"/>
                  </a:solidFill>
                  <a:round/>
                  <a:headEnd/>
                  <a:tailEnd/>
                </a:ln>
                <a:solidFill>
                  <a:srgbClr val="FFFF00"/>
                </a:solidFill>
                <a:effectLst>
                  <a:outerShdw dist="35921" dir="2700000" algn="ctr" rotWithShape="0">
                    <a:srgbClr val="990000"/>
                  </a:outerShdw>
                </a:effectLst>
                <a:latin typeface="Calibri"/>
                <a:cs typeface="Times New Roman" panose="02020603050405020304" pitchFamily="18" charset="0"/>
              </a:rPr>
              <a:t>Câu</a:t>
            </a:r>
            <a:r>
              <a:rPr lang="en-US" sz="3600" b="1" kern="10" dirty="0">
                <a:ln w="19050">
                  <a:solidFill>
                    <a:srgbClr val="FFFF00"/>
                  </a:solidFill>
                  <a:round/>
                  <a:headEnd/>
                  <a:tailEnd/>
                </a:ln>
                <a:solidFill>
                  <a:srgbClr val="FFFF00"/>
                </a:solidFill>
                <a:effectLst>
                  <a:outerShdw dist="35921" dir="2700000" algn="ctr" rotWithShape="0">
                    <a:srgbClr val="990000"/>
                  </a:outerShdw>
                </a:effectLst>
                <a:latin typeface="Calibri"/>
                <a:cs typeface="Times New Roman" panose="02020603050405020304" pitchFamily="18" charset="0"/>
              </a:rPr>
              <a:t> 2</a:t>
            </a:r>
          </a:p>
        </p:txBody>
      </p:sp>
      <p:sp>
        <p:nvSpPr>
          <p:cNvPr id="63" name="WordArt 33"/>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0</a:t>
            </a:r>
          </a:p>
        </p:txBody>
      </p:sp>
      <p:sp>
        <p:nvSpPr>
          <p:cNvPr id="64" name="WordArt 34"/>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a:t>
            </a:r>
          </a:p>
        </p:txBody>
      </p:sp>
      <p:sp>
        <p:nvSpPr>
          <p:cNvPr id="65" name="WordArt 35"/>
          <p:cNvSpPr>
            <a:spLocks noChangeArrowheads="1" noChangeShapeType="1" noTextEdit="1"/>
          </p:cNvSpPr>
          <p:nvPr/>
        </p:nvSpPr>
        <p:spPr bwMode="auto">
          <a:xfrm>
            <a:off x="9691688" y="2590800"/>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2</a:t>
            </a:r>
          </a:p>
        </p:txBody>
      </p:sp>
      <p:sp>
        <p:nvSpPr>
          <p:cNvPr id="66" name="WordArt 36"/>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3</a:t>
            </a:r>
          </a:p>
        </p:txBody>
      </p:sp>
      <p:sp>
        <p:nvSpPr>
          <p:cNvPr id="67" name="WordArt 37"/>
          <p:cNvSpPr>
            <a:spLocks noChangeArrowheads="1" noChangeShapeType="1" noTextEdit="1"/>
          </p:cNvSpPr>
          <p:nvPr/>
        </p:nvSpPr>
        <p:spPr bwMode="auto">
          <a:xfrm>
            <a:off x="9734550"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4</a:t>
            </a:r>
          </a:p>
        </p:txBody>
      </p:sp>
      <p:sp>
        <p:nvSpPr>
          <p:cNvPr id="68" name="WordArt 38"/>
          <p:cNvSpPr>
            <a:spLocks noChangeArrowheads="1" noChangeShapeType="1" noTextEdit="1"/>
          </p:cNvSpPr>
          <p:nvPr/>
        </p:nvSpPr>
        <p:spPr bwMode="auto">
          <a:xfrm>
            <a:off x="9701213"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5</a:t>
            </a:r>
          </a:p>
        </p:txBody>
      </p:sp>
      <p:sp>
        <p:nvSpPr>
          <p:cNvPr id="69" name="WordArt 39"/>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6</a:t>
            </a:r>
          </a:p>
        </p:txBody>
      </p:sp>
      <p:sp>
        <p:nvSpPr>
          <p:cNvPr id="70" name="WordArt 40"/>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7</a:t>
            </a:r>
          </a:p>
        </p:txBody>
      </p:sp>
      <p:sp>
        <p:nvSpPr>
          <p:cNvPr id="71" name="WordArt 41"/>
          <p:cNvSpPr>
            <a:spLocks noChangeArrowheads="1" noChangeShapeType="1" noTextEdit="1"/>
          </p:cNvSpPr>
          <p:nvPr/>
        </p:nvSpPr>
        <p:spPr bwMode="auto">
          <a:xfrm>
            <a:off x="9691688" y="2605088"/>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8</a:t>
            </a:r>
          </a:p>
        </p:txBody>
      </p:sp>
      <p:sp>
        <p:nvSpPr>
          <p:cNvPr id="72" name="WordArt 42"/>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9</a:t>
            </a:r>
          </a:p>
        </p:txBody>
      </p:sp>
      <p:sp>
        <p:nvSpPr>
          <p:cNvPr id="73" name="WordArt 43"/>
          <p:cNvSpPr>
            <a:spLocks noChangeArrowheads="1" noChangeShapeType="1" noTextEdit="1"/>
          </p:cNvSpPr>
          <p:nvPr/>
        </p:nvSpPr>
        <p:spPr bwMode="auto">
          <a:xfrm>
            <a:off x="9686925" y="261937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10</a:t>
            </a:r>
          </a:p>
        </p:txBody>
      </p:sp>
      <p:grpSp>
        <p:nvGrpSpPr>
          <p:cNvPr id="3" name="Group 49"/>
          <p:cNvGrpSpPr>
            <a:grpSpLocks/>
          </p:cNvGrpSpPr>
          <p:nvPr/>
        </p:nvGrpSpPr>
        <p:grpSpPr bwMode="auto">
          <a:xfrm>
            <a:off x="9296400" y="3773488"/>
            <a:ext cx="1447800" cy="1179512"/>
            <a:chOff x="4320" y="2928"/>
            <a:chExt cx="1104" cy="1104"/>
          </a:xfrm>
        </p:grpSpPr>
        <p:sp>
          <p:nvSpPr>
            <p:cNvPr id="14367" name="AutoShape 50"/>
            <p:cNvSpPr>
              <a:spLocks noChangeArrowheads="1"/>
            </p:cNvSpPr>
            <p:nvPr/>
          </p:nvSpPr>
          <p:spPr bwMode="auto">
            <a:xfrm>
              <a:off x="4320" y="2928"/>
              <a:ext cx="1104" cy="1104"/>
            </a:xfrm>
            <a:prstGeom prst="star32">
              <a:avLst>
                <a:gd name="adj" fmla="val 37500"/>
              </a:avLst>
            </a:prstGeom>
            <a:gradFill rotWithShape="1">
              <a:gsLst>
                <a:gs pos="0">
                  <a:srgbClr val="EC9EC5"/>
                </a:gs>
                <a:gs pos="100000">
                  <a:srgbClr val="CC0066"/>
                </a:gs>
              </a:gsLst>
              <a:path path="shape">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6000" b="1">
                <a:solidFill>
                  <a:srgbClr val="FF0066"/>
                </a:solidFill>
                <a:latin typeface=".VnHelvetInsH" panose="020B7200000000000000" pitchFamily="34" charset="0"/>
                <a:cs typeface="Arial" panose="020B0604020202020204" pitchFamily="34" charset="0"/>
              </a:endParaRPr>
            </a:p>
          </p:txBody>
        </p:sp>
        <p:sp>
          <p:nvSpPr>
            <p:cNvPr id="14368" name="WordArt 51"/>
            <p:cNvSpPr>
              <a:spLocks noChangeArrowheads="1" noChangeShapeType="1" noTextEdit="1"/>
            </p:cNvSpPr>
            <p:nvPr/>
          </p:nvSpPr>
          <p:spPr bwMode="auto">
            <a:xfrm>
              <a:off x="4581" y="3142"/>
              <a:ext cx="672" cy="576"/>
            </a:xfrm>
            <a:prstGeom prst="rect">
              <a:avLst/>
            </a:prstGeom>
          </p:spPr>
          <p:txBody>
            <a:bodyPr wrap="none" fromWordArt="1">
              <a:prstTxWarp prst="textPlain">
                <a:avLst>
                  <a:gd name="adj" fmla="val 50000"/>
                </a:avLst>
              </a:prstTxWarp>
            </a:bodyPr>
            <a:lstStyle/>
            <a:p>
              <a:r>
                <a:rPr lang="en-US" sz="3600" kern="10">
                  <a:ln w="9525">
                    <a:solidFill>
                      <a:srgbClr val="000000"/>
                    </a:solidFill>
                    <a:round/>
                    <a:headEnd/>
                    <a:tailEnd/>
                  </a:ln>
                  <a:solidFill>
                    <a:srgbClr val="000000"/>
                  </a:solidFill>
                  <a:latin typeface="Calibri"/>
                  <a:cs typeface="Times New Roman" panose="02020603050405020304" pitchFamily="18" charset="0"/>
                </a:rPr>
                <a:t>Hết giờ</a:t>
              </a:r>
            </a:p>
          </p:txBody>
        </p:sp>
      </p:grpSp>
    </p:spTree>
    <p:extLst>
      <p:ext uri="{BB962C8B-B14F-4D97-AF65-F5344CB8AC3E}">
        <p14:creationId xmlns:p14="http://schemas.microsoft.com/office/powerpoint/2010/main" val="1212028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12328"/>
                                        </p:tgtEl>
                                        <p:attrNameLst>
                                          <p:attrName>style.visibility</p:attrName>
                                        </p:attrNameLst>
                                      </p:cBhvr>
                                      <p:to>
                                        <p:strVal val="visible"/>
                                      </p:to>
                                    </p:set>
                                    <p:animEffect transition="in" filter="strips(downRight)">
                                      <p:cBhvr>
                                        <p:cTn id="7" dur="1000"/>
                                        <p:tgtEl>
                                          <p:spTgt spid="312328"/>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 calcmode="lin" valueType="num">
                                      <p:cBhvr>
                                        <p:cTn id="10" dur="500" fill="hold"/>
                                        <p:tgtEl>
                                          <p:spTgt spid="57"/>
                                        </p:tgtEl>
                                        <p:attrNameLst>
                                          <p:attrName>ppt_w</p:attrName>
                                        </p:attrNameLst>
                                      </p:cBhvr>
                                      <p:tavLst>
                                        <p:tav tm="0">
                                          <p:val>
                                            <p:fltVal val="0"/>
                                          </p:val>
                                        </p:tav>
                                        <p:tav tm="100000">
                                          <p:val>
                                            <p:strVal val="#ppt_w"/>
                                          </p:val>
                                        </p:tav>
                                      </p:tavLst>
                                    </p:anim>
                                    <p:anim calcmode="lin" valueType="num">
                                      <p:cBhvr>
                                        <p:cTn id="11" dur="500" fill="hold"/>
                                        <p:tgtEl>
                                          <p:spTgt spid="57"/>
                                        </p:tgtEl>
                                        <p:attrNameLst>
                                          <p:attrName>ppt_h</p:attrName>
                                        </p:attrNameLst>
                                      </p:cBhvr>
                                      <p:tavLst>
                                        <p:tav tm="0">
                                          <p:val>
                                            <p:fltVal val="0"/>
                                          </p:val>
                                        </p:tav>
                                        <p:tav tm="100000">
                                          <p:val>
                                            <p:strVal val="#ppt_h"/>
                                          </p:val>
                                        </p:tav>
                                      </p:tavLst>
                                    </p:anim>
                                    <p:animEffect transition="in" filter="fade">
                                      <p:cBhvr>
                                        <p:cTn id="12" dur="500"/>
                                        <p:tgtEl>
                                          <p:spTgt spid="57"/>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animEffect transition="in" filter="fade">
                                      <p:cBhvr>
                                        <p:cTn id="17" dur="500"/>
                                        <p:tgtEl>
                                          <p:spTgt spid="58"/>
                                        </p:tgtEl>
                                      </p:cBhvr>
                                    </p:animEffect>
                                  </p:childTnLst>
                                </p:cTn>
                              </p:par>
                              <p:par>
                                <p:cTn id="18" presetID="8" presetClass="emph" presetSubtype="0" repeatCount="indefinite" fill="hold" grpId="1" nodeType="withEffect">
                                  <p:stCondLst>
                                    <p:cond delay="0"/>
                                  </p:stCondLst>
                                  <p:childTnLst>
                                    <p:animRot by="21600000">
                                      <p:cBhvr>
                                        <p:cTn id="19" dur="2000" fill="hold"/>
                                        <p:tgtEl>
                                          <p:spTgt spid="57"/>
                                        </p:tgtEl>
                                        <p:attrNameLst>
                                          <p:attrName>r</p:attrName>
                                        </p:attrNameLst>
                                      </p:cBhvr>
                                    </p:animRot>
                                  </p:childTnLst>
                                </p:cTn>
                              </p:par>
                              <p:par>
                                <p:cTn id="20" presetID="2" presetClass="entr" presetSubtype="8" fill="hold" grpId="0" nodeType="withEffect">
                                  <p:stCondLst>
                                    <p:cond delay="50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1000" fill="hold"/>
                                        <p:tgtEl>
                                          <p:spTgt spid="31"/>
                                        </p:tgtEl>
                                        <p:attrNameLst>
                                          <p:attrName>ppt_x</p:attrName>
                                        </p:attrNameLst>
                                      </p:cBhvr>
                                      <p:tavLst>
                                        <p:tav tm="0">
                                          <p:val>
                                            <p:strVal val="0-#ppt_w/2"/>
                                          </p:val>
                                        </p:tav>
                                        <p:tav tm="100000">
                                          <p:val>
                                            <p:strVal val="#ppt_x"/>
                                          </p:val>
                                        </p:tav>
                                      </p:tavLst>
                                    </p:anim>
                                    <p:anim calcmode="lin" valueType="num">
                                      <p:cBhvr additive="base">
                                        <p:cTn id="23" dur="1000" fill="hold"/>
                                        <p:tgtEl>
                                          <p:spTgt spid="3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Jet Fighter 2-DVDH.wav"/>
                                        </p:tgtEl>
                                      </p:cMediaNode>
                                    </p:audio>
                                  </p:subTnLst>
                                </p:cTn>
                              </p:par>
                              <p:par>
                                <p:cTn id="24" presetID="5" presetClass="entr" presetSubtype="10" fill="hold" grpId="0" nodeType="withEffect">
                                  <p:stCondLst>
                                    <p:cond delay="3000"/>
                                  </p:stCondLst>
                                  <p:childTnLst>
                                    <p:set>
                                      <p:cBhvr>
                                        <p:cTn id="25" dur="1" fill="hold">
                                          <p:stCondLst>
                                            <p:cond delay="0"/>
                                          </p:stCondLst>
                                        </p:cTn>
                                        <p:tgtEl>
                                          <p:spTgt spid="45"/>
                                        </p:tgtEl>
                                        <p:attrNameLst>
                                          <p:attrName>style.visibility</p:attrName>
                                        </p:attrNameLst>
                                      </p:cBhvr>
                                      <p:to>
                                        <p:strVal val="visible"/>
                                      </p:to>
                                    </p:set>
                                    <p:animEffect transition="in" filter="checkerboard(across)">
                                      <p:cBhvr>
                                        <p:cTn id="26" dur="500"/>
                                        <p:tgtEl>
                                          <p:spTgt spid="45"/>
                                        </p:tgtEl>
                                      </p:cBhvr>
                                    </p:animEffect>
                                  </p:childTnLst>
                                </p:cTn>
                              </p:par>
                              <p:par>
                                <p:cTn id="27" presetID="5" presetClass="entr" presetSubtype="10" fill="hold" grpId="0" nodeType="withEffect">
                                  <p:stCondLst>
                                    <p:cond delay="3000"/>
                                  </p:stCondLst>
                                  <p:childTnLst>
                                    <p:set>
                                      <p:cBhvr>
                                        <p:cTn id="28" dur="1" fill="hold">
                                          <p:stCondLst>
                                            <p:cond delay="0"/>
                                          </p:stCondLst>
                                        </p:cTn>
                                        <p:tgtEl>
                                          <p:spTgt spid="46"/>
                                        </p:tgtEl>
                                        <p:attrNameLst>
                                          <p:attrName>style.visibility</p:attrName>
                                        </p:attrNameLst>
                                      </p:cBhvr>
                                      <p:to>
                                        <p:strVal val="visible"/>
                                      </p:to>
                                    </p:set>
                                    <p:animEffect transition="in" filter="checkerboard(across)">
                                      <p:cBhvr>
                                        <p:cTn id="29" dur="500"/>
                                        <p:tgtEl>
                                          <p:spTgt spid="46"/>
                                        </p:tgtEl>
                                      </p:cBhvr>
                                    </p:animEffect>
                                  </p:childTnLst>
                                </p:cTn>
                              </p:par>
                              <p:par>
                                <p:cTn id="30" presetID="22" presetClass="entr" presetSubtype="8" fill="hold" nodeType="withEffect">
                                  <p:stCondLst>
                                    <p:cond delay="3000"/>
                                  </p:stCondLst>
                                  <p:iterate type="lt">
                                    <p:tmPct val="0"/>
                                  </p:iterate>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par>
                                <p:cTn id="33" presetID="5" presetClass="entr" presetSubtype="10" fill="hold" nodeType="withEffect">
                                  <p:stCondLst>
                                    <p:cond delay="4000"/>
                                  </p:stCondLst>
                                  <p:childTnLst>
                                    <p:set>
                                      <p:cBhvr>
                                        <p:cTn id="34" dur="1" fill="hold">
                                          <p:stCondLst>
                                            <p:cond delay="0"/>
                                          </p:stCondLst>
                                        </p:cTn>
                                        <p:tgtEl>
                                          <p:spTgt spid="49"/>
                                        </p:tgtEl>
                                        <p:attrNameLst>
                                          <p:attrName>style.visibility</p:attrName>
                                        </p:attrNameLst>
                                      </p:cBhvr>
                                      <p:to>
                                        <p:strVal val="visible"/>
                                      </p:to>
                                    </p:set>
                                    <p:animEffect transition="in" filter="checkerboard(across)">
                                      <p:cBhvr>
                                        <p:cTn id="35" dur="500"/>
                                        <p:tgtEl>
                                          <p:spTgt spid="49"/>
                                        </p:tgtEl>
                                      </p:cBhvr>
                                    </p:animEffect>
                                  </p:childTnLst>
                                  <p:subTnLst>
                                    <p:audio>
                                      <p:cMediaNode>
                                        <p:cTn display="0" masterRel="sameClick">
                                          <p:stCondLst>
                                            <p:cond evt="begin" delay="0">
                                              <p:tn val="33"/>
                                            </p:cond>
                                          </p:stCondLst>
                                          <p:endCondLst>
                                            <p:cond evt="onStopAudio" delay="0">
                                              <p:tgtEl>
                                                <p:sldTgt/>
                                              </p:tgtEl>
                                            </p:cond>
                                          </p:endCondLst>
                                        </p:cTn>
                                        <p:tgtEl>
                                          <p:sndTgt r:embed="rId3" name="Chimes 3-CL (2).wav"/>
                                        </p:tgtEl>
                                      </p:cMediaNode>
                                    </p:audio>
                                  </p:subTnLst>
                                </p:cTn>
                              </p:par>
                              <p:par>
                                <p:cTn id="36" presetID="5" presetClass="entr" presetSubtype="10" fill="hold" grpId="0" nodeType="withEffect">
                                  <p:stCondLst>
                                    <p:cond delay="4000"/>
                                  </p:stCondLst>
                                  <p:childTnLst>
                                    <p:set>
                                      <p:cBhvr>
                                        <p:cTn id="37" dur="1" fill="hold">
                                          <p:stCondLst>
                                            <p:cond delay="0"/>
                                          </p:stCondLst>
                                        </p:cTn>
                                        <p:tgtEl>
                                          <p:spTgt spid="50"/>
                                        </p:tgtEl>
                                        <p:attrNameLst>
                                          <p:attrName>style.visibility</p:attrName>
                                        </p:attrNameLst>
                                      </p:cBhvr>
                                      <p:to>
                                        <p:strVal val="visible"/>
                                      </p:to>
                                    </p:set>
                                    <p:animEffect transition="in" filter="checkerboard(across)">
                                      <p:cBhvr>
                                        <p:cTn id="38" dur="500"/>
                                        <p:tgtEl>
                                          <p:spTgt spid="50"/>
                                        </p:tgtEl>
                                      </p:cBhvr>
                                    </p:animEffect>
                                  </p:childTnLst>
                                </p:cTn>
                              </p:par>
                              <p:par>
                                <p:cTn id="39" presetID="5" presetClass="entr" presetSubtype="10" fill="hold" grpId="0" nodeType="withEffect">
                                  <p:stCondLst>
                                    <p:cond delay="4000"/>
                                  </p:stCondLst>
                                  <p:childTnLst>
                                    <p:set>
                                      <p:cBhvr>
                                        <p:cTn id="40" dur="1" fill="hold">
                                          <p:stCondLst>
                                            <p:cond delay="0"/>
                                          </p:stCondLst>
                                        </p:cTn>
                                        <p:tgtEl>
                                          <p:spTgt spid="51"/>
                                        </p:tgtEl>
                                        <p:attrNameLst>
                                          <p:attrName>style.visibility</p:attrName>
                                        </p:attrNameLst>
                                      </p:cBhvr>
                                      <p:to>
                                        <p:strVal val="visible"/>
                                      </p:to>
                                    </p:set>
                                    <p:animEffect transition="in" filter="checkerboard(across)">
                                      <p:cBhvr>
                                        <p:cTn id="41" dur="500"/>
                                        <p:tgtEl>
                                          <p:spTgt spid="51"/>
                                        </p:tgtEl>
                                      </p:cBhvr>
                                    </p:animEffect>
                                  </p:childTnLst>
                                </p:cTn>
                              </p:par>
                              <p:par>
                                <p:cTn id="42" presetID="22" presetClass="entr" presetSubtype="8" fill="hold" nodeType="withEffect">
                                  <p:stCondLst>
                                    <p:cond delay="400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500"/>
                                        <p:tgtEl>
                                          <p:spTgt spid="47"/>
                                        </p:tgtEl>
                                      </p:cBhvr>
                                    </p:animEffect>
                                  </p:childTnLst>
                                </p:cTn>
                              </p:par>
                              <p:par>
                                <p:cTn id="45" presetID="5" presetClass="entr" presetSubtype="10" fill="hold" nodeType="withEffect">
                                  <p:stCondLst>
                                    <p:cond delay="4000"/>
                                  </p:stCondLst>
                                  <p:childTnLst>
                                    <p:set>
                                      <p:cBhvr>
                                        <p:cTn id="46" dur="1" fill="hold">
                                          <p:stCondLst>
                                            <p:cond delay="0"/>
                                          </p:stCondLst>
                                        </p:cTn>
                                        <p:tgtEl>
                                          <p:spTgt spid="39"/>
                                        </p:tgtEl>
                                        <p:attrNameLst>
                                          <p:attrName>style.visibility</p:attrName>
                                        </p:attrNameLst>
                                      </p:cBhvr>
                                      <p:to>
                                        <p:strVal val="visible"/>
                                      </p:to>
                                    </p:set>
                                    <p:animEffect transition="in" filter="checkerboard(across)">
                                      <p:cBhvr>
                                        <p:cTn id="47" dur="500"/>
                                        <p:tgtEl>
                                          <p:spTgt spid="39"/>
                                        </p:tgtEl>
                                      </p:cBhvr>
                                    </p:animEffect>
                                  </p:childTnLst>
                                  <p:subTnLst>
                                    <p:audio>
                                      <p:cMediaNode>
                                        <p:cTn display="0" masterRel="sameClick">
                                          <p:stCondLst>
                                            <p:cond evt="begin" delay="0">
                                              <p:tn val="45"/>
                                            </p:cond>
                                          </p:stCondLst>
                                          <p:endCondLst>
                                            <p:cond evt="onStopAudio" delay="0">
                                              <p:tgtEl>
                                                <p:sldTgt/>
                                              </p:tgtEl>
                                            </p:cond>
                                          </p:endCondLst>
                                        </p:cTn>
                                        <p:tgtEl>
                                          <p:sndTgt r:embed="rId3" name="Chimes 3-CL (2).wav"/>
                                        </p:tgtEl>
                                      </p:cMediaNode>
                                    </p:audio>
                                  </p:subTnLst>
                                </p:cTn>
                              </p:par>
                              <p:par>
                                <p:cTn id="48" presetID="5" presetClass="entr" presetSubtype="10" fill="hold" grpId="0" nodeType="withEffect">
                                  <p:stCondLst>
                                    <p:cond delay="4000"/>
                                  </p:stCondLst>
                                  <p:childTnLst>
                                    <p:set>
                                      <p:cBhvr>
                                        <p:cTn id="49" dur="1" fill="hold">
                                          <p:stCondLst>
                                            <p:cond delay="0"/>
                                          </p:stCondLst>
                                        </p:cTn>
                                        <p:tgtEl>
                                          <p:spTgt spid="40"/>
                                        </p:tgtEl>
                                        <p:attrNameLst>
                                          <p:attrName>style.visibility</p:attrName>
                                        </p:attrNameLst>
                                      </p:cBhvr>
                                      <p:to>
                                        <p:strVal val="visible"/>
                                      </p:to>
                                    </p:set>
                                    <p:animEffect transition="in" filter="checkerboard(across)">
                                      <p:cBhvr>
                                        <p:cTn id="50" dur="500"/>
                                        <p:tgtEl>
                                          <p:spTgt spid="40"/>
                                        </p:tgtEl>
                                      </p:cBhvr>
                                    </p:animEffect>
                                  </p:childTnLst>
                                </p:cTn>
                              </p:par>
                              <p:par>
                                <p:cTn id="51" presetID="5" presetClass="entr" presetSubtype="10" fill="hold" grpId="0" nodeType="withEffect">
                                  <p:stCondLst>
                                    <p:cond delay="4000"/>
                                  </p:stCondLst>
                                  <p:childTnLst>
                                    <p:set>
                                      <p:cBhvr>
                                        <p:cTn id="52" dur="1" fill="hold">
                                          <p:stCondLst>
                                            <p:cond delay="0"/>
                                          </p:stCondLst>
                                        </p:cTn>
                                        <p:tgtEl>
                                          <p:spTgt spid="41"/>
                                        </p:tgtEl>
                                        <p:attrNameLst>
                                          <p:attrName>style.visibility</p:attrName>
                                        </p:attrNameLst>
                                      </p:cBhvr>
                                      <p:to>
                                        <p:strVal val="visible"/>
                                      </p:to>
                                    </p:set>
                                    <p:animEffect transition="in" filter="checkerboard(across)">
                                      <p:cBhvr>
                                        <p:cTn id="53" dur="500"/>
                                        <p:tgtEl>
                                          <p:spTgt spid="41"/>
                                        </p:tgtEl>
                                      </p:cBhvr>
                                    </p:animEffect>
                                  </p:childTnLst>
                                </p:cTn>
                              </p:par>
                              <p:par>
                                <p:cTn id="54" presetID="22" presetClass="entr" presetSubtype="8" fill="hold" nodeType="withEffect">
                                  <p:stCondLst>
                                    <p:cond delay="4000"/>
                                  </p:stCondLst>
                                  <p:iterate type="lt">
                                    <p:tmPct val="0"/>
                                  </p:iterate>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par>
                                <p:cTn id="57" presetID="5" presetClass="entr" presetSubtype="10" fill="hold" nodeType="withEffect">
                                  <p:stCondLst>
                                    <p:cond delay="5000"/>
                                  </p:stCondLst>
                                  <p:childTnLst>
                                    <p:set>
                                      <p:cBhvr>
                                        <p:cTn id="58" dur="1" fill="hold">
                                          <p:stCondLst>
                                            <p:cond delay="0"/>
                                          </p:stCondLst>
                                        </p:cTn>
                                        <p:tgtEl>
                                          <p:spTgt spid="44"/>
                                        </p:tgtEl>
                                        <p:attrNameLst>
                                          <p:attrName>style.visibility</p:attrName>
                                        </p:attrNameLst>
                                      </p:cBhvr>
                                      <p:to>
                                        <p:strVal val="visible"/>
                                      </p:to>
                                    </p:set>
                                    <p:animEffect transition="in" filter="checkerboard(across)">
                                      <p:cBhvr>
                                        <p:cTn id="59" dur="500"/>
                                        <p:tgtEl>
                                          <p:spTgt spid="44"/>
                                        </p:tgtEl>
                                      </p:cBhvr>
                                    </p:animEffect>
                                  </p:childTnLst>
                                  <p:subTnLst>
                                    <p:audio>
                                      <p:cMediaNode>
                                        <p:cTn display="0" masterRel="sameClick">
                                          <p:stCondLst>
                                            <p:cond evt="begin" delay="0">
                                              <p:tn val="57"/>
                                            </p:cond>
                                          </p:stCondLst>
                                          <p:endCondLst>
                                            <p:cond evt="onStopAudio" delay="0">
                                              <p:tgtEl>
                                                <p:sldTgt/>
                                              </p:tgtEl>
                                            </p:cond>
                                          </p:endCondLst>
                                        </p:cTn>
                                        <p:tgtEl>
                                          <p:sndTgt r:embed="rId3" name="Chimes 3-CL (2).wav"/>
                                        </p:tgtEl>
                                      </p:cMediaNode>
                                    </p:audio>
                                  </p:sub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dissolve">
                                      <p:cBhvr>
                                        <p:cTn id="64" dur="500"/>
                                        <p:tgtEl>
                                          <p:spTgt spid="73"/>
                                        </p:tgtEl>
                                      </p:cBhvr>
                                    </p:animEffect>
                                  </p:childTnLst>
                                  <p:subTnLst>
                                    <p:audio>
                                      <p:cMediaNode>
                                        <p:cTn display="0" masterRel="sameClick">
                                          <p:stCondLst>
                                            <p:cond evt="begin" delay="0">
                                              <p:tn val="62"/>
                                            </p:cond>
                                          </p:stCondLst>
                                          <p:endCondLst>
                                            <p:cond evt="onStopAudio" delay="0">
                                              <p:tgtEl>
                                                <p:sldTgt/>
                                              </p:tgtEl>
                                            </p:cond>
                                          </p:endCondLst>
                                        </p:cTn>
                                        <p:tgtEl>
                                          <p:sndTgt r:embed="rId4" name="camera.wav"/>
                                        </p:tgtEl>
                                      </p:cMediaNode>
                                    </p:audio>
                                  </p:subTnLst>
                                </p:cTn>
                              </p:par>
                            </p:childTnLst>
                          </p:cTn>
                        </p:par>
                        <p:par>
                          <p:cTn id="65" fill="hold" nodeType="afterGroup">
                            <p:stCondLst>
                              <p:cond delay="500"/>
                            </p:stCondLst>
                            <p:childTnLst>
                              <p:par>
                                <p:cTn id="66" presetID="53" presetClass="exit" presetSubtype="0" fill="hold" grpId="1" nodeType="afterEffect">
                                  <p:stCondLst>
                                    <p:cond delay="0"/>
                                  </p:stCondLst>
                                  <p:childTnLst>
                                    <p:anim calcmode="lin" valueType="num">
                                      <p:cBhvr>
                                        <p:cTn id="67" dur="500"/>
                                        <p:tgtEl>
                                          <p:spTgt spid="73"/>
                                        </p:tgtEl>
                                        <p:attrNameLst>
                                          <p:attrName>ppt_w</p:attrName>
                                        </p:attrNameLst>
                                      </p:cBhvr>
                                      <p:tavLst>
                                        <p:tav tm="0">
                                          <p:val>
                                            <p:strVal val="ppt_w"/>
                                          </p:val>
                                        </p:tav>
                                        <p:tav tm="100000">
                                          <p:val>
                                            <p:fltVal val="0"/>
                                          </p:val>
                                        </p:tav>
                                      </p:tavLst>
                                    </p:anim>
                                    <p:anim calcmode="lin" valueType="num">
                                      <p:cBhvr>
                                        <p:cTn id="68" dur="500"/>
                                        <p:tgtEl>
                                          <p:spTgt spid="73"/>
                                        </p:tgtEl>
                                        <p:attrNameLst>
                                          <p:attrName>ppt_h</p:attrName>
                                        </p:attrNameLst>
                                      </p:cBhvr>
                                      <p:tavLst>
                                        <p:tav tm="0">
                                          <p:val>
                                            <p:strVal val="ppt_h"/>
                                          </p:val>
                                        </p:tav>
                                        <p:tav tm="100000">
                                          <p:val>
                                            <p:fltVal val="0"/>
                                          </p:val>
                                        </p:tav>
                                      </p:tavLst>
                                    </p:anim>
                                    <p:animEffect transition="out" filter="fade">
                                      <p:cBhvr>
                                        <p:cTn id="69" dur="500"/>
                                        <p:tgtEl>
                                          <p:spTgt spid="73"/>
                                        </p:tgtEl>
                                      </p:cBhvr>
                                    </p:animEffect>
                                    <p:set>
                                      <p:cBhvr>
                                        <p:cTn id="70" dur="1" fill="hold">
                                          <p:stCondLst>
                                            <p:cond delay="499"/>
                                          </p:stCondLst>
                                        </p:cTn>
                                        <p:tgtEl>
                                          <p:spTgt spid="73"/>
                                        </p:tgtEl>
                                        <p:attrNameLst>
                                          <p:attrName>style.visibility</p:attrName>
                                        </p:attrNameLst>
                                      </p:cBhvr>
                                      <p:to>
                                        <p:strVal val="hidden"/>
                                      </p:to>
                                    </p:set>
                                  </p:childTnLst>
                                </p:cTn>
                              </p:par>
                            </p:childTnLst>
                          </p:cTn>
                        </p:par>
                        <p:par>
                          <p:cTn id="71" fill="hold" nodeType="afterGroup">
                            <p:stCondLst>
                              <p:cond delay="1000"/>
                            </p:stCondLst>
                            <p:childTnLst>
                              <p:par>
                                <p:cTn id="72" presetID="9" presetClass="entr" presetSubtype="0" fill="hold" grpId="0" nodeType="afterEffect">
                                  <p:stCondLst>
                                    <p:cond delay="0"/>
                                  </p:stCondLst>
                                  <p:childTnLst>
                                    <p:set>
                                      <p:cBhvr>
                                        <p:cTn id="73" dur="1" fill="hold">
                                          <p:stCondLst>
                                            <p:cond delay="0"/>
                                          </p:stCondLst>
                                        </p:cTn>
                                        <p:tgtEl>
                                          <p:spTgt spid="72"/>
                                        </p:tgtEl>
                                        <p:attrNameLst>
                                          <p:attrName>style.visibility</p:attrName>
                                        </p:attrNameLst>
                                      </p:cBhvr>
                                      <p:to>
                                        <p:strVal val="visible"/>
                                      </p:to>
                                    </p:set>
                                    <p:animEffect transition="in" filter="dissolve">
                                      <p:cBhvr>
                                        <p:cTn id="74" dur="500"/>
                                        <p:tgtEl>
                                          <p:spTgt spid="72"/>
                                        </p:tgtEl>
                                      </p:cBhvr>
                                    </p:animEffect>
                                  </p:childTnLst>
                                  <p:subTnLst>
                                    <p:audio>
                                      <p:cMediaNode>
                                        <p:cTn display="0" masterRel="sameClick">
                                          <p:stCondLst>
                                            <p:cond evt="begin" delay="0">
                                              <p:tn val="72"/>
                                            </p:cond>
                                          </p:stCondLst>
                                          <p:endCondLst>
                                            <p:cond evt="onStopAudio" delay="0">
                                              <p:tgtEl>
                                                <p:sldTgt/>
                                              </p:tgtEl>
                                            </p:cond>
                                          </p:endCondLst>
                                        </p:cTn>
                                        <p:tgtEl>
                                          <p:sndTgt r:embed="rId4" name="camera.wav"/>
                                        </p:tgtEl>
                                      </p:cMediaNode>
                                    </p:audio>
                                  </p:subTnLst>
                                </p:cTn>
                              </p:par>
                            </p:childTnLst>
                          </p:cTn>
                        </p:par>
                        <p:par>
                          <p:cTn id="75" fill="hold" nodeType="afterGroup">
                            <p:stCondLst>
                              <p:cond delay="1500"/>
                            </p:stCondLst>
                            <p:childTnLst>
                              <p:par>
                                <p:cTn id="76" presetID="53" presetClass="exit" presetSubtype="0" fill="hold" grpId="1" nodeType="afterEffect">
                                  <p:stCondLst>
                                    <p:cond delay="0"/>
                                  </p:stCondLst>
                                  <p:childTnLst>
                                    <p:anim calcmode="lin" valueType="num">
                                      <p:cBhvr>
                                        <p:cTn id="77" dur="500"/>
                                        <p:tgtEl>
                                          <p:spTgt spid="72"/>
                                        </p:tgtEl>
                                        <p:attrNameLst>
                                          <p:attrName>ppt_w</p:attrName>
                                        </p:attrNameLst>
                                      </p:cBhvr>
                                      <p:tavLst>
                                        <p:tav tm="0">
                                          <p:val>
                                            <p:strVal val="ppt_w"/>
                                          </p:val>
                                        </p:tav>
                                        <p:tav tm="100000">
                                          <p:val>
                                            <p:fltVal val="0"/>
                                          </p:val>
                                        </p:tav>
                                      </p:tavLst>
                                    </p:anim>
                                    <p:anim calcmode="lin" valueType="num">
                                      <p:cBhvr>
                                        <p:cTn id="78" dur="500"/>
                                        <p:tgtEl>
                                          <p:spTgt spid="72"/>
                                        </p:tgtEl>
                                        <p:attrNameLst>
                                          <p:attrName>ppt_h</p:attrName>
                                        </p:attrNameLst>
                                      </p:cBhvr>
                                      <p:tavLst>
                                        <p:tav tm="0">
                                          <p:val>
                                            <p:strVal val="ppt_h"/>
                                          </p:val>
                                        </p:tav>
                                        <p:tav tm="100000">
                                          <p:val>
                                            <p:fltVal val="0"/>
                                          </p:val>
                                        </p:tav>
                                      </p:tavLst>
                                    </p:anim>
                                    <p:animEffect transition="out" filter="fade">
                                      <p:cBhvr>
                                        <p:cTn id="79" dur="500"/>
                                        <p:tgtEl>
                                          <p:spTgt spid="72"/>
                                        </p:tgtEl>
                                      </p:cBhvr>
                                    </p:animEffect>
                                    <p:set>
                                      <p:cBhvr>
                                        <p:cTn id="80" dur="1" fill="hold">
                                          <p:stCondLst>
                                            <p:cond delay="499"/>
                                          </p:stCondLst>
                                        </p:cTn>
                                        <p:tgtEl>
                                          <p:spTgt spid="72"/>
                                        </p:tgtEl>
                                        <p:attrNameLst>
                                          <p:attrName>style.visibility</p:attrName>
                                        </p:attrNameLst>
                                      </p:cBhvr>
                                      <p:to>
                                        <p:strVal val="hidden"/>
                                      </p:to>
                                    </p:set>
                                  </p:childTnLst>
                                </p:cTn>
                              </p:par>
                            </p:childTnLst>
                          </p:cTn>
                        </p:par>
                        <p:par>
                          <p:cTn id="81" fill="hold" nodeType="afterGroup">
                            <p:stCondLst>
                              <p:cond delay="2000"/>
                            </p:stCondLst>
                            <p:childTnLst>
                              <p:par>
                                <p:cTn id="82" presetID="9" presetClass="entr" presetSubtype="0" fill="hold" grpId="0" nodeType="after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dissolve">
                                      <p:cBhvr>
                                        <p:cTn id="84" dur="500"/>
                                        <p:tgtEl>
                                          <p:spTgt spid="71"/>
                                        </p:tgtEl>
                                      </p:cBhvr>
                                    </p:animEffect>
                                  </p:childTnLst>
                                  <p:subTnLst>
                                    <p:audio>
                                      <p:cMediaNode>
                                        <p:cTn display="0" masterRel="sameClick">
                                          <p:stCondLst>
                                            <p:cond evt="begin" delay="0">
                                              <p:tn val="82"/>
                                            </p:cond>
                                          </p:stCondLst>
                                          <p:endCondLst>
                                            <p:cond evt="onStopAudio" delay="0">
                                              <p:tgtEl>
                                                <p:sldTgt/>
                                              </p:tgtEl>
                                            </p:cond>
                                          </p:endCondLst>
                                        </p:cTn>
                                        <p:tgtEl>
                                          <p:sndTgt r:embed="rId4" name="camera.wav"/>
                                        </p:tgtEl>
                                      </p:cMediaNode>
                                    </p:audio>
                                  </p:subTnLst>
                                </p:cTn>
                              </p:par>
                            </p:childTnLst>
                          </p:cTn>
                        </p:par>
                        <p:par>
                          <p:cTn id="85" fill="hold" nodeType="afterGroup">
                            <p:stCondLst>
                              <p:cond delay="2500"/>
                            </p:stCondLst>
                            <p:childTnLst>
                              <p:par>
                                <p:cTn id="86" presetID="53" presetClass="exit" presetSubtype="0" fill="hold" grpId="1" nodeType="afterEffect">
                                  <p:stCondLst>
                                    <p:cond delay="0"/>
                                  </p:stCondLst>
                                  <p:childTnLst>
                                    <p:anim calcmode="lin" valueType="num">
                                      <p:cBhvr>
                                        <p:cTn id="87" dur="500"/>
                                        <p:tgtEl>
                                          <p:spTgt spid="71"/>
                                        </p:tgtEl>
                                        <p:attrNameLst>
                                          <p:attrName>ppt_w</p:attrName>
                                        </p:attrNameLst>
                                      </p:cBhvr>
                                      <p:tavLst>
                                        <p:tav tm="0">
                                          <p:val>
                                            <p:strVal val="ppt_w"/>
                                          </p:val>
                                        </p:tav>
                                        <p:tav tm="100000">
                                          <p:val>
                                            <p:fltVal val="0"/>
                                          </p:val>
                                        </p:tav>
                                      </p:tavLst>
                                    </p:anim>
                                    <p:anim calcmode="lin" valueType="num">
                                      <p:cBhvr>
                                        <p:cTn id="88" dur="500"/>
                                        <p:tgtEl>
                                          <p:spTgt spid="71"/>
                                        </p:tgtEl>
                                        <p:attrNameLst>
                                          <p:attrName>ppt_h</p:attrName>
                                        </p:attrNameLst>
                                      </p:cBhvr>
                                      <p:tavLst>
                                        <p:tav tm="0">
                                          <p:val>
                                            <p:strVal val="ppt_h"/>
                                          </p:val>
                                        </p:tav>
                                        <p:tav tm="100000">
                                          <p:val>
                                            <p:fltVal val="0"/>
                                          </p:val>
                                        </p:tav>
                                      </p:tavLst>
                                    </p:anim>
                                    <p:animEffect transition="out" filter="fade">
                                      <p:cBhvr>
                                        <p:cTn id="89" dur="500"/>
                                        <p:tgtEl>
                                          <p:spTgt spid="71"/>
                                        </p:tgtEl>
                                      </p:cBhvr>
                                    </p:animEffect>
                                    <p:set>
                                      <p:cBhvr>
                                        <p:cTn id="90" dur="1" fill="hold">
                                          <p:stCondLst>
                                            <p:cond delay="499"/>
                                          </p:stCondLst>
                                        </p:cTn>
                                        <p:tgtEl>
                                          <p:spTgt spid="71"/>
                                        </p:tgtEl>
                                        <p:attrNameLst>
                                          <p:attrName>style.visibility</p:attrName>
                                        </p:attrNameLst>
                                      </p:cBhvr>
                                      <p:to>
                                        <p:strVal val="hidden"/>
                                      </p:to>
                                    </p:set>
                                  </p:childTnLst>
                                </p:cTn>
                              </p:par>
                            </p:childTnLst>
                          </p:cTn>
                        </p:par>
                        <p:par>
                          <p:cTn id="91" fill="hold" nodeType="afterGroup">
                            <p:stCondLst>
                              <p:cond delay="3000"/>
                            </p:stCondLst>
                            <p:childTnLst>
                              <p:par>
                                <p:cTn id="92" presetID="9" presetClass="entr" presetSubtype="0" fill="hold" grpId="0" nodeType="after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dissolve">
                                      <p:cBhvr>
                                        <p:cTn id="94" dur="500"/>
                                        <p:tgtEl>
                                          <p:spTgt spid="70"/>
                                        </p:tgtEl>
                                      </p:cBhvr>
                                    </p:animEffect>
                                  </p:childTnLst>
                                  <p:subTnLst>
                                    <p:audio>
                                      <p:cMediaNode>
                                        <p:cTn display="0" masterRel="sameClick">
                                          <p:stCondLst>
                                            <p:cond evt="begin" delay="0">
                                              <p:tn val="92"/>
                                            </p:cond>
                                          </p:stCondLst>
                                          <p:endCondLst>
                                            <p:cond evt="onStopAudio" delay="0">
                                              <p:tgtEl>
                                                <p:sldTgt/>
                                              </p:tgtEl>
                                            </p:cond>
                                          </p:endCondLst>
                                        </p:cTn>
                                        <p:tgtEl>
                                          <p:sndTgt r:embed="rId4" name="camera.wav"/>
                                        </p:tgtEl>
                                      </p:cMediaNode>
                                    </p:audio>
                                  </p:subTnLst>
                                </p:cTn>
                              </p:par>
                            </p:childTnLst>
                          </p:cTn>
                        </p:par>
                        <p:par>
                          <p:cTn id="95" fill="hold" nodeType="afterGroup">
                            <p:stCondLst>
                              <p:cond delay="3500"/>
                            </p:stCondLst>
                            <p:childTnLst>
                              <p:par>
                                <p:cTn id="96" presetID="53" presetClass="exit" presetSubtype="0" fill="hold" grpId="1" nodeType="afterEffect">
                                  <p:stCondLst>
                                    <p:cond delay="0"/>
                                  </p:stCondLst>
                                  <p:childTnLst>
                                    <p:anim calcmode="lin" valueType="num">
                                      <p:cBhvr>
                                        <p:cTn id="97" dur="500"/>
                                        <p:tgtEl>
                                          <p:spTgt spid="70"/>
                                        </p:tgtEl>
                                        <p:attrNameLst>
                                          <p:attrName>ppt_w</p:attrName>
                                        </p:attrNameLst>
                                      </p:cBhvr>
                                      <p:tavLst>
                                        <p:tav tm="0">
                                          <p:val>
                                            <p:strVal val="ppt_w"/>
                                          </p:val>
                                        </p:tav>
                                        <p:tav tm="100000">
                                          <p:val>
                                            <p:fltVal val="0"/>
                                          </p:val>
                                        </p:tav>
                                      </p:tavLst>
                                    </p:anim>
                                    <p:anim calcmode="lin" valueType="num">
                                      <p:cBhvr>
                                        <p:cTn id="98" dur="500"/>
                                        <p:tgtEl>
                                          <p:spTgt spid="70"/>
                                        </p:tgtEl>
                                        <p:attrNameLst>
                                          <p:attrName>ppt_h</p:attrName>
                                        </p:attrNameLst>
                                      </p:cBhvr>
                                      <p:tavLst>
                                        <p:tav tm="0">
                                          <p:val>
                                            <p:strVal val="ppt_h"/>
                                          </p:val>
                                        </p:tav>
                                        <p:tav tm="100000">
                                          <p:val>
                                            <p:fltVal val="0"/>
                                          </p:val>
                                        </p:tav>
                                      </p:tavLst>
                                    </p:anim>
                                    <p:animEffect transition="out" filter="fade">
                                      <p:cBhvr>
                                        <p:cTn id="99" dur="500"/>
                                        <p:tgtEl>
                                          <p:spTgt spid="70"/>
                                        </p:tgtEl>
                                      </p:cBhvr>
                                    </p:animEffect>
                                    <p:set>
                                      <p:cBhvr>
                                        <p:cTn id="100" dur="1" fill="hold">
                                          <p:stCondLst>
                                            <p:cond delay="499"/>
                                          </p:stCondLst>
                                        </p:cTn>
                                        <p:tgtEl>
                                          <p:spTgt spid="70"/>
                                        </p:tgtEl>
                                        <p:attrNameLst>
                                          <p:attrName>style.visibility</p:attrName>
                                        </p:attrNameLst>
                                      </p:cBhvr>
                                      <p:to>
                                        <p:strVal val="hidden"/>
                                      </p:to>
                                    </p:set>
                                  </p:childTnLst>
                                </p:cTn>
                              </p:par>
                            </p:childTnLst>
                          </p:cTn>
                        </p:par>
                        <p:par>
                          <p:cTn id="101" fill="hold" nodeType="afterGroup">
                            <p:stCondLst>
                              <p:cond delay="4000"/>
                            </p:stCondLst>
                            <p:childTnLst>
                              <p:par>
                                <p:cTn id="102" presetID="9" presetClass="entr" presetSubtype="0"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dissolve">
                                      <p:cBhvr>
                                        <p:cTn id="104" dur="500"/>
                                        <p:tgtEl>
                                          <p:spTgt spid="69"/>
                                        </p:tgtEl>
                                      </p:cBhvr>
                                    </p:animEffect>
                                  </p:childTnLst>
                                  <p:subTnLst>
                                    <p:audio>
                                      <p:cMediaNode>
                                        <p:cTn display="0" masterRel="sameClick">
                                          <p:stCondLst>
                                            <p:cond evt="begin" delay="0">
                                              <p:tn val="102"/>
                                            </p:cond>
                                          </p:stCondLst>
                                          <p:endCondLst>
                                            <p:cond evt="onStopAudio" delay="0">
                                              <p:tgtEl>
                                                <p:sldTgt/>
                                              </p:tgtEl>
                                            </p:cond>
                                          </p:endCondLst>
                                        </p:cTn>
                                        <p:tgtEl>
                                          <p:sndTgt r:embed="rId4" name="camera.wav"/>
                                        </p:tgtEl>
                                      </p:cMediaNode>
                                    </p:audio>
                                  </p:subTnLst>
                                </p:cTn>
                              </p:par>
                            </p:childTnLst>
                          </p:cTn>
                        </p:par>
                        <p:par>
                          <p:cTn id="105" fill="hold" nodeType="afterGroup">
                            <p:stCondLst>
                              <p:cond delay="4500"/>
                            </p:stCondLst>
                            <p:childTnLst>
                              <p:par>
                                <p:cTn id="106" presetID="53" presetClass="exit" presetSubtype="0" fill="hold" grpId="1" nodeType="afterEffect">
                                  <p:stCondLst>
                                    <p:cond delay="0"/>
                                  </p:stCondLst>
                                  <p:childTnLst>
                                    <p:anim calcmode="lin" valueType="num">
                                      <p:cBhvr>
                                        <p:cTn id="107" dur="500"/>
                                        <p:tgtEl>
                                          <p:spTgt spid="69"/>
                                        </p:tgtEl>
                                        <p:attrNameLst>
                                          <p:attrName>ppt_w</p:attrName>
                                        </p:attrNameLst>
                                      </p:cBhvr>
                                      <p:tavLst>
                                        <p:tav tm="0">
                                          <p:val>
                                            <p:strVal val="ppt_w"/>
                                          </p:val>
                                        </p:tav>
                                        <p:tav tm="100000">
                                          <p:val>
                                            <p:fltVal val="0"/>
                                          </p:val>
                                        </p:tav>
                                      </p:tavLst>
                                    </p:anim>
                                    <p:anim calcmode="lin" valueType="num">
                                      <p:cBhvr>
                                        <p:cTn id="108" dur="500"/>
                                        <p:tgtEl>
                                          <p:spTgt spid="69"/>
                                        </p:tgtEl>
                                        <p:attrNameLst>
                                          <p:attrName>ppt_h</p:attrName>
                                        </p:attrNameLst>
                                      </p:cBhvr>
                                      <p:tavLst>
                                        <p:tav tm="0">
                                          <p:val>
                                            <p:strVal val="ppt_h"/>
                                          </p:val>
                                        </p:tav>
                                        <p:tav tm="100000">
                                          <p:val>
                                            <p:fltVal val="0"/>
                                          </p:val>
                                        </p:tav>
                                      </p:tavLst>
                                    </p:anim>
                                    <p:animEffect transition="out" filter="fade">
                                      <p:cBhvr>
                                        <p:cTn id="109" dur="500"/>
                                        <p:tgtEl>
                                          <p:spTgt spid="69"/>
                                        </p:tgtEl>
                                      </p:cBhvr>
                                    </p:animEffect>
                                    <p:set>
                                      <p:cBhvr>
                                        <p:cTn id="110" dur="1" fill="hold">
                                          <p:stCondLst>
                                            <p:cond delay="499"/>
                                          </p:stCondLst>
                                        </p:cTn>
                                        <p:tgtEl>
                                          <p:spTgt spid="69"/>
                                        </p:tgtEl>
                                        <p:attrNameLst>
                                          <p:attrName>style.visibility</p:attrName>
                                        </p:attrNameLst>
                                      </p:cBhvr>
                                      <p:to>
                                        <p:strVal val="hidden"/>
                                      </p:to>
                                    </p:set>
                                  </p:childTnLst>
                                </p:cTn>
                              </p:par>
                            </p:childTnLst>
                          </p:cTn>
                        </p:par>
                        <p:par>
                          <p:cTn id="111" fill="hold" nodeType="afterGroup">
                            <p:stCondLst>
                              <p:cond delay="5000"/>
                            </p:stCondLst>
                            <p:childTnLst>
                              <p:par>
                                <p:cTn id="112" presetID="9" presetClass="entr" presetSubtype="0" fill="hold" grpId="0" nodeType="after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dissolve">
                                      <p:cBhvr>
                                        <p:cTn id="114" dur="500"/>
                                        <p:tgtEl>
                                          <p:spTgt spid="68"/>
                                        </p:tgtEl>
                                      </p:cBhvr>
                                    </p:animEffect>
                                  </p:childTnLst>
                                  <p:subTnLst>
                                    <p:audio>
                                      <p:cMediaNode>
                                        <p:cTn display="0" masterRel="sameClick">
                                          <p:stCondLst>
                                            <p:cond evt="begin" delay="0">
                                              <p:tn val="112"/>
                                            </p:cond>
                                          </p:stCondLst>
                                          <p:endCondLst>
                                            <p:cond evt="onStopAudio" delay="0">
                                              <p:tgtEl>
                                                <p:sldTgt/>
                                              </p:tgtEl>
                                            </p:cond>
                                          </p:endCondLst>
                                        </p:cTn>
                                        <p:tgtEl>
                                          <p:sndTgt r:embed="rId4" name="camera.wav"/>
                                        </p:tgtEl>
                                      </p:cMediaNode>
                                    </p:audio>
                                  </p:subTnLst>
                                </p:cTn>
                              </p:par>
                            </p:childTnLst>
                          </p:cTn>
                        </p:par>
                        <p:par>
                          <p:cTn id="115" fill="hold" nodeType="afterGroup">
                            <p:stCondLst>
                              <p:cond delay="5500"/>
                            </p:stCondLst>
                            <p:childTnLst>
                              <p:par>
                                <p:cTn id="116" presetID="53" presetClass="exit" presetSubtype="0" fill="hold" grpId="1" nodeType="afterEffect">
                                  <p:stCondLst>
                                    <p:cond delay="0"/>
                                  </p:stCondLst>
                                  <p:childTnLst>
                                    <p:anim calcmode="lin" valueType="num">
                                      <p:cBhvr>
                                        <p:cTn id="117" dur="500"/>
                                        <p:tgtEl>
                                          <p:spTgt spid="68"/>
                                        </p:tgtEl>
                                        <p:attrNameLst>
                                          <p:attrName>ppt_w</p:attrName>
                                        </p:attrNameLst>
                                      </p:cBhvr>
                                      <p:tavLst>
                                        <p:tav tm="0">
                                          <p:val>
                                            <p:strVal val="ppt_w"/>
                                          </p:val>
                                        </p:tav>
                                        <p:tav tm="100000">
                                          <p:val>
                                            <p:fltVal val="0"/>
                                          </p:val>
                                        </p:tav>
                                      </p:tavLst>
                                    </p:anim>
                                    <p:anim calcmode="lin" valueType="num">
                                      <p:cBhvr>
                                        <p:cTn id="118" dur="500"/>
                                        <p:tgtEl>
                                          <p:spTgt spid="68"/>
                                        </p:tgtEl>
                                        <p:attrNameLst>
                                          <p:attrName>ppt_h</p:attrName>
                                        </p:attrNameLst>
                                      </p:cBhvr>
                                      <p:tavLst>
                                        <p:tav tm="0">
                                          <p:val>
                                            <p:strVal val="ppt_h"/>
                                          </p:val>
                                        </p:tav>
                                        <p:tav tm="100000">
                                          <p:val>
                                            <p:fltVal val="0"/>
                                          </p:val>
                                        </p:tav>
                                      </p:tavLst>
                                    </p:anim>
                                    <p:animEffect transition="out" filter="fade">
                                      <p:cBhvr>
                                        <p:cTn id="119" dur="500"/>
                                        <p:tgtEl>
                                          <p:spTgt spid="68"/>
                                        </p:tgtEl>
                                      </p:cBhvr>
                                    </p:animEffect>
                                    <p:set>
                                      <p:cBhvr>
                                        <p:cTn id="120" dur="1" fill="hold">
                                          <p:stCondLst>
                                            <p:cond delay="499"/>
                                          </p:stCondLst>
                                        </p:cTn>
                                        <p:tgtEl>
                                          <p:spTgt spid="68"/>
                                        </p:tgtEl>
                                        <p:attrNameLst>
                                          <p:attrName>style.visibility</p:attrName>
                                        </p:attrNameLst>
                                      </p:cBhvr>
                                      <p:to>
                                        <p:strVal val="hidden"/>
                                      </p:to>
                                    </p:set>
                                  </p:childTnLst>
                                </p:cTn>
                              </p:par>
                            </p:childTnLst>
                          </p:cTn>
                        </p:par>
                        <p:par>
                          <p:cTn id="121" fill="hold" nodeType="afterGroup">
                            <p:stCondLst>
                              <p:cond delay="6000"/>
                            </p:stCondLst>
                            <p:childTnLst>
                              <p:par>
                                <p:cTn id="122" presetID="9" presetClass="entr" presetSubtype="0" fill="hold" grpId="0" nodeType="afterEffect">
                                  <p:stCondLst>
                                    <p:cond delay="0"/>
                                  </p:stCondLst>
                                  <p:childTnLst>
                                    <p:set>
                                      <p:cBhvr>
                                        <p:cTn id="123" dur="1" fill="hold">
                                          <p:stCondLst>
                                            <p:cond delay="0"/>
                                          </p:stCondLst>
                                        </p:cTn>
                                        <p:tgtEl>
                                          <p:spTgt spid="67"/>
                                        </p:tgtEl>
                                        <p:attrNameLst>
                                          <p:attrName>style.visibility</p:attrName>
                                        </p:attrNameLst>
                                      </p:cBhvr>
                                      <p:to>
                                        <p:strVal val="visible"/>
                                      </p:to>
                                    </p:set>
                                    <p:animEffect transition="in" filter="dissolve">
                                      <p:cBhvr>
                                        <p:cTn id="124" dur="500"/>
                                        <p:tgtEl>
                                          <p:spTgt spid="67"/>
                                        </p:tgtEl>
                                      </p:cBhvr>
                                    </p:animEffect>
                                  </p:childTnLst>
                                  <p:subTnLst>
                                    <p:audio>
                                      <p:cMediaNode>
                                        <p:cTn display="0" masterRel="sameClick">
                                          <p:stCondLst>
                                            <p:cond evt="begin" delay="0">
                                              <p:tn val="122"/>
                                            </p:cond>
                                          </p:stCondLst>
                                          <p:endCondLst>
                                            <p:cond evt="onStopAudio" delay="0">
                                              <p:tgtEl>
                                                <p:sldTgt/>
                                              </p:tgtEl>
                                            </p:cond>
                                          </p:endCondLst>
                                        </p:cTn>
                                        <p:tgtEl>
                                          <p:sndTgt r:embed="rId4" name="camera.wav"/>
                                        </p:tgtEl>
                                      </p:cMediaNode>
                                    </p:audio>
                                  </p:subTnLst>
                                </p:cTn>
                              </p:par>
                            </p:childTnLst>
                          </p:cTn>
                        </p:par>
                        <p:par>
                          <p:cTn id="125" fill="hold" nodeType="afterGroup">
                            <p:stCondLst>
                              <p:cond delay="6500"/>
                            </p:stCondLst>
                            <p:childTnLst>
                              <p:par>
                                <p:cTn id="126" presetID="53" presetClass="exit" presetSubtype="0" fill="hold" grpId="1" nodeType="afterEffect">
                                  <p:stCondLst>
                                    <p:cond delay="0"/>
                                  </p:stCondLst>
                                  <p:childTnLst>
                                    <p:anim calcmode="lin" valueType="num">
                                      <p:cBhvr>
                                        <p:cTn id="127" dur="500"/>
                                        <p:tgtEl>
                                          <p:spTgt spid="67"/>
                                        </p:tgtEl>
                                        <p:attrNameLst>
                                          <p:attrName>ppt_w</p:attrName>
                                        </p:attrNameLst>
                                      </p:cBhvr>
                                      <p:tavLst>
                                        <p:tav tm="0">
                                          <p:val>
                                            <p:strVal val="ppt_w"/>
                                          </p:val>
                                        </p:tav>
                                        <p:tav tm="100000">
                                          <p:val>
                                            <p:fltVal val="0"/>
                                          </p:val>
                                        </p:tav>
                                      </p:tavLst>
                                    </p:anim>
                                    <p:anim calcmode="lin" valueType="num">
                                      <p:cBhvr>
                                        <p:cTn id="128" dur="500"/>
                                        <p:tgtEl>
                                          <p:spTgt spid="67"/>
                                        </p:tgtEl>
                                        <p:attrNameLst>
                                          <p:attrName>ppt_h</p:attrName>
                                        </p:attrNameLst>
                                      </p:cBhvr>
                                      <p:tavLst>
                                        <p:tav tm="0">
                                          <p:val>
                                            <p:strVal val="ppt_h"/>
                                          </p:val>
                                        </p:tav>
                                        <p:tav tm="100000">
                                          <p:val>
                                            <p:fltVal val="0"/>
                                          </p:val>
                                        </p:tav>
                                      </p:tavLst>
                                    </p:anim>
                                    <p:animEffect transition="out" filter="fade">
                                      <p:cBhvr>
                                        <p:cTn id="129" dur="500"/>
                                        <p:tgtEl>
                                          <p:spTgt spid="67"/>
                                        </p:tgtEl>
                                      </p:cBhvr>
                                    </p:animEffect>
                                    <p:set>
                                      <p:cBhvr>
                                        <p:cTn id="130" dur="1" fill="hold">
                                          <p:stCondLst>
                                            <p:cond delay="499"/>
                                          </p:stCondLst>
                                        </p:cTn>
                                        <p:tgtEl>
                                          <p:spTgt spid="67"/>
                                        </p:tgtEl>
                                        <p:attrNameLst>
                                          <p:attrName>style.visibility</p:attrName>
                                        </p:attrNameLst>
                                      </p:cBhvr>
                                      <p:to>
                                        <p:strVal val="hidden"/>
                                      </p:to>
                                    </p:set>
                                  </p:childTnLst>
                                </p:cTn>
                              </p:par>
                            </p:childTnLst>
                          </p:cTn>
                        </p:par>
                        <p:par>
                          <p:cTn id="131" fill="hold" nodeType="afterGroup">
                            <p:stCondLst>
                              <p:cond delay="7000"/>
                            </p:stCondLst>
                            <p:childTnLst>
                              <p:par>
                                <p:cTn id="132" presetID="9" presetClass="entr" presetSubtype="0" fill="hold" grpId="0" nodeType="after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dissolve">
                                      <p:cBhvr>
                                        <p:cTn id="134" dur="500"/>
                                        <p:tgtEl>
                                          <p:spTgt spid="66"/>
                                        </p:tgtEl>
                                      </p:cBhvr>
                                    </p:animEffect>
                                  </p:childTnLst>
                                  <p:subTnLst>
                                    <p:audio>
                                      <p:cMediaNode>
                                        <p:cTn display="0" masterRel="sameClick">
                                          <p:stCondLst>
                                            <p:cond evt="begin" delay="0">
                                              <p:tn val="132"/>
                                            </p:cond>
                                          </p:stCondLst>
                                          <p:endCondLst>
                                            <p:cond evt="onStopAudio" delay="0">
                                              <p:tgtEl>
                                                <p:sldTgt/>
                                              </p:tgtEl>
                                            </p:cond>
                                          </p:endCondLst>
                                        </p:cTn>
                                        <p:tgtEl>
                                          <p:sndTgt r:embed="rId4" name="camera.wav"/>
                                        </p:tgtEl>
                                      </p:cMediaNode>
                                    </p:audio>
                                  </p:subTnLst>
                                </p:cTn>
                              </p:par>
                            </p:childTnLst>
                          </p:cTn>
                        </p:par>
                        <p:par>
                          <p:cTn id="135" fill="hold" nodeType="afterGroup">
                            <p:stCondLst>
                              <p:cond delay="7500"/>
                            </p:stCondLst>
                            <p:childTnLst>
                              <p:par>
                                <p:cTn id="136" presetID="53" presetClass="exit" presetSubtype="0" fill="hold" grpId="1" nodeType="afterEffect">
                                  <p:stCondLst>
                                    <p:cond delay="0"/>
                                  </p:stCondLst>
                                  <p:childTnLst>
                                    <p:anim calcmode="lin" valueType="num">
                                      <p:cBhvr>
                                        <p:cTn id="137" dur="500"/>
                                        <p:tgtEl>
                                          <p:spTgt spid="66"/>
                                        </p:tgtEl>
                                        <p:attrNameLst>
                                          <p:attrName>ppt_w</p:attrName>
                                        </p:attrNameLst>
                                      </p:cBhvr>
                                      <p:tavLst>
                                        <p:tav tm="0">
                                          <p:val>
                                            <p:strVal val="ppt_w"/>
                                          </p:val>
                                        </p:tav>
                                        <p:tav tm="100000">
                                          <p:val>
                                            <p:fltVal val="0"/>
                                          </p:val>
                                        </p:tav>
                                      </p:tavLst>
                                    </p:anim>
                                    <p:anim calcmode="lin" valueType="num">
                                      <p:cBhvr>
                                        <p:cTn id="138" dur="500"/>
                                        <p:tgtEl>
                                          <p:spTgt spid="66"/>
                                        </p:tgtEl>
                                        <p:attrNameLst>
                                          <p:attrName>ppt_h</p:attrName>
                                        </p:attrNameLst>
                                      </p:cBhvr>
                                      <p:tavLst>
                                        <p:tav tm="0">
                                          <p:val>
                                            <p:strVal val="ppt_h"/>
                                          </p:val>
                                        </p:tav>
                                        <p:tav tm="100000">
                                          <p:val>
                                            <p:fltVal val="0"/>
                                          </p:val>
                                        </p:tav>
                                      </p:tavLst>
                                    </p:anim>
                                    <p:animEffect transition="out" filter="fade">
                                      <p:cBhvr>
                                        <p:cTn id="139" dur="500"/>
                                        <p:tgtEl>
                                          <p:spTgt spid="66"/>
                                        </p:tgtEl>
                                      </p:cBhvr>
                                    </p:animEffect>
                                    <p:set>
                                      <p:cBhvr>
                                        <p:cTn id="140" dur="1" fill="hold">
                                          <p:stCondLst>
                                            <p:cond delay="499"/>
                                          </p:stCondLst>
                                        </p:cTn>
                                        <p:tgtEl>
                                          <p:spTgt spid="66"/>
                                        </p:tgtEl>
                                        <p:attrNameLst>
                                          <p:attrName>style.visibility</p:attrName>
                                        </p:attrNameLst>
                                      </p:cBhvr>
                                      <p:to>
                                        <p:strVal val="hidden"/>
                                      </p:to>
                                    </p:set>
                                  </p:childTnLst>
                                </p:cTn>
                              </p:par>
                            </p:childTnLst>
                          </p:cTn>
                        </p:par>
                        <p:par>
                          <p:cTn id="141" fill="hold" nodeType="afterGroup">
                            <p:stCondLst>
                              <p:cond delay="8000"/>
                            </p:stCondLst>
                            <p:childTnLst>
                              <p:par>
                                <p:cTn id="142" presetID="9" presetClass="entr" presetSubtype="0" fill="hold" grpId="0" nodeType="afterEffect">
                                  <p:stCondLst>
                                    <p:cond delay="0"/>
                                  </p:stCondLst>
                                  <p:childTnLst>
                                    <p:set>
                                      <p:cBhvr>
                                        <p:cTn id="143" dur="1" fill="hold">
                                          <p:stCondLst>
                                            <p:cond delay="0"/>
                                          </p:stCondLst>
                                        </p:cTn>
                                        <p:tgtEl>
                                          <p:spTgt spid="65"/>
                                        </p:tgtEl>
                                        <p:attrNameLst>
                                          <p:attrName>style.visibility</p:attrName>
                                        </p:attrNameLst>
                                      </p:cBhvr>
                                      <p:to>
                                        <p:strVal val="visible"/>
                                      </p:to>
                                    </p:set>
                                    <p:animEffect transition="in" filter="dissolve">
                                      <p:cBhvr>
                                        <p:cTn id="144" dur="500"/>
                                        <p:tgtEl>
                                          <p:spTgt spid="65"/>
                                        </p:tgtEl>
                                      </p:cBhvr>
                                    </p:animEffect>
                                  </p:childTnLst>
                                  <p:subTnLst>
                                    <p:audio>
                                      <p:cMediaNode>
                                        <p:cTn display="0" masterRel="sameClick">
                                          <p:stCondLst>
                                            <p:cond evt="begin" delay="0">
                                              <p:tn val="142"/>
                                            </p:cond>
                                          </p:stCondLst>
                                          <p:endCondLst>
                                            <p:cond evt="onStopAudio" delay="0">
                                              <p:tgtEl>
                                                <p:sldTgt/>
                                              </p:tgtEl>
                                            </p:cond>
                                          </p:endCondLst>
                                        </p:cTn>
                                        <p:tgtEl>
                                          <p:sndTgt r:embed="rId4" name="camera.wav"/>
                                        </p:tgtEl>
                                      </p:cMediaNode>
                                    </p:audio>
                                  </p:subTnLst>
                                </p:cTn>
                              </p:par>
                            </p:childTnLst>
                          </p:cTn>
                        </p:par>
                        <p:par>
                          <p:cTn id="145" fill="hold" nodeType="afterGroup">
                            <p:stCondLst>
                              <p:cond delay="8500"/>
                            </p:stCondLst>
                            <p:childTnLst>
                              <p:par>
                                <p:cTn id="146" presetID="53" presetClass="exit" presetSubtype="0" fill="hold" grpId="1" nodeType="afterEffect">
                                  <p:stCondLst>
                                    <p:cond delay="0"/>
                                  </p:stCondLst>
                                  <p:childTnLst>
                                    <p:anim calcmode="lin" valueType="num">
                                      <p:cBhvr>
                                        <p:cTn id="147" dur="500"/>
                                        <p:tgtEl>
                                          <p:spTgt spid="65"/>
                                        </p:tgtEl>
                                        <p:attrNameLst>
                                          <p:attrName>ppt_w</p:attrName>
                                        </p:attrNameLst>
                                      </p:cBhvr>
                                      <p:tavLst>
                                        <p:tav tm="0">
                                          <p:val>
                                            <p:strVal val="ppt_w"/>
                                          </p:val>
                                        </p:tav>
                                        <p:tav tm="100000">
                                          <p:val>
                                            <p:fltVal val="0"/>
                                          </p:val>
                                        </p:tav>
                                      </p:tavLst>
                                    </p:anim>
                                    <p:anim calcmode="lin" valueType="num">
                                      <p:cBhvr>
                                        <p:cTn id="148" dur="500"/>
                                        <p:tgtEl>
                                          <p:spTgt spid="65"/>
                                        </p:tgtEl>
                                        <p:attrNameLst>
                                          <p:attrName>ppt_h</p:attrName>
                                        </p:attrNameLst>
                                      </p:cBhvr>
                                      <p:tavLst>
                                        <p:tav tm="0">
                                          <p:val>
                                            <p:strVal val="ppt_h"/>
                                          </p:val>
                                        </p:tav>
                                        <p:tav tm="100000">
                                          <p:val>
                                            <p:fltVal val="0"/>
                                          </p:val>
                                        </p:tav>
                                      </p:tavLst>
                                    </p:anim>
                                    <p:animEffect transition="out" filter="fade">
                                      <p:cBhvr>
                                        <p:cTn id="149" dur="500"/>
                                        <p:tgtEl>
                                          <p:spTgt spid="65"/>
                                        </p:tgtEl>
                                      </p:cBhvr>
                                    </p:animEffect>
                                    <p:set>
                                      <p:cBhvr>
                                        <p:cTn id="150" dur="1" fill="hold">
                                          <p:stCondLst>
                                            <p:cond delay="499"/>
                                          </p:stCondLst>
                                        </p:cTn>
                                        <p:tgtEl>
                                          <p:spTgt spid="65"/>
                                        </p:tgtEl>
                                        <p:attrNameLst>
                                          <p:attrName>style.visibility</p:attrName>
                                        </p:attrNameLst>
                                      </p:cBhvr>
                                      <p:to>
                                        <p:strVal val="hidden"/>
                                      </p:to>
                                    </p:set>
                                  </p:childTnLst>
                                </p:cTn>
                              </p:par>
                            </p:childTnLst>
                          </p:cTn>
                        </p:par>
                        <p:par>
                          <p:cTn id="151" fill="hold" nodeType="afterGroup">
                            <p:stCondLst>
                              <p:cond delay="9000"/>
                            </p:stCondLst>
                            <p:childTnLst>
                              <p:par>
                                <p:cTn id="152" presetID="9" presetClass="entr" presetSubtype="0" fill="hold" grpId="0" nodeType="after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dissolve">
                                      <p:cBhvr>
                                        <p:cTn id="154" dur="500"/>
                                        <p:tgtEl>
                                          <p:spTgt spid="64"/>
                                        </p:tgtEl>
                                      </p:cBhvr>
                                    </p:animEffect>
                                  </p:childTnLst>
                                  <p:subTnLst>
                                    <p:audio>
                                      <p:cMediaNode>
                                        <p:cTn display="0" masterRel="sameClick">
                                          <p:stCondLst>
                                            <p:cond evt="begin" delay="0">
                                              <p:tn val="152"/>
                                            </p:cond>
                                          </p:stCondLst>
                                          <p:endCondLst>
                                            <p:cond evt="onStopAudio" delay="0">
                                              <p:tgtEl>
                                                <p:sldTgt/>
                                              </p:tgtEl>
                                            </p:cond>
                                          </p:endCondLst>
                                        </p:cTn>
                                        <p:tgtEl>
                                          <p:sndTgt r:embed="rId4" name="camera.wav"/>
                                        </p:tgtEl>
                                      </p:cMediaNode>
                                    </p:audio>
                                  </p:subTnLst>
                                </p:cTn>
                              </p:par>
                            </p:childTnLst>
                          </p:cTn>
                        </p:par>
                        <p:par>
                          <p:cTn id="155" fill="hold" nodeType="afterGroup">
                            <p:stCondLst>
                              <p:cond delay="9500"/>
                            </p:stCondLst>
                            <p:childTnLst>
                              <p:par>
                                <p:cTn id="156" presetID="53" presetClass="exit" presetSubtype="0" fill="hold" grpId="1" nodeType="afterEffect">
                                  <p:stCondLst>
                                    <p:cond delay="0"/>
                                  </p:stCondLst>
                                  <p:childTnLst>
                                    <p:anim calcmode="lin" valueType="num">
                                      <p:cBhvr>
                                        <p:cTn id="157" dur="500"/>
                                        <p:tgtEl>
                                          <p:spTgt spid="64"/>
                                        </p:tgtEl>
                                        <p:attrNameLst>
                                          <p:attrName>ppt_w</p:attrName>
                                        </p:attrNameLst>
                                      </p:cBhvr>
                                      <p:tavLst>
                                        <p:tav tm="0">
                                          <p:val>
                                            <p:strVal val="ppt_w"/>
                                          </p:val>
                                        </p:tav>
                                        <p:tav tm="100000">
                                          <p:val>
                                            <p:fltVal val="0"/>
                                          </p:val>
                                        </p:tav>
                                      </p:tavLst>
                                    </p:anim>
                                    <p:anim calcmode="lin" valueType="num">
                                      <p:cBhvr>
                                        <p:cTn id="158" dur="500"/>
                                        <p:tgtEl>
                                          <p:spTgt spid="64"/>
                                        </p:tgtEl>
                                        <p:attrNameLst>
                                          <p:attrName>ppt_h</p:attrName>
                                        </p:attrNameLst>
                                      </p:cBhvr>
                                      <p:tavLst>
                                        <p:tav tm="0">
                                          <p:val>
                                            <p:strVal val="ppt_h"/>
                                          </p:val>
                                        </p:tav>
                                        <p:tav tm="100000">
                                          <p:val>
                                            <p:fltVal val="0"/>
                                          </p:val>
                                        </p:tav>
                                      </p:tavLst>
                                    </p:anim>
                                    <p:animEffect transition="out" filter="fade">
                                      <p:cBhvr>
                                        <p:cTn id="159" dur="500"/>
                                        <p:tgtEl>
                                          <p:spTgt spid="64"/>
                                        </p:tgtEl>
                                      </p:cBhvr>
                                    </p:animEffect>
                                    <p:set>
                                      <p:cBhvr>
                                        <p:cTn id="160" dur="1" fill="hold">
                                          <p:stCondLst>
                                            <p:cond delay="499"/>
                                          </p:stCondLst>
                                        </p:cTn>
                                        <p:tgtEl>
                                          <p:spTgt spid="64"/>
                                        </p:tgtEl>
                                        <p:attrNameLst>
                                          <p:attrName>style.visibility</p:attrName>
                                        </p:attrNameLst>
                                      </p:cBhvr>
                                      <p:to>
                                        <p:strVal val="hidden"/>
                                      </p:to>
                                    </p:set>
                                  </p:childTnLst>
                                </p:cTn>
                              </p:par>
                            </p:childTnLst>
                          </p:cTn>
                        </p:par>
                        <p:par>
                          <p:cTn id="161" fill="hold" nodeType="afterGroup">
                            <p:stCondLst>
                              <p:cond delay="10000"/>
                            </p:stCondLst>
                            <p:childTnLst>
                              <p:par>
                                <p:cTn id="162" presetID="9" presetClass="entr" presetSubtype="0" fill="hold" grpId="0" nodeType="afterEffect">
                                  <p:stCondLst>
                                    <p:cond delay="0"/>
                                  </p:stCondLst>
                                  <p:childTnLst>
                                    <p:set>
                                      <p:cBhvr>
                                        <p:cTn id="163" dur="1" fill="hold">
                                          <p:stCondLst>
                                            <p:cond delay="0"/>
                                          </p:stCondLst>
                                        </p:cTn>
                                        <p:tgtEl>
                                          <p:spTgt spid="63"/>
                                        </p:tgtEl>
                                        <p:attrNameLst>
                                          <p:attrName>style.visibility</p:attrName>
                                        </p:attrNameLst>
                                      </p:cBhvr>
                                      <p:to>
                                        <p:strVal val="visible"/>
                                      </p:to>
                                    </p:set>
                                    <p:animEffect transition="in" filter="dissolve">
                                      <p:cBhvr>
                                        <p:cTn id="164" dur="500"/>
                                        <p:tgtEl>
                                          <p:spTgt spid="63"/>
                                        </p:tgtEl>
                                      </p:cBhvr>
                                    </p:animEffect>
                                  </p:childTnLst>
                                  <p:subTnLst>
                                    <p:audio>
                                      <p:cMediaNode>
                                        <p:cTn display="0" masterRel="sameClick">
                                          <p:stCondLst>
                                            <p:cond evt="begin" delay="0">
                                              <p:tn val="162"/>
                                            </p:cond>
                                          </p:stCondLst>
                                          <p:endCondLst>
                                            <p:cond evt="onStopAudio" delay="0">
                                              <p:tgtEl>
                                                <p:sldTgt/>
                                              </p:tgtEl>
                                            </p:cond>
                                          </p:endCondLst>
                                        </p:cTn>
                                        <p:tgtEl>
                                          <p:sndTgt r:embed="rId4" name="camera.wav"/>
                                        </p:tgtEl>
                                      </p:cMediaNode>
                                    </p:audio>
                                  </p:subTnLst>
                                </p:cTn>
                              </p:par>
                            </p:childTnLst>
                          </p:cTn>
                        </p:par>
                        <p:par>
                          <p:cTn id="165" fill="hold" nodeType="afterGroup">
                            <p:stCondLst>
                              <p:cond delay="10500"/>
                            </p:stCondLst>
                            <p:childTnLst>
                              <p:par>
                                <p:cTn id="166" presetID="53" presetClass="exit" presetSubtype="0" fill="hold" grpId="1" nodeType="afterEffect">
                                  <p:stCondLst>
                                    <p:cond delay="0"/>
                                  </p:stCondLst>
                                  <p:childTnLst>
                                    <p:anim calcmode="lin" valueType="num">
                                      <p:cBhvr>
                                        <p:cTn id="167" dur="500"/>
                                        <p:tgtEl>
                                          <p:spTgt spid="63"/>
                                        </p:tgtEl>
                                        <p:attrNameLst>
                                          <p:attrName>ppt_w</p:attrName>
                                        </p:attrNameLst>
                                      </p:cBhvr>
                                      <p:tavLst>
                                        <p:tav tm="0">
                                          <p:val>
                                            <p:strVal val="ppt_w"/>
                                          </p:val>
                                        </p:tav>
                                        <p:tav tm="100000">
                                          <p:val>
                                            <p:fltVal val="0"/>
                                          </p:val>
                                        </p:tav>
                                      </p:tavLst>
                                    </p:anim>
                                    <p:anim calcmode="lin" valueType="num">
                                      <p:cBhvr>
                                        <p:cTn id="168" dur="500"/>
                                        <p:tgtEl>
                                          <p:spTgt spid="63"/>
                                        </p:tgtEl>
                                        <p:attrNameLst>
                                          <p:attrName>ppt_h</p:attrName>
                                        </p:attrNameLst>
                                      </p:cBhvr>
                                      <p:tavLst>
                                        <p:tav tm="0">
                                          <p:val>
                                            <p:strVal val="ppt_h"/>
                                          </p:val>
                                        </p:tav>
                                        <p:tav tm="100000">
                                          <p:val>
                                            <p:fltVal val="0"/>
                                          </p:val>
                                        </p:tav>
                                      </p:tavLst>
                                    </p:anim>
                                    <p:animEffect transition="out" filter="fade">
                                      <p:cBhvr>
                                        <p:cTn id="169" dur="500"/>
                                        <p:tgtEl>
                                          <p:spTgt spid="63"/>
                                        </p:tgtEl>
                                      </p:cBhvr>
                                    </p:animEffect>
                                    <p:set>
                                      <p:cBhvr>
                                        <p:cTn id="170" dur="1" fill="hold">
                                          <p:stCondLst>
                                            <p:cond delay="499"/>
                                          </p:stCondLst>
                                        </p:cTn>
                                        <p:tgtEl>
                                          <p:spTgt spid="63"/>
                                        </p:tgtEl>
                                        <p:attrNameLst>
                                          <p:attrName>style.visibility</p:attrName>
                                        </p:attrNameLst>
                                      </p:cBhvr>
                                      <p:to>
                                        <p:strVal val="hidden"/>
                                      </p:to>
                                    </p:set>
                                  </p:childTnLst>
                                </p:cTn>
                              </p:par>
                              <p:par>
                                <p:cTn id="171" presetID="53" presetClass="entr" presetSubtype="0" fill="hold" nodeType="withEffect">
                                  <p:stCondLst>
                                    <p:cond delay="0"/>
                                  </p:stCondLst>
                                  <p:childTnLst>
                                    <p:set>
                                      <p:cBhvr>
                                        <p:cTn id="172" dur="1" fill="hold">
                                          <p:stCondLst>
                                            <p:cond delay="0"/>
                                          </p:stCondLst>
                                        </p:cTn>
                                        <p:tgtEl>
                                          <p:spTgt spid="3"/>
                                        </p:tgtEl>
                                        <p:attrNameLst>
                                          <p:attrName>style.visibility</p:attrName>
                                        </p:attrNameLst>
                                      </p:cBhvr>
                                      <p:to>
                                        <p:strVal val="visible"/>
                                      </p:to>
                                    </p:set>
                                    <p:anim calcmode="lin" valueType="num">
                                      <p:cBhvr>
                                        <p:cTn id="173" dur="500" fill="hold"/>
                                        <p:tgtEl>
                                          <p:spTgt spid="3"/>
                                        </p:tgtEl>
                                        <p:attrNameLst>
                                          <p:attrName>ppt_w</p:attrName>
                                        </p:attrNameLst>
                                      </p:cBhvr>
                                      <p:tavLst>
                                        <p:tav tm="0">
                                          <p:val>
                                            <p:fltVal val="0"/>
                                          </p:val>
                                        </p:tav>
                                        <p:tav tm="100000">
                                          <p:val>
                                            <p:strVal val="#ppt_w"/>
                                          </p:val>
                                        </p:tav>
                                      </p:tavLst>
                                    </p:anim>
                                    <p:anim calcmode="lin" valueType="num">
                                      <p:cBhvr>
                                        <p:cTn id="174" dur="500" fill="hold"/>
                                        <p:tgtEl>
                                          <p:spTgt spid="3"/>
                                        </p:tgtEl>
                                        <p:attrNameLst>
                                          <p:attrName>ppt_h</p:attrName>
                                        </p:attrNameLst>
                                      </p:cBhvr>
                                      <p:tavLst>
                                        <p:tav tm="0">
                                          <p:val>
                                            <p:fltVal val="0"/>
                                          </p:val>
                                        </p:tav>
                                        <p:tav tm="100000">
                                          <p:val>
                                            <p:strVal val="#ppt_h"/>
                                          </p:val>
                                        </p:tav>
                                      </p:tavLst>
                                    </p:anim>
                                    <p:animEffect transition="in" filter="fade">
                                      <p:cBhvr>
                                        <p:cTn id="175" dur="500"/>
                                        <p:tgtEl>
                                          <p:spTgt spid="3"/>
                                        </p:tgtEl>
                                      </p:cBhvr>
                                    </p:animEffect>
                                  </p:childTnLst>
                                  <p:subTnLst>
                                    <p:audio>
                                      <p:cMediaNode>
                                        <p:cTn display="0" masterRel="sameClick">
                                          <p:stCondLst>
                                            <p:cond evt="begin" delay="0">
                                              <p:tn val="171"/>
                                            </p:cond>
                                          </p:stCondLst>
                                          <p:endCondLst>
                                            <p:cond evt="onStopAudio" delay="0">
                                              <p:tgtEl>
                                                <p:sldTgt/>
                                              </p:tgtEl>
                                            </p:cond>
                                          </p:endCondLst>
                                        </p:cTn>
                                        <p:tgtEl>
                                          <p:sndTgt r:embed="rId5" name="chimes.wav"/>
                                        </p:tgtEl>
                                      </p:cMediaNode>
                                    </p:audio>
                                  </p:subTnLst>
                                </p:cTn>
                              </p:par>
                            </p:childTnLst>
                          </p:cTn>
                        </p:par>
                      </p:childTnLst>
                    </p:cTn>
                  </p:par>
                  <p:par>
                    <p:cTn id="176" fill="hold" nodeType="clickPar">
                      <p:stCondLst>
                        <p:cond delay="indefinite"/>
                      </p:stCondLst>
                      <p:childTnLst>
                        <p:par>
                          <p:cTn id="177" fill="hold" nodeType="withGroup">
                            <p:stCondLst>
                              <p:cond delay="0"/>
                            </p:stCondLst>
                            <p:childTnLst>
                              <p:par>
                                <p:cTn id="178" presetID="2" presetClass="exit" presetSubtype="2" fill="hold" nodeType="clickEffect">
                                  <p:stCondLst>
                                    <p:cond delay="0"/>
                                  </p:stCondLst>
                                  <p:childTnLst>
                                    <p:anim calcmode="lin" valueType="num">
                                      <p:cBhvr additive="base">
                                        <p:cTn id="179" dur="500"/>
                                        <p:tgtEl>
                                          <p:spTgt spid="3"/>
                                        </p:tgtEl>
                                        <p:attrNameLst>
                                          <p:attrName>ppt_x</p:attrName>
                                        </p:attrNameLst>
                                      </p:cBhvr>
                                      <p:tavLst>
                                        <p:tav tm="0">
                                          <p:val>
                                            <p:strVal val="ppt_x"/>
                                          </p:val>
                                        </p:tav>
                                        <p:tav tm="100000">
                                          <p:val>
                                            <p:strVal val="1+ppt_w/2"/>
                                          </p:val>
                                        </p:tav>
                                      </p:tavLst>
                                    </p:anim>
                                    <p:anim calcmode="lin" valueType="num">
                                      <p:cBhvr additive="base">
                                        <p:cTn id="180" dur="500"/>
                                        <p:tgtEl>
                                          <p:spTgt spid="3"/>
                                        </p:tgtEl>
                                        <p:attrNameLst>
                                          <p:attrName>ppt_y</p:attrName>
                                        </p:attrNameLst>
                                      </p:cBhvr>
                                      <p:tavLst>
                                        <p:tav tm="0">
                                          <p:val>
                                            <p:strVal val="ppt_y"/>
                                          </p:val>
                                        </p:tav>
                                        <p:tav tm="100000">
                                          <p:val>
                                            <p:strVal val="ppt_y"/>
                                          </p:val>
                                        </p:tav>
                                      </p:tavLst>
                                    </p:anim>
                                    <p:set>
                                      <p:cBhvr>
                                        <p:cTn id="181" dur="1" fill="hold">
                                          <p:stCondLst>
                                            <p:cond delay="499"/>
                                          </p:stCondLst>
                                        </p:cTn>
                                        <p:tgtEl>
                                          <p:spTgt spid="3"/>
                                        </p:tgtEl>
                                        <p:attrNameLst>
                                          <p:attrName>style.visibility</p:attrName>
                                        </p:attrNameLst>
                                      </p:cBhvr>
                                      <p:to>
                                        <p:strVal val="hidden"/>
                                      </p:to>
                                    </p:set>
                                  </p:childTnLst>
                                </p:cTn>
                              </p:par>
                            </p:childTnLst>
                          </p:cTn>
                        </p:par>
                        <p:par>
                          <p:cTn id="182" fill="hold" nodeType="afterGroup">
                            <p:stCondLst>
                              <p:cond delay="500"/>
                            </p:stCondLst>
                            <p:childTnLst>
                              <p:par>
                                <p:cTn id="183" presetID="23" presetClass="emph" presetSubtype="0" fill="hold" grpId="0" nodeType="afterEffect">
                                  <p:stCondLst>
                                    <p:cond delay="0"/>
                                  </p:stCondLst>
                                  <p:iterate type="lt">
                                    <p:tmPct val="0"/>
                                  </p:iterate>
                                  <p:childTnLst>
                                    <p:animClr clrSpc="hsl" dir="cw">
                                      <p:cBhvr override="childStyle">
                                        <p:cTn id="184" dur="500" fill="hold"/>
                                        <p:tgtEl>
                                          <p:spTgt spid="42"/>
                                        </p:tgtEl>
                                        <p:attrNameLst>
                                          <p:attrName>style.color</p:attrName>
                                        </p:attrNameLst>
                                      </p:cBhvr>
                                      <p:by>
                                        <p:hsl h="10842353" s="0" l="0"/>
                                      </p:by>
                                    </p:animClr>
                                    <p:animClr clrSpc="hsl" dir="cw">
                                      <p:cBhvr>
                                        <p:cTn id="185" dur="500" fill="hold"/>
                                        <p:tgtEl>
                                          <p:spTgt spid="42"/>
                                        </p:tgtEl>
                                        <p:attrNameLst>
                                          <p:attrName>fillcolor</p:attrName>
                                        </p:attrNameLst>
                                      </p:cBhvr>
                                      <p:by>
                                        <p:hsl h="10842353" s="0" l="0"/>
                                      </p:by>
                                    </p:animClr>
                                    <p:animClr clrSpc="hsl" dir="cw">
                                      <p:cBhvr>
                                        <p:cTn id="186" dur="500" fill="hold"/>
                                        <p:tgtEl>
                                          <p:spTgt spid="42"/>
                                        </p:tgtEl>
                                        <p:attrNameLst>
                                          <p:attrName>stroke.color</p:attrName>
                                        </p:attrNameLst>
                                      </p:cBhvr>
                                      <p:by>
                                        <p:hsl h="10842353" s="0" l="0"/>
                                      </p:by>
                                    </p:animClr>
                                    <p:set>
                                      <p:cBhvr>
                                        <p:cTn id="187" dur="500" fill="hold"/>
                                        <p:tgtEl>
                                          <p:spTgt spid="42"/>
                                        </p:tgtEl>
                                        <p:attrNameLst>
                                          <p:attrName>fill.type</p:attrName>
                                        </p:attrNameLst>
                                      </p:cBhvr>
                                      <p:to>
                                        <p:strVal val="solid"/>
                                      </p:to>
                                    </p:set>
                                  </p:childTnLst>
                                  <p:subTnLst>
                                    <p:audio>
                                      <p:cMediaNode>
                                        <p:cTn display="0" masterRel="sameClick">
                                          <p:stCondLst>
                                            <p:cond evt="begin" delay="0">
                                              <p:tn val="183"/>
                                            </p:cond>
                                          </p:stCondLst>
                                          <p:endCondLst>
                                            <p:cond evt="onStopAudio" delay="0">
                                              <p:tgtEl>
                                                <p:sldTgt/>
                                              </p:tgtEl>
                                            </p:cond>
                                          </p:endCondLst>
                                        </p:cTn>
                                        <p:tgtEl>
                                          <p:sndTgt r:embed="rId6" name="FELIZ2.WAV"/>
                                        </p:tgtEl>
                                      </p:cMediaNode>
                                    </p:audio>
                                  </p:subTnLst>
                                </p:cTn>
                              </p:par>
                              <p:par>
                                <p:cTn id="188" presetID="34" presetClass="emph" presetSubtype="0" fill="hold" grpId="1" nodeType="withEffect">
                                  <p:stCondLst>
                                    <p:cond delay="0"/>
                                  </p:stCondLst>
                                  <p:iterate type="lt">
                                    <p:tmPct val="10000"/>
                                  </p:iterate>
                                  <p:childTnLst>
                                    <p:animMotion origin="layout" path="M 0.0 0.0 L 0.0 -0.07213" pathEditMode="relative" ptsTypes="">
                                      <p:cBhvr>
                                        <p:cTn id="189" dur="250" accel="50000" decel="50000" autoRev="1" fill="hold">
                                          <p:stCondLst>
                                            <p:cond delay="0"/>
                                          </p:stCondLst>
                                        </p:cTn>
                                        <p:tgtEl>
                                          <p:spTgt spid="42"/>
                                        </p:tgtEl>
                                        <p:attrNameLst>
                                          <p:attrName>ppt_x</p:attrName>
                                          <p:attrName>ppt_y</p:attrName>
                                        </p:attrNameLst>
                                      </p:cBhvr>
                                    </p:animMotion>
                                    <p:animRot by="1500000">
                                      <p:cBhvr>
                                        <p:cTn id="190" dur="125" fill="hold">
                                          <p:stCondLst>
                                            <p:cond delay="0"/>
                                          </p:stCondLst>
                                        </p:cTn>
                                        <p:tgtEl>
                                          <p:spTgt spid="42"/>
                                        </p:tgtEl>
                                        <p:attrNameLst>
                                          <p:attrName>r</p:attrName>
                                        </p:attrNameLst>
                                      </p:cBhvr>
                                    </p:animRot>
                                    <p:animRot by="-1500000">
                                      <p:cBhvr>
                                        <p:cTn id="191" dur="125" fill="hold">
                                          <p:stCondLst>
                                            <p:cond delay="125"/>
                                          </p:stCondLst>
                                        </p:cTn>
                                        <p:tgtEl>
                                          <p:spTgt spid="42"/>
                                        </p:tgtEl>
                                        <p:attrNameLst>
                                          <p:attrName>r</p:attrName>
                                        </p:attrNameLst>
                                      </p:cBhvr>
                                    </p:animRot>
                                    <p:animRot by="-1500000">
                                      <p:cBhvr>
                                        <p:cTn id="192" dur="125" fill="hold">
                                          <p:stCondLst>
                                            <p:cond delay="250"/>
                                          </p:stCondLst>
                                        </p:cTn>
                                        <p:tgtEl>
                                          <p:spTgt spid="42"/>
                                        </p:tgtEl>
                                        <p:attrNameLst>
                                          <p:attrName>r</p:attrName>
                                        </p:attrNameLst>
                                      </p:cBhvr>
                                    </p:animRot>
                                    <p:animRot by="1500000">
                                      <p:cBhvr>
                                        <p:cTn id="193" dur="125" fill="hold">
                                          <p:stCondLst>
                                            <p:cond delay="375"/>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8" grpId="0" animBg="1"/>
      <p:bldP spid="31" grpId="0" animBg="1"/>
      <p:bldP spid="40" grpId="0" animBg="1"/>
      <p:bldP spid="41" grpId="0" animBg="1"/>
      <p:bldP spid="42" grpId="0" animBg="1"/>
      <p:bldP spid="42" grpId="1" animBg="1"/>
      <p:bldP spid="45" grpId="0" animBg="1"/>
      <p:bldP spid="46" grpId="0" animBg="1"/>
      <p:bldP spid="50" grpId="0" animBg="1"/>
      <p:bldP spid="51" grpId="0" animBg="1"/>
      <p:bldP spid="57" grpId="0" animBg="1"/>
      <p:bldP spid="57" grpId="1" animBg="1"/>
      <p:bldP spid="58" grpId="0"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
          <p:cNvGrpSpPr>
            <a:grpSpLocks/>
          </p:cNvGrpSpPr>
          <p:nvPr/>
        </p:nvGrpSpPr>
        <p:grpSpPr bwMode="auto">
          <a:xfrm>
            <a:off x="1524000" y="-26988"/>
            <a:ext cx="9901238" cy="6958013"/>
            <a:chOff x="0" y="0"/>
            <a:chExt cx="6237" cy="4383"/>
          </a:xfrm>
        </p:grpSpPr>
        <p:sp>
          <p:nvSpPr>
            <p:cNvPr id="16417" name="Rectangle 3"/>
            <p:cNvSpPr>
              <a:spLocks noChangeArrowheads="1"/>
            </p:cNvSpPr>
            <p:nvPr/>
          </p:nvSpPr>
          <p:spPr bwMode="auto">
            <a:xfrm>
              <a:off x="0" y="3884"/>
              <a:ext cx="5760" cy="499"/>
            </a:xfrm>
            <a:prstGeom prst="rect">
              <a:avLst/>
            </a:prstGeom>
            <a:gradFill rotWithShape="1">
              <a:gsLst>
                <a:gs pos="0">
                  <a:srgbClr val="008000"/>
                </a:gs>
                <a:gs pos="100000">
                  <a:srgbClr val="003B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6418" name="Rectangle 4"/>
            <p:cNvSpPr>
              <a:spLocks noChangeArrowheads="1"/>
            </p:cNvSpPr>
            <p:nvPr/>
          </p:nvSpPr>
          <p:spPr bwMode="auto">
            <a:xfrm>
              <a:off x="0" y="0"/>
              <a:ext cx="5760" cy="527"/>
            </a:xfrm>
            <a:prstGeom prst="rect">
              <a:avLst/>
            </a:prstGeom>
            <a:gradFill rotWithShape="1">
              <a:gsLst>
                <a:gs pos="0">
                  <a:srgbClr val="003B00"/>
                </a:gs>
                <a:gs pos="100000">
                  <a:srgbClr val="008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6419" name="AutoShape 5"/>
            <p:cNvSpPr>
              <a:spLocks noChangeArrowheads="1"/>
            </p:cNvSpPr>
            <p:nvPr/>
          </p:nvSpPr>
          <p:spPr bwMode="auto">
            <a:xfrm>
              <a:off x="45" y="572"/>
              <a:ext cx="5647" cy="3221"/>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solidFill>
                  <a:prstClr val="black"/>
                </a:solidFill>
              </a:endParaRPr>
            </a:p>
          </p:txBody>
        </p:sp>
        <p:sp>
          <p:nvSpPr>
            <p:cNvPr id="16420" name="Text Box 6"/>
            <p:cNvSpPr txBox="1">
              <a:spLocks noChangeArrowheads="1"/>
            </p:cNvSpPr>
            <p:nvPr/>
          </p:nvSpPr>
          <p:spPr bwMode="auto">
            <a:xfrm>
              <a:off x="2926" y="4156"/>
              <a:ext cx="3311"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en-US" sz="1000" b="1">
                  <a:solidFill>
                    <a:srgbClr val="006666"/>
                  </a:solidFill>
                  <a:latin typeface="Arial" panose="020B0604020202020204" pitchFamily="34" charset="0"/>
                  <a:cs typeface="Arial" panose="020B0604020202020204" pitchFamily="34" charset="0"/>
                  <a:hlinkClick r:id="rId7"/>
                </a:rPr>
                <a:t>http://tieuhoc.info</a:t>
              </a:r>
              <a:r>
                <a:rPr lang="en-US" altLang="en-US" sz="1000" b="1">
                  <a:solidFill>
                    <a:srgbClr val="006666"/>
                  </a:solidFill>
                  <a:latin typeface="Arial" panose="020B0604020202020204" pitchFamily="34" charset="0"/>
                  <a:cs typeface="Arial" panose="020B0604020202020204" pitchFamily="34" charset="0"/>
                </a:rPr>
                <a:t> – Pham Khac Lap Kien Bai Primary School – 2015</a:t>
              </a:r>
            </a:p>
          </p:txBody>
        </p:sp>
      </p:grpSp>
      <p:sp>
        <p:nvSpPr>
          <p:cNvPr id="314376" name="WordArt 8"/>
          <p:cNvSpPr>
            <a:spLocks noChangeArrowheads="1" noChangeShapeType="1" noTextEdit="1"/>
          </p:cNvSpPr>
          <p:nvPr/>
        </p:nvSpPr>
        <p:spPr bwMode="auto">
          <a:xfrm>
            <a:off x="3719514" y="260351"/>
            <a:ext cx="4986337" cy="504825"/>
          </a:xfrm>
          <a:prstGeom prst="rect">
            <a:avLst/>
          </a:prstGeom>
        </p:spPr>
        <p:txBody>
          <a:bodyPr wrap="none" fromWordArt="1">
            <a:prstTxWarp prst="textWave2">
              <a:avLst>
                <a:gd name="adj1" fmla="val 13005"/>
                <a:gd name="adj2" fmla="val 0"/>
              </a:avLst>
            </a:prstTxWarp>
          </a:bodyPr>
          <a:lstStyle/>
          <a:p>
            <a:r>
              <a:rPr lang="en-US" sz="3600" kern="10">
                <a:ln w="9525">
                  <a:solidFill>
                    <a:srgbClr val="FF6600"/>
                  </a:solidFill>
                  <a:round/>
                  <a:headEnd/>
                  <a:tailEnd/>
                </a:ln>
                <a:solidFill>
                  <a:srgbClr val="4F81BD"/>
                </a:solidFill>
                <a:effectLst>
                  <a:outerShdw dist="107763" dir="18900000" algn="ctr" rotWithShape="0">
                    <a:srgbClr val="C0C0C0">
                      <a:alpha val="50000"/>
                    </a:srgbClr>
                  </a:outerShdw>
                </a:effectLst>
                <a:latin typeface="Arial" panose="020B0604020202020204" pitchFamily="34" charset="0"/>
                <a:cs typeface="Arial" panose="020B0604020202020204" pitchFamily="34" charset="0"/>
              </a:rPr>
              <a:t>AI NHANH AI ĐÚNG!</a:t>
            </a:r>
          </a:p>
        </p:txBody>
      </p:sp>
      <p:sp>
        <p:nvSpPr>
          <p:cNvPr id="31" name="AutoShape 51"/>
          <p:cNvSpPr>
            <a:spLocks noChangeArrowheads="1"/>
          </p:cNvSpPr>
          <p:nvPr/>
        </p:nvSpPr>
        <p:spPr bwMode="auto">
          <a:xfrm>
            <a:off x="2279650" y="1052513"/>
            <a:ext cx="8172450" cy="1655762"/>
          </a:xfrm>
          <a:prstGeom prst="roundRect">
            <a:avLst>
              <a:gd name="adj" fmla="val 16667"/>
            </a:avLst>
          </a:prstGeom>
          <a:solidFill>
            <a:srgbClr val="C00000"/>
          </a:solidFill>
          <a:ln w="9525">
            <a:solidFill>
              <a:srgbClr val="FF6600"/>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4400" b="1" dirty="0">
                <a:solidFill>
                  <a:schemeClr val="bg1"/>
                </a:solidFill>
                <a:latin typeface="Arial" panose="020B0604020202020204" pitchFamily="34" charset="0"/>
                <a:cs typeface="Arial" panose="020B0604020202020204" pitchFamily="34" charset="0"/>
              </a:rPr>
              <a:t>4,8 + 9,5 = ?</a:t>
            </a:r>
            <a:endParaRPr lang="en-US" altLang="en-US" sz="3200" b="1" dirty="0">
              <a:solidFill>
                <a:schemeClr val="bg1"/>
              </a:solidFill>
              <a:latin typeface="Arial" panose="020B0604020202020204" pitchFamily="34" charset="0"/>
              <a:cs typeface="Arial" panose="020B0604020202020204" pitchFamily="34" charset="0"/>
            </a:endParaRPr>
          </a:p>
        </p:txBody>
      </p:sp>
      <p:sp>
        <p:nvSpPr>
          <p:cNvPr id="36" name="AutoShape 51"/>
          <p:cNvSpPr>
            <a:spLocks noChangeArrowheads="1"/>
          </p:cNvSpPr>
          <p:nvPr/>
        </p:nvSpPr>
        <p:spPr bwMode="auto">
          <a:xfrm>
            <a:off x="3276601" y="2987675"/>
            <a:ext cx="5555704" cy="749300"/>
          </a:xfrm>
          <a:prstGeom prst="roundRect">
            <a:avLst>
              <a:gd name="adj" fmla="val 16667"/>
            </a:avLst>
          </a:prstGeom>
          <a:solidFill>
            <a:srgbClr val="7030A0"/>
          </a:solidFill>
          <a:ln w="9525">
            <a:noFill/>
            <a:round/>
            <a:headEnd/>
            <a:tailEnd/>
          </a:ln>
        </p:spPr>
        <p:txBody>
          <a:bodyPr wrap="none" anchor="ctr"/>
          <a:lstStyle/>
          <a:p>
            <a:pPr algn="just" eaLnBrk="0" hangingPunct="0">
              <a:defRPr/>
            </a:pPr>
            <a:r>
              <a:rPr lang="en-US" sz="2800" b="1" dirty="0">
                <a:solidFill>
                  <a:prstClr val="white"/>
                </a:solidFill>
                <a:effectLst>
                  <a:outerShdw blurRad="38100" dist="38100" dir="2700000" algn="tl">
                    <a:srgbClr val="000000"/>
                  </a:outerShdw>
                </a:effectLst>
                <a:latin typeface="Arial" charset="0"/>
                <a:cs typeface="Arial" charset="0"/>
              </a:rPr>
              <a:t>               13,4</a:t>
            </a:r>
            <a:endParaRPr lang="en-US" sz="2800" baseline="30000" dirty="0">
              <a:solidFill>
                <a:prstClr val="white"/>
              </a:solidFill>
              <a:latin typeface="Arial" charset="0"/>
              <a:cs typeface="Arial" charset="0"/>
            </a:endParaRPr>
          </a:p>
        </p:txBody>
      </p:sp>
      <p:pic>
        <p:nvPicPr>
          <p:cNvPr id="39" name="Picture 38" descr="Classicmode"/>
          <p:cNvPicPr>
            <a:picLocks noChangeAspect="1" noChangeArrowheads="1"/>
          </p:cNvPicPr>
          <p:nvPr/>
        </p:nvPicPr>
        <p:blipFill>
          <a:blip r:embed="rId8">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011364" y="2987675"/>
            <a:ext cx="1500187" cy="801688"/>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a:hlinkHover r:id="" action="ppaction://noaction" highlightClick="1">
              <a:snd r:embed="rId9" name="cached_combo42.wav"/>
            </a:hlinkHover>
          </p:cNvPr>
          <p:cNvSpPr>
            <a:spLocks noChangeArrowheads="1"/>
          </p:cNvSpPr>
          <p:nvPr/>
        </p:nvSpPr>
        <p:spPr bwMode="auto">
          <a:xfrm>
            <a:off x="2147888" y="3132139"/>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1" name="WordArt 226"/>
          <p:cNvSpPr>
            <a:spLocks noChangeArrowheads="1" noChangeShapeType="1" noTextEdit="1"/>
          </p:cNvSpPr>
          <p:nvPr/>
        </p:nvSpPr>
        <p:spPr bwMode="auto">
          <a:xfrm>
            <a:off x="2354264" y="3203575"/>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A</a:t>
            </a:r>
          </a:p>
        </p:txBody>
      </p:sp>
      <p:sp>
        <p:nvSpPr>
          <p:cNvPr id="42" name="AutoShape 51"/>
          <p:cNvSpPr>
            <a:spLocks noChangeArrowheads="1"/>
          </p:cNvSpPr>
          <p:nvPr/>
        </p:nvSpPr>
        <p:spPr bwMode="auto">
          <a:xfrm>
            <a:off x="3454004" y="4156075"/>
            <a:ext cx="5283993" cy="749300"/>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dirty="0">
                <a:solidFill>
                  <a:prstClr val="white"/>
                </a:solidFill>
                <a:latin typeface="Arial" panose="020B0604020202020204" pitchFamily="34" charset="0"/>
                <a:cs typeface="Arial" panose="020B0604020202020204" pitchFamily="34" charset="0"/>
              </a:rPr>
              <a:t>             14,3</a:t>
            </a:r>
          </a:p>
        </p:txBody>
      </p:sp>
      <p:pic>
        <p:nvPicPr>
          <p:cNvPr id="44" name="Picture 39" descr="Classicmode"/>
          <p:cNvPicPr>
            <a:picLocks noChangeAspect="1" noChangeArrowheads="1"/>
          </p:cNvPicPr>
          <p:nvPr/>
        </p:nvPicPr>
        <p:blipFill>
          <a:blip r:embed="rId8">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076450" y="4156075"/>
            <a:ext cx="1500188" cy="801688"/>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59">
            <a:hlinkHover r:id="" action="ppaction://noaction" highlightClick="1">
              <a:snd r:embed="rId9" name="cached_combo42.wav"/>
            </a:hlinkHover>
          </p:cNvPr>
          <p:cNvSpPr>
            <a:spLocks noChangeArrowheads="1"/>
          </p:cNvSpPr>
          <p:nvPr/>
        </p:nvSpPr>
        <p:spPr bwMode="auto">
          <a:xfrm>
            <a:off x="2152651" y="4229101"/>
            <a:ext cx="817563"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46" name="WordArt 226"/>
          <p:cNvSpPr>
            <a:spLocks noChangeArrowheads="1" noChangeShapeType="1" noTextEdit="1"/>
          </p:cNvSpPr>
          <p:nvPr/>
        </p:nvSpPr>
        <p:spPr bwMode="auto">
          <a:xfrm>
            <a:off x="2359026" y="4341813"/>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B</a:t>
            </a:r>
          </a:p>
        </p:txBody>
      </p:sp>
      <p:sp>
        <p:nvSpPr>
          <p:cNvPr id="47" name="AutoShape 51"/>
          <p:cNvSpPr>
            <a:spLocks noChangeArrowheads="1"/>
          </p:cNvSpPr>
          <p:nvPr/>
        </p:nvSpPr>
        <p:spPr bwMode="auto">
          <a:xfrm>
            <a:off x="3248026" y="5148263"/>
            <a:ext cx="5489971" cy="749300"/>
          </a:xfrm>
          <a:prstGeom prst="roundRect">
            <a:avLst>
              <a:gd name="adj" fmla="val 16667"/>
            </a:avLst>
          </a:pr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eaLnBrk="0" hangingPunct="0">
              <a:defRPr/>
            </a:pPr>
            <a:r>
              <a:rPr lang="en-US" sz="2800" b="1" dirty="0">
                <a:solidFill>
                  <a:prstClr val="white"/>
                </a:solidFill>
                <a:latin typeface="Arial" charset="0"/>
                <a:cs typeface="Arial" charset="0"/>
              </a:rPr>
              <a:t>               14,5</a:t>
            </a:r>
            <a:endParaRPr lang="en-US" sz="2800" b="1" baseline="30000" dirty="0">
              <a:solidFill>
                <a:prstClr val="white"/>
              </a:solidFill>
              <a:effectLst>
                <a:outerShdw blurRad="38100" dist="38100" dir="2700000" algn="tl">
                  <a:srgbClr val="000000"/>
                </a:outerShdw>
              </a:effectLst>
              <a:latin typeface="Arial" charset="0"/>
              <a:cs typeface="Arial" charset="0"/>
            </a:endParaRPr>
          </a:p>
        </p:txBody>
      </p:sp>
      <p:pic>
        <p:nvPicPr>
          <p:cNvPr id="49" name="Picture 39" descr="Classicmode"/>
          <p:cNvPicPr>
            <a:picLocks noChangeAspect="1" noChangeArrowheads="1"/>
          </p:cNvPicPr>
          <p:nvPr/>
        </p:nvPicPr>
        <p:blipFill>
          <a:blip r:embed="rId8">
            <a:clrChange>
              <a:clrFrom>
                <a:srgbClr val="2C2761"/>
              </a:clrFrom>
              <a:clrTo>
                <a:srgbClr val="2C2761">
                  <a:alpha val="0"/>
                </a:srgbClr>
              </a:clrTo>
            </a:clrChange>
            <a:extLst>
              <a:ext uri="{28A0092B-C50C-407E-A947-70E740481C1C}">
                <a14:useLocalDpi xmlns:a14="http://schemas.microsoft.com/office/drawing/2010/main" val="0"/>
              </a:ext>
            </a:extLst>
          </a:blip>
          <a:srcRect/>
          <a:stretch>
            <a:fillRect/>
          </a:stretch>
        </p:blipFill>
        <p:spPr bwMode="auto">
          <a:xfrm>
            <a:off x="2100264" y="5148264"/>
            <a:ext cx="1500187" cy="801687"/>
          </a:xfrm>
          <a:prstGeom prst="rect">
            <a:avLst/>
          </a:prstGeom>
          <a:noFill/>
          <a:ln>
            <a:noFill/>
          </a:ln>
          <a:effectLst>
            <a:outerShdw dist="107763" dir="189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59">
            <a:hlinkHover r:id="" action="ppaction://noaction" highlightClick="1">
              <a:snd r:embed="rId9" name="cached_combo42.wav"/>
            </a:hlinkHover>
          </p:cNvPr>
          <p:cNvSpPr>
            <a:spLocks noChangeArrowheads="1"/>
          </p:cNvSpPr>
          <p:nvPr/>
        </p:nvSpPr>
        <p:spPr bwMode="auto">
          <a:xfrm>
            <a:off x="2176463" y="5292726"/>
            <a:ext cx="817562" cy="612775"/>
          </a:xfrm>
          <a:prstGeom prst="ellipse">
            <a:avLst/>
          </a:prstGeom>
          <a:gradFill rotWithShape="1">
            <a:gsLst>
              <a:gs pos="0">
                <a:srgbClr val="FF00FF">
                  <a:alpha val="53998"/>
                </a:srgbClr>
              </a:gs>
              <a:gs pos="100000">
                <a:srgbClr val="760076">
                  <a:alpha val="59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sz="2000">
              <a:solidFill>
                <a:prstClr val="black"/>
              </a:solidFill>
              <a:latin typeface=".VnTime" panose="020B7200000000000000" pitchFamily="34" charset="0"/>
              <a:cs typeface="Arial" panose="020B0604020202020204" pitchFamily="34" charset="0"/>
            </a:endParaRPr>
          </a:p>
        </p:txBody>
      </p:sp>
      <p:sp>
        <p:nvSpPr>
          <p:cNvPr id="51" name="WordArt 226"/>
          <p:cNvSpPr>
            <a:spLocks noChangeArrowheads="1" noChangeShapeType="1" noTextEdit="1"/>
          </p:cNvSpPr>
          <p:nvPr/>
        </p:nvSpPr>
        <p:spPr bwMode="auto">
          <a:xfrm>
            <a:off x="2382839" y="5292725"/>
            <a:ext cx="460375" cy="387350"/>
          </a:xfrm>
          <a:prstGeom prst="rect">
            <a:avLst/>
          </a:prstGeom>
        </p:spPr>
        <p:txBody>
          <a:bodyPr wrap="none" fromWordArt="1">
            <a:prstTxWarp prst="textInflate">
              <a:avLst>
                <a:gd name="adj" fmla="val 13634"/>
              </a:avLst>
            </a:prstTxWarp>
          </a:bodyPr>
          <a:lstStyle/>
          <a:p>
            <a:r>
              <a:rPr lang="en-US" sz="3600" kern="10">
                <a:ln w="9525">
                  <a:solidFill>
                    <a:srgbClr val="FFFF00"/>
                  </a:solidFill>
                  <a:round/>
                  <a:headEnd/>
                  <a:tailEnd/>
                </a:ln>
                <a:solidFill>
                  <a:srgbClr val="FFFF00"/>
                </a:solidFill>
                <a:latin typeface=".VnTimeH" panose="020B7200000000000000" pitchFamily="34" charset="0"/>
              </a:rPr>
              <a:t>c</a:t>
            </a:r>
          </a:p>
        </p:txBody>
      </p:sp>
      <p:sp>
        <p:nvSpPr>
          <p:cNvPr id="57" name="AutoShape 27"/>
          <p:cNvSpPr>
            <a:spLocks noChangeArrowheads="1"/>
          </p:cNvSpPr>
          <p:nvPr/>
        </p:nvSpPr>
        <p:spPr bwMode="auto">
          <a:xfrm>
            <a:off x="1384300" y="1066800"/>
            <a:ext cx="1398588" cy="1358900"/>
          </a:xfrm>
          <a:prstGeom prst="sun">
            <a:avLst>
              <a:gd name="adj" fmla="val 19880"/>
            </a:avLst>
          </a:prstGeom>
          <a:gradFill rotWithShape="1">
            <a:gsLst>
              <a:gs pos="0">
                <a:srgbClr val="FF0066"/>
              </a:gs>
              <a:gs pos="100000">
                <a:srgbClr val="E9EE10"/>
              </a:gs>
            </a:gsLst>
            <a:path path="rect">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1800">
              <a:solidFill>
                <a:prstClr val="black"/>
              </a:solidFill>
              <a:latin typeface="Arial" panose="020B0604020202020204" pitchFamily="34" charset="0"/>
              <a:cs typeface="Arial" panose="020B0604020202020204" pitchFamily="34" charset="0"/>
            </a:endParaRPr>
          </a:p>
        </p:txBody>
      </p:sp>
      <p:sp>
        <p:nvSpPr>
          <p:cNvPr id="58" name="WordArt 28"/>
          <p:cNvSpPr>
            <a:spLocks noChangeArrowheads="1" noChangeShapeType="1" noTextEdit="1"/>
          </p:cNvSpPr>
          <p:nvPr/>
        </p:nvSpPr>
        <p:spPr bwMode="auto">
          <a:xfrm>
            <a:off x="1774826" y="1484313"/>
            <a:ext cx="576263" cy="512762"/>
          </a:xfrm>
          <a:prstGeom prst="rect">
            <a:avLst/>
          </a:prstGeom>
        </p:spPr>
        <p:txBody>
          <a:bodyPr wrap="none" fromWordArt="1">
            <a:prstTxWarp prst="textPlain">
              <a:avLst>
                <a:gd name="adj" fmla="val 50000"/>
              </a:avLst>
            </a:prstTxWarp>
          </a:bodyPr>
          <a:lstStyle/>
          <a:p>
            <a:r>
              <a:rPr lang="en-US" sz="3600" b="1" kern="10">
                <a:ln w="19050">
                  <a:solidFill>
                    <a:srgbClr val="FFFF00"/>
                  </a:solidFill>
                  <a:round/>
                  <a:headEnd/>
                  <a:tailEnd/>
                </a:ln>
                <a:solidFill>
                  <a:srgbClr val="FFFF00"/>
                </a:solidFill>
                <a:effectLst>
                  <a:outerShdw dist="35921" dir="2700000" algn="ctr" rotWithShape="0">
                    <a:srgbClr val="990000"/>
                  </a:outerShdw>
                </a:effectLst>
                <a:latin typeface="Calibri"/>
                <a:cs typeface="Times New Roman" panose="02020603050405020304" pitchFamily="18" charset="0"/>
              </a:rPr>
              <a:t>Câu 3</a:t>
            </a:r>
          </a:p>
        </p:txBody>
      </p:sp>
      <p:sp>
        <p:nvSpPr>
          <p:cNvPr id="63" name="WordArt 33"/>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0</a:t>
            </a:r>
          </a:p>
        </p:txBody>
      </p:sp>
      <p:sp>
        <p:nvSpPr>
          <p:cNvPr id="64" name="WordArt 34"/>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a:t>
            </a:r>
          </a:p>
        </p:txBody>
      </p:sp>
      <p:sp>
        <p:nvSpPr>
          <p:cNvPr id="65" name="WordArt 35"/>
          <p:cNvSpPr>
            <a:spLocks noChangeArrowheads="1" noChangeShapeType="1" noTextEdit="1"/>
          </p:cNvSpPr>
          <p:nvPr/>
        </p:nvSpPr>
        <p:spPr bwMode="auto">
          <a:xfrm>
            <a:off x="9691688" y="2941638"/>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2</a:t>
            </a:r>
          </a:p>
        </p:txBody>
      </p:sp>
      <p:sp>
        <p:nvSpPr>
          <p:cNvPr id="66" name="WordArt 36"/>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3</a:t>
            </a:r>
          </a:p>
        </p:txBody>
      </p:sp>
      <p:sp>
        <p:nvSpPr>
          <p:cNvPr id="67" name="WordArt 37"/>
          <p:cNvSpPr>
            <a:spLocks noChangeArrowheads="1" noChangeShapeType="1" noTextEdit="1"/>
          </p:cNvSpPr>
          <p:nvPr/>
        </p:nvSpPr>
        <p:spPr bwMode="auto">
          <a:xfrm>
            <a:off x="9734550"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4</a:t>
            </a:r>
          </a:p>
        </p:txBody>
      </p:sp>
      <p:sp>
        <p:nvSpPr>
          <p:cNvPr id="68" name="WordArt 38"/>
          <p:cNvSpPr>
            <a:spLocks noChangeArrowheads="1" noChangeShapeType="1" noTextEdit="1"/>
          </p:cNvSpPr>
          <p:nvPr/>
        </p:nvSpPr>
        <p:spPr bwMode="auto">
          <a:xfrm>
            <a:off x="9701213"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5</a:t>
            </a:r>
          </a:p>
        </p:txBody>
      </p:sp>
      <p:sp>
        <p:nvSpPr>
          <p:cNvPr id="69" name="WordArt 39"/>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6</a:t>
            </a:r>
          </a:p>
        </p:txBody>
      </p:sp>
      <p:sp>
        <p:nvSpPr>
          <p:cNvPr id="70" name="WordArt 40"/>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7</a:t>
            </a:r>
          </a:p>
        </p:txBody>
      </p:sp>
      <p:sp>
        <p:nvSpPr>
          <p:cNvPr id="71" name="WordArt 41"/>
          <p:cNvSpPr>
            <a:spLocks noChangeArrowheads="1" noChangeShapeType="1" noTextEdit="1"/>
          </p:cNvSpPr>
          <p:nvPr/>
        </p:nvSpPr>
        <p:spPr bwMode="auto">
          <a:xfrm>
            <a:off x="9691688" y="2955925"/>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8</a:t>
            </a:r>
          </a:p>
        </p:txBody>
      </p:sp>
      <p:sp>
        <p:nvSpPr>
          <p:cNvPr id="72" name="WordArt 42"/>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9</a:t>
            </a:r>
          </a:p>
        </p:txBody>
      </p:sp>
      <p:sp>
        <p:nvSpPr>
          <p:cNvPr id="73" name="WordArt 43"/>
          <p:cNvSpPr>
            <a:spLocks noChangeArrowheads="1" noChangeShapeType="1" noTextEdit="1"/>
          </p:cNvSpPr>
          <p:nvPr/>
        </p:nvSpPr>
        <p:spPr bwMode="auto">
          <a:xfrm>
            <a:off x="9686925" y="2970213"/>
            <a:ext cx="666750" cy="742950"/>
          </a:xfrm>
          <a:prstGeom prst="rect">
            <a:avLst/>
          </a:prstGeom>
        </p:spPr>
        <p:txBody>
          <a:bodyPr wrap="none" fromWordArt="1">
            <a:prstTxWarp prst="textPlain">
              <a:avLst>
                <a:gd name="adj" fmla="val 50000"/>
              </a:avLst>
            </a:prstTxWarp>
          </a:bodyPr>
          <a:lstStyle/>
          <a:p>
            <a:r>
              <a:rPr lang="en-US" sz="3600"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10</a:t>
            </a:r>
          </a:p>
        </p:txBody>
      </p:sp>
      <p:grpSp>
        <p:nvGrpSpPr>
          <p:cNvPr id="3" name="Group 49"/>
          <p:cNvGrpSpPr>
            <a:grpSpLocks/>
          </p:cNvGrpSpPr>
          <p:nvPr/>
        </p:nvGrpSpPr>
        <p:grpSpPr bwMode="auto">
          <a:xfrm>
            <a:off x="9296400" y="4124326"/>
            <a:ext cx="1447800" cy="1179513"/>
            <a:chOff x="4320" y="2928"/>
            <a:chExt cx="1104" cy="1104"/>
          </a:xfrm>
        </p:grpSpPr>
        <p:sp>
          <p:nvSpPr>
            <p:cNvPr id="16415" name="AutoShape 50"/>
            <p:cNvSpPr>
              <a:spLocks noChangeArrowheads="1"/>
            </p:cNvSpPr>
            <p:nvPr/>
          </p:nvSpPr>
          <p:spPr bwMode="auto">
            <a:xfrm>
              <a:off x="4320" y="2928"/>
              <a:ext cx="1104" cy="1104"/>
            </a:xfrm>
            <a:prstGeom prst="star32">
              <a:avLst>
                <a:gd name="adj" fmla="val 37500"/>
              </a:avLst>
            </a:prstGeom>
            <a:gradFill rotWithShape="1">
              <a:gsLst>
                <a:gs pos="0">
                  <a:srgbClr val="EC9EC5"/>
                </a:gs>
                <a:gs pos="100000">
                  <a:srgbClr val="CC0066"/>
                </a:gs>
              </a:gsLst>
              <a:path path="shape">
                <a:fillToRect l="50000" t="50000" r="50000" b="50000"/>
              </a:path>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sz="6000" b="1">
                <a:solidFill>
                  <a:srgbClr val="FF0066"/>
                </a:solidFill>
                <a:latin typeface=".VnHelvetInsH" panose="020B7200000000000000" pitchFamily="34" charset="0"/>
                <a:cs typeface="Arial" panose="020B0604020202020204" pitchFamily="34" charset="0"/>
              </a:endParaRPr>
            </a:p>
          </p:txBody>
        </p:sp>
        <p:sp>
          <p:nvSpPr>
            <p:cNvPr id="16416" name="WordArt 51"/>
            <p:cNvSpPr>
              <a:spLocks noChangeArrowheads="1" noChangeShapeType="1" noTextEdit="1"/>
            </p:cNvSpPr>
            <p:nvPr/>
          </p:nvSpPr>
          <p:spPr bwMode="auto">
            <a:xfrm>
              <a:off x="4581" y="3142"/>
              <a:ext cx="672" cy="576"/>
            </a:xfrm>
            <a:prstGeom prst="rect">
              <a:avLst/>
            </a:prstGeom>
          </p:spPr>
          <p:txBody>
            <a:bodyPr wrap="none" fromWordArt="1">
              <a:prstTxWarp prst="textPlain">
                <a:avLst>
                  <a:gd name="adj" fmla="val 50000"/>
                </a:avLst>
              </a:prstTxWarp>
            </a:bodyPr>
            <a:lstStyle/>
            <a:p>
              <a:r>
                <a:rPr lang="en-US" sz="3600" kern="10">
                  <a:ln w="9525">
                    <a:solidFill>
                      <a:srgbClr val="000000"/>
                    </a:solidFill>
                    <a:round/>
                    <a:headEnd/>
                    <a:tailEnd/>
                  </a:ln>
                  <a:solidFill>
                    <a:srgbClr val="000000"/>
                  </a:solidFill>
                  <a:latin typeface="Calibri"/>
                  <a:cs typeface="Times New Roman" panose="02020603050405020304" pitchFamily="18" charset="0"/>
                </a:rPr>
                <a:t>Hết giờ</a:t>
              </a:r>
            </a:p>
          </p:txBody>
        </p:sp>
      </p:grpSp>
    </p:spTree>
    <p:extLst>
      <p:ext uri="{BB962C8B-B14F-4D97-AF65-F5344CB8AC3E}">
        <p14:creationId xmlns:p14="http://schemas.microsoft.com/office/powerpoint/2010/main" val="1428836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withEffect">
                                  <p:stCondLst>
                                    <p:cond delay="0"/>
                                  </p:stCondLst>
                                  <p:childTnLst>
                                    <p:set>
                                      <p:cBhvr>
                                        <p:cTn id="6" dur="1" fill="hold">
                                          <p:stCondLst>
                                            <p:cond delay="0"/>
                                          </p:stCondLst>
                                        </p:cTn>
                                        <p:tgtEl>
                                          <p:spTgt spid="314376"/>
                                        </p:tgtEl>
                                        <p:attrNameLst>
                                          <p:attrName>style.visibility</p:attrName>
                                        </p:attrNameLst>
                                      </p:cBhvr>
                                      <p:to>
                                        <p:strVal val="visible"/>
                                      </p:to>
                                    </p:set>
                                    <p:animEffect transition="in" filter="strips(downRight)">
                                      <p:cBhvr>
                                        <p:cTn id="7" dur="1000"/>
                                        <p:tgtEl>
                                          <p:spTgt spid="314376"/>
                                        </p:tgtEl>
                                      </p:cBhvr>
                                    </p:animEffect>
                                  </p:childTnLst>
                                </p:cTn>
                              </p:par>
                              <p:par>
                                <p:cTn id="8" presetID="53"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 calcmode="lin" valueType="num">
                                      <p:cBhvr>
                                        <p:cTn id="10" dur="500" fill="hold"/>
                                        <p:tgtEl>
                                          <p:spTgt spid="57"/>
                                        </p:tgtEl>
                                        <p:attrNameLst>
                                          <p:attrName>ppt_w</p:attrName>
                                        </p:attrNameLst>
                                      </p:cBhvr>
                                      <p:tavLst>
                                        <p:tav tm="0">
                                          <p:val>
                                            <p:fltVal val="0"/>
                                          </p:val>
                                        </p:tav>
                                        <p:tav tm="100000">
                                          <p:val>
                                            <p:strVal val="#ppt_w"/>
                                          </p:val>
                                        </p:tav>
                                      </p:tavLst>
                                    </p:anim>
                                    <p:anim calcmode="lin" valueType="num">
                                      <p:cBhvr>
                                        <p:cTn id="11" dur="500" fill="hold"/>
                                        <p:tgtEl>
                                          <p:spTgt spid="57"/>
                                        </p:tgtEl>
                                        <p:attrNameLst>
                                          <p:attrName>ppt_h</p:attrName>
                                        </p:attrNameLst>
                                      </p:cBhvr>
                                      <p:tavLst>
                                        <p:tav tm="0">
                                          <p:val>
                                            <p:fltVal val="0"/>
                                          </p:val>
                                        </p:tav>
                                        <p:tav tm="100000">
                                          <p:val>
                                            <p:strVal val="#ppt_h"/>
                                          </p:val>
                                        </p:tav>
                                      </p:tavLst>
                                    </p:anim>
                                    <p:animEffect transition="in" filter="fade">
                                      <p:cBhvr>
                                        <p:cTn id="12" dur="500"/>
                                        <p:tgtEl>
                                          <p:spTgt spid="57"/>
                                        </p:tgtEl>
                                      </p:cBhvr>
                                    </p:animEffect>
                                  </p:childTnLst>
                                </p:cTn>
                              </p:par>
                              <p:par>
                                <p:cTn id="13" presetID="53"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animEffect transition="in" filter="fade">
                                      <p:cBhvr>
                                        <p:cTn id="17" dur="500"/>
                                        <p:tgtEl>
                                          <p:spTgt spid="58"/>
                                        </p:tgtEl>
                                      </p:cBhvr>
                                    </p:animEffect>
                                  </p:childTnLst>
                                </p:cTn>
                              </p:par>
                              <p:par>
                                <p:cTn id="18" presetID="8" presetClass="emph" presetSubtype="0" repeatCount="indefinite" fill="hold" grpId="1" nodeType="withEffect">
                                  <p:stCondLst>
                                    <p:cond delay="0"/>
                                  </p:stCondLst>
                                  <p:childTnLst>
                                    <p:animRot by="21600000">
                                      <p:cBhvr>
                                        <p:cTn id="19" dur="2000" fill="hold"/>
                                        <p:tgtEl>
                                          <p:spTgt spid="57"/>
                                        </p:tgtEl>
                                        <p:attrNameLst>
                                          <p:attrName>r</p:attrName>
                                        </p:attrNameLst>
                                      </p:cBhvr>
                                    </p:animRot>
                                  </p:childTnLst>
                                </p:cTn>
                              </p:par>
                              <p:par>
                                <p:cTn id="20" presetID="2" presetClass="entr" presetSubtype="8" fill="hold" grpId="0" nodeType="withEffect">
                                  <p:stCondLst>
                                    <p:cond delay="50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1000" fill="hold"/>
                                        <p:tgtEl>
                                          <p:spTgt spid="31"/>
                                        </p:tgtEl>
                                        <p:attrNameLst>
                                          <p:attrName>ppt_x</p:attrName>
                                        </p:attrNameLst>
                                      </p:cBhvr>
                                      <p:tavLst>
                                        <p:tav tm="0">
                                          <p:val>
                                            <p:strVal val="0-#ppt_w/2"/>
                                          </p:val>
                                        </p:tav>
                                        <p:tav tm="100000">
                                          <p:val>
                                            <p:strVal val="#ppt_x"/>
                                          </p:val>
                                        </p:tav>
                                      </p:tavLst>
                                    </p:anim>
                                    <p:anim calcmode="lin" valueType="num">
                                      <p:cBhvr additive="base">
                                        <p:cTn id="23" dur="1000" fill="hold"/>
                                        <p:tgtEl>
                                          <p:spTgt spid="3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0"/>
                                            </p:cond>
                                          </p:stCondLst>
                                          <p:endCondLst>
                                            <p:cond evt="onStopAudio" delay="0">
                                              <p:tgtEl>
                                                <p:sldTgt/>
                                              </p:tgtEl>
                                            </p:cond>
                                          </p:endCondLst>
                                        </p:cTn>
                                        <p:tgtEl>
                                          <p:sndTgt r:embed="rId2" name="Jet Fighter 2-DVDH.wav"/>
                                        </p:tgtEl>
                                      </p:cMediaNode>
                                    </p:audio>
                                  </p:subTnLst>
                                </p:cTn>
                              </p:par>
                              <p:par>
                                <p:cTn id="24" presetID="5" presetClass="entr" presetSubtype="10" fill="hold" nodeType="withEffect">
                                  <p:stCondLst>
                                    <p:cond delay="2000"/>
                                  </p:stCondLst>
                                  <p:childTnLst>
                                    <p:set>
                                      <p:cBhvr>
                                        <p:cTn id="25" dur="1" fill="hold">
                                          <p:stCondLst>
                                            <p:cond delay="0"/>
                                          </p:stCondLst>
                                        </p:cTn>
                                        <p:tgtEl>
                                          <p:spTgt spid="39"/>
                                        </p:tgtEl>
                                        <p:attrNameLst>
                                          <p:attrName>style.visibility</p:attrName>
                                        </p:attrNameLst>
                                      </p:cBhvr>
                                      <p:to>
                                        <p:strVal val="visible"/>
                                      </p:to>
                                    </p:set>
                                    <p:animEffect transition="in" filter="checkerboard(across)">
                                      <p:cBhvr>
                                        <p:cTn id="26" dur="500"/>
                                        <p:tgtEl>
                                          <p:spTgt spid="39"/>
                                        </p:tgtEl>
                                      </p:cBhvr>
                                    </p:animEffect>
                                  </p:childTnLst>
                                  <p:subTnLst>
                                    <p:audio>
                                      <p:cMediaNode>
                                        <p:cTn display="0" masterRel="sameClick">
                                          <p:stCondLst>
                                            <p:cond evt="begin" delay="0">
                                              <p:tn val="24"/>
                                            </p:cond>
                                          </p:stCondLst>
                                          <p:endCondLst>
                                            <p:cond evt="onStopAudio" delay="0">
                                              <p:tgtEl>
                                                <p:sldTgt/>
                                              </p:tgtEl>
                                            </p:cond>
                                          </p:endCondLst>
                                        </p:cTn>
                                        <p:tgtEl>
                                          <p:sndTgt r:embed="rId3" name="Chimes 3-CL (2).wav"/>
                                        </p:tgtEl>
                                      </p:cMediaNode>
                                    </p:audio>
                                  </p:subTnLst>
                                </p:cTn>
                              </p:par>
                              <p:par>
                                <p:cTn id="27" presetID="5" presetClass="entr" presetSubtype="10" fill="hold" grpId="0" nodeType="withEffect">
                                  <p:stCondLst>
                                    <p:cond delay="2000"/>
                                  </p:stCondLst>
                                  <p:childTnLst>
                                    <p:set>
                                      <p:cBhvr>
                                        <p:cTn id="28" dur="1" fill="hold">
                                          <p:stCondLst>
                                            <p:cond delay="0"/>
                                          </p:stCondLst>
                                        </p:cTn>
                                        <p:tgtEl>
                                          <p:spTgt spid="40"/>
                                        </p:tgtEl>
                                        <p:attrNameLst>
                                          <p:attrName>style.visibility</p:attrName>
                                        </p:attrNameLst>
                                      </p:cBhvr>
                                      <p:to>
                                        <p:strVal val="visible"/>
                                      </p:to>
                                    </p:set>
                                    <p:animEffect transition="in" filter="checkerboard(across)">
                                      <p:cBhvr>
                                        <p:cTn id="29" dur="500"/>
                                        <p:tgtEl>
                                          <p:spTgt spid="40"/>
                                        </p:tgtEl>
                                      </p:cBhvr>
                                    </p:animEffect>
                                  </p:childTnLst>
                                </p:cTn>
                              </p:par>
                              <p:par>
                                <p:cTn id="30" presetID="5" presetClass="entr" presetSubtype="10" fill="hold" grpId="0" nodeType="withEffect">
                                  <p:stCondLst>
                                    <p:cond delay="2000"/>
                                  </p:stCondLst>
                                  <p:childTnLst>
                                    <p:set>
                                      <p:cBhvr>
                                        <p:cTn id="31" dur="1" fill="hold">
                                          <p:stCondLst>
                                            <p:cond delay="0"/>
                                          </p:stCondLst>
                                        </p:cTn>
                                        <p:tgtEl>
                                          <p:spTgt spid="41"/>
                                        </p:tgtEl>
                                        <p:attrNameLst>
                                          <p:attrName>style.visibility</p:attrName>
                                        </p:attrNameLst>
                                      </p:cBhvr>
                                      <p:to>
                                        <p:strVal val="visible"/>
                                      </p:to>
                                    </p:set>
                                    <p:animEffect transition="in" filter="checkerboard(across)">
                                      <p:cBhvr>
                                        <p:cTn id="32" dur="500"/>
                                        <p:tgtEl>
                                          <p:spTgt spid="41"/>
                                        </p:tgtEl>
                                      </p:cBhvr>
                                    </p:animEffect>
                                  </p:childTnLst>
                                </p:cTn>
                              </p:par>
                              <p:par>
                                <p:cTn id="33" presetID="22" presetClass="entr" presetSubtype="8" fill="hold" nodeType="withEffect">
                                  <p:stCondLst>
                                    <p:cond delay="2000"/>
                                  </p:stCondLst>
                                  <p:iterate type="lt">
                                    <p:tmPct val="0"/>
                                  </p:iterate>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par>
                                <p:cTn id="36" presetID="5" presetClass="entr" presetSubtype="10" fill="hold" nodeType="withEffect">
                                  <p:stCondLst>
                                    <p:cond delay="3000"/>
                                  </p:stCondLst>
                                  <p:childTnLst>
                                    <p:set>
                                      <p:cBhvr>
                                        <p:cTn id="37" dur="1" fill="hold">
                                          <p:stCondLst>
                                            <p:cond delay="0"/>
                                          </p:stCondLst>
                                        </p:cTn>
                                        <p:tgtEl>
                                          <p:spTgt spid="44"/>
                                        </p:tgtEl>
                                        <p:attrNameLst>
                                          <p:attrName>style.visibility</p:attrName>
                                        </p:attrNameLst>
                                      </p:cBhvr>
                                      <p:to>
                                        <p:strVal val="visible"/>
                                      </p:to>
                                    </p:set>
                                    <p:animEffect transition="in" filter="checkerboard(across)">
                                      <p:cBhvr>
                                        <p:cTn id="38" dur="500"/>
                                        <p:tgtEl>
                                          <p:spTgt spid="44"/>
                                        </p:tgtEl>
                                      </p:cBhvr>
                                    </p:animEffect>
                                  </p:childTnLst>
                                  <p:subTnLst>
                                    <p:audio>
                                      <p:cMediaNode>
                                        <p:cTn display="0" masterRel="sameClick">
                                          <p:stCondLst>
                                            <p:cond evt="begin" delay="0">
                                              <p:tn val="36"/>
                                            </p:cond>
                                          </p:stCondLst>
                                          <p:endCondLst>
                                            <p:cond evt="onStopAudio" delay="0">
                                              <p:tgtEl>
                                                <p:sldTgt/>
                                              </p:tgtEl>
                                            </p:cond>
                                          </p:endCondLst>
                                        </p:cTn>
                                        <p:tgtEl>
                                          <p:sndTgt r:embed="rId3" name="Chimes 3-CL (2).wav"/>
                                        </p:tgtEl>
                                      </p:cMediaNode>
                                    </p:audio>
                                  </p:subTnLst>
                                </p:cTn>
                              </p:par>
                              <p:par>
                                <p:cTn id="39" presetID="5" presetClass="entr" presetSubtype="10" fill="hold" grpId="0" nodeType="withEffect">
                                  <p:stCondLst>
                                    <p:cond delay="3000"/>
                                  </p:stCondLst>
                                  <p:childTnLst>
                                    <p:set>
                                      <p:cBhvr>
                                        <p:cTn id="40" dur="1" fill="hold">
                                          <p:stCondLst>
                                            <p:cond delay="0"/>
                                          </p:stCondLst>
                                        </p:cTn>
                                        <p:tgtEl>
                                          <p:spTgt spid="45"/>
                                        </p:tgtEl>
                                        <p:attrNameLst>
                                          <p:attrName>style.visibility</p:attrName>
                                        </p:attrNameLst>
                                      </p:cBhvr>
                                      <p:to>
                                        <p:strVal val="visible"/>
                                      </p:to>
                                    </p:set>
                                    <p:animEffect transition="in" filter="checkerboard(across)">
                                      <p:cBhvr>
                                        <p:cTn id="41" dur="500"/>
                                        <p:tgtEl>
                                          <p:spTgt spid="45"/>
                                        </p:tgtEl>
                                      </p:cBhvr>
                                    </p:animEffect>
                                  </p:childTnLst>
                                </p:cTn>
                              </p:par>
                              <p:par>
                                <p:cTn id="42" presetID="5" presetClass="entr" presetSubtype="10" fill="hold" grpId="0" nodeType="withEffect">
                                  <p:stCondLst>
                                    <p:cond delay="3000"/>
                                  </p:stCondLst>
                                  <p:childTnLst>
                                    <p:set>
                                      <p:cBhvr>
                                        <p:cTn id="43" dur="1" fill="hold">
                                          <p:stCondLst>
                                            <p:cond delay="0"/>
                                          </p:stCondLst>
                                        </p:cTn>
                                        <p:tgtEl>
                                          <p:spTgt spid="46"/>
                                        </p:tgtEl>
                                        <p:attrNameLst>
                                          <p:attrName>style.visibility</p:attrName>
                                        </p:attrNameLst>
                                      </p:cBhvr>
                                      <p:to>
                                        <p:strVal val="visible"/>
                                      </p:to>
                                    </p:set>
                                    <p:animEffect transition="in" filter="checkerboard(across)">
                                      <p:cBhvr>
                                        <p:cTn id="44" dur="500"/>
                                        <p:tgtEl>
                                          <p:spTgt spid="46"/>
                                        </p:tgtEl>
                                      </p:cBhvr>
                                    </p:animEffect>
                                  </p:childTnLst>
                                </p:cTn>
                              </p:par>
                              <p:par>
                                <p:cTn id="45" presetID="22" presetClass="entr" presetSubtype="8" fill="hold" nodeType="withEffect">
                                  <p:stCondLst>
                                    <p:cond delay="3000"/>
                                  </p:stCondLst>
                                  <p:iterate type="lt">
                                    <p:tmPct val="0"/>
                                  </p:iterate>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5" presetClass="entr" presetSubtype="10" fill="hold" nodeType="withEffect">
                                  <p:stCondLst>
                                    <p:cond delay="4000"/>
                                  </p:stCondLst>
                                  <p:childTnLst>
                                    <p:set>
                                      <p:cBhvr>
                                        <p:cTn id="49" dur="1" fill="hold">
                                          <p:stCondLst>
                                            <p:cond delay="0"/>
                                          </p:stCondLst>
                                        </p:cTn>
                                        <p:tgtEl>
                                          <p:spTgt spid="49"/>
                                        </p:tgtEl>
                                        <p:attrNameLst>
                                          <p:attrName>style.visibility</p:attrName>
                                        </p:attrNameLst>
                                      </p:cBhvr>
                                      <p:to>
                                        <p:strVal val="visible"/>
                                      </p:to>
                                    </p:set>
                                    <p:animEffect transition="in" filter="checkerboard(across)">
                                      <p:cBhvr>
                                        <p:cTn id="50" dur="500"/>
                                        <p:tgtEl>
                                          <p:spTgt spid="49"/>
                                        </p:tgtEl>
                                      </p:cBhvr>
                                    </p:animEffect>
                                  </p:childTnLst>
                                  <p:subTnLst>
                                    <p:audio>
                                      <p:cMediaNode>
                                        <p:cTn display="0" masterRel="sameClick">
                                          <p:stCondLst>
                                            <p:cond evt="begin" delay="0">
                                              <p:tn val="48"/>
                                            </p:cond>
                                          </p:stCondLst>
                                          <p:endCondLst>
                                            <p:cond evt="onStopAudio" delay="0">
                                              <p:tgtEl>
                                                <p:sldTgt/>
                                              </p:tgtEl>
                                            </p:cond>
                                          </p:endCondLst>
                                        </p:cTn>
                                        <p:tgtEl>
                                          <p:sndTgt r:embed="rId3" name="Chimes 3-CL (2).wav"/>
                                        </p:tgtEl>
                                      </p:cMediaNode>
                                    </p:audio>
                                  </p:subTnLst>
                                </p:cTn>
                              </p:par>
                              <p:par>
                                <p:cTn id="51" presetID="5" presetClass="entr" presetSubtype="10" fill="hold" grpId="0" nodeType="withEffect">
                                  <p:stCondLst>
                                    <p:cond delay="4000"/>
                                  </p:stCondLst>
                                  <p:childTnLst>
                                    <p:set>
                                      <p:cBhvr>
                                        <p:cTn id="52" dur="1" fill="hold">
                                          <p:stCondLst>
                                            <p:cond delay="0"/>
                                          </p:stCondLst>
                                        </p:cTn>
                                        <p:tgtEl>
                                          <p:spTgt spid="50"/>
                                        </p:tgtEl>
                                        <p:attrNameLst>
                                          <p:attrName>style.visibility</p:attrName>
                                        </p:attrNameLst>
                                      </p:cBhvr>
                                      <p:to>
                                        <p:strVal val="visible"/>
                                      </p:to>
                                    </p:set>
                                    <p:animEffect transition="in" filter="checkerboard(across)">
                                      <p:cBhvr>
                                        <p:cTn id="53" dur="500"/>
                                        <p:tgtEl>
                                          <p:spTgt spid="50"/>
                                        </p:tgtEl>
                                      </p:cBhvr>
                                    </p:animEffect>
                                  </p:childTnLst>
                                </p:cTn>
                              </p:par>
                              <p:par>
                                <p:cTn id="54" presetID="5" presetClass="entr" presetSubtype="10" fill="hold" grpId="0" nodeType="withEffect">
                                  <p:stCondLst>
                                    <p:cond delay="4000"/>
                                  </p:stCondLst>
                                  <p:childTnLst>
                                    <p:set>
                                      <p:cBhvr>
                                        <p:cTn id="55" dur="1" fill="hold">
                                          <p:stCondLst>
                                            <p:cond delay="0"/>
                                          </p:stCondLst>
                                        </p:cTn>
                                        <p:tgtEl>
                                          <p:spTgt spid="51"/>
                                        </p:tgtEl>
                                        <p:attrNameLst>
                                          <p:attrName>style.visibility</p:attrName>
                                        </p:attrNameLst>
                                      </p:cBhvr>
                                      <p:to>
                                        <p:strVal val="visible"/>
                                      </p:to>
                                    </p:set>
                                    <p:animEffect transition="in" filter="checkerboard(across)">
                                      <p:cBhvr>
                                        <p:cTn id="56" dur="500"/>
                                        <p:tgtEl>
                                          <p:spTgt spid="51"/>
                                        </p:tgtEl>
                                      </p:cBhvr>
                                    </p:animEffect>
                                  </p:childTnLst>
                                </p:cTn>
                              </p:par>
                              <p:par>
                                <p:cTn id="57" presetID="22" presetClass="entr" presetSubtype="8" fill="hold" nodeType="withEffect">
                                  <p:stCondLst>
                                    <p:cond delay="400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500"/>
                                        <p:tgtEl>
                                          <p:spTgt spid="47"/>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dissolve">
                                      <p:cBhvr>
                                        <p:cTn id="64" dur="500"/>
                                        <p:tgtEl>
                                          <p:spTgt spid="73"/>
                                        </p:tgtEl>
                                      </p:cBhvr>
                                    </p:animEffect>
                                  </p:childTnLst>
                                  <p:subTnLst>
                                    <p:audio>
                                      <p:cMediaNode>
                                        <p:cTn display="0" masterRel="sameClick">
                                          <p:stCondLst>
                                            <p:cond evt="begin" delay="0">
                                              <p:tn val="62"/>
                                            </p:cond>
                                          </p:stCondLst>
                                          <p:endCondLst>
                                            <p:cond evt="onStopAudio" delay="0">
                                              <p:tgtEl>
                                                <p:sldTgt/>
                                              </p:tgtEl>
                                            </p:cond>
                                          </p:endCondLst>
                                        </p:cTn>
                                        <p:tgtEl>
                                          <p:sndTgt r:embed="rId4" name="camera.wav"/>
                                        </p:tgtEl>
                                      </p:cMediaNode>
                                    </p:audio>
                                  </p:subTnLst>
                                </p:cTn>
                              </p:par>
                            </p:childTnLst>
                          </p:cTn>
                        </p:par>
                        <p:par>
                          <p:cTn id="65" fill="hold" nodeType="afterGroup">
                            <p:stCondLst>
                              <p:cond delay="500"/>
                            </p:stCondLst>
                            <p:childTnLst>
                              <p:par>
                                <p:cTn id="66" presetID="53" presetClass="exit" presetSubtype="0" fill="hold" grpId="1" nodeType="afterEffect">
                                  <p:stCondLst>
                                    <p:cond delay="0"/>
                                  </p:stCondLst>
                                  <p:childTnLst>
                                    <p:anim calcmode="lin" valueType="num">
                                      <p:cBhvr>
                                        <p:cTn id="67" dur="500"/>
                                        <p:tgtEl>
                                          <p:spTgt spid="73"/>
                                        </p:tgtEl>
                                        <p:attrNameLst>
                                          <p:attrName>ppt_w</p:attrName>
                                        </p:attrNameLst>
                                      </p:cBhvr>
                                      <p:tavLst>
                                        <p:tav tm="0">
                                          <p:val>
                                            <p:strVal val="ppt_w"/>
                                          </p:val>
                                        </p:tav>
                                        <p:tav tm="100000">
                                          <p:val>
                                            <p:fltVal val="0"/>
                                          </p:val>
                                        </p:tav>
                                      </p:tavLst>
                                    </p:anim>
                                    <p:anim calcmode="lin" valueType="num">
                                      <p:cBhvr>
                                        <p:cTn id="68" dur="500"/>
                                        <p:tgtEl>
                                          <p:spTgt spid="73"/>
                                        </p:tgtEl>
                                        <p:attrNameLst>
                                          <p:attrName>ppt_h</p:attrName>
                                        </p:attrNameLst>
                                      </p:cBhvr>
                                      <p:tavLst>
                                        <p:tav tm="0">
                                          <p:val>
                                            <p:strVal val="ppt_h"/>
                                          </p:val>
                                        </p:tav>
                                        <p:tav tm="100000">
                                          <p:val>
                                            <p:fltVal val="0"/>
                                          </p:val>
                                        </p:tav>
                                      </p:tavLst>
                                    </p:anim>
                                    <p:animEffect transition="out" filter="fade">
                                      <p:cBhvr>
                                        <p:cTn id="69" dur="500"/>
                                        <p:tgtEl>
                                          <p:spTgt spid="73"/>
                                        </p:tgtEl>
                                      </p:cBhvr>
                                    </p:animEffect>
                                    <p:set>
                                      <p:cBhvr>
                                        <p:cTn id="70" dur="1" fill="hold">
                                          <p:stCondLst>
                                            <p:cond delay="499"/>
                                          </p:stCondLst>
                                        </p:cTn>
                                        <p:tgtEl>
                                          <p:spTgt spid="73"/>
                                        </p:tgtEl>
                                        <p:attrNameLst>
                                          <p:attrName>style.visibility</p:attrName>
                                        </p:attrNameLst>
                                      </p:cBhvr>
                                      <p:to>
                                        <p:strVal val="hidden"/>
                                      </p:to>
                                    </p:set>
                                  </p:childTnLst>
                                </p:cTn>
                              </p:par>
                            </p:childTnLst>
                          </p:cTn>
                        </p:par>
                        <p:par>
                          <p:cTn id="71" fill="hold" nodeType="afterGroup">
                            <p:stCondLst>
                              <p:cond delay="1000"/>
                            </p:stCondLst>
                            <p:childTnLst>
                              <p:par>
                                <p:cTn id="72" presetID="9" presetClass="entr" presetSubtype="0" fill="hold" grpId="0" nodeType="afterEffect">
                                  <p:stCondLst>
                                    <p:cond delay="0"/>
                                  </p:stCondLst>
                                  <p:childTnLst>
                                    <p:set>
                                      <p:cBhvr>
                                        <p:cTn id="73" dur="1" fill="hold">
                                          <p:stCondLst>
                                            <p:cond delay="0"/>
                                          </p:stCondLst>
                                        </p:cTn>
                                        <p:tgtEl>
                                          <p:spTgt spid="72"/>
                                        </p:tgtEl>
                                        <p:attrNameLst>
                                          <p:attrName>style.visibility</p:attrName>
                                        </p:attrNameLst>
                                      </p:cBhvr>
                                      <p:to>
                                        <p:strVal val="visible"/>
                                      </p:to>
                                    </p:set>
                                    <p:animEffect transition="in" filter="dissolve">
                                      <p:cBhvr>
                                        <p:cTn id="74" dur="500"/>
                                        <p:tgtEl>
                                          <p:spTgt spid="72"/>
                                        </p:tgtEl>
                                      </p:cBhvr>
                                    </p:animEffect>
                                  </p:childTnLst>
                                  <p:subTnLst>
                                    <p:audio>
                                      <p:cMediaNode>
                                        <p:cTn display="0" masterRel="sameClick">
                                          <p:stCondLst>
                                            <p:cond evt="begin" delay="0">
                                              <p:tn val="72"/>
                                            </p:cond>
                                          </p:stCondLst>
                                          <p:endCondLst>
                                            <p:cond evt="onStopAudio" delay="0">
                                              <p:tgtEl>
                                                <p:sldTgt/>
                                              </p:tgtEl>
                                            </p:cond>
                                          </p:endCondLst>
                                        </p:cTn>
                                        <p:tgtEl>
                                          <p:sndTgt r:embed="rId4" name="camera.wav"/>
                                        </p:tgtEl>
                                      </p:cMediaNode>
                                    </p:audio>
                                  </p:subTnLst>
                                </p:cTn>
                              </p:par>
                            </p:childTnLst>
                          </p:cTn>
                        </p:par>
                        <p:par>
                          <p:cTn id="75" fill="hold" nodeType="afterGroup">
                            <p:stCondLst>
                              <p:cond delay="1500"/>
                            </p:stCondLst>
                            <p:childTnLst>
                              <p:par>
                                <p:cTn id="76" presetID="53" presetClass="exit" presetSubtype="0" fill="hold" grpId="1" nodeType="afterEffect">
                                  <p:stCondLst>
                                    <p:cond delay="0"/>
                                  </p:stCondLst>
                                  <p:childTnLst>
                                    <p:anim calcmode="lin" valueType="num">
                                      <p:cBhvr>
                                        <p:cTn id="77" dur="500"/>
                                        <p:tgtEl>
                                          <p:spTgt spid="72"/>
                                        </p:tgtEl>
                                        <p:attrNameLst>
                                          <p:attrName>ppt_w</p:attrName>
                                        </p:attrNameLst>
                                      </p:cBhvr>
                                      <p:tavLst>
                                        <p:tav tm="0">
                                          <p:val>
                                            <p:strVal val="ppt_w"/>
                                          </p:val>
                                        </p:tav>
                                        <p:tav tm="100000">
                                          <p:val>
                                            <p:fltVal val="0"/>
                                          </p:val>
                                        </p:tav>
                                      </p:tavLst>
                                    </p:anim>
                                    <p:anim calcmode="lin" valueType="num">
                                      <p:cBhvr>
                                        <p:cTn id="78" dur="500"/>
                                        <p:tgtEl>
                                          <p:spTgt spid="72"/>
                                        </p:tgtEl>
                                        <p:attrNameLst>
                                          <p:attrName>ppt_h</p:attrName>
                                        </p:attrNameLst>
                                      </p:cBhvr>
                                      <p:tavLst>
                                        <p:tav tm="0">
                                          <p:val>
                                            <p:strVal val="ppt_h"/>
                                          </p:val>
                                        </p:tav>
                                        <p:tav tm="100000">
                                          <p:val>
                                            <p:fltVal val="0"/>
                                          </p:val>
                                        </p:tav>
                                      </p:tavLst>
                                    </p:anim>
                                    <p:animEffect transition="out" filter="fade">
                                      <p:cBhvr>
                                        <p:cTn id="79" dur="500"/>
                                        <p:tgtEl>
                                          <p:spTgt spid="72"/>
                                        </p:tgtEl>
                                      </p:cBhvr>
                                    </p:animEffect>
                                    <p:set>
                                      <p:cBhvr>
                                        <p:cTn id="80" dur="1" fill="hold">
                                          <p:stCondLst>
                                            <p:cond delay="499"/>
                                          </p:stCondLst>
                                        </p:cTn>
                                        <p:tgtEl>
                                          <p:spTgt spid="72"/>
                                        </p:tgtEl>
                                        <p:attrNameLst>
                                          <p:attrName>style.visibility</p:attrName>
                                        </p:attrNameLst>
                                      </p:cBhvr>
                                      <p:to>
                                        <p:strVal val="hidden"/>
                                      </p:to>
                                    </p:set>
                                  </p:childTnLst>
                                </p:cTn>
                              </p:par>
                            </p:childTnLst>
                          </p:cTn>
                        </p:par>
                        <p:par>
                          <p:cTn id="81" fill="hold" nodeType="afterGroup">
                            <p:stCondLst>
                              <p:cond delay="2000"/>
                            </p:stCondLst>
                            <p:childTnLst>
                              <p:par>
                                <p:cTn id="82" presetID="9" presetClass="entr" presetSubtype="0" fill="hold" grpId="0" nodeType="after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dissolve">
                                      <p:cBhvr>
                                        <p:cTn id="84" dur="500"/>
                                        <p:tgtEl>
                                          <p:spTgt spid="71"/>
                                        </p:tgtEl>
                                      </p:cBhvr>
                                    </p:animEffect>
                                  </p:childTnLst>
                                  <p:subTnLst>
                                    <p:audio>
                                      <p:cMediaNode>
                                        <p:cTn display="0" masterRel="sameClick">
                                          <p:stCondLst>
                                            <p:cond evt="begin" delay="0">
                                              <p:tn val="82"/>
                                            </p:cond>
                                          </p:stCondLst>
                                          <p:endCondLst>
                                            <p:cond evt="onStopAudio" delay="0">
                                              <p:tgtEl>
                                                <p:sldTgt/>
                                              </p:tgtEl>
                                            </p:cond>
                                          </p:endCondLst>
                                        </p:cTn>
                                        <p:tgtEl>
                                          <p:sndTgt r:embed="rId4" name="camera.wav"/>
                                        </p:tgtEl>
                                      </p:cMediaNode>
                                    </p:audio>
                                  </p:subTnLst>
                                </p:cTn>
                              </p:par>
                            </p:childTnLst>
                          </p:cTn>
                        </p:par>
                        <p:par>
                          <p:cTn id="85" fill="hold" nodeType="afterGroup">
                            <p:stCondLst>
                              <p:cond delay="2500"/>
                            </p:stCondLst>
                            <p:childTnLst>
                              <p:par>
                                <p:cTn id="86" presetID="53" presetClass="exit" presetSubtype="0" fill="hold" grpId="1" nodeType="afterEffect">
                                  <p:stCondLst>
                                    <p:cond delay="0"/>
                                  </p:stCondLst>
                                  <p:childTnLst>
                                    <p:anim calcmode="lin" valueType="num">
                                      <p:cBhvr>
                                        <p:cTn id="87" dur="500"/>
                                        <p:tgtEl>
                                          <p:spTgt spid="71"/>
                                        </p:tgtEl>
                                        <p:attrNameLst>
                                          <p:attrName>ppt_w</p:attrName>
                                        </p:attrNameLst>
                                      </p:cBhvr>
                                      <p:tavLst>
                                        <p:tav tm="0">
                                          <p:val>
                                            <p:strVal val="ppt_w"/>
                                          </p:val>
                                        </p:tav>
                                        <p:tav tm="100000">
                                          <p:val>
                                            <p:fltVal val="0"/>
                                          </p:val>
                                        </p:tav>
                                      </p:tavLst>
                                    </p:anim>
                                    <p:anim calcmode="lin" valueType="num">
                                      <p:cBhvr>
                                        <p:cTn id="88" dur="500"/>
                                        <p:tgtEl>
                                          <p:spTgt spid="71"/>
                                        </p:tgtEl>
                                        <p:attrNameLst>
                                          <p:attrName>ppt_h</p:attrName>
                                        </p:attrNameLst>
                                      </p:cBhvr>
                                      <p:tavLst>
                                        <p:tav tm="0">
                                          <p:val>
                                            <p:strVal val="ppt_h"/>
                                          </p:val>
                                        </p:tav>
                                        <p:tav tm="100000">
                                          <p:val>
                                            <p:fltVal val="0"/>
                                          </p:val>
                                        </p:tav>
                                      </p:tavLst>
                                    </p:anim>
                                    <p:animEffect transition="out" filter="fade">
                                      <p:cBhvr>
                                        <p:cTn id="89" dur="500"/>
                                        <p:tgtEl>
                                          <p:spTgt spid="71"/>
                                        </p:tgtEl>
                                      </p:cBhvr>
                                    </p:animEffect>
                                    <p:set>
                                      <p:cBhvr>
                                        <p:cTn id="90" dur="1" fill="hold">
                                          <p:stCondLst>
                                            <p:cond delay="499"/>
                                          </p:stCondLst>
                                        </p:cTn>
                                        <p:tgtEl>
                                          <p:spTgt spid="71"/>
                                        </p:tgtEl>
                                        <p:attrNameLst>
                                          <p:attrName>style.visibility</p:attrName>
                                        </p:attrNameLst>
                                      </p:cBhvr>
                                      <p:to>
                                        <p:strVal val="hidden"/>
                                      </p:to>
                                    </p:set>
                                  </p:childTnLst>
                                </p:cTn>
                              </p:par>
                            </p:childTnLst>
                          </p:cTn>
                        </p:par>
                        <p:par>
                          <p:cTn id="91" fill="hold" nodeType="afterGroup">
                            <p:stCondLst>
                              <p:cond delay="3000"/>
                            </p:stCondLst>
                            <p:childTnLst>
                              <p:par>
                                <p:cTn id="92" presetID="9" presetClass="entr" presetSubtype="0" fill="hold" grpId="0" nodeType="after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dissolve">
                                      <p:cBhvr>
                                        <p:cTn id="94" dur="500"/>
                                        <p:tgtEl>
                                          <p:spTgt spid="70"/>
                                        </p:tgtEl>
                                      </p:cBhvr>
                                    </p:animEffect>
                                  </p:childTnLst>
                                  <p:subTnLst>
                                    <p:audio>
                                      <p:cMediaNode>
                                        <p:cTn display="0" masterRel="sameClick">
                                          <p:stCondLst>
                                            <p:cond evt="begin" delay="0">
                                              <p:tn val="92"/>
                                            </p:cond>
                                          </p:stCondLst>
                                          <p:endCondLst>
                                            <p:cond evt="onStopAudio" delay="0">
                                              <p:tgtEl>
                                                <p:sldTgt/>
                                              </p:tgtEl>
                                            </p:cond>
                                          </p:endCondLst>
                                        </p:cTn>
                                        <p:tgtEl>
                                          <p:sndTgt r:embed="rId4" name="camera.wav"/>
                                        </p:tgtEl>
                                      </p:cMediaNode>
                                    </p:audio>
                                  </p:subTnLst>
                                </p:cTn>
                              </p:par>
                            </p:childTnLst>
                          </p:cTn>
                        </p:par>
                        <p:par>
                          <p:cTn id="95" fill="hold" nodeType="afterGroup">
                            <p:stCondLst>
                              <p:cond delay="3500"/>
                            </p:stCondLst>
                            <p:childTnLst>
                              <p:par>
                                <p:cTn id="96" presetID="53" presetClass="exit" presetSubtype="0" fill="hold" grpId="1" nodeType="afterEffect">
                                  <p:stCondLst>
                                    <p:cond delay="0"/>
                                  </p:stCondLst>
                                  <p:childTnLst>
                                    <p:anim calcmode="lin" valueType="num">
                                      <p:cBhvr>
                                        <p:cTn id="97" dur="500"/>
                                        <p:tgtEl>
                                          <p:spTgt spid="70"/>
                                        </p:tgtEl>
                                        <p:attrNameLst>
                                          <p:attrName>ppt_w</p:attrName>
                                        </p:attrNameLst>
                                      </p:cBhvr>
                                      <p:tavLst>
                                        <p:tav tm="0">
                                          <p:val>
                                            <p:strVal val="ppt_w"/>
                                          </p:val>
                                        </p:tav>
                                        <p:tav tm="100000">
                                          <p:val>
                                            <p:fltVal val="0"/>
                                          </p:val>
                                        </p:tav>
                                      </p:tavLst>
                                    </p:anim>
                                    <p:anim calcmode="lin" valueType="num">
                                      <p:cBhvr>
                                        <p:cTn id="98" dur="500"/>
                                        <p:tgtEl>
                                          <p:spTgt spid="70"/>
                                        </p:tgtEl>
                                        <p:attrNameLst>
                                          <p:attrName>ppt_h</p:attrName>
                                        </p:attrNameLst>
                                      </p:cBhvr>
                                      <p:tavLst>
                                        <p:tav tm="0">
                                          <p:val>
                                            <p:strVal val="ppt_h"/>
                                          </p:val>
                                        </p:tav>
                                        <p:tav tm="100000">
                                          <p:val>
                                            <p:fltVal val="0"/>
                                          </p:val>
                                        </p:tav>
                                      </p:tavLst>
                                    </p:anim>
                                    <p:animEffect transition="out" filter="fade">
                                      <p:cBhvr>
                                        <p:cTn id="99" dur="500"/>
                                        <p:tgtEl>
                                          <p:spTgt spid="70"/>
                                        </p:tgtEl>
                                      </p:cBhvr>
                                    </p:animEffect>
                                    <p:set>
                                      <p:cBhvr>
                                        <p:cTn id="100" dur="1" fill="hold">
                                          <p:stCondLst>
                                            <p:cond delay="499"/>
                                          </p:stCondLst>
                                        </p:cTn>
                                        <p:tgtEl>
                                          <p:spTgt spid="70"/>
                                        </p:tgtEl>
                                        <p:attrNameLst>
                                          <p:attrName>style.visibility</p:attrName>
                                        </p:attrNameLst>
                                      </p:cBhvr>
                                      <p:to>
                                        <p:strVal val="hidden"/>
                                      </p:to>
                                    </p:set>
                                  </p:childTnLst>
                                </p:cTn>
                              </p:par>
                            </p:childTnLst>
                          </p:cTn>
                        </p:par>
                        <p:par>
                          <p:cTn id="101" fill="hold" nodeType="afterGroup">
                            <p:stCondLst>
                              <p:cond delay="4000"/>
                            </p:stCondLst>
                            <p:childTnLst>
                              <p:par>
                                <p:cTn id="102" presetID="9" presetClass="entr" presetSubtype="0"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dissolve">
                                      <p:cBhvr>
                                        <p:cTn id="104" dur="500"/>
                                        <p:tgtEl>
                                          <p:spTgt spid="69"/>
                                        </p:tgtEl>
                                      </p:cBhvr>
                                    </p:animEffect>
                                  </p:childTnLst>
                                  <p:subTnLst>
                                    <p:audio>
                                      <p:cMediaNode>
                                        <p:cTn display="0" masterRel="sameClick">
                                          <p:stCondLst>
                                            <p:cond evt="begin" delay="0">
                                              <p:tn val="102"/>
                                            </p:cond>
                                          </p:stCondLst>
                                          <p:endCondLst>
                                            <p:cond evt="onStopAudio" delay="0">
                                              <p:tgtEl>
                                                <p:sldTgt/>
                                              </p:tgtEl>
                                            </p:cond>
                                          </p:endCondLst>
                                        </p:cTn>
                                        <p:tgtEl>
                                          <p:sndTgt r:embed="rId4" name="camera.wav"/>
                                        </p:tgtEl>
                                      </p:cMediaNode>
                                    </p:audio>
                                  </p:subTnLst>
                                </p:cTn>
                              </p:par>
                            </p:childTnLst>
                          </p:cTn>
                        </p:par>
                        <p:par>
                          <p:cTn id="105" fill="hold" nodeType="afterGroup">
                            <p:stCondLst>
                              <p:cond delay="4500"/>
                            </p:stCondLst>
                            <p:childTnLst>
                              <p:par>
                                <p:cTn id="106" presetID="53" presetClass="exit" presetSubtype="0" fill="hold" grpId="1" nodeType="afterEffect">
                                  <p:stCondLst>
                                    <p:cond delay="0"/>
                                  </p:stCondLst>
                                  <p:childTnLst>
                                    <p:anim calcmode="lin" valueType="num">
                                      <p:cBhvr>
                                        <p:cTn id="107" dur="500"/>
                                        <p:tgtEl>
                                          <p:spTgt spid="69"/>
                                        </p:tgtEl>
                                        <p:attrNameLst>
                                          <p:attrName>ppt_w</p:attrName>
                                        </p:attrNameLst>
                                      </p:cBhvr>
                                      <p:tavLst>
                                        <p:tav tm="0">
                                          <p:val>
                                            <p:strVal val="ppt_w"/>
                                          </p:val>
                                        </p:tav>
                                        <p:tav tm="100000">
                                          <p:val>
                                            <p:fltVal val="0"/>
                                          </p:val>
                                        </p:tav>
                                      </p:tavLst>
                                    </p:anim>
                                    <p:anim calcmode="lin" valueType="num">
                                      <p:cBhvr>
                                        <p:cTn id="108" dur="500"/>
                                        <p:tgtEl>
                                          <p:spTgt spid="69"/>
                                        </p:tgtEl>
                                        <p:attrNameLst>
                                          <p:attrName>ppt_h</p:attrName>
                                        </p:attrNameLst>
                                      </p:cBhvr>
                                      <p:tavLst>
                                        <p:tav tm="0">
                                          <p:val>
                                            <p:strVal val="ppt_h"/>
                                          </p:val>
                                        </p:tav>
                                        <p:tav tm="100000">
                                          <p:val>
                                            <p:fltVal val="0"/>
                                          </p:val>
                                        </p:tav>
                                      </p:tavLst>
                                    </p:anim>
                                    <p:animEffect transition="out" filter="fade">
                                      <p:cBhvr>
                                        <p:cTn id="109" dur="500"/>
                                        <p:tgtEl>
                                          <p:spTgt spid="69"/>
                                        </p:tgtEl>
                                      </p:cBhvr>
                                    </p:animEffect>
                                    <p:set>
                                      <p:cBhvr>
                                        <p:cTn id="110" dur="1" fill="hold">
                                          <p:stCondLst>
                                            <p:cond delay="499"/>
                                          </p:stCondLst>
                                        </p:cTn>
                                        <p:tgtEl>
                                          <p:spTgt spid="69"/>
                                        </p:tgtEl>
                                        <p:attrNameLst>
                                          <p:attrName>style.visibility</p:attrName>
                                        </p:attrNameLst>
                                      </p:cBhvr>
                                      <p:to>
                                        <p:strVal val="hidden"/>
                                      </p:to>
                                    </p:set>
                                  </p:childTnLst>
                                </p:cTn>
                              </p:par>
                            </p:childTnLst>
                          </p:cTn>
                        </p:par>
                        <p:par>
                          <p:cTn id="111" fill="hold" nodeType="afterGroup">
                            <p:stCondLst>
                              <p:cond delay="5000"/>
                            </p:stCondLst>
                            <p:childTnLst>
                              <p:par>
                                <p:cTn id="112" presetID="9" presetClass="entr" presetSubtype="0" fill="hold" grpId="0" nodeType="after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dissolve">
                                      <p:cBhvr>
                                        <p:cTn id="114" dur="500"/>
                                        <p:tgtEl>
                                          <p:spTgt spid="68"/>
                                        </p:tgtEl>
                                      </p:cBhvr>
                                    </p:animEffect>
                                  </p:childTnLst>
                                  <p:subTnLst>
                                    <p:audio>
                                      <p:cMediaNode>
                                        <p:cTn display="0" masterRel="sameClick">
                                          <p:stCondLst>
                                            <p:cond evt="begin" delay="0">
                                              <p:tn val="112"/>
                                            </p:cond>
                                          </p:stCondLst>
                                          <p:endCondLst>
                                            <p:cond evt="onStopAudio" delay="0">
                                              <p:tgtEl>
                                                <p:sldTgt/>
                                              </p:tgtEl>
                                            </p:cond>
                                          </p:endCondLst>
                                        </p:cTn>
                                        <p:tgtEl>
                                          <p:sndTgt r:embed="rId4" name="camera.wav"/>
                                        </p:tgtEl>
                                      </p:cMediaNode>
                                    </p:audio>
                                  </p:subTnLst>
                                </p:cTn>
                              </p:par>
                            </p:childTnLst>
                          </p:cTn>
                        </p:par>
                        <p:par>
                          <p:cTn id="115" fill="hold" nodeType="afterGroup">
                            <p:stCondLst>
                              <p:cond delay="5500"/>
                            </p:stCondLst>
                            <p:childTnLst>
                              <p:par>
                                <p:cTn id="116" presetID="53" presetClass="exit" presetSubtype="0" fill="hold" grpId="1" nodeType="afterEffect">
                                  <p:stCondLst>
                                    <p:cond delay="0"/>
                                  </p:stCondLst>
                                  <p:childTnLst>
                                    <p:anim calcmode="lin" valueType="num">
                                      <p:cBhvr>
                                        <p:cTn id="117" dur="500"/>
                                        <p:tgtEl>
                                          <p:spTgt spid="68"/>
                                        </p:tgtEl>
                                        <p:attrNameLst>
                                          <p:attrName>ppt_w</p:attrName>
                                        </p:attrNameLst>
                                      </p:cBhvr>
                                      <p:tavLst>
                                        <p:tav tm="0">
                                          <p:val>
                                            <p:strVal val="ppt_w"/>
                                          </p:val>
                                        </p:tav>
                                        <p:tav tm="100000">
                                          <p:val>
                                            <p:fltVal val="0"/>
                                          </p:val>
                                        </p:tav>
                                      </p:tavLst>
                                    </p:anim>
                                    <p:anim calcmode="lin" valueType="num">
                                      <p:cBhvr>
                                        <p:cTn id="118" dur="500"/>
                                        <p:tgtEl>
                                          <p:spTgt spid="68"/>
                                        </p:tgtEl>
                                        <p:attrNameLst>
                                          <p:attrName>ppt_h</p:attrName>
                                        </p:attrNameLst>
                                      </p:cBhvr>
                                      <p:tavLst>
                                        <p:tav tm="0">
                                          <p:val>
                                            <p:strVal val="ppt_h"/>
                                          </p:val>
                                        </p:tav>
                                        <p:tav tm="100000">
                                          <p:val>
                                            <p:fltVal val="0"/>
                                          </p:val>
                                        </p:tav>
                                      </p:tavLst>
                                    </p:anim>
                                    <p:animEffect transition="out" filter="fade">
                                      <p:cBhvr>
                                        <p:cTn id="119" dur="500"/>
                                        <p:tgtEl>
                                          <p:spTgt spid="68"/>
                                        </p:tgtEl>
                                      </p:cBhvr>
                                    </p:animEffect>
                                    <p:set>
                                      <p:cBhvr>
                                        <p:cTn id="120" dur="1" fill="hold">
                                          <p:stCondLst>
                                            <p:cond delay="499"/>
                                          </p:stCondLst>
                                        </p:cTn>
                                        <p:tgtEl>
                                          <p:spTgt spid="68"/>
                                        </p:tgtEl>
                                        <p:attrNameLst>
                                          <p:attrName>style.visibility</p:attrName>
                                        </p:attrNameLst>
                                      </p:cBhvr>
                                      <p:to>
                                        <p:strVal val="hidden"/>
                                      </p:to>
                                    </p:set>
                                  </p:childTnLst>
                                </p:cTn>
                              </p:par>
                            </p:childTnLst>
                          </p:cTn>
                        </p:par>
                        <p:par>
                          <p:cTn id="121" fill="hold" nodeType="afterGroup">
                            <p:stCondLst>
                              <p:cond delay="6000"/>
                            </p:stCondLst>
                            <p:childTnLst>
                              <p:par>
                                <p:cTn id="122" presetID="9" presetClass="entr" presetSubtype="0" fill="hold" grpId="0" nodeType="afterEffect">
                                  <p:stCondLst>
                                    <p:cond delay="0"/>
                                  </p:stCondLst>
                                  <p:childTnLst>
                                    <p:set>
                                      <p:cBhvr>
                                        <p:cTn id="123" dur="1" fill="hold">
                                          <p:stCondLst>
                                            <p:cond delay="0"/>
                                          </p:stCondLst>
                                        </p:cTn>
                                        <p:tgtEl>
                                          <p:spTgt spid="67"/>
                                        </p:tgtEl>
                                        <p:attrNameLst>
                                          <p:attrName>style.visibility</p:attrName>
                                        </p:attrNameLst>
                                      </p:cBhvr>
                                      <p:to>
                                        <p:strVal val="visible"/>
                                      </p:to>
                                    </p:set>
                                    <p:animEffect transition="in" filter="dissolve">
                                      <p:cBhvr>
                                        <p:cTn id="124" dur="500"/>
                                        <p:tgtEl>
                                          <p:spTgt spid="67"/>
                                        </p:tgtEl>
                                      </p:cBhvr>
                                    </p:animEffect>
                                  </p:childTnLst>
                                  <p:subTnLst>
                                    <p:audio>
                                      <p:cMediaNode>
                                        <p:cTn display="0" masterRel="sameClick">
                                          <p:stCondLst>
                                            <p:cond evt="begin" delay="0">
                                              <p:tn val="122"/>
                                            </p:cond>
                                          </p:stCondLst>
                                          <p:endCondLst>
                                            <p:cond evt="onStopAudio" delay="0">
                                              <p:tgtEl>
                                                <p:sldTgt/>
                                              </p:tgtEl>
                                            </p:cond>
                                          </p:endCondLst>
                                        </p:cTn>
                                        <p:tgtEl>
                                          <p:sndTgt r:embed="rId4" name="camera.wav"/>
                                        </p:tgtEl>
                                      </p:cMediaNode>
                                    </p:audio>
                                  </p:subTnLst>
                                </p:cTn>
                              </p:par>
                            </p:childTnLst>
                          </p:cTn>
                        </p:par>
                        <p:par>
                          <p:cTn id="125" fill="hold" nodeType="afterGroup">
                            <p:stCondLst>
                              <p:cond delay="6500"/>
                            </p:stCondLst>
                            <p:childTnLst>
                              <p:par>
                                <p:cTn id="126" presetID="53" presetClass="exit" presetSubtype="0" fill="hold" grpId="1" nodeType="afterEffect">
                                  <p:stCondLst>
                                    <p:cond delay="0"/>
                                  </p:stCondLst>
                                  <p:childTnLst>
                                    <p:anim calcmode="lin" valueType="num">
                                      <p:cBhvr>
                                        <p:cTn id="127" dur="500"/>
                                        <p:tgtEl>
                                          <p:spTgt spid="67"/>
                                        </p:tgtEl>
                                        <p:attrNameLst>
                                          <p:attrName>ppt_w</p:attrName>
                                        </p:attrNameLst>
                                      </p:cBhvr>
                                      <p:tavLst>
                                        <p:tav tm="0">
                                          <p:val>
                                            <p:strVal val="ppt_w"/>
                                          </p:val>
                                        </p:tav>
                                        <p:tav tm="100000">
                                          <p:val>
                                            <p:fltVal val="0"/>
                                          </p:val>
                                        </p:tav>
                                      </p:tavLst>
                                    </p:anim>
                                    <p:anim calcmode="lin" valueType="num">
                                      <p:cBhvr>
                                        <p:cTn id="128" dur="500"/>
                                        <p:tgtEl>
                                          <p:spTgt spid="67"/>
                                        </p:tgtEl>
                                        <p:attrNameLst>
                                          <p:attrName>ppt_h</p:attrName>
                                        </p:attrNameLst>
                                      </p:cBhvr>
                                      <p:tavLst>
                                        <p:tav tm="0">
                                          <p:val>
                                            <p:strVal val="ppt_h"/>
                                          </p:val>
                                        </p:tav>
                                        <p:tav tm="100000">
                                          <p:val>
                                            <p:fltVal val="0"/>
                                          </p:val>
                                        </p:tav>
                                      </p:tavLst>
                                    </p:anim>
                                    <p:animEffect transition="out" filter="fade">
                                      <p:cBhvr>
                                        <p:cTn id="129" dur="500"/>
                                        <p:tgtEl>
                                          <p:spTgt spid="67"/>
                                        </p:tgtEl>
                                      </p:cBhvr>
                                    </p:animEffect>
                                    <p:set>
                                      <p:cBhvr>
                                        <p:cTn id="130" dur="1" fill="hold">
                                          <p:stCondLst>
                                            <p:cond delay="499"/>
                                          </p:stCondLst>
                                        </p:cTn>
                                        <p:tgtEl>
                                          <p:spTgt spid="67"/>
                                        </p:tgtEl>
                                        <p:attrNameLst>
                                          <p:attrName>style.visibility</p:attrName>
                                        </p:attrNameLst>
                                      </p:cBhvr>
                                      <p:to>
                                        <p:strVal val="hidden"/>
                                      </p:to>
                                    </p:set>
                                  </p:childTnLst>
                                </p:cTn>
                              </p:par>
                            </p:childTnLst>
                          </p:cTn>
                        </p:par>
                        <p:par>
                          <p:cTn id="131" fill="hold" nodeType="afterGroup">
                            <p:stCondLst>
                              <p:cond delay="7000"/>
                            </p:stCondLst>
                            <p:childTnLst>
                              <p:par>
                                <p:cTn id="132" presetID="9" presetClass="entr" presetSubtype="0" fill="hold" grpId="0" nodeType="after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dissolve">
                                      <p:cBhvr>
                                        <p:cTn id="134" dur="500"/>
                                        <p:tgtEl>
                                          <p:spTgt spid="66"/>
                                        </p:tgtEl>
                                      </p:cBhvr>
                                    </p:animEffect>
                                  </p:childTnLst>
                                  <p:subTnLst>
                                    <p:audio>
                                      <p:cMediaNode>
                                        <p:cTn display="0" masterRel="sameClick">
                                          <p:stCondLst>
                                            <p:cond evt="begin" delay="0">
                                              <p:tn val="132"/>
                                            </p:cond>
                                          </p:stCondLst>
                                          <p:endCondLst>
                                            <p:cond evt="onStopAudio" delay="0">
                                              <p:tgtEl>
                                                <p:sldTgt/>
                                              </p:tgtEl>
                                            </p:cond>
                                          </p:endCondLst>
                                        </p:cTn>
                                        <p:tgtEl>
                                          <p:sndTgt r:embed="rId4" name="camera.wav"/>
                                        </p:tgtEl>
                                      </p:cMediaNode>
                                    </p:audio>
                                  </p:subTnLst>
                                </p:cTn>
                              </p:par>
                            </p:childTnLst>
                          </p:cTn>
                        </p:par>
                        <p:par>
                          <p:cTn id="135" fill="hold" nodeType="afterGroup">
                            <p:stCondLst>
                              <p:cond delay="7500"/>
                            </p:stCondLst>
                            <p:childTnLst>
                              <p:par>
                                <p:cTn id="136" presetID="53" presetClass="exit" presetSubtype="0" fill="hold" grpId="1" nodeType="afterEffect">
                                  <p:stCondLst>
                                    <p:cond delay="0"/>
                                  </p:stCondLst>
                                  <p:childTnLst>
                                    <p:anim calcmode="lin" valueType="num">
                                      <p:cBhvr>
                                        <p:cTn id="137" dur="500"/>
                                        <p:tgtEl>
                                          <p:spTgt spid="66"/>
                                        </p:tgtEl>
                                        <p:attrNameLst>
                                          <p:attrName>ppt_w</p:attrName>
                                        </p:attrNameLst>
                                      </p:cBhvr>
                                      <p:tavLst>
                                        <p:tav tm="0">
                                          <p:val>
                                            <p:strVal val="ppt_w"/>
                                          </p:val>
                                        </p:tav>
                                        <p:tav tm="100000">
                                          <p:val>
                                            <p:fltVal val="0"/>
                                          </p:val>
                                        </p:tav>
                                      </p:tavLst>
                                    </p:anim>
                                    <p:anim calcmode="lin" valueType="num">
                                      <p:cBhvr>
                                        <p:cTn id="138" dur="500"/>
                                        <p:tgtEl>
                                          <p:spTgt spid="66"/>
                                        </p:tgtEl>
                                        <p:attrNameLst>
                                          <p:attrName>ppt_h</p:attrName>
                                        </p:attrNameLst>
                                      </p:cBhvr>
                                      <p:tavLst>
                                        <p:tav tm="0">
                                          <p:val>
                                            <p:strVal val="ppt_h"/>
                                          </p:val>
                                        </p:tav>
                                        <p:tav tm="100000">
                                          <p:val>
                                            <p:fltVal val="0"/>
                                          </p:val>
                                        </p:tav>
                                      </p:tavLst>
                                    </p:anim>
                                    <p:animEffect transition="out" filter="fade">
                                      <p:cBhvr>
                                        <p:cTn id="139" dur="500"/>
                                        <p:tgtEl>
                                          <p:spTgt spid="66"/>
                                        </p:tgtEl>
                                      </p:cBhvr>
                                    </p:animEffect>
                                    <p:set>
                                      <p:cBhvr>
                                        <p:cTn id="140" dur="1" fill="hold">
                                          <p:stCondLst>
                                            <p:cond delay="499"/>
                                          </p:stCondLst>
                                        </p:cTn>
                                        <p:tgtEl>
                                          <p:spTgt spid="66"/>
                                        </p:tgtEl>
                                        <p:attrNameLst>
                                          <p:attrName>style.visibility</p:attrName>
                                        </p:attrNameLst>
                                      </p:cBhvr>
                                      <p:to>
                                        <p:strVal val="hidden"/>
                                      </p:to>
                                    </p:set>
                                  </p:childTnLst>
                                </p:cTn>
                              </p:par>
                            </p:childTnLst>
                          </p:cTn>
                        </p:par>
                        <p:par>
                          <p:cTn id="141" fill="hold" nodeType="afterGroup">
                            <p:stCondLst>
                              <p:cond delay="8000"/>
                            </p:stCondLst>
                            <p:childTnLst>
                              <p:par>
                                <p:cTn id="142" presetID="9" presetClass="entr" presetSubtype="0" fill="hold" grpId="0" nodeType="afterEffect">
                                  <p:stCondLst>
                                    <p:cond delay="0"/>
                                  </p:stCondLst>
                                  <p:childTnLst>
                                    <p:set>
                                      <p:cBhvr>
                                        <p:cTn id="143" dur="1" fill="hold">
                                          <p:stCondLst>
                                            <p:cond delay="0"/>
                                          </p:stCondLst>
                                        </p:cTn>
                                        <p:tgtEl>
                                          <p:spTgt spid="65"/>
                                        </p:tgtEl>
                                        <p:attrNameLst>
                                          <p:attrName>style.visibility</p:attrName>
                                        </p:attrNameLst>
                                      </p:cBhvr>
                                      <p:to>
                                        <p:strVal val="visible"/>
                                      </p:to>
                                    </p:set>
                                    <p:animEffect transition="in" filter="dissolve">
                                      <p:cBhvr>
                                        <p:cTn id="144" dur="500"/>
                                        <p:tgtEl>
                                          <p:spTgt spid="65"/>
                                        </p:tgtEl>
                                      </p:cBhvr>
                                    </p:animEffect>
                                  </p:childTnLst>
                                  <p:subTnLst>
                                    <p:audio>
                                      <p:cMediaNode>
                                        <p:cTn display="0" masterRel="sameClick">
                                          <p:stCondLst>
                                            <p:cond evt="begin" delay="0">
                                              <p:tn val="142"/>
                                            </p:cond>
                                          </p:stCondLst>
                                          <p:endCondLst>
                                            <p:cond evt="onStopAudio" delay="0">
                                              <p:tgtEl>
                                                <p:sldTgt/>
                                              </p:tgtEl>
                                            </p:cond>
                                          </p:endCondLst>
                                        </p:cTn>
                                        <p:tgtEl>
                                          <p:sndTgt r:embed="rId4" name="camera.wav"/>
                                        </p:tgtEl>
                                      </p:cMediaNode>
                                    </p:audio>
                                  </p:subTnLst>
                                </p:cTn>
                              </p:par>
                            </p:childTnLst>
                          </p:cTn>
                        </p:par>
                        <p:par>
                          <p:cTn id="145" fill="hold" nodeType="afterGroup">
                            <p:stCondLst>
                              <p:cond delay="8500"/>
                            </p:stCondLst>
                            <p:childTnLst>
                              <p:par>
                                <p:cTn id="146" presetID="53" presetClass="exit" presetSubtype="0" fill="hold" grpId="1" nodeType="afterEffect">
                                  <p:stCondLst>
                                    <p:cond delay="0"/>
                                  </p:stCondLst>
                                  <p:childTnLst>
                                    <p:anim calcmode="lin" valueType="num">
                                      <p:cBhvr>
                                        <p:cTn id="147" dur="500"/>
                                        <p:tgtEl>
                                          <p:spTgt spid="65"/>
                                        </p:tgtEl>
                                        <p:attrNameLst>
                                          <p:attrName>ppt_w</p:attrName>
                                        </p:attrNameLst>
                                      </p:cBhvr>
                                      <p:tavLst>
                                        <p:tav tm="0">
                                          <p:val>
                                            <p:strVal val="ppt_w"/>
                                          </p:val>
                                        </p:tav>
                                        <p:tav tm="100000">
                                          <p:val>
                                            <p:fltVal val="0"/>
                                          </p:val>
                                        </p:tav>
                                      </p:tavLst>
                                    </p:anim>
                                    <p:anim calcmode="lin" valueType="num">
                                      <p:cBhvr>
                                        <p:cTn id="148" dur="500"/>
                                        <p:tgtEl>
                                          <p:spTgt spid="65"/>
                                        </p:tgtEl>
                                        <p:attrNameLst>
                                          <p:attrName>ppt_h</p:attrName>
                                        </p:attrNameLst>
                                      </p:cBhvr>
                                      <p:tavLst>
                                        <p:tav tm="0">
                                          <p:val>
                                            <p:strVal val="ppt_h"/>
                                          </p:val>
                                        </p:tav>
                                        <p:tav tm="100000">
                                          <p:val>
                                            <p:fltVal val="0"/>
                                          </p:val>
                                        </p:tav>
                                      </p:tavLst>
                                    </p:anim>
                                    <p:animEffect transition="out" filter="fade">
                                      <p:cBhvr>
                                        <p:cTn id="149" dur="500"/>
                                        <p:tgtEl>
                                          <p:spTgt spid="65"/>
                                        </p:tgtEl>
                                      </p:cBhvr>
                                    </p:animEffect>
                                    <p:set>
                                      <p:cBhvr>
                                        <p:cTn id="150" dur="1" fill="hold">
                                          <p:stCondLst>
                                            <p:cond delay="499"/>
                                          </p:stCondLst>
                                        </p:cTn>
                                        <p:tgtEl>
                                          <p:spTgt spid="65"/>
                                        </p:tgtEl>
                                        <p:attrNameLst>
                                          <p:attrName>style.visibility</p:attrName>
                                        </p:attrNameLst>
                                      </p:cBhvr>
                                      <p:to>
                                        <p:strVal val="hidden"/>
                                      </p:to>
                                    </p:set>
                                  </p:childTnLst>
                                </p:cTn>
                              </p:par>
                            </p:childTnLst>
                          </p:cTn>
                        </p:par>
                        <p:par>
                          <p:cTn id="151" fill="hold" nodeType="afterGroup">
                            <p:stCondLst>
                              <p:cond delay="9000"/>
                            </p:stCondLst>
                            <p:childTnLst>
                              <p:par>
                                <p:cTn id="152" presetID="9" presetClass="entr" presetSubtype="0" fill="hold" grpId="0" nodeType="after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dissolve">
                                      <p:cBhvr>
                                        <p:cTn id="154" dur="500"/>
                                        <p:tgtEl>
                                          <p:spTgt spid="64"/>
                                        </p:tgtEl>
                                      </p:cBhvr>
                                    </p:animEffect>
                                  </p:childTnLst>
                                  <p:subTnLst>
                                    <p:audio>
                                      <p:cMediaNode>
                                        <p:cTn display="0" masterRel="sameClick">
                                          <p:stCondLst>
                                            <p:cond evt="begin" delay="0">
                                              <p:tn val="152"/>
                                            </p:cond>
                                          </p:stCondLst>
                                          <p:endCondLst>
                                            <p:cond evt="onStopAudio" delay="0">
                                              <p:tgtEl>
                                                <p:sldTgt/>
                                              </p:tgtEl>
                                            </p:cond>
                                          </p:endCondLst>
                                        </p:cTn>
                                        <p:tgtEl>
                                          <p:sndTgt r:embed="rId4" name="camera.wav"/>
                                        </p:tgtEl>
                                      </p:cMediaNode>
                                    </p:audio>
                                  </p:subTnLst>
                                </p:cTn>
                              </p:par>
                            </p:childTnLst>
                          </p:cTn>
                        </p:par>
                        <p:par>
                          <p:cTn id="155" fill="hold" nodeType="afterGroup">
                            <p:stCondLst>
                              <p:cond delay="9500"/>
                            </p:stCondLst>
                            <p:childTnLst>
                              <p:par>
                                <p:cTn id="156" presetID="53" presetClass="exit" presetSubtype="0" fill="hold" grpId="1" nodeType="afterEffect">
                                  <p:stCondLst>
                                    <p:cond delay="0"/>
                                  </p:stCondLst>
                                  <p:childTnLst>
                                    <p:anim calcmode="lin" valueType="num">
                                      <p:cBhvr>
                                        <p:cTn id="157" dur="500"/>
                                        <p:tgtEl>
                                          <p:spTgt spid="64"/>
                                        </p:tgtEl>
                                        <p:attrNameLst>
                                          <p:attrName>ppt_w</p:attrName>
                                        </p:attrNameLst>
                                      </p:cBhvr>
                                      <p:tavLst>
                                        <p:tav tm="0">
                                          <p:val>
                                            <p:strVal val="ppt_w"/>
                                          </p:val>
                                        </p:tav>
                                        <p:tav tm="100000">
                                          <p:val>
                                            <p:fltVal val="0"/>
                                          </p:val>
                                        </p:tav>
                                      </p:tavLst>
                                    </p:anim>
                                    <p:anim calcmode="lin" valueType="num">
                                      <p:cBhvr>
                                        <p:cTn id="158" dur="500"/>
                                        <p:tgtEl>
                                          <p:spTgt spid="64"/>
                                        </p:tgtEl>
                                        <p:attrNameLst>
                                          <p:attrName>ppt_h</p:attrName>
                                        </p:attrNameLst>
                                      </p:cBhvr>
                                      <p:tavLst>
                                        <p:tav tm="0">
                                          <p:val>
                                            <p:strVal val="ppt_h"/>
                                          </p:val>
                                        </p:tav>
                                        <p:tav tm="100000">
                                          <p:val>
                                            <p:fltVal val="0"/>
                                          </p:val>
                                        </p:tav>
                                      </p:tavLst>
                                    </p:anim>
                                    <p:animEffect transition="out" filter="fade">
                                      <p:cBhvr>
                                        <p:cTn id="159" dur="500"/>
                                        <p:tgtEl>
                                          <p:spTgt spid="64"/>
                                        </p:tgtEl>
                                      </p:cBhvr>
                                    </p:animEffect>
                                    <p:set>
                                      <p:cBhvr>
                                        <p:cTn id="160" dur="1" fill="hold">
                                          <p:stCondLst>
                                            <p:cond delay="499"/>
                                          </p:stCondLst>
                                        </p:cTn>
                                        <p:tgtEl>
                                          <p:spTgt spid="64"/>
                                        </p:tgtEl>
                                        <p:attrNameLst>
                                          <p:attrName>style.visibility</p:attrName>
                                        </p:attrNameLst>
                                      </p:cBhvr>
                                      <p:to>
                                        <p:strVal val="hidden"/>
                                      </p:to>
                                    </p:set>
                                  </p:childTnLst>
                                </p:cTn>
                              </p:par>
                            </p:childTnLst>
                          </p:cTn>
                        </p:par>
                        <p:par>
                          <p:cTn id="161" fill="hold" nodeType="afterGroup">
                            <p:stCondLst>
                              <p:cond delay="10000"/>
                            </p:stCondLst>
                            <p:childTnLst>
                              <p:par>
                                <p:cTn id="162" presetID="9" presetClass="entr" presetSubtype="0" fill="hold" grpId="0" nodeType="afterEffect">
                                  <p:stCondLst>
                                    <p:cond delay="0"/>
                                  </p:stCondLst>
                                  <p:childTnLst>
                                    <p:set>
                                      <p:cBhvr>
                                        <p:cTn id="163" dur="1" fill="hold">
                                          <p:stCondLst>
                                            <p:cond delay="0"/>
                                          </p:stCondLst>
                                        </p:cTn>
                                        <p:tgtEl>
                                          <p:spTgt spid="63"/>
                                        </p:tgtEl>
                                        <p:attrNameLst>
                                          <p:attrName>style.visibility</p:attrName>
                                        </p:attrNameLst>
                                      </p:cBhvr>
                                      <p:to>
                                        <p:strVal val="visible"/>
                                      </p:to>
                                    </p:set>
                                    <p:animEffect transition="in" filter="dissolve">
                                      <p:cBhvr>
                                        <p:cTn id="164" dur="500"/>
                                        <p:tgtEl>
                                          <p:spTgt spid="63"/>
                                        </p:tgtEl>
                                      </p:cBhvr>
                                    </p:animEffect>
                                  </p:childTnLst>
                                  <p:subTnLst>
                                    <p:audio>
                                      <p:cMediaNode>
                                        <p:cTn display="0" masterRel="sameClick">
                                          <p:stCondLst>
                                            <p:cond evt="begin" delay="0">
                                              <p:tn val="162"/>
                                            </p:cond>
                                          </p:stCondLst>
                                          <p:endCondLst>
                                            <p:cond evt="onStopAudio" delay="0">
                                              <p:tgtEl>
                                                <p:sldTgt/>
                                              </p:tgtEl>
                                            </p:cond>
                                          </p:endCondLst>
                                        </p:cTn>
                                        <p:tgtEl>
                                          <p:sndTgt r:embed="rId4" name="camera.wav"/>
                                        </p:tgtEl>
                                      </p:cMediaNode>
                                    </p:audio>
                                  </p:subTnLst>
                                </p:cTn>
                              </p:par>
                            </p:childTnLst>
                          </p:cTn>
                        </p:par>
                        <p:par>
                          <p:cTn id="165" fill="hold" nodeType="afterGroup">
                            <p:stCondLst>
                              <p:cond delay="10500"/>
                            </p:stCondLst>
                            <p:childTnLst>
                              <p:par>
                                <p:cTn id="166" presetID="53" presetClass="exit" presetSubtype="0" fill="hold" grpId="1" nodeType="afterEffect">
                                  <p:stCondLst>
                                    <p:cond delay="0"/>
                                  </p:stCondLst>
                                  <p:childTnLst>
                                    <p:anim calcmode="lin" valueType="num">
                                      <p:cBhvr>
                                        <p:cTn id="167" dur="500"/>
                                        <p:tgtEl>
                                          <p:spTgt spid="63"/>
                                        </p:tgtEl>
                                        <p:attrNameLst>
                                          <p:attrName>ppt_w</p:attrName>
                                        </p:attrNameLst>
                                      </p:cBhvr>
                                      <p:tavLst>
                                        <p:tav tm="0">
                                          <p:val>
                                            <p:strVal val="ppt_w"/>
                                          </p:val>
                                        </p:tav>
                                        <p:tav tm="100000">
                                          <p:val>
                                            <p:fltVal val="0"/>
                                          </p:val>
                                        </p:tav>
                                      </p:tavLst>
                                    </p:anim>
                                    <p:anim calcmode="lin" valueType="num">
                                      <p:cBhvr>
                                        <p:cTn id="168" dur="500"/>
                                        <p:tgtEl>
                                          <p:spTgt spid="63"/>
                                        </p:tgtEl>
                                        <p:attrNameLst>
                                          <p:attrName>ppt_h</p:attrName>
                                        </p:attrNameLst>
                                      </p:cBhvr>
                                      <p:tavLst>
                                        <p:tav tm="0">
                                          <p:val>
                                            <p:strVal val="ppt_h"/>
                                          </p:val>
                                        </p:tav>
                                        <p:tav tm="100000">
                                          <p:val>
                                            <p:fltVal val="0"/>
                                          </p:val>
                                        </p:tav>
                                      </p:tavLst>
                                    </p:anim>
                                    <p:animEffect transition="out" filter="fade">
                                      <p:cBhvr>
                                        <p:cTn id="169" dur="500"/>
                                        <p:tgtEl>
                                          <p:spTgt spid="63"/>
                                        </p:tgtEl>
                                      </p:cBhvr>
                                    </p:animEffect>
                                    <p:set>
                                      <p:cBhvr>
                                        <p:cTn id="170" dur="1" fill="hold">
                                          <p:stCondLst>
                                            <p:cond delay="499"/>
                                          </p:stCondLst>
                                        </p:cTn>
                                        <p:tgtEl>
                                          <p:spTgt spid="63"/>
                                        </p:tgtEl>
                                        <p:attrNameLst>
                                          <p:attrName>style.visibility</p:attrName>
                                        </p:attrNameLst>
                                      </p:cBhvr>
                                      <p:to>
                                        <p:strVal val="hidden"/>
                                      </p:to>
                                    </p:set>
                                  </p:childTnLst>
                                </p:cTn>
                              </p:par>
                              <p:par>
                                <p:cTn id="171" presetID="53" presetClass="entr" presetSubtype="0" fill="hold" nodeType="withEffect">
                                  <p:stCondLst>
                                    <p:cond delay="0"/>
                                  </p:stCondLst>
                                  <p:childTnLst>
                                    <p:set>
                                      <p:cBhvr>
                                        <p:cTn id="172" dur="1" fill="hold">
                                          <p:stCondLst>
                                            <p:cond delay="0"/>
                                          </p:stCondLst>
                                        </p:cTn>
                                        <p:tgtEl>
                                          <p:spTgt spid="3"/>
                                        </p:tgtEl>
                                        <p:attrNameLst>
                                          <p:attrName>style.visibility</p:attrName>
                                        </p:attrNameLst>
                                      </p:cBhvr>
                                      <p:to>
                                        <p:strVal val="visible"/>
                                      </p:to>
                                    </p:set>
                                    <p:anim calcmode="lin" valueType="num">
                                      <p:cBhvr>
                                        <p:cTn id="173" dur="500" fill="hold"/>
                                        <p:tgtEl>
                                          <p:spTgt spid="3"/>
                                        </p:tgtEl>
                                        <p:attrNameLst>
                                          <p:attrName>ppt_w</p:attrName>
                                        </p:attrNameLst>
                                      </p:cBhvr>
                                      <p:tavLst>
                                        <p:tav tm="0">
                                          <p:val>
                                            <p:fltVal val="0"/>
                                          </p:val>
                                        </p:tav>
                                        <p:tav tm="100000">
                                          <p:val>
                                            <p:strVal val="#ppt_w"/>
                                          </p:val>
                                        </p:tav>
                                      </p:tavLst>
                                    </p:anim>
                                    <p:anim calcmode="lin" valueType="num">
                                      <p:cBhvr>
                                        <p:cTn id="174" dur="500" fill="hold"/>
                                        <p:tgtEl>
                                          <p:spTgt spid="3"/>
                                        </p:tgtEl>
                                        <p:attrNameLst>
                                          <p:attrName>ppt_h</p:attrName>
                                        </p:attrNameLst>
                                      </p:cBhvr>
                                      <p:tavLst>
                                        <p:tav tm="0">
                                          <p:val>
                                            <p:fltVal val="0"/>
                                          </p:val>
                                        </p:tav>
                                        <p:tav tm="100000">
                                          <p:val>
                                            <p:strVal val="#ppt_h"/>
                                          </p:val>
                                        </p:tav>
                                      </p:tavLst>
                                    </p:anim>
                                    <p:animEffect transition="in" filter="fade">
                                      <p:cBhvr>
                                        <p:cTn id="175" dur="500"/>
                                        <p:tgtEl>
                                          <p:spTgt spid="3"/>
                                        </p:tgtEl>
                                      </p:cBhvr>
                                    </p:animEffect>
                                  </p:childTnLst>
                                  <p:subTnLst>
                                    <p:audio>
                                      <p:cMediaNode>
                                        <p:cTn display="0" masterRel="sameClick">
                                          <p:stCondLst>
                                            <p:cond evt="begin" delay="0">
                                              <p:tn val="171"/>
                                            </p:cond>
                                          </p:stCondLst>
                                          <p:endCondLst>
                                            <p:cond evt="onStopAudio" delay="0">
                                              <p:tgtEl>
                                                <p:sldTgt/>
                                              </p:tgtEl>
                                            </p:cond>
                                          </p:endCondLst>
                                        </p:cTn>
                                        <p:tgtEl>
                                          <p:sndTgt r:embed="rId5" name="chimes.wav"/>
                                        </p:tgtEl>
                                      </p:cMediaNode>
                                    </p:audio>
                                  </p:subTnLst>
                                </p:cTn>
                              </p:par>
                            </p:childTnLst>
                          </p:cTn>
                        </p:par>
                      </p:childTnLst>
                    </p:cTn>
                  </p:par>
                  <p:par>
                    <p:cTn id="176" fill="hold" nodeType="clickPar">
                      <p:stCondLst>
                        <p:cond delay="indefinite"/>
                      </p:stCondLst>
                      <p:childTnLst>
                        <p:par>
                          <p:cTn id="177" fill="hold" nodeType="withGroup">
                            <p:stCondLst>
                              <p:cond delay="0"/>
                            </p:stCondLst>
                            <p:childTnLst>
                              <p:par>
                                <p:cTn id="178" presetID="2" presetClass="exit" presetSubtype="2" fill="hold" nodeType="clickEffect">
                                  <p:stCondLst>
                                    <p:cond delay="0"/>
                                  </p:stCondLst>
                                  <p:childTnLst>
                                    <p:anim calcmode="lin" valueType="num">
                                      <p:cBhvr additive="base">
                                        <p:cTn id="179" dur="500"/>
                                        <p:tgtEl>
                                          <p:spTgt spid="3"/>
                                        </p:tgtEl>
                                        <p:attrNameLst>
                                          <p:attrName>ppt_x</p:attrName>
                                        </p:attrNameLst>
                                      </p:cBhvr>
                                      <p:tavLst>
                                        <p:tav tm="0">
                                          <p:val>
                                            <p:strVal val="ppt_x"/>
                                          </p:val>
                                        </p:tav>
                                        <p:tav tm="100000">
                                          <p:val>
                                            <p:strVal val="1+ppt_w/2"/>
                                          </p:val>
                                        </p:tav>
                                      </p:tavLst>
                                    </p:anim>
                                    <p:anim calcmode="lin" valueType="num">
                                      <p:cBhvr additive="base">
                                        <p:cTn id="180" dur="500"/>
                                        <p:tgtEl>
                                          <p:spTgt spid="3"/>
                                        </p:tgtEl>
                                        <p:attrNameLst>
                                          <p:attrName>ppt_y</p:attrName>
                                        </p:attrNameLst>
                                      </p:cBhvr>
                                      <p:tavLst>
                                        <p:tav tm="0">
                                          <p:val>
                                            <p:strVal val="ppt_y"/>
                                          </p:val>
                                        </p:tav>
                                        <p:tav tm="100000">
                                          <p:val>
                                            <p:strVal val="ppt_y"/>
                                          </p:val>
                                        </p:tav>
                                      </p:tavLst>
                                    </p:anim>
                                    <p:set>
                                      <p:cBhvr>
                                        <p:cTn id="181" dur="1" fill="hold">
                                          <p:stCondLst>
                                            <p:cond delay="499"/>
                                          </p:stCondLst>
                                        </p:cTn>
                                        <p:tgtEl>
                                          <p:spTgt spid="3"/>
                                        </p:tgtEl>
                                        <p:attrNameLst>
                                          <p:attrName>style.visibility</p:attrName>
                                        </p:attrNameLst>
                                      </p:cBhvr>
                                      <p:to>
                                        <p:strVal val="hidden"/>
                                      </p:to>
                                    </p:set>
                                  </p:childTnLst>
                                </p:cTn>
                              </p:par>
                            </p:childTnLst>
                          </p:cTn>
                        </p:par>
                        <p:par>
                          <p:cTn id="182" fill="hold" nodeType="afterGroup">
                            <p:stCondLst>
                              <p:cond delay="500"/>
                            </p:stCondLst>
                            <p:childTnLst>
                              <p:par>
                                <p:cTn id="183" presetID="23" presetClass="emph" presetSubtype="0" fill="hold" grpId="0" nodeType="afterEffect">
                                  <p:stCondLst>
                                    <p:cond delay="0"/>
                                  </p:stCondLst>
                                  <p:iterate type="lt">
                                    <p:tmPct val="0"/>
                                  </p:iterate>
                                  <p:childTnLst>
                                    <p:animClr clrSpc="hsl" dir="cw">
                                      <p:cBhvr override="childStyle">
                                        <p:cTn id="184" dur="500" fill="hold"/>
                                        <p:tgtEl>
                                          <p:spTgt spid="42"/>
                                        </p:tgtEl>
                                        <p:attrNameLst>
                                          <p:attrName>style.color</p:attrName>
                                        </p:attrNameLst>
                                      </p:cBhvr>
                                      <p:by>
                                        <p:hsl h="10842353" s="0" l="0"/>
                                      </p:by>
                                    </p:animClr>
                                    <p:animClr clrSpc="hsl" dir="cw">
                                      <p:cBhvr>
                                        <p:cTn id="185" dur="500" fill="hold"/>
                                        <p:tgtEl>
                                          <p:spTgt spid="42"/>
                                        </p:tgtEl>
                                        <p:attrNameLst>
                                          <p:attrName>fillcolor</p:attrName>
                                        </p:attrNameLst>
                                      </p:cBhvr>
                                      <p:by>
                                        <p:hsl h="10842353" s="0" l="0"/>
                                      </p:by>
                                    </p:animClr>
                                    <p:animClr clrSpc="hsl" dir="cw">
                                      <p:cBhvr>
                                        <p:cTn id="186" dur="500" fill="hold"/>
                                        <p:tgtEl>
                                          <p:spTgt spid="42"/>
                                        </p:tgtEl>
                                        <p:attrNameLst>
                                          <p:attrName>stroke.color</p:attrName>
                                        </p:attrNameLst>
                                      </p:cBhvr>
                                      <p:by>
                                        <p:hsl h="10842353" s="0" l="0"/>
                                      </p:by>
                                    </p:animClr>
                                    <p:set>
                                      <p:cBhvr>
                                        <p:cTn id="187" dur="500" fill="hold"/>
                                        <p:tgtEl>
                                          <p:spTgt spid="42"/>
                                        </p:tgtEl>
                                        <p:attrNameLst>
                                          <p:attrName>fill.type</p:attrName>
                                        </p:attrNameLst>
                                      </p:cBhvr>
                                      <p:to>
                                        <p:strVal val="solid"/>
                                      </p:to>
                                    </p:set>
                                  </p:childTnLst>
                                  <p:subTnLst>
                                    <p:audio>
                                      <p:cMediaNode>
                                        <p:cTn display="0" masterRel="sameClick">
                                          <p:stCondLst>
                                            <p:cond evt="begin" delay="0">
                                              <p:tn val="183"/>
                                            </p:cond>
                                          </p:stCondLst>
                                          <p:endCondLst>
                                            <p:cond evt="onStopAudio" delay="0">
                                              <p:tgtEl>
                                                <p:sldTgt/>
                                              </p:tgtEl>
                                            </p:cond>
                                          </p:endCondLst>
                                        </p:cTn>
                                        <p:tgtEl>
                                          <p:sndTgt r:embed="rId6" name="FELIZ2.WAV"/>
                                        </p:tgtEl>
                                      </p:cMediaNode>
                                    </p:audio>
                                  </p:subTnLst>
                                </p:cTn>
                              </p:par>
                              <p:par>
                                <p:cTn id="188" presetID="34" presetClass="emph" presetSubtype="0" fill="hold" grpId="1" nodeType="withEffect">
                                  <p:stCondLst>
                                    <p:cond delay="0"/>
                                  </p:stCondLst>
                                  <p:iterate type="lt">
                                    <p:tmPct val="10000"/>
                                  </p:iterate>
                                  <p:childTnLst>
                                    <p:animMotion origin="layout" path="M 0.0 0.0 L 0.0 -0.07213" pathEditMode="relative" ptsTypes="">
                                      <p:cBhvr>
                                        <p:cTn id="189" dur="250" accel="50000" decel="50000" autoRev="1" fill="hold">
                                          <p:stCondLst>
                                            <p:cond delay="0"/>
                                          </p:stCondLst>
                                        </p:cTn>
                                        <p:tgtEl>
                                          <p:spTgt spid="42"/>
                                        </p:tgtEl>
                                        <p:attrNameLst>
                                          <p:attrName>ppt_x</p:attrName>
                                          <p:attrName>ppt_y</p:attrName>
                                        </p:attrNameLst>
                                      </p:cBhvr>
                                    </p:animMotion>
                                    <p:animRot by="1500000">
                                      <p:cBhvr>
                                        <p:cTn id="190" dur="125" fill="hold">
                                          <p:stCondLst>
                                            <p:cond delay="0"/>
                                          </p:stCondLst>
                                        </p:cTn>
                                        <p:tgtEl>
                                          <p:spTgt spid="42"/>
                                        </p:tgtEl>
                                        <p:attrNameLst>
                                          <p:attrName>r</p:attrName>
                                        </p:attrNameLst>
                                      </p:cBhvr>
                                    </p:animRot>
                                    <p:animRot by="-1500000">
                                      <p:cBhvr>
                                        <p:cTn id="191" dur="125" fill="hold">
                                          <p:stCondLst>
                                            <p:cond delay="125"/>
                                          </p:stCondLst>
                                        </p:cTn>
                                        <p:tgtEl>
                                          <p:spTgt spid="42"/>
                                        </p:tgtEl>
                                        <p:attrNameLst>
                                          <p:attrName>r</p:attrName>
                                        </p:attrNameLst>
                                      </p:cBhvr>
                                    </p:animRot>
                                    <p:animRot by="-1500000">
                                      <p:cBhvr>
                                        <p:cTn id="192" dur="125" fill="hold">
                                          <p:stCondLst>
                                            <p:cond delay="250"/>
                                          </p:stCondLst>
                                        </p:cTn>
                                        <p:tgtEl>
                                          <p:spTgt spid="42"/>
                                        </p:tgtEl>
                                        <p:attrNameLst>
                                          <p:attrName>r</p:attrName>
                                        </p:attrNameLst>
                                      </p:cBhvr>
                                    </p:animRot>
                                    <p:animRot by="1500000">
                                      <p:cBhvr>
                                        <p:cTn id="193" dur="125" fill="hold">
                                          <p:stCondLst>
                                            <p:cond delay="375"/>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6" grpId="0" animBg="1"/>
      <p:bldP spid="31" grpId="0" animBg="1"/>
      <p:bldP spid="40" grpId="0" animBg="1"/>
      <p:bldP spid="41" grpId="0" animBg="1"/>
      <p:bldP spid="42" grpId="0" animBg="1"/>
      <p:bldP spid="42" grpId="1" animBg="1"/>
      <p:bldP spid="45" grpId="0" animBg="1"/>
      <p:bldP spid="46" grpId="0" animBg="1"/>
      <p:bldP spid="50" grpId="0" animBg="1"/>
      <p:bldP spid="51" grpId="0" animBg="1"/>
      <p:bldP spid="57" grpId="0" animBg="1"/>
      <p:bldP spid="57" grpId="1" animBg="1"/>
      <p:bldP spid="58" grpId="0"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bi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3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39" name="WordArt 5"/>
          <p:cNvSpPr>
            <a:spLocks noChangeArrowheads="1" noChangeShapeType="1" noTextEdit="1"/>
          </p:cNvSpPr>
          <p:nvPr/>
        </p:nvSpPr>
        <p:spPr bwMode="auto">
          <a:xfrm>
            <a:off x="2971800" y="762001"/>
            <a:ext cx="7315200" cy="2746375"/>
          </a:xfrm>
          <a:prstGeom prst="rect">
            <a:avLst/>
          </a:prstGeom>
        </p:spPr>
        <p:txBody>
          <a:bodyPr wrap="none" fromWordArt="1">
            <a:prstTxWarp prst="textCascadeUp">
              <a:avLst>
                <a:gd name="adj" fmla="val 44444"/>
              </a:avLst>
            </a:prstTxWarp>
            <a:scene3d>
              <a:camera prst="legacyPerspectiveFront">
                <a:rot lat="20519958" lon="1080000" rev="0"/>
              </a:camera>
              <a:lightRig rig="legacyHarsh2" dir="b"/>
            </a:scene3d>
            <a:sp3d extrusionH="430200" prstMaterial="legacyMatte">
              <a:extrusionClr>
                <a:srgbClr val="FF6600"/>
              </a:extrusionClr>
            </a:sp3d>
          </a:bodyPr>
          <a:lstStyle/>
          <a:p>
            <a:pPr algn="ctr" eaLnBrk="0" fontAlgn="base" hangingPunct="0">
              <a:spcBef>
                <a:spcPct val="0"/>
              </a:spcBef>
              <a:spcAft>
                <a:spcPct val="0"/>
              </a:spcAft>
            </a:pPr>
            <a:r>
              <a:rPr lang="en-US" sz="3600" b="1" kern="10">
                <a:ln w="9525">
                  <a:round/>
                  <a:headEnd/>
                  <a:tailEnd/>
                </a:ln>
                <a:solidFill>
                  <a:srgbClr val="FF0000"/>
                </a:solidFill>
                <a:cs typeface="Times New Roman" pitchFamily="18" charset="0"/>
              </a:rPr>
              <a:t>Dặn dò </a:t>
            </a:r>
          </a:p>
        </p:txBody>
      </p:sp>
      <p:grpSp>
        <p:nvGrpSpPr>
          <p:cNvPr id="167940" name="Group 18"/>
          <p:cNvGrpSpPr>
            <a:grpSpLocks/>
          </p:cNvGrpSpPr>
          <p:nvPr/>
        </p:nvGrpSpPr>
        <p:grpSpPr bwMode="auto">
          <a:xfrm rot="-723147">
            <a:off x="4167188" y="3038476"/>
            <a:ext cx="5353050" cy="1998663"/>
            <a:chOff x="5225" y="9335"/>
            <a:chExt cx="2520" cy="1750"/>
          </a:xfrm>
        </p:grpSpPr>
        <p:sp>
          <p:nvSpPr>
            <p:cNvPr id="167943" name="AutoShape 27" descr="2"/>
            <p:cNvSpPr>
              <a:spLocks noChangeArrowheads="1"/>
            </p:cNvSpPr>
            <p:nvPr/>
          </p:nvSpPr>
          <p:spPr bwMode="auto">
            <a:xfrm>
              <a:off x="5225" y="10186"/>
              <a:ext cx="2520" cy="899"/>
            </a:xfrm>
            <a:prstGeom prst="wave">
              <a:avLst>
                <a:gd name="adj1" fmla="val 20644"/>
                <a:gd name="adj2" fmla="val 0"/>
              </a:avLst>
            </a:prstGeom>
            <a:blipFill dpi="0" rotWithShape="0">
              <a:blip r:embed="rId3"/>
              <a:srcRect/>
              <a:stretch>
                <a:fillRect/>
              </a:stretch>
            </a:blipFill>
            <a:ln>
              <a:noFill/>
            </a:ln>
            <a:effectLst>
              <a:outerShdw dist="107763" dir="2700000" algn="ctr" rotWithShape="0">
                <a:srgbClr val="C0C0C0"/>
              </a:outerShdw>
            </a:effectLst>
            <a:extLst>
              <a:ext uri="{91240B29-F687-4F45-9708-019B960494DF}">
                <a14:hiddenLine xmlns:a14="http://schemas.microsoft.com/office/drawing/2010/main" w="9525">
                  <a:solidFill>
                    <a:srgbClr val="000000"/>
                  </a:solidFill>
                  <a:round/>
                  <a:headEnd/>
                  <a:tailEnd/>
                </a14:hiddenLine>
              </a:ext>
            </a:extLst>
          </p:spPr>
          <p:txBody>
            <a:bodyPr/>
            <a:lstStyle/>
            <a:p>
              <a:pPr defTabSz="912813" fontAlgn="base">
                <a:spcBef>
                  <a:spcPct val="0"/>
                </a:spcBef>
                <a:spcAft>
                  <a:spcPct val="0"/>
                </a:spcAft>
              </a:pPr>
              <a:endParaRPr lang="en-US">
                <a:solidFill>
                  <a:srgbClr val="000000"/>
                </a:solidFill>
                <a:cs typeface="Arial" pitchFamily="34" charset="0"/>
              </a:endParaRPr>
            </a:p>
          </p:txBody>
        </p:sp>
        <p:pic>
          <p:nvPicPr>
            <p:cNvPr id="167944" name="Picture 26" descr="cosmo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2" y="9335"/>
              <a:ext cx="1080" cy="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5" name="Picture 25" descr="BOOK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4" y="10122"/>
              <a:ext cx="126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6" name="Picture 24" descr="BOOK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42" y="9848"/>
              <a:ext cx="1635"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47" name="Picture 23" descr="QUILLP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15" y="9336"/>
              <a:ext cx="702" cy="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8" name="Text Box 22"/>
            <p:cNvSpPr txBox="1">
              <a:spLocks noChangeArrowheads="1"/>
            </p:cNvSpPr>
            <p:nvPr/>
          </p:nvSpPr>
          <p:spPr bwMode="auto">
            <a:xfrm>
              <a:off x="5867" y="9897"/>
              <a:ext cx="90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400">
                  <a:solidFill>
                    <a:schemeClr val="tx1"/>
                  </a:solidFill>
                  <a:latin typeface="Times New Roman" pitchFamily="18" charset="0"/>
                  <a:cs typeface="Times New Roman" pitchFamily="18" charset="0"/>
                </a:defRPr>
              </a:lvl1pPr>
              <a:lvl2pPr marL="742950" indent="-285750" defTabSz="912813">
                <a:defRPr sz="2400">
                  <a:solidFill>
                    <a:schemeClr val="tx1"/>
                  </a:solidFill>
                  <a:latin typeface="Times New Roman" pitchFamily="18" charset="0"/>
                  <a:cs typeface="Times New Roman" pitchFamily="18" charset="0"/>
                </a:defRPr>
              </a:lvl2pPr>
              <a:lvl3pPr marL="1143000" indent="-228600" defTabSz="912813">
                <a:defRPr sz="2400">
                  <a:solidFill>
                    <a:schemeClr val="tx1"/>
                  </a:solidFill>
                  <a:latin typeface="Times New Roman" pitchFamily="18" charset="0"/>
                  <a:cs typeface="Times New Roman" pitchFamily="18" charset="0"/>
                </a:defRPr>
              </a:lvl3pPr>
              <a:lvl4pPr marL="1600200" indent="-228600" defTabSz="912813">
                <a:defRPr sz="2400">
                  <a:solidFill>
                    <a:schemeClr val="tx1"/>
                  </a:solidFill>
                  <a:latin typeface="Times New Roman" pitchFamily="18" charset="0"/>
                  <a:cs typeface="Times New Roman" pitchFamily="18" charset="0"/>
                </a:defRPr>
              </a:lvl4pPr>
              <a:lvl5pPr marL="2057400" indent="-228600" defTabSz="912813">
                <a:defRPr sz="2400">
                  <a:solidFill>
                    <a:schemeClr val="tx1"/>
                  </a:solidFill>
                  <a:latin typeface="Times New Roman" pitchFamily="18" charset="0"/>
                  <a:cs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r" fontAlgn="base">
                <a:spcBef>
                  <a:spcPct val="0"/>
                </a:spcBef>
                <a:spcAft>
                  <a:spcPct val="0"/>
                </a:spcAft>
              </a:pPr>
              <a:r>
                <a:rPr lang="en-US" altLang="vi-VN" sz="800" b="1">
                  <a:solidFill>
                    <a:srgbClr val="000000"/>
                  </a:solidFill>
                  <a:latin typeface="VnBangkok"/>
                </a:rPr>
                <a:t> </a:t>
              </a:r>
              <a:endParaRPr lang="en-US" altLang="vi-VN" sz="4800">
                <a:solidFill>
                  <a:srgbClr val="000000"/>
                </a:solidFill>
                <a:latin typeface="Calibri" pitchFamily="34" charset="0"/>
              </a:endParaRPr>
            </a:p>
          </p:txBody>
        </p:sp>
        <p:sp>
          <p:nvSpPr>
            <p:cNvPr id="167949" name="Text Box 21"/>
            <p:cNvSpPr txBox="1">
              <a:spLocks noChangeArrowheads="1"/>
            </p:cNvSpPr>
            <p:nvPr/>
          </p:nvSpPr>
          <p:spPr bwMode="auto">
            <a:xfrm>
              <a:off x="6665" y="9863"/>
              <a:ext cx="57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400">
                  <a:solidFill>
                    <a:schemeClr val="tx1"/>
                  </a:solidFill>
                  <a:latin typeface="Times New Roman" pitchFamily="18" charset="0"/>
                  <a:cs typeface="Times New Roman" pitchFamily="18" charset="0"/>
                </a:defRPr>
              </a:lvl1pPr>
              <a:lvl2pPr marL="742950" indent="-285750" defTabSz="912813">
                <a:defRPr sz="2400">
                  <a:solidFill>
                    <a:schemeClr val="tx1"/>
                  </a:solidFill>
                  <a:latin typeface="Times New Roman" pitchFamily="18" charset="0"/>
                  <a:cs typeface="Times New Roman" pitchFamily="18" charset="0"/>
                </a:defRPr>
              </a:lvl2pPr>
              <a:lvl3pPr marL="1143000" indent="-228600" defTabSz="912813">
                <a:defRPr sz="2400">
                  <a:solidFill>
                    <a:schemeClr val="tx1"/>
                  </a:solidFill>
                  <a:latin typeface="Times New Roman" pitchFamily="18" charset="0"/>
                  <a:cs typeface="Times New Roman" pitchFamily="18" charset="0"/>
                </a:defRPr>
              </a:lvl3pPr>
              <a:lvl4pPr marL="1600200" indent="-228600" defTabSz="912813">
                <a:defRPr sz="2400">
                  <a:solidFill>
                    <a:schemeClr val="tx1"/>
                  </a:solidFill>
                  <a:latin typeface="Times New Roman" pitchFamily="18" charset="0"/>
                  <a:cs typeface="Times New Roman" pitchFamily="18" charset="0"/>
                </a:defRPr>
              </a:lvl4pPr>
              <a:lvl5pPr marL="2057400" indent="-228600" defTabSz="912813">
                <a:defRPr sz="2400">
                  <a:solidFill>
                    <a:schemeClr val="tx1"/>
                  </a:solidFill>
                  <a:latin typeface="Times New Roman" pitchFamily="18" charset="0"/>
                  <a:cs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fontAlgn="base">
                <a:spcBef>
                  <a:spcPct val="0"/>
                </a:spcBef>
                <a:spcAft>
                  <a:spcPct val="0"/>
                </a:spcAft>
              </a:pPr>
              <a:endParaRPr lang="vi-VN" altLang="vi-VN" sz="4800">
                <a:solidFill>
                  <a:srgbClr val="000000"/>
                </a:solidFill>
                <a:latin typeface="Calibri" pitchFamily="34" charset="0"/>
                <a:cs typeface="Arial" pitchFamily="34" charset="0"/>
              </a:endParaRPr>
            </a:p>
          </p:txBody>
        </p:sp>
        <p:sp>
          <p:nvSpPr>
            <p:cNvPr id="167950" name="WordArt 20"/>
            <p:cNvSpPr>
              <a:spLocks noChangeArrowheads="1" noChangeShapeType="1" noTextEdit="1"/>
            </p:cNvSpPr>
            <p:nvPr/>
          </p:nvSpPr>
          <p:spPr bwMode="auto">
            <a:xfrm rot="1334491">
              <a:off x="6130" y="10696"/>
              <a:ext cx="600" cy="1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9282"/>
                </a:avLst>
              </a:prstTxWarp>
            </a:bodyPr>
            <a:lstStyle/>
            <a:p>
              <a:pPr algn="ctr" eaLnBrk="0" fontAlgn="base" hangingPunct="0">
                <a:spcBef>
                  <a:spcPct val="0"/>
                </a:spcBef>
                <a:spcAft>
                  <a:spcPct val="0"/>
                </a:spcAft>
              </a:pPr>
              <a:r>
                <a:rPr lang="en-US" b="1" kern="10">
                  <a:solidFill>
                    <a:srgbClr val="FFFFFF"/>
                  </a:solidFill>
                  <a:latin typeface="VNbritannic"/>
                  <a:cs typeface="Times New Roman" pitchFamily="18" charset="0"/>
                </a:rPr>
                <a:t>NÀM </a:t>
              </a:r>
            </a:p>
          </p:txBody>
        </p:sp>
        <p:sp>
          <p:nvSpPr>
            <p:cNvPr id="167951" name="Text Box 19"/>
            <p:cNvSpPr txBox="1">
              <a:spLocks noChangeArrowheads="1"/>
            </p:cNvSpPr>
            <p:nvPr/>
          </p:nvSpPr>
          <p:spPr bwMode="auto">
            <a:xfrm>
              <a:off x="6623" y="10049"/>
              <a:ext cx="720"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sz="2400">
                  <a:solidFill>
                    <a:schemeClr val="tx1"/>
                  </a:solidFill>
                  <a:latin typeface="Times New Roman" pitchFamily="18" charset="0"/>
                  <a:cs typeface="Times New Roman" pitchFamily="18" charset="0"/>
                </a:defRPr>
              </a:lvl1pPr>
              <a:lvl2pPr marL="742950" indent="-285750" defTabSz="912813">
                <a:defRPr sz="2400">
                  <a:solidFill>
                    <a:schemeClr val="tx1"/>
                  </a:solidFill>
                  <a:latin typeface="Times New Roman" pitchFamily="18" charset="0"/>
                  <a:cs typeface="Times New Roman" pitchFamily="18" charset="0"/>
                </a:defRPr>
              </a:lvl2pPr>
              <a:lvl3pPr marL="1143000" indent="-228600" defTabSz="912813">
                <a:defRPr sz="2400">
                  <a:solidFill>
                    <a:schemeClr val="tx1"/>
                  </a:solidFill>
                  <a:latin typeface="Times New Roman" pitchFamily="18" charset="0"/>
                  <a:cs typeface="Times New Roman" pitchFamily="18" charset="0"/>
                </a:defRPr>
              </a:lvl3pPr>
              <a:lvl4pPr marL="1600200" indent="-228600" defTabSz="912813">
                <a:defRPr sz="2400">
                  <a:solidFill>
                    <a:schemeClr val="tx1"/>
                  </a:solidFill>
                  <a:latin typeface="Times New Roman" pitchFamily="18" charset="0"/>
                  <a:cs typeface="Times New Roman" pitchFamily="18" charset="0"/>
                </a:defRPr>
              </a:lvl4pPr>
              <a:lvl5pPr marL="2057400" indent="-228600" defTabSz="912813">
                <a:defRPr sz="2400">
                  <a:solidFill>
                    <a:schemeClr val="tx1"/>
                  </a:solidFill>
                  <a:latin typeface="Times New Roman" pitchFamily="18" charset="0"/>
                  <a:cs typeface="Times New Roman" pitchFamily="18" charset="0"/>
                </a:defRPr>
              </a:lvl5pPr>
              <a:lvl6pPr marL="25146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defTabSz="912813"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fontAlgn="base">
                <a:spcBef>
                  <a:spcPct val="0"/>
                </a:spcBef>
                <a:spcAft>
                  <a:spcPct val="0"/>
                </a:spcAft>
              </a:pPr>
              <a:endParaRPr lang="vi-VN" altLang="vi-VN" sz="4800">
                <a:solidFill>
                  <a:srgbClr val="000000"/>
                </a:solidFill>
                <a:latin typeface="Calibri" pitchFamily="34" charset="0"/>
                <a:cs typeface="Arial" pitchFamily="34" charset="0"/>
              </a:endParaRPr>
            </a:p>
          </p:txBody>
        </p:sp>
      </p:grpSp>
      <p:sp>
        <p:nvSpPr>
          <p:cNvPr id="14" name="AutoShape 10"/>
          <p:cNvSpPr>
            <a:spLocks noChangeArrowheads="1"/>
          </p:cNvSpPr>
          <p:nvPr/>
        </p:nvSpPr>
        <p:spPr bwMode="auto">
          <a:xfrm>
            <a:off x="4533900" y="4133850"/>
            <a:ext cx="4191000" cy="2128838"/>
          </a:xfrm>
          <a:prstGeom prst="star32">
            <a:avLst>
              <a:gd name="adj" fmla="val 11069"/>
            </a:avLst>
          </a:prstGeom>
          <a:solidFill>
            <a:srgbClr val="33CC33"/>
          </a:solidFill>
          <a:ln w="28575" algn="ctr">
            <a:solidFill>
              <a:srgbClr val="FF0000"/>
            </a:solidFill>
            <a:miter lim="800000"/>
            <a:headEnd/>
            <a:tailEnd/>
          </a:ln>
        </p:spPr>
        <p:txBody>
          <a:bodyPr wrap="none" lIns="91431" tIns="45716" rIns="91431" bIns="45716" anchor="ctr"/>
          <a:lstStyle/>
          <a:p>
            <a:pPr algn="ctr" fontAlgn="base">
              <a:spcBef>
                <a:spcPct val="0"/>
              </a:spcBef>
              <a:spcAft>
                <a:spcPct val="0"/>
              </a:spcAft>
              <a:defRPr/>
            </a:pPr>
            <a:endParaRPr lang="vi-VN">
              <a:solidFill>
                <a:srgbClr val="000000"/>
              </a:solidFill>
              <a:cs typeface="Times New Roman" pitchFamily="18" charset="0"/>
            </a:endParaRPr>
          </a:p>
        </p:txBody>
      </p:sp>
      <p:sp>
        <p:nvSpPr>
          <p:cNvPr id="133126" name="Rectangle 36"/>
          <p:cNvSpPr>
            <a:spLocks noChangeArrowheads="1"/>
          </p:cNvSpPr>
          <p:nvPr/>
        </p:nvSpPr>
        <p:spPr bwMode="auto">
          <a:xfrm>
            <a:off x="1524000" y="0"/>
            <a:ext cx="9144000" cy="6858000"/>
          </a:xfrm>
          <a:prstGeom prst="rect">
            <a:avLst/>
          </a:prstGeom>
          <a:noFill/>
          <a:ln w="57150">
            <a:pattFill prst="sphere">
              <a:fgClr>
                <a:srgbClr val="0000FF"/>
              </a:fgClr>
              <a:bgClr>
                <a:srgbClr val="FF0000"/>
              </a:bgClr>
            </a:patt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defRPr/>
            </a:pPr>
            <a:endParaRPr lang="vi-VN" altLang="en-US" sz="240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6392470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grpId="1" nodeType="withEffect">
                                  <p:stCondLst>
                                    <p:cond delay="0"/>
                                  </p:stCondLst>
                                  <p:childTnLst>
                                    <p:animRot by="21600000">
                                      <p:cBhvr>
                                        <p:cTn id="6" dur="2000" fill="hold"/>
                                        <p:tgtEl>
                                          <p:spTgt spid="14"/>
                                        </p:tgtEl>
                                        <p:attrNameLst>
                                          <p:attrName>r</p:attrName>
                                        </p:attrNameLst>
                                      </p:cBhvr>
                                    </p:animRot>
                                  </p:childTnLst>
                                </p:cTn>
                              </p:par>
                              <p:par>
                                <p:cTn id="7" presetID="8" presetClass="emph" presetSubtype="0" fill="hold" grpId="2" nodeType="withEffect">
                                  <p:stCondLst>
                                    <p:cond delay="0"/>
                                  </p:stCondLst>
                                  <p:childTnLst>
                                    <p:animRot by="21600000">
                                      <p:cBhvr>
                                        <p:cTn id="8" dur="2000" fill="hold"/>
                                        <p:tgtEl>
                                          <p:spTgt spid="14"/>
                                        </p:tgtEl>
                                        <p:attrNameLst>
                                          <p:attrName>r</p:attrName>
                                        </p:attrNameLst>
                                      </p:cBhvr>
                                    </p:animRot>
                                  </p:childTnLst>
                                </p:cTn>
                              </p:par>
                              <p:par>
                                <p:cTn id="9" presetID="5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770" decel="100000"/>
                                        <p:tgtEl>
                                          <p:spTgt spid="14"/>
                                        </p:tgtEl>
                                      </p:cBhvr>
                                    </p:animEffect>
                                    <p:animScale>
                                      <p:cBhvr>
                                        <p:cTn id="12" dur="770" decel="100000"/>
                                        <p:tgtEl>
                                          <p:spTgt spid="14"/>
                                        </p:tgtEl>
                                      </p:cBhvr>
                                      <p:from x="10000" y="10000"/>
                                      <p:to x="200000" y="450000"/>
                                    </p:animScale>
                                    <p:animScale>
                                      <p:cBhvr>
                                        <p:cTn id="13" dur="1230" accel="100000" fill="hold">
                                          <p:stCondLst>
                                            <p:cond delay="770"/>
                                          </p:stCondLst>
                                        </p:cTn>
                                        <p:tgtEl>
                                          <p:spTgt spid="14"/>
                                        </p:tgtEl>
                                      </p:cBhvr>
                                      <p:from x="200000" y="450000"/>
                                      <p:to x="100000" y="100000"/>
                                    </p:animScale>
                                    <p:set>
                                      <p:cBhvr>
                                        <p:cTn id="14" dur="770" fill="hold"/>
                                        <p:tgtEl>
                                          <p:spTgt spid="14"/>
                                        </p:tgtEl>
                                        <p:attrNameLst>
                                          <p:attrName>ppt_x</p:attrName>
                                        </p:attrNameLst>
                                      </p:cBhvr>
                                      <p:to>
                                        <p:strVal val="(0.5)"/>
                                      </p:to>
                                    </p:set>
                                    <p:anim from="(0.5)" to="(#ppt_x)" calcmode="lin" valueType="num">
                                      <p:cBhvr>
                                        <p:cTn id="15" dur="1230" accel="100000" fill="hold">
                                          <p:stCondLst>
                                            <p:cond delay="770"/>
                                          </p:stCondLst>
                                        </p:cTn>
                                        <p:tgtEl>
                                          <p:spTgt spid="14"/>
                                        </p:tgtEl>
                                        <p:attrNameLst>
                                          <p:attrName>ppt_x</p:attrName>
                                        </p:attrNameLst>
                                      </p:cBhvr>
                                    </p:anim>
                                    <p:set>
                                      <p:cBhvr>
                                        <p:cTn id="16" dur="770" fill="hold"/>
                                        <p:tgtEl>
                                          <p:spTgt spid="14"/>
                                        </p:tgtEl>
                                        <p:attrNameLst>
                                          <p:attrName>ppt_y</p:attrName>
                                        </p:attrNameLst>
                                      </p:cBhvr>
                                      <p:to>
                                        <p:strVal val="(#ppt_y+0.4)"/>
                                      </p:to>
                                    </p:set>
                                    <p:anim from="(#ppt_y+0.4)" to="(#ppt_y)" calcmode="lin" valueType="num">
                                      <p:cBhvr>
                                        <p:cTn id="17" dur="1230" accel="100000" fill="hold">
                                          <p:stCondLst>
                                            <p:cond delay="770"/>
                                          </p:stCondLst>
                                        </p:cTn>
                                        <p:tgtEl>
                                          <p:spTgt spid="1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1653</TotalTime>
  <Words>323</Words>
  <Application>Microsoft Office PowerPoint</Application>
  <PresentationFormat>Widescreen</PresentationFormat>
  <Paragraphs>98</Paragraphs>
  <Slides>11</Slides>
  <Notes>0</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11</vt:i4>
      </vt:variant>
    </vt:vector>
  </HeadingPairs>
  <TitlesOfParts>
    <vt:vector size="30" baseType="lpstr">
      <vt:lpstr>.VnHelvetInsH</vt:lpstr>
      <vt:lpstr>.VnTime</vt:lpstr>
      <vt:lpstr>.VnTimeH</vt:lpstr>
      <vt:lpstr>Aptos</vt:lpstr>
      <vt:lpstr>Aptos Display</vt:lpstr>
      <vt:lpstr>Arial</vt:lpstr>
      <vt:lpstr>AvantGarde</vt:lpstr>
      <vt:lpstr>Calibri</vt:lpstr>
      <vt:lpstr>Calibri Light</vt:lpstr>
      <vt:lpstr>iCiel Pony</vt:lpstr>
      <vt:lpstr>Impact</vt:lpstr>
      <vt:lpstr>SVN-Dumpling</vt:lpstr>
      <vt:lpstr>Times New Roman</vt:lpstr>
      <vt:lpstr>VnBangkok</vt:lpstr>
      <vt:lpstr>VNbritannic</vt:lpstr>
      <vt:lpstr>Wingdings</vt:lpstr>
      <vt:lpstr>1_Office Theme</vt:lpstr>
      <vt:lpstr>1_Custom Design</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Admin</cp:lastModifiedBy>
  <cp:revision>121</cp:revision>
  <dcterms:created xsi:type="dcterms:W3CDTF">2023-08-21T06:52:17Z</dcterms:created>
  <dcterms:modified xsi:type="dcterms:W3CDTF">2025-11-10T12:53:46Z</dcterms:modified>
  <cp:category>9Slide.vn</cp:category>
</cp:coreProperties>
</file>