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9" r:id="rId3"/>
    <p:sldMasterId id="2147483707" r:id="rId4"/>
    <p:sldMasterId id="2147483733" r:id="rId5"/>
    <p:sldMasterId id="2147483745" r:id="rId6"/>
  </p:sldMasterIdLst>
  <p:notesMasterIdLst>
    <p:notesMasterId r:id="rId40"/>
  </p:notesMasterIdLst>
  <p:sldIdLst>
    <p:sldId id="264" r:id="rId7"/>
    <p:sldId id="294" r:id="rId8"/>
    <p:sldId id="296" r:id="rId9"/>
    <p:sldId id="297" r:id="rId10"/>
    <p:sldId id="300" r:id="rId11"/>
    <p:sldId id="299" r:id="rId12"/>
    <p:sldId id="305" r:id="rId13"/>
    <p:sldId id="298" r:id="rId14"/>
    <p:sldId id="258" r:id="rId15"/>
    <p:sldId id="311" r:id="rId16"/>
    <p:sldId id="312" r:id="rId17"/>
    <p:sldId id="313" r:id="rId18"/>
    <p:sldId id="314" r:id="rId19"/>
    <p:sldId id="315" r:id="rId20"/>
    <p:sldId id="306" r:id="rId21"/>
    <p:sldId id="316" r:id="rId22"/>
    <p:sldId id="317" r:id="rId23"/>
    <p:sldId id="318" r:id="rId24"/>
    <p:sldId id="319" r:id="rId25"/>
    <p:sldId id="320" r:id="rId26"/>
    <p:sldId id="307" r:id="rId27"/>
    <p:sldId id="321" r:id="rId28"/>
    <p:sldId id="308" r:id="rId29"/>
    <p:sldId id="322" r:id="rId30"/>
    <p:sldId id="324" r:id="rId31"/>
    <p:sldId id="323" r:id="rId32"/>
    <p:sldId id="309" r:id="rId33"/>
    <p:sldId id="325" r:id="rId34"/>
    <p:sldId id="326" r:id="rId35"/>
    <p:sldId id="327" r:id="rId36"/>
    <p:sldId id="328" r:id="rId37"/>
    <p:sldId id="329" r:id="rId38"/>
    <p:sldId id="293" r:id="rId39"/>
  </p:sldIdLst>
  <p:sldSz cx="18288000" cy="10287000"/>
  <p:notesSz cx="6858000" cy="9144000"/>
  <p:defaultTextStyle>
    <a:defPPr>
      <a:defRPr lang="en-US"/>
    </a:defPPr>
    <a:lvl1pPr marL="0" algn="l" defTabSz="163085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15428" algn="l" defTabSz="163085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30850" algn="l" defTabSz="163085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46270" algn="l" defTabSz="163085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61694" algn="l" defTabSz="163085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077124" algn="l" defTabSz="163085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892550" algn="l" defTabSz="163085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707972" algn="l" defTabSz="163085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23396" algn="l" defTabSz="163085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C24"/>
    <a:srgbClr val="FFF200"/>
    <a:srgbClr val="6CCFF6"/>
    <a:srgbClr val="C7EAFC"/>
    <a:srgbClr val="FFFFFF"/>
    <a:srgbClr val="993300"/>
    <a:srgbClr val="3A9D13"/>
    <a:srgbClr val="FF66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89" autoAdjust="0"/>
    <p:restoredTop sz="83778" autoAdjust="0"/>
  </p:normalViewPr>
  <p:slideViewPr>
    <p:cSldViewPr>
      <p:cViewPr>
        <p:scale>
          <a:sx n="25" d="100"/>
          <a:sy n="25" d="100"/>
        </p:scale>
        <p:origin x="1932" y="480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7" d="100"/>
        <a:sy n="4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59D43-2F29-4767-826D-EBEC96089AE4}" type="datetimeFigureOut">
              <a:rPr lang="en-US" smtClean="0"/>
              <a:t>19/09/2024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950D6F-7D3E-4224-B35A-02C3007E2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11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63085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815428" algn="l" defTabSz="163085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630850" algn="l" defTabSz="163085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2446270" algn="l" defTabSz="163085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3261694" algn="l" defTabSz="163085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4077124" algn="l" defTabSz="163085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4892550" algn="l" defTabSz="163085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5707972" algn="l" defTabSz="163085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6523396" algn="l" defTabSz="1630850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F2A6EB-9F69-4690-847A-BD7D4AC91AEC}" type="slidenum">
              <a:rPr lang="zh-CN" altLang="en-US" smtClean="0">
                <a:solidFill>
                  <a:prstClr val="black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pPr>
                <a:defRPr/>
              </a:pPr>
              <a:t>1</a:t>
            </a:fld>
            <a:endParaRPr lang="zh-CN" altLang="en-US" dirty="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8859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643d697d24_0_1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643d697d24_0_1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5535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643d697d24_0_1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643d697d24_0_1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8027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643d697d24_0_1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643d697d24_0_1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8608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643d697d24_0_1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643d697d24_0_1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2300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950D6F-7D3E-4224-B35A-02C3007E2E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861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950D6F-7D3E-4224-B35A-02C3007E2E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712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cs"/>
              </a:rPr>
              <a:pPr marL="0" marR="0" lvl="0" indent="0" algn="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1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cs"/>
              </a:rPr>
              <a:pPr marL="0" marR="0" lvl="0" indent="0" algn="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7187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cs"/>
              </a:rPr>
              <a:pPr marL="0" marR="0" lvl="0" indent="0" algn="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69309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cs"/>
              </a:rPr>
              <a:pPr marL="0" marR="0" lvl="0" indent="0" algn="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8813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cs"/>
              </a:rPr>
              <a:pPr marL="0" marR="0" lvl="0" indent="0" algn="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4787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Bấm vào từng trạm để đến thử thách các trạm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1513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cs"/>
              </a:rPr>
              <a:pPr marL="0" marR="0" lvl="0" indent="0" algn="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2208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cs"/>
              </a:rPr>
              <a:pPr marL="0" marR="0" lvl="0" indent="0" algn="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57280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cs"/>
              </a:rPr>
              <a:pPr marL="0" marR="0" lvl="0" indent="0" algn="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5877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cs"/>
              </a:rPr>
              <a:pPr marL="0" marR="0" lvl="0" indent="0" algn="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908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cs"/>
              </a:rPr>
              <a:pPr marL="0" marR="0" lvl="0" indent="0" algn="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8410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Bấm vào từng trạm để đến thử thách các trạm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3499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cs"/>
              </a:rPr>
              <a:pPr marL="0" marR="0" lvl="0" indent="0" algn="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73232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Bấm vào từng trạm để đến thử thách các trạm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352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cs"/>
              </a:rPr>
              <a:pPr marL="0" marR="0" lvl="0" indent="0" algn="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00044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cs"/>
              </a:rPr>
              <a:pPr marL="0" marR="0" lvl="0" indent="0" algn="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6173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cs"/>
              </a:rPr>
              <a:pPr marL="0" marR="0" lvl="0" indent="0" algn="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38526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Bấm vào từng trạm để đến thử thách các trạm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8087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cs"/>
              </a:rPr>
              <a:pPr marL="0" marR="0" lvl="0" indent="0" algn="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5829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cs"/>
              </a:rPr>
              <a:pPr marL="0" marR="0" lvl="0" indent="0" algn="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2813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cs"/>
              </a:rPr>
              <a:pPr marL="0" marR="0" lvl="0" indent="0" algn="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85166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庞门正道标题体" panose="02010600030101010101" pitchFamily="2" charset="-122"/>
                <a:ea typeface="庞门正道标题体" panose="02010600030101010101" pitchFamily="2" charset="-122"/>
                <a:cs typeface="+mn-cs"/>
              </a:rPr>
              <a:pPr marL="0" marR="0" lvl="0" indent="0" algn="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庞门正道标题体" panose="02010600030101010101" pitchFamily="2" charset="-122"/>
              <a:ea typeface="庞门正道标题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2501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F2A6EB-9F69-4690-847A-BD7D4AC91AEC}" type="slidenum">
              <a:rPr lang="zh-CN" altLang="en-US" smtClean="0">
                <a:solidFill>
                  <a:prstClr val="black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pPr>
                <a:defRPr/>
              </a:pPr>
              <a:t>33</a:t>
            </a:fld>
            <a:endParaRPr lang="zh-CN" altLang="en-US" dirty="0">
              <a:solidFill>
                <a:prstClr val="black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8859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17" y="2130435"/>
            <a:ext cx="7772402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8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0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275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02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29" y="4406915"/>
            <a:ext cx="7772402" cy="1362078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29" y="2906720"/>
            <a:ext cx="7772402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1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0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0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0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0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0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437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8" y="1600208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8" y="1600208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852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6" y="153512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06" indent="0">
              <a:buNone/>
              <a:defRPr sz="2000" b="1"/>
            </a:lvl2pPr>
            <a:lvl3pPr marL="914012" indent="0">
              <a:buNone/>
              <a:defRPr sz="1800" b="1"/>
            </a:lvl3pPr>
            <a:lvl4pPr marL="1371018" indent="0">
              <a:buNone/>
              <a:defRPr sz="1800" b="1"/>
            </a:lvl4pPr>
            <a:lvl5pPr marL="1828024" indent="0">
              <a:buNone/>
              <a:defRPr sz="1800" b="1"/>
            </a:lvl5pPr>
            <a:lvl6pPr marL="2285032" indent="0">
              <a:buNone/>
              <a:defRPr sz="1800" b="1"/>
            </a:lvl6pPr>
            <a:lvl7pPr marL="2742036" indent="0">
              <a:buNone/>
              <a:defRPr sz="1800" b="1"/>
            </a:lvl7pPr>
            <a:lvl8pPr marL="3199040" indent="0">
              <a:buNone/>
              <a:defRPr sz="1800" b="1"/>
            </a:lvl8pPr>
            <a:lvl9pPr marL="365605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6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23"/>
            <a:ext cx="40417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06" indent="0">
              <a:buNone/>
              <a:defRPr sz="2000" b="1"/>
            </a:lvl2pPr>
            <a:lvl3pPr marL="914012" indent="0">
              <a:buNone/>
              <a:defRPr sz="1800" b="1"/>
            </a:lvl3pPr>
            <a:lvl4pPr marL="1371018" indent="0">
              <a:buNone/>
              <a:defRPr sz="1800" b="1"/>
            </a:lvl4pPr>
            <a:lvl5pPr marL="1828024" indent="0">
              <a:buNone/>
              <a:defRPr sz="1800" b="1"/>
            </a:lvl5pPr>
            <a:lvl6pPr marL="2285032" indent="0">
              <a:buNone/>
              <a:defRPr sz="1800" b="1"/>
            </a:lvl6pPr>
            <a:lvl7pPr marL="2742036" indent="0">
              <a:buNone/>
              <a:defRPr sz="1800" b="1"/>
            </a:lvl7pPr>
            <a:lvl8pPr marL="3199040" indent="0">
              <a:buNone/>
              <a:defRPr sz="1800" b="1"/>
            </a:lvl8pPr>
            <a:lvl9pPr marL="365605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6"/>
            <a:ext cx="404177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63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803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306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55"/>
            <a:ext cx="300831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69" y="273055"/>
            <a:ext cx="5111750" cy="585311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0"/>
            <a:ext cx="3008314" cy="4691064"/>
          </a:xfrm>
        </p:spPr>
        <p:txBody>
          <a:bodyPr/>
          <a:lstStyle>
            <a:lvl1pPr marL="0" indent="0">
              <a:buNone/>
              <a:defRPr sz="1400"/>
            </a:lvl1pPr>
            <a:lvl2pPr marL="457006" indent="0">
              <a:buNone/>
              <a:defRPr sz="1200"/>
            </a:lvl2pPr>
            <a:lvl3pPr marL="914012" indent="0">
              <a:buNone/>
              <a:defRPr sz="1200"/>
            </a:lvl3pPr>
            <a:lvl4pPr marL="1371018" indent="0">
              <a:buNone/>
              <a:defRPr sz="1200"/>
            </a:lvl4pPr>
            <a:lvl5pPr marL="1828024" indent="0">
              <a:buNone/>
              <a:defRPr sz="1200"/>
            </a:lvl5pPr>
            <a:lvl6pPr marL="2285032" indent="0">
              <a:buNone/>
              <a:defRPr sz="1200"/>
            </a:lvl6pPr>
            <a:lvl7pPr marL="2742036" indent="0">
              <a:buNone/>
              <a:defRPr sz="1200"/>
            </a:lvl7pPr>
            <a:lvl8pPr marL="3199040" indent="0">
              <a:buNone/>
              <a:defRPr sz="1200"/>
            </a:lvl8pPr>
            <a:lvl9pPr marL="365605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50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19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06" indent="0">
              <a:buNone/>
              <a:defRPr sz="2800"/>
            </a:lvl2pPr>
            <a:lvl3pPr marL="914012" indent="0">
              <a:buNone/>
              <a:defRPr sz="2400"/>
            </a:lvl3pPr>
            <a:lvl4pPr marL="1371018" indent="0">
              <a:buNone/>
              <a:defRPr sz="2000"/>
            </a:lvl4pPr>
            <a:lvl5pPr marL="1828024" indent="0">
              <a:buNone/>
              <a:defRPr sz="2000"/>
            </a:lvl5pPr>
            <a:lvl6pPr marL="2285032" indent="0">
              <a:buNone/>
              <a:defRPr sz="2000"/>
            </a:lvl6pPr>
            <a:lvl7pPr marL="2742036" indent="0">
              <a:buNone/>
              <a:defRPr sz="2000"/>
            </a:lvl7pPr>
            <a:lvl8pPr marL="3199040" indent="0">
              <a:buNone/>
              <a:defRPr sz="2000"/>
            </a:lvl8pPr>
            <a:lvl9pPr marL="365605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4"/>
          </a:xfrm>
        </p:spPr>
        <p:txBody>
          <a:bodyPr/>
          <a:lstStyle>
            <a:lvl1pPr marL="0" indent="0">
              <a:buNone/>
              <a:defRPr sz="1400"/>
            </a:lvl1pPr>
            <a:lvl2pPr marL="457006" indent="0">
              <a:buNone/>
              <a:defRPr sz="1200"/>
            </a:lvl2pPr>
            <a:lvl3pPr marL="914012" indent="0">
              <a:buNone/>
              <a:defRPr sz="1200"/>
            </a:lvl3pPr>
            <a:lvl4pPr marL="1371018" indent="0">
              <a:buNone/>
              <a:defRPr sz="1200"/>
            </a:lvl4pPr>
            <a:lvl5pPr marL="1828024" indent="0">
              <a:buNone/>
              <a:defRPr sz="1200"/>
            </a:lvl5pPr>
            <a:lvl6pPr marL="2285032" indent="0">
              <a:buNone/>
              <a:defRPr sz="1200"/>
            </a:lvl6pPr>
            <a:lvl7pPr marL="2742036" indent="0">
              <a:buNone/>
              <a:defRPr sz="1200"/>
            </a:lvl7pPr>
            <a:lvl8pPr marL="3199040" indent="0">
              <a:buNone/>
              <a:defRPr sz="1200"/>
            </a:lvl8pPr>
            <a:lvl9pPr marL="365605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123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1"/>
            <a:ext cx="205740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7" y="274651"/>
            <a:ext cx="6019802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20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3909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5EBC53C-2315-4488-A6B6-68C60D9FDF64}"/>
              </a:ext>
            </a:extLst>
          </p:cNvPr>
          <p:cNvSpPr/>
          <p:nvPr userDrawn="1"/>
        </p:nvSpPr>
        <p:spPr>
          <a:xfrm>
            <a:off x="4763001" y="0"/>
            <a:ext cx="8762034" cy="10287000"/>
          </a:xfrm>
          <a:prstGeom prst="rect">
            <a:avLst/>
          </a:prstGeom>
          <a:solidFill>
            <a:srgbClr val="C30707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06" tIns="68554" rIns="137106" bIns="68554" rtlCol="0" anchor="ctr"/>
          <a:lstStyle/>
          <a:p>
            <a:pPr algn="ctr" defTabSz="1371018"/>
            <a:endParaRPr lang="zh-CN" altLang="en-US" sz="2800" dirty="0">
              <a:solidFill>
                <a:prstClr val="white"/>
              </a:solidFill>
              <a:latin typeface="思源黑体 Light" panose="020B0300000000000000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83651A9-FE42-43E5-83E5-F922400D50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925"/>
          <a:stretch>
            <a:fillRect/>
          </a:stretch>
        </p:blipFill>
        <p:spPr>
          <a:xfrm>
            <a:off x="611631" y="593706"/>
            <a:ext cx="17064774" cy="9099600"/>
          </a:xfrm>
          <a:prstGeom prst="rect">
            <a:avLst/>
          </a:prstGeom>
          <a:effectLst>
            <a:outerShdw blurRad="279400" sx="105000" sy="105000" algn="ctr" rotWithShape="0">
              <a:prstClr val="black">
                <a:alpha val="30000"/>
              </a:prstClr>
            </a:outerShdw>
          </a:effectLst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63B9E7F6-B4EF-4FBD-848B-6BA6069E5E6F}"/>
              </a:ext>
            </a:extLst>
          </p:cNvPr>
          <p:cNvGrpSpPr/>
          <p:nvPr userDrawn="1"/>
        </p:nvGrpSpPr>
        <p:grpSpPr>
          <a:xfrm>
            <a:off x="7235397" y="988159"/>
            <a:ext cx="3817238" cy="1046440"/>
            <a:chOff x="4786133" y="658761"/>
            <a:chExt cx="2544825" cy="697626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A68CFF7D-62D2-4505-AD53-0081EB3538AE}"/>
                </a:ext>
              </a:extLst>
            </p:cNvPr>
            <p:cNvSpPr txBox="1"/>
            <p:nvPr/>
          </p:nvSpPr>
          <p:spPr>
            <a:xfrm>
              <a:off x="4936876" y="658761"/>
              <a:ext cx="2243349" cy="6976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371018">
                <a:defRPr/>
              </a:pPr>
              <a:r>
                <a:rPr lang="zh-CN" altLang="en-US" sz="6200" dirty="0">
                  <a:solidFill>
                    <a:srgbClr val="F6F0DA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年味食足</a:t>
              </a: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BF09C384-5C87-43AA-AD44-27CBBB816ABC}"/>
                </a:ext>
              </a:extLst>
            </p:cNvPr>
            <p:cNvSpPr/>
            <p:nvPr/>
          </p:nvSpPr>
          <p:spPr>
            <a:xfrm>
              <a:off x="4786133" y="981136"/>
              <a:ext cx="111905" cy="111905"/>
            </a:xfrm>
            <a:prstGeom prst="ellipse">
              <a:avLst/>
            </a:prstGeom>
            <a:solidFill>
              <a:srgbClr val="F6F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018"/>
              <a:endParaRPr lang="zh-CN" altLang="en-US" sz="2200" dirty="0">
                <a:solidFill>
                  <a:srgbClr val="F6F0DA"/>
                </a:solidFill>
                <a:latin typeface="思源黑体 Light" panose="020B0300000000000000" pitchFamily="34" charset="-122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3D01F7E7-B267-4777-A457-868A92BE1B95}"/>
                </a:ext>
              </a:extLst>
            </p:cNvPr>
            <p:cNvSpPr/>
            <p:nvPr/>
          </p:nvSpPr>
          <p:spPr>
            <a:xfrm>
              <a:off x="7219053" y="981136"/>
              <a:ext cx="111905" cy="111905"/>
            </a:xfrm>
            <a:prstGeom prst="ellipse">
              <a:avLst/>
            </a:prstGeom>
            <a:solidFill>
              <a:srgbClr val="F6F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018"/>
              <a:endParaRPr lang="zh-CN" altLang="en-US" sz="2200" dirty="0">
                <a:solidFill>
                  <a:srgbClr val="F6F0DA"/>
                </a:solidFill>
                <a:latin typeface="思源黑体 Light" panose="020B03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9762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1535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1335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82442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348050" y="895820"/>
            <a:ext cx="13591800" cy="2895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9200">
                <a:solidFill>
                  <a:srgbClr val="FFFFFF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514900" y="8379834"/>
            <a:ext cx="7258200" cy="664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452272" y="457181"/>
            <a:ext cx="17383388" cy="9372710"/>
            <a:chOff x="226136" y="228589"/>
            <a:chExt cx="8691694" cy="4686355"/>
          </a:xfrm>
        </p:grpSpPr>
        <p:sp>
          <p:nvSpPr>
            <p:cNvPr id="12" name="Google Shape;12;p2"/>
            <p:cNvSpPr/>
            <p:nvPr/>
          </p:nvSpPr>
          <p:spPr>
            <a:xfrm>
              <a:off x="7858450" y="3853175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7858450" y="226200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228525" y="228589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 rot="5400000">
              <a:off x="228525" y="3855564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158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7"/>
          <p:cNvGrpSpPr/>
          <p:nvPr/>
        </p:nvGrpSpPr>
        <p:grpSpPr>
          <a:xfrm rot="-2700000">
            <a:off x="7978143" y="1229421"/>
            <a:ext cx="302090" cy="302090"/>
            <a:chOff x="6515239" y="4421248"/>
            <a:chExt cx="110029" cy="110029"/>
          </a:xfrm>
        </p:grpSpPr>
        <p:sp>
          <p:nvSpPr>
            <p:cNvPr id="133" name="Google Shape;133;p7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5" name="Google Shape;135;p7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6" name="Google Shape;136;p7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137" name="Google Shape;137;p7"/>
          <p:cNvGrpSpPr/>
          <p:nvPr/>
        </p:nvGrpSpPr>
        <p:grpSpPr>
          <a:xfrm rot="-2700000">
            <a:off x="1865393" y="4582971"/>
            <a:ext cx="302090" cy="302090"/>
            <a:chOff x="6515239" y="4421248"/>
            <a:chExt cx="110029" cy="110029"/>
          </a:xfrm>
        </p:grpSpPr>
        <p:sp>
          <p:nvSpPr>
            <p:cNvPr id="138" name="Google Shape;138;p7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9" name="Google Shape;139;p7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1" name="Google Shape;141;p7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142" name="Google Shape;142;p7"/>
          <p:cNvGrpSpPr/>
          <p:nvPr/>
        </p:nvGrpSpPr>
        <p:grpSpPr>
          <a:xfrm rot="-2700000">
            <a:off x="16652043" y="7554417"/>
            <a:ext cx="302090" cy="302090"/>
            <a:chOff x="6515239" y="4421248"/>
            <a:chExt cx="110029" cy="110029"/>
          </a:xfrm>
        </p:grpSpPr>
        <p:sp>
          <p:nvSpPr>
            <p:cNvPr id="143" name="Google Shape;143;p7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4" name="Google Shape;144;p7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5" name="Google Shape;145;p7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147" name="Google Shape;147;p7"/>
          <p:cNvGrpSpPr/>
          <p:nvPr/>
        </p:nvGrpSpPr>
        <p:grpSpPr>
          <a:xfrm rot="-2700000">
            <a:off x="2487993" y="8735771"/>
            <a:ext cx="302090" cy="302090"/>
            <a:chOff x="6515239" y="4421248"/>
            <a:chExt cx="110029" cy="110029"/>
          </a:xfrm>
        </p:grpSpPr>
        <p:sp>
          <p:nvSpPr>
            <p:cNvPr id="148" name="Google Shape;148;p7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9" name="Google Shape;149;p7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0" name="Google Shape;150;p7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1" name="Google Shape;151;p7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152" name="Google Shape;152;p7"/>
          <p:cNvGrpSpPr/>
          <p:nvPr/>
        </p:nvGrpSpPr>
        <p:grpSpPr>
          <a:xfrm rot="-2700000">
            <a:off x="15520043" y="1891369"/>
            <a:ext cx="302090" cy="302090"/>
            <a:chOff x="6515239" y="4421248"/>
            <a:chExt cx="110029" cy="110029"/>
          </a:xfrm>
        </p:grpSpPr>
        <p:sp>
          <p:nvSpPr>
            <p:cNvPr id="153" name="Google Shape;153;p7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6" name="Google Shape;156;p7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157" name="Google Shape;157;p7"/>
          <p:cNvGrpSpPr/>
          <p:nvPr/>
        </p:nvGrpSpPr>
        <p:grpSpPr>
          <a:xfrm>
            <a:off x="452272" y="457181"/>
            <a:ext cx="17383388" cy="9372710"/>
            <a:chOff x="226136" y="228589"/>
            <a:chExt cx="8691694" cy="4686355"/>
          </a:xfrm>
        </p:grpSpPr>
        <p:sp>
          <p:nvSpPr>
            <p:cNvPr id="158" name="Google Shape;158;p7"/>
            <p:cNvSpPr/>
            <p:nvPr/>
          </p:nvSpPr>
          <p:spPr>
            <a:xfrm>
              <a:off x="7858450" y="3853175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9" name="Google Shape;159;p7"/>
            <p:cNvSpPr/>
            <p:nvPr/>
          </p:nvSpPr>
          <p:spPr>
            <a:xfrm rot="-5400000">
              <a:off x="7858450" y="226200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0" name="Google Shape;160;p7"/>
            <p:cNvSpPr/>
            <p:nvPr/>
          </p:nvSpPr>
          <p:spPr>
            <a:xfrm rot="10800000">
              <a:off x="228525" y="228589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1" name="Google Shape;161;p7"/>
            <p:cNvSpPr/>
            <p:nvPr/>
          </p:nvSpPr>
          <p:spPr>
            <a:xfrm rot="5400000">
              <a:off x="228525" y="3855564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62" name="Google Shape;162;p7"/>
          <p:cNvSpPr txBox="1">
            <a:spLocks noGrp="1"/>
          </p:cNvSpPr>
          <p:nvPr>
            <p:ph type="title"/>
          </p:nvPr>
        </p:nvSpPr>
        <p:spPr>
          <a:xfrm>
            <a:off x="3782100" y="3257400"/>
            <a:ext cx="10723800" cy="2588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9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9pPr>
          </a:lstStyle>
          <a:p>
            <a:endParaRPr/>
          </a:p>
        </p:txBody>
      </p:sp>
      <p:sp>
        <p:nvSpPr>
          <p:cNvPr id="163" name="Google Shape;163;p7"/>
          <p:cNvSpPr txBox="1">
            <a:spLocks noGrp="1"/>
          </p:cNvSpPr>
          <p:nvPr>
            <p:ph type="body" idx="1"/>
          </p:nvPr>
        </p:nvSpPr>
        <p:spPr>
          <a:xfrm>
            <a:off x="4379100" y="5578790"/>
            <a:ext cx="9529800" cy="1450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914400" lvl="0" indent="-609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3200"/>
            </a:lvl1pPr>
            <a:lvl2pPr marL="1828800" lvl="1" indent="-609600">
              <a:spcBef>
                <a:spcPts val="3200"/>
              </a:spcBef>
              <a:spcAft>
                <a:spcPts val="0"/>
              </a:spcAft>
              <a:buSzPts val="1200"/>
              <a:buChar char="○"/>
              <a:defRPr sz="2400"/>
            </a:lvl2pPr>
            <a:lvl3pPr marL="2743200" lvl="2" indent="-609600">
              <a:spcBef>
                <a:spcPts val="3200"/>
              </a:spcBef>
              <a:spcAft>
                <a:spcPts val="0"/>
              </a:spcAft>
              <a:buSzPts val="1200"/>
              <a:buChar char="■"/>
              <a:defRPr sz="2400"/>
            </a:lvl3pPr>
            <a:lvl4pPr marL="3657600" lvl="3" indent="-609600">
              <a:spcBef>
                <a:spcPts val="3200"/>
              </a:spcBef>
              <a:spcAft>
                <a:spcPts val="0"/>
              </a:spcAft>
              <a:buSzPts val="1200"/>
              <a:buChar char="●"/>
              <a:defRPr sz="2400"/>
            </a:lvl4pPr>
            <a:lvl5pPr marL="4572000" lvl="4" indent="-609600">
              <a:spcBef>
                <a:spcPts val="3200"/>
              </a:spcBef>
              <a:spcAft>
                <a:spcPts val="0"/>
              </a:spcAft>
              <a:buSzPts val="1200"/>
              <a:buChar char="○"/>
              <a:defRPr sz="2400"/>
            </a:lvl5pPr>
            <a:lvl6pPr marL="5486400" lvl="5" indent="-609600">
              <a:spcBef>
                <a:spcPts val="3200"/>
              </a:spcBef>
              <a:spcAft>
                <a:spcPts val="0"/>
              </a:spcAft>
              <a:buSzPts val="1200"/>
              <a:buChar char="■"/>
              <a:defRPr sz="2400"/>
            </a:lvl6pPr>
            <a:lvl7pPr marL="6400800" lvl="6" indent="-609600">
              <a:spcBef>
                <a:spcPts val="3200"/>
              </a:spcBef>
              <a:spcAft>
                <a:spcPts val="0"/>
              </a:spcAft>
              <a:buSzPts val="1200"/>
              <a:buChar char="●"/>
              <a:defRPr sz="2400"/>
            </a:lvl7pPr>
            <a:lvl8pPr marL="7315200" lvl="7" indent="-609600">
              <a:spcBef>
                <a:spcPts val="3200"/>
              </a:spcBef>
              <a:spcAft>
                <a:spcPts val="0"/>
              </a:spcAft>
              <a:buSzPts val="1200"/>
              <a:buChar char="○"/>
              <a:defRPr sz="2400"/>
            </a:lvl8pPr>
            <a:lvl9pPr marL="8229600" lvl="8" indent="-609600">
              <a:spcBef>
                <a:spcPts val="3200"/>
              </a:spcBef>
              <a:spcAft>
                <a:spcPts val="3200"/>
              </a:spcAft>
              <a:buSzPts val="1200"/>
              <a:buChar char="■"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340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690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348050" y="895820"/>
            <a:ext cx="13591800" cy="2895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9200">
                <a:solidFill>
                  <a:srgbClr val="FFFFFF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514900" y="8379834"/>
            <a:ext cx="7258200" cy="664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452272" y="457181"/>
            <a:ext cx="17383388" cy="9372710"/>
            <a:chOff x="226136" y="228589"/>
            <a:chExt cx="8691694" cy="4686355"/>
          </a:xfrm>
        </p:grpSpPr>
        <p:sp>
          <p:nvSpPr>
            <p:cNvPr id="12" name="Google Shape;12;p2"/>
            <p:cNvSpPr/>
            <p:nvPr/>
          </p:nvSpPr>
          <p:spPr>
            <a:xfrm>
              <a:off x="7858450" y="3853175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7858450" y="226200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228525" y="228589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 rot="5400000">
              <a:off x="228525" y="3855564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946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7"/>
          <p:cNvGrpSpPr/>
          <p:nvPr/>
        </p:nvGrpSpPr>
        <p:grpSpPr>
          <a:xfrm rot="-2700000">
            <a:off x="7978137" y="1229415"/>
            <a:ext cx="302090" cy="302090"/>
            <a:chOff x="6515239" y="4421248"/>
            <a:chExt cx="110029" cy="110029"/>
          </a:xfrm>
        </p:grpSpPr>
        <p:sp>
          <p:nvSpPr>
            <p:cNvPr id="133" name="Google Shape;133;p7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5" name="Google Shape;135;p7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6" name="Google Shape;136;p7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137" name="Google Shape;137;p7"/>
          <p:cNvGrpSpPr/>
          <p:nvPr/>
        </p:nvGrpSpPr>
        <p:grpSpPr>
          <a:xfrm rot="-2700000">
            <a:off x="1865387" y="4582965"/>
            <a:ext cx="302090" cy="302090"/>
            <a:chOff x="6515239" y="4421248"/>
            <a:chExt cx="110029" cy="110029"/>
          </a:xfrm>
        </p:grpSpPr>
        <p:sp>
          <p:nvSpPr>
            <p:cNvPr id="138" name="Google Shape;138;p7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9" name="Google Shape;139;p7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1" name="Google Shape;141;p7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142" name="Google Shape;142;p7"/>
          <p:cNvGrpSpPr/>
          <p:nvPr/>
        </p:nvGrpSpPr>
        <p:grpSpPr>
          <a:xfrm rot="-2700000">
            <a:off x="16652037" y="7554415"/>
            <a:ext cx="302090" cy="302090"/>
            <a:chOff x="6515239" y="4421248"/>
            <a:chExt cx="110029" cy="110029"/>
          </a:xfrm>
        </p:grpSpPr>
        <p:sp>
          <p:nvSpPr>
            <p:cNvPr id="143" name="Google Shape;143;p7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4" name="Google Shape;144;p7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5" name="Google Shape;145;p7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147" name="Google Shape;147;p7"/>
          <p:cNvGrpSpPr/>
          <p:nvPr/>
        </p:nvGrpSpPr>
        <p:grpSpPr>
          <a:xfrm rot="-2700000">
            <a:off x="2487987" y="8735765"/>
            <a:ext cx="302090" cy="302090"/>
            <a:chOff x="6515239" y="4421248"/>
            <a:chExt cx="110029" cy="110029"/>
          </a:xfrm>
        </p:grpSpPr>
        <p:sp>
          <p:nvSpPr>
            <p:cNvPr id="148" name="Google Shape;148;p7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9" name="Google Shape;149;p7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0" name="Google Shape;150;p7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1" name="Google Shape;151;p7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152" name="Google Shape;152;p7"/>
          <p:cNvGrpSpPr/>
          <p:nvPr/>
        </p:nvGrpSpPr>
        <p:grpSpPr>
          <a:xfrm rot="-2700000">
            <a:off x="15520037" y="1891365"/>
            <a:ext cx="302090" cy="302090"/>
            <a:chOff x="6515239" y="4421248"/>
            <a:chExt cx="110029" cy="110029"/>
          </a:xfrm>
        </p:grpSpPr>
        <p:sp>
          <p:nvSpPr>
            <p:cNvPr id="153" name="Google Shape;153;p7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6" name="Google Shape;156;p7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157" name="Google Shape;157;p7"/>
          <p:cNvGrpSpPr/>
          <p:nvPr/>
        </p:nvGrpSpPr>
        <p:grpSpPr>
          <a:xfrm>
            <a:off x="452272" y="457181"/>
            <a:ext cx="17383388" cy="9372710"/>
            <a:chOff x="226136" y="228589"/>
            <a:chExt cx="8691694" cy="4686355"/>
          </a:xfrm>
        </p:grpSpPr>
        <p:sp>
          <p:nvSpPr>
            <p:cNvPr id="158" name="Google Shape;158;p7"/>
            <p:cNvSpPr/>
            <p:nvPr/>
          </p:nvSpPr>
          <p:spPr>
            <a:xfrm>
              <a:off x="7858450" y="3853175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9" name="Google Shape;159;p7"/>
            <p:cNvSpPr/>
            <p:nvPr/>
          </p:nvSpPr>
          <p:spPr>
            <a:xfrm rot="-5400000">
              <a:off x="7858450" y="226200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0" name="Google Shape;160;p7"/>
            <p:cNvSpPr/>
            <p:nvPr/>
          </p:nvSpPr>
          <p:spPr>
            <a:xfrm rot="10800000">
              <a:off x="228525" y="228589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1" name="Google Shape;161;p7"/>
            <p:cNvSpPr/>
            <p:nvPr/>
          </p:nvSpPr>
          <p:spPr>
            <a:xfrm rot="5400000">
              <a:off x="228525" y="3855564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62" name="Google Shape;162;p7"/>
          <p:cNvSpPr txBox="1">
            <a:spLocks noGrp="1"/>
          </p:cNvSpPr>
          <p:nvPr>
            <p:ph type="title"/>
          </p:nvPr>
        </p:nvSpPr>
        <p:spPr>
          <a:xfrm>
            <a:off x="3782100" y="3257400"/>
            <a:ext cx="10723800" cy="2588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9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9pPr>
          </a:lstStyle>
          <a:p>
            <a:endParaRPr/>
          </a:p>
        </p:txBody>
      </p:sp>
      <p:sp>
        <p:nvSpPr>
          <p:cNvPr id="163" name="Google Shape;163;p7"/>
          <p:cNvSpPr txBox="1">
            <a:spLocks noGrp="1"/>
          </p:cNvSpPr>
          <p:nvPr>
            <p:ph type="body" idx="1"/>
          </p:nvPr>
        </p:nvSpPr>
        <p:spPr>
          <a:xfrm>
            <a:off x="4379100" y="5578790"/>
            <a:ext cx="9529800" cy="1450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914400" lvl="0" indent="-609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3200"/>
            </a:lvl1pPr>
            <a:lvl2pPr marL="1828800" lvl="1" indent="-609600">
              <a:spcBef>
                <a:spcPts val="3200"/>
              </a:spcBef>
              <a:spcAft>
                <a:spcPts val="0"/>
              </a:spcAft>
              <a:buSzPts val="1200"/>
              <a:buChar char="○"/>
              <a:defRPr sz="2400"/>
            </a:lvl2pPr>
            <a:lvl3pPr marL="2743200" lvl="2" indent="-609600">
              <a:spcBef>
                <a:spcPts val="3200"/>
              </a:spcBef>
              <a:spcAft>
                <a:spcPts val="0"/>
              </a:spcAft>
              <a:buSzPts val="1200"/>
              <a:buChar char="■"/>
              <a:defRPr sz="2400"/>
            </a:lvl3pPr>
            <a:lvl4pPr marL="3657600" lvl="3" indent="-609600">
              <a:spcBef>
                <a:spcPts val="3200"/>
              </a:spcBef>
              <a:spcAft>
                <a:spcPts val="0"/>
              </a:spcAft>
              <a:buSzPts val="1200"/>
              <a:buChar char="●"/>
              <a:defRPr sz="2400"/>
            </a:lvl4pPr>
            <a:lvl5pPr marL="4572000" lvl="4" indent="-609600">
              <a:spcBef>
                <a:spcPts val="3200"/>
              </a:spcBef>
              <a:spcAft>
                <a:spcPts val="0"/>
              </a:spcAft>
              <a:buSzPts val="1200"/>
              <a:buChar char="○"/>
              <a:defRPr sz="2400"/>
            </a:lvl5pPr>
            <a:lvl6pPr marL="5486400" lvl="5" indent="-609600">
              <a:spcBef>
                <a:spcPts val="3200"/>
              </a:spcBef>
              <a:spcAft>
                <a:spcPts val="0"/>
              </a:spcAft>
              <a:buSzPts val="1200"/>
              <a:buChar char="■"/>
              <a:defRPr sz="2400"/>
            </a:lvl6pPr>
            <a:lvl7pPr marL="6400800" lvl="6" indent="-609600">
              <a:spcBef>
                <a:spcPts val="3200"/>
              </a:spcBef>
              <a:spcAft>
                <a:spcPts val="0"/>
              </a:spcAft>
              <a:buSzPts val="1200"/>
              <a:buChar char="●"/>
              <a:defRPr sz="2400"/>
            </a:lvl7pPr>
            <a:lvl8pPr marL="7315200" lvl="7" indent="-609600">
              <a:spcBef>
                <a:spcPts val="3200"/>
              </a:spcBef>
              <a:spcAft>
                <a:spcPts val="0"/>
              </a:spcAft>
              <a:buSzPts val="1200"/>
              <a:buChar char="○"/>
              <a:defRPr sz="2400"/>
            </a:lvl8pPr>
            <a:lvl9pPr marL="8229600" lvl="8" indent="-609600">
              <a:spcBef>
                <a:spcPts val="3200"/>
              </a:spcBef>
              <a:spcAft>
                <a:spcPts val="3200"/>
              </a:spcAft>
              <a:buSzPts val="1200"/>
              <a:buChar char="■"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508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271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design 1">
  <p:cSld name="Background design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1" name="Google Shape;671;p24"/>
          <p:cNvGrpSpPr/>
          <p:nvPr/>
        </p:nvGrpSpPr>
        <p:grpSpPr>
          <a:xfrm rot="-2700000">
            <a:off x="7978137" y="1229415"/>
            <a:ext cx="302090" cy="302090"/>
            <a:chOff x="6515239" y="4421248"/>
            <a:chExt cx="110029" cy="110029"/>
          </a:xfrm>
        </p:grpSpPr>
        <p:sp>
          <p:nvSpPr>
            <p:cNvPr id="672" name="Google Shape;672;p24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73" name="Google Shape;673;p24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74" name="Google Shape;674;p24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75" name="Google Shape;675;p24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676" name="Google Shape;676;p24"/>
          <p:cNvGrpSpPr/>
          <p:nvPr/>
        </p:nvGrpSpPr>
        <p:grpSpPr>
          <a:xfrm rot="-2700000">
            <a:off x="1865387" y="4582965"/>
            <a:ext cx="302090" cy="302090"/>
            <a:chOff x="6515239" y="4421248"/>
            <a:chExt cx="110029" cy="110029"/>
          </a:xfrm>
        </p:grpSpPr>
        <p:sp>
          <p:nvSpPr>
            <p:cNvPr id="677" name="Google Shape;677;p24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78" name="Google Shape;678;p24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79" name="Google Shape;679;p24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80" name="Google Shape;680;p24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681" name="Google Shape;681;p24"/>
          <p:cNvGrpSpPr/>
          <p:nvPr/>
        </p:nvGrpSpPr>
        <p:grpSpPr>
          <a:xfrm rot="-2700000">
            <a:off x="16652037" y="7554415"/>
            <a:ext cx="302090" cy="302090"/>
            <a:chOff x="6515239" y="4421248"/>
            <a:chExt cx="110029" cy="110029"/>
          </a:xfrm>
        </p:grpSpPr>
        <p:sp>
          <p:nvSpPr>
            <p:cNvPr id="682" name="Google Shape;682;p24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83" name="Google Shape;683;p24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84" name="Google Shape;684;p24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85" name="Google Shape;685;p24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686" name="Google Shape;686;p24"/>
          <p:cNvGrpSpPr/>
          <p:nvPr/>
        </p:nvGrpSpPr>
        <p:grpSpPr>
          <a:xfrm rot="-2700000">
            <a:off x="2487987" y="8735765"/>
            <a:ext cx="302090" cy="302090"/>
            <a:chOff x="6515239" y="4421248"/>
            <a:chExt cx="110029" cy="110029"/>
          </a:xfrm>
        </p:grpSpPr>
        <p:sp>
          <p:nvSpPr>
            <p:cNvPr id="687" name="Google Shape;687;p24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88" name="Google Shape;688;p24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89" name="Google Shape;689;p24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90" name="Google Shape;690;p24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691" name="Google Shape;691;p24"/>
          <p:cNvGrpSpPr/>
          <p:nvPr/>
        </p:nvGrpSpPr>
        <p:grpSpPr>
          <a:xfrm rot="-2700000">
            <a:off x="15520037" y="1891365"/>
            <a:ext cx="302090" cy="302090"/>
            <a:chOff x="6515239" y="4421248"/>
            <a:chExt cx="110029" cy="110029"/>
          </a:xfrm>
        </p:grpSpPr>
        <p:sp>
          <p:nvSpPr>
            <p:cNvPr id="692" name="Google Shape;692;p24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93" name="Google Shape;693;p24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94" name="Google Shape;694;p24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95" name="Google Shape;695;p24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943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0449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8103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4406900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906714"/>
            <a:ext cx="77724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6003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2315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9591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2384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5807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55"/>
            <a:ext cx="300831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0" cy="585311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0"/>
            <a:ext cx="3008314" cy="46910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0472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3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2393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4205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6502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348050" y="895820"/>
            <a:ext cx="13591800" cy="2895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9200">
                <a:solidFill>
                  <a:srgbClr val="FFFFFF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514900" y="8379834"/>
            <a:ext cx="7258200" cy="664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452272" y="457181"/>
            <a:ext cx="17383388" cy="9372710"/>
            <a:chOff x="226136" y="228589"/>
            <a:chExt cx="8691694" cy="4686355"/>
          </a:xfrm>
        </p:grpSpPr>
        <p:sp>
          <p:nvSpPr>
            <p:cNvPr id="12" name="Google Shape;12;p2"/>
            <p:cNvSpPr/>
            <p:nvPr/>
          </p:nvSpPr>
          <p:spPr>
            <a:xfrm>
              <a:off x="7858450" y="3853175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7858450" y="226200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228525" y="228589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 rot="5400000">
              <a:off x="228525" y="3855564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570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7"/>
          <p:cNvGrpSpPr/>
          <p:nvPr/>
        </p:nvGrpSpPr>
        <p:grpSpPr>
          <a:xfrm rot="-2700000">
            <a:off x="7978143" y="1229421"/>
            <a:ext cx="302090" cy="302090"/>
            <a:chOff x="6515239" y="4421248"/>
            <a:chExt cx="110029" cy="110029"/>
          </a:xfrm>
        </p:grpSpPr>
        <p:sp>
          <p:nvSpPr>
            <p:cNvPr id="133" name="Google Shape;133;p7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5" name="Google Shape;135;p7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6" name="Google Shape;136;p7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137" name="Google Shape;137;p7"/>
          <p:cNvGrpSpPr/>
          <p:nvPr/>
        </p:nvGrpSpPr>
        <p:grpSpPr>
          <a:xfrm rot="-2700000">
            <a:off x="1865393" y="4582971"/>
            <a:ext cx="302090" cy="302090"/>
            <a:chOff x="6515239" y="4421248"/>
            <a:chExt cx="110029" cy="110029"/>
          </a:xfrm>
        </p:grpSpPr>
        <p:sp>
          <p:nvSpPr>
            <p:cNvPr id="138" name="Google Shape;138;p7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9" name="Google Shape;139;p7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1" name="Google Shape;141;p7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142" name="Google Shape;142;p7"/>
          <p:cNvGrpSpPr/>
          <p:nvPr/>
        </p:nvGrpSpPr>
        <p:grpSpPr>
          <a:xfrm rot="-2700000">
            <a:off x="16652043" y="7554417"/>
            <a:ext cx="302090" cy="302090"/>
            <a:chOff x="6515239" y="4421248"/>
            <a:chExt cx="110029" cy="110029"/>
          </a:xfrm>
        </p:grpSpPr>
        <p:sp>
          <p:nvSpPr>
            <p:cNvPr id="143" name="Google Shape;143;p7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4" name="Google Shape;144;p7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5" name="Google Shape;145;p7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147" name="Google Shape;147;p7"/>
          <p:cNvGrpSpPr/>
          <p:nvPr/>
        </p:nvGrpSpPr>
        <p:grpSpPr>
          <a:xfrm rot="-2700000">
            <a:off x="2487993" y="8735771"/>
            <a:ext cx="302090" cy="302090"/>
            <a:chOff x="6515239" y="4421248"/>
            <a:chExt cx="110029" cy="110029"/>
          </a:xfrm>
        </p:grpSpPr>
        <p:sp>
          <p:nvSpPr>
            <p:cNvPr id="148" name="Google Shape;148;p7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49" name="Google Shape;149;p7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0" name="Google Shape;150;p7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1" name="Google Shape;151;p7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152" name="Google Shape;152;p7"/>
          <p:cNvGrpSpPr/>
          <p:nvPr/>
        </p:nvGrpSpPr>
        <p:grpSpPr>
          <a:xfrm rot="-2700000">
            <a:off x="15520043" y="1891369"/>
            <a:ext cx="302090" cy="302090"/>
            <a:chOff x="6515239" y="4421248"/>
            <a:chExt cx="110029" cy="110029"/>
          </a:xfrm>
        </p:grpSpPr>
        <p:sp>
          <p:nvSpPr>
            <p:cNvPr id="153" name="Google Shape;153;p7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6" name="Google Shape;156;p7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157" name="Google Shape;157;p7"/>
          <p:cNvGrpSpPr/>
          <p:nvPr/>
        </p:nvGrpSpPr>
        <p:grpSpPr>
          <a:xfrm>
            <a:off x="452272" y="457181"/>
            <a:ext cx="17383388" cy="9372710"/>
            <a:chOff x="226136" y="228589"/>
            <a:chExt cx="8691694" cy="4686355"/>
          </a:xfrm>
        </p:grpSpPr>
        <p:sp>
          <p:nvSpPr>
            <p:cNvPr id="158" name="Google Shape;158;p7"/>
            <p:cNvSpPr/>
            <p:nvPr/>
          </p:nvSpPr>
          <p:spPr>
            <a:xfrm>
              <a:off x="7858450" y="3853175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9" name="Google Shape;159;p7"/>
            <p:cNvSpPr/>
            <p:nvPr/>
          </p:nvSpPr>
          <p:spPr>
            <a:xfrm rot="-5400000">
              <a:off x="7858450" y="226200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0" name="Google Shape;160;p7"/>
            <p:cNvSpPr/>
            <p:nvPr/>
          </p:nvSpPr>
          <p:spPr>
            <a:xfrm rot="10800000">
              <a:off x="228525" y="228589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1" name="Google Shape;161;p7"/>
            <p:cNvSpPr/>
            <p:nvPr/>
          </p:nvSpPr>
          <p:spPr>
            <a:xfrm rot="5400000">
              <a:off x="228525" y="3855564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62" name="Google Shape;162;p7"/>
          <p:cNvSpPr txBox="1">
            <a:spLocks noGrp="1"/>
          </p:cNvSpPr>
          <p:nvPr>
            <p:ph type="title"/>
          </p:nvPr>
        </p:nvSpPr>
        <p:spPr>
          <a:xfrm>
            <a:off x="3782100" y="3257400"/>
            <a:ext cx="10723800" cy="2588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9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9pPr>
          </a:lstStyle>
          <a:p>
            <a:endParaRPr/>
          </a:p>
        </p:txBody>
      </p:sp>
      <p:sp>
        <p:nvSpPr>
          <p:cNvPr id="163" name="Google Shape;163;p7"/>
          <p:cNvSpPr txBox="1">
            <a:spLocks noGrp="1"/>
          </p:cNvSpPr>
          <p:nvPr>
            <p:ph type="body" idx="1"/>
          </p:nvPr>
        </p:nvSpPr>
        <p:spPr>
          <a:xfrm>
            <a:off x="4379100" y="5578790"/>
            <a:ext cx="9529800" cy="1450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Autofit/>
          </a:bodyPr>
          <a:lstStyle>
            <a:lvl1pPr marL="914400" lvl="0" indent="-609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3200"/>
            </a:lvl1pPr>
            <a:lvl2pPr marL="1828800" lvl="1" indent="-609600">
              <a:spcBef>
                <a:spcPts val="3200"/>
              </a:spcBef>
              <a:spcAft>
                <a:spcPts val="0"/>
              </a:spcAft>
              <a:buSzPts val="1200"/>
              <a:buChar char="○"/>
              <a:defRPr sz="2400"/>
            </a:lvl2pPr>
            <a:lvl3pPr marL="2743200" lvl="2" indent="-609600">
              <a:spcBef>
                <a:spcPts val="3200"/>
              </a:spcBef>
              <a:spcAft>
                <a:spcPts val="0"/>
              </a:spcAft>
              <a:buSzPts val="1200"/>
              <a:buChar char="■"/>
              <a:defRPr sz="2400"/>
            </a:lvl3pPr>
            <a:lvl4pPr marL="3657600" lvl="3" indent="-609600">
              <a:spcBef>
                <a:spcPts val="3200"/>
              </a:spcBef>
              <a:spcAft>
                <a:spcPts val="0"/>
              </a:spcAft>
              <a:buSzPts val="1200"/>
              <a:buChar char="●"/>
              <a:defRPr sz="2400"/>
            </a:lvl4pPr>
            <a:lvl5pPr marL="4572000" lvl="4" indent="-609600">
              <a:spcBef>
                <a:spcPts val="3200"/>
              </a:spcBef>
              <a:spcAft>
                <a:spcPts val="0"/>
              </a:spcAft>
              <a:buSzPts val="1200"/>
              <a:buChar char="○"/>
              <a:defRPr sz="2400"/>
            </a:lvl5pPr>
            <a:lvl6pPr marL="5486400" lvl="5" indent="-609600">
              <a:spcBef>
                <a:spcPts val="3200"/>
              </a:spcBef>
              <a:spcAft>
                <a:spcPts val="0"/>
              </a:spcAft>
              <a:buSzPts val="1200"/>
              <a:buChar char="■"/>
              <a:defRPr sz="2400"/>
            </a:lvl6pPr>
            <a:lvl7pPr marL="6400800" lvl="6" indent="-609600">
              <a:spcBef>
                <a:spcPts val="3200"/>
              </a:spcBef>
              <a:spcAft>
                <a:spcPts val="0"/>
              </a:spcAft>
              <a:buSzPts val="1200"/>
              <a:buChar char="●"/>
              <a:defRPr sz="2400"/>
            </a:lvl7pPr>
            <a:lvl8pPr marL="7315200" lvl="7" indent="-609600">
              <a:spcBef>
                <a:spcPts val="3200"/>
              </a:spcBef>
              <a:spcAft>
                <a:spcPts val="0"/>
              </a:spcAft>
              <a:buSzPts val="1200"/>
              <a:buChar char="○"/>
              <a:defRPr sz="2400"/>
            </a:lvl8pPr>
            <a:lvl9pPr marL="8229600" lvl="8" indent="-609600">
              <a:spcBef>
                <a:spcPts val="3200"/>
              </a:spcBef>
              <a:spcAft>
                <a:spcPts val="3200"/>
              </a:spcAft>
              <a:buSzPts val="1200"/>
              <a:buChar char="■"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103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design">
  <p:cSld name="Background desig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0" name="Google Shape;640;p23"/>
          <p:cNvGrpSpPr/>
          <p:nvPr/>
        </p:nvGrpSpPr>
        <p:grpSpPr>
          <a:xfrm rot="-2700000">
            <a:off x="7978143" y="1229421"/>
            <a:ext cx="302090" cy="302090"/>
            <a:chOff x="6515239" y="4421248"/>
            <a:chExt cx="110029" cy="110029"/>
          </a:xfrm>
        </p:grpSpPr>
        <p:sp>
          <p:nvSpPr>
            <p:cNvPr id="641" name="Google Shape;641;p23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42" name="Google Shape;642;p23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43" name="Google Shape;643;p23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44" name="Google Shape;644;p23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645" name="Google Shape;645;p23"/>
          <p:cNvGrpSpPr/>
          <p:nvPr/>
        </p:nvGrpSpPr>
        <p:grpSpPr>
          <a:xfrm rot="-2700000">
            <a:off x="1865393" y="4582971"/>
            <a:ext cx="302090" cy="302090"/>
            <a:chOff x="6515239" y="4421248"/>
            <a:chExt cx="110029" cy="110029"/>
          </a:xfrm>
        </p:grpSpPr>
        <p:sp>
          <p:nvSpPr>
            <p:cNvPr id="646" name="Google Shape;646;p23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47" name="Google Shape;647;p23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48" name="Google Shape;648;p23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49" name="Google Shape;649;p23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650" name="Google Shape;650;p23"/>
          <p:cNvGrpSpPr/>
          <p:nvPr/>
        </p:nvGrpSpPr>
        <p:grpSpPr>
          <a:xfrm rot="-2700000">
            <a:off x="16652043" y="7554417"/>
            <a:ext cx="302090" cy="302090"/>
            <a:chOff x="6515239" y="4421248"/>
            <a:chExt cx="110029" cy="110029"/>
          </a:xfrm>
        </p:grpSpPr>
        <p:sp>
          <p:nvSpPr>
            <p:cNvPr id="651" name="Google Shape;651;p23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52" name="Google Shape;652;p23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53" name="Google Shape;653;p23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54" name="Google Shape;654;p23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655" name="Google Shape;655;p23"/>
          <p:cNvGrpSpPr/>
          <p:nvPr/>
        </p:nvGrpSpPr>
        <p:grpSpPr>
          <a:xfrm rot="-2700000">
            <a:off x="2487993" y="8735771"/>
            <a:ext cx="302090" cy="302090"/>
            <a:chOff x="6515239" y="4421248"/>
            <a:chExt cx="110029" cy="110029"/>
          </a:xfrm>
        </p:grpSpPr>
        <p:sp>
          <p:nvSpPr>
            <p:cNvPr id="656" name="Google Shape;656;p23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57" name="Google Shape;657;p23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58" name="Google Shape;658;p23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59" name="Google Shape;659;p23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660" name="Google Shape;660;p23"/>
          <p:cNvGrpSpPr/>
          <p:nvPr/>
        </p:nvGrpSpPr>
        <p:grpSpPr>
          <a:xfrm rot="-2700000">
            <a:off x="15520043" y="1891369"/>
            <a:ext cx="302090" cy="302090"/>
            <a:chOff x="6515239" y="4421248"/>
            <a:chExt cx="110029" cy="110029"/>
          </a:xfrm>
        </p:grpSpPr>
        <p:sp>
          <p:nvSpPr>
            <p:cNvPr id="661" name="Google Shape;661;p23"/>
            <p:cNvSpPr/>
            <p:nvPr/>
          </p:nvSpPr>
          <p:spPr>
            <a:xfrm>
              <a:off x="6543119" y="4421248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1"/>
                  </a:moveTo>
                  <a:cubicBezTo>
                    <a:pt x="365" y="1"/>
                    <a:pt x="1" y="371"/>
                    <a:pt x="365" y="715"/>
                  </a:cubicBezTo>
                  <a:cubicBezTo>
                    <a:pt x="725" y="371"/>
                    <a:pt x="365" y="1"/>
                    <a:pt x="36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62" name="Google Shape;662;p23"/>
            <p:cNvSpPr/>
            <p:nvPr/>
          </p:nvSpPr>
          <p:spPr>
            <a:xfrm>
              <a:off x="6571968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39" y="1"/>
                  </a:moveTo>
                  <a:cubicBezTo>
                    <a:pt x="233" y="1"/>
                    <a:pt x="115" y="41"/>
                    <a:pt x="1" y="161"/>
                  </a:cubicBezTo>
                  <a:cubicBezTo>
                    <a:pt x="115" y="281"/>
                    <a:pt x="233" y="321"/>
                    <a:pt x="339" y="321"/>
                  </a:cubicBezTo>
                  <a:cubicBezTo>
                    <a:pt x="550" y="321"/>
                    <a:pt x="715" y="161"/>
                    <a:pt x="715" y="161"/>
                  </a:cubicBezTo>
                  <a:cubicBezTo>
                    <a:pt x="715" y="161"/>
                    <a:pt x="550" y="1"/>
                    <a:pt x="33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63" name="Google Shape;663;p23"/>
            <p:cNvSpPr/>
            <p:nvPr/>
          </p:nvSpPr>
          <p:spPr>
            <a:xfrm>
              <a:off x="6543119" y="4477977"/>
              <a:ext cx="54045" cy="53300"/>
            </a:xfrm>
            <a:custGeom>
              <a:avLst/>
              <a:gdLst/>
              <a:ahLst/>
              <a:cxnLst/>
              <a:rect l="l" t="t" r="r" b="b"/>
              <a:pathLst>
                <a:path w="725" h="715" extrusionOk="0">
                  <a:moveTo>
                    <a:pt x="365" y="0"/>
                  </a:moveTo>
                  <a:cubicBezTo>
                    <a:pt x="1" y="344"/>
                    <a:pt x="365" y="714"/>
                    <a:pt x="365" y="714"/>
                  </a:cubicBezTo>
                  <a:cubicBezTo>
                    <a:pt x="365" y="714"/>
                    <a:pt x="725" y="344"/>
                    <a:pt x="36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64" name="Google Shape;664;p23"/>
            <p:cNvSpPr/>
            <p:nvPr/>
          </p:nvSpPr>
          <p:spPr>
            <a:xfrm>
              <a:off x="6515239" y="4464260"/>
              <a:ext cx="53300" cy="24003"/>
            </a:xfrm>
            <a:custGeom>
              <a:avLst/>
              <a:gdLst/>
              <a:ahLst/>
              <a:cxnLst/>
              <a:rect l="l" t="t" r="r" b="b"/>
              <a:pathLst>
                <a:path w="715" h="322" extrusionOk="0">
                  <a:moveTo>
                    <a:pt x="377" y="1"/>
                  </a:moveTo>
                  <a:cubicBezTo>
                    <a:pt x="166" y="1"/>
                    <a:pt x="1" y="161"/>
                    <a:pt x="1" y="161"/>
                  </a:cubicBezTo>
                  <a:cubicBezTo>
                    <a:pt x="1" y="161"/>
                    <a:pt x="166" y="321"/>
                    <a:pt x="377" y="321"/>
                  </a:cubicBezTo>
                  <a:cubicBezTo>
                    <a:pt x="483" y="321"/>
                    <a:pt x="600" y="281"/>
                    <a:pt x="715" y="161"/>
                  </a:cubicBezTo>
                  <a:cubicBezTo>
                    <a:pt x="600" y="41"/>
                    <a:pt x="483" y="1"/>
                    <a:pt x="377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665" name="Google Shape;665;p23"/>
          <p:cNvGrpSpPr/>
          <p:nvPr/>
        </p:nvGrpSpPr>
        <p:grpSpPr>
          <a:xfrm>
            <a:off x="452272" y="457181"/>
            <a:ext cx="17383388" cy="9372710"/>
            <a:chOff x="226136" y="228589"/>
            <a:chExt cx="8691694" cy="4686355"/>
          </a:xfrm>
        </p:grpSpPr>
        <p:sp>
          <p:nvSpPr>
            <p:cNvPr id="666" name="Google Shape;666;p23"/>
            <p:cNvSpPr/>
            <p:nvPr/>
          </p:nvSpPr>
          <p:spPr>
            <a:xfrm>
              <a:off x="7858450" y="3853175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67" name="Google Shape;667;p23"/>
            <p:cNvSpPr/>
            <p:nvPr/>
          </p:nvSpPr>
          <p:spPr>
            <a:xfrm rot="-5400000">
              <a:off x="7858450" y="226200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68" name="Google Shape;668;p23"/>
            <p:cNvSpPr/>
            <p:nvPr/>
          </p:nvSpPr>
          <p:spPr>
            <a:xfrm rot="10800000">
              <a:off x="228525" y="228589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669" name="Google Shape;669;p23"/>
            <p:cNvSpPr/>
            <p:nvPr/>
          </p:nvSpPr>
          <p:spPr>
            <a:xfrm rot="5400000">
              <a:off x="228525" y="3855564"/>
              <a:ext cx="1056992" cy="1061769"/>
            </a:xfrm>
            <a:custGeom>
              <a:avLst/>
              <a:gdLst/>
              <a:ahLst/>
              <a:cxnLst/>
              <a:rect l="l" t="t" r="r" b="b"/>
              <a:pathLst>
                <a:path w="90924" h="91335" extrusionOk="0">
                  <a:moveTo>
                    <a:pt x="88038" y="58261"/>
                  </a:moveTo>
                  <a:lnTo>
                    <a:pt x="88038" y="68376"/>
                  </a:lnTo>
                  <a:lnTo>
                    <a:pt x="77922" y="68376"/>
                  </a:lnTo>
                  <a:lnTo>
                    <a:pt x="77922" y="58261"/>
                  </a:lnTo>
                  <a:close/>
                  <a:moveTo>
                    <a:pt x="68004" y="58289"/>
                  </a:moveTo>
                  <a:lnTo>
                    <a:pt x="68004" y="68405"/>
                  </a:lnTo>
                  <a:lnTo>
                    <a:pt x="57889" y="68405"/>
                  </a:lnTo>
                  <a:lnTo>
                    <a:pt x="57889" y="58289"/>
                  </a:lnTo>
                  <a:close/>
                  <a:moveTo>
                    <a:pt x="75014" y="71286"/>
                  </a:moveTo>
                  <a:lnTo>
                    <a:pt x="75014" y="75203"/>
                  </a:lnTo>
                  <a:lnTo>
                    <a:pt x="71092" y="75203"/>
                  </a:lnTo>
                  <a:lnTo>
                    <a:pt x="71092" y="71286"/>
                  </a:lnTo>
                  <a:close/>
                  <a:moveTo>
                    <a:pt x="68059" y="78241"/>
                  </a:moveTo>
                  <a:lnTo>
                    <a:pt x="68059" y="88356"/>
                  </a:lnTo>
                  <a:lnTo>
                    <a:pt x="57943" y="88356"/>
                  </a:lnTo>
                  <a:lnTo>
                    <a:pt x="57943" y="78241"/>
                  </a:lnTo>
                  <a:close/>
                  <a:moveTo>
                    <a:pt x="87956" y="78241"/>
                  </a:moveTo>
                  <a:lnTo>
                    <a:pt x="87956" y="88356"/>
                  </a:lnTo>
                  <a:lnTo>
                    <a:pt x="77840" y="88356"/>
                  </a:lnTo>
                  <a:lnTo>
                    <a:pt x="77840" y="78241"/>
                  </a:lnTo>
                  <a:close/>
                  <a:moveTo>
                    <a:pt x="87776" y="1"/>
                  </a:moveTo>
                  <a:lnTo>
                    <a:pt x="87776" y="25854"/>
                  </a:lnTo>
                  <a:lnTo>
                    <a:pt x="79458" y="25854"/>
                  </a:lnTo>
                  <a:lnTo>
                    <a:pt x="79458" y="39117"/>
                  </a:lnTo>
                  <a:lnTo>
                    <a:pt x="88225" y="39117"/>
                  </a:lnTo>
                  <a:lnTo>
                    <a:pt x="88225" y="48107"/>
                  </a:lnTo>
                  <a:lnTo>
                    <a:pt x="67986" y="48107"/>
                  </a:lnTo>
                  <a:lnTo>
                    <a:pt x="67986" y="55590"/>
                  </a:lnTo>
                  <a:lnTo>
                    <a:pt x="55189" y="55590"/>
                  </a:lnTo>
                  <a:lnTo>
                    <a:pt x="55189" y="68397"/>
                  </a:lnTo>
                  <a:lnTo>
                    <a:pt x="48107" y="68397"/>
                  </a:lnTo>
                  <a:lnTo>
                    <a:pt x="48107" y="88636"/>
                  </a:lnTo>
                  <a:lnTo>
                    <a:pt x="39117" y="88636"/>
                  </a:lnTo>
                  <a:lnTo>
                    <a:pt x="39117" y="79869"/>
                  </a:lnTo>
                  <a:lnTo>
                    <a:pt x="25854" y="79869"/>
                  </a:lnTo>
                  <a:lnTo>
                    <a:pt x="25854" y="88187"/>
                  </a:lnTo>
                  <a:lnTo>
                    <a:pt x="1" y="88187"/>
                  </a:lnTo>
                  <a:lnTo>
                    <a:pt x="1" y="90885"/>
                  </a:lnTo>
                  <a:lnTo>
                    <a:pt x="28549" y="90885"/>
                  </a:lnTo>
                  <a:lnTo>
                    <a:pt x="28549" y="82569"/>
                  </a:lnTo>
                  <a:lnTo>
                    <a:pt x="36418" y="82569"/>
                  </a:lnTo>
                  <a:lnTo>
                    <a:pt x="36418" y="91334"/>
                  </a:lnTo>
                  <a:lnTo>
                    <a:pt x="50807" y="91334"/>
                  </a:lnTo>
                  <a:lnTo>
                    <a:pt x="50807" y="71097"/>
                  </a:lnTo>
                  <a:lnTo>
                    <a:pt x="55189" y="71097"/>
                  </a:lnTo>
                  <a:lnTo>
                    <a:pt x="55189" y="71103"/>
                  </a:lnTo>
                  <a:lnTo>
                    <a:pt x="68397" y="71103"/>
                  </a:lnTo>
                  <a:lnTo>
                    <a:pt x="68397" y="75541"/>
                  </a:lnTo>
                  <a:lnTo>
                    <a:pt x="55245" y="75541"/>
                  </a:lnTo>
                  <a:lnTo>
                    <a:pt x="55245" y="91054"/>
                  </a:lnTo>
                  <a:lnTo>
                    <a:pt x="70758" y="91054"/>
                  </a:lnTo>
                  <a:lnTo>
                    <a:pt x="70758" y="77902"/>
                  </a:lnTo>
                  <a:lnTo>
                    <a:pt x="75141" y="77902"/>
                  </a:lnTo>
                  <a:lnTo>
                    <a:pt x="75141" y="91054"/>
                  </a:lnTo>
                  <a:lnTo>
                    <a:pt x="90651" y="91054"/>
                  </a:lnTo>
                  <a:lnTo>
                    <a:pt x="90651" y="75541"/>
                  </a:lnTo>
                  <a:lnTo>
                    <a:pt x="77712" y="75541"/>
                  </a:lnTo>
                  <a:lnTo>
                    <a:pt x="77712" y="71076"/>
                  </a:lnTo>
                  <a:lnTo>
                    <a:pt x="90737" y="71076"/>
                  </a:lnTo>
                  <a:lnTo>
                    <a:pt x="90737" y="55562"/>
                  </a:lnTo>
                  <a:lnTo>
                    <a:pt x="75224" y="55562"/>
                  </a:lnTo>
                  <a:lnTo>
                    <a:pt x="75224" y="68587"/>
                  </a:lnTo>
                  <a:lnTo>
                    <a:pt x="70699" y="68587"/>
                  </a:lnTo>
                  <a:lnTo>
                    <a:pt x="70699" y="55590"/>
                  </a:lnTo>
                  <a:lnTo>
                    <a:pt x="70686" y="55590"/>
                  </a:lnTo>
                  <a:lnTo>
                    <a:pt x="70686" y="50807"/>
                  </a:lnTo>
                  <a:lnTo>
                    <a:pt x="90923" y="50807"/>
                  </a:lnTo>
                  <a:lnTo>
                    <a:pt x="90923" y="36418"/>
                  </a:lnTo>
                  <a:lnTo>
                    <a:pt x="82158" y="36418"/>
                  </a:lnTo>
                  <a:lnTo>
                    <a:pt x="82158" y="28549"/>
                  </a:lnTo>
                  <a:lnTo>
                    <a:pt x="90474" y="28549"/>
                  </a:lnTo>
                  <a:lnTo>
                    <a:pt x="9047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</a:pPr>
              <a:endParaRPr sz="28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662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964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F0C81624-F92D-ABA3-8352-6832D5FEABF1}"/>
              </a:ext>
            </a:extLst>
          </p:cNvPr>
          <p:cNvSpPr txBox="1"/>
          <p:nvPr userDrawn="1"/>
        </p:nvSpPr>
        <p:spPr>
          <a:xfrm>
            <a:off x="0" y="-1789331"/>
            <a:ext cx="18288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36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8" y="274640"/>
            <a:ext cx="8229600" cy="1143000"/>
          </a:xfrm>
          <a:prstGeom prst="rect">
            <a:avLst/>
          </a:prstGeom>
        </p:spPr>
        <p:txBody>
          <a:bodyPr vert="horz" lIns="91402" tIns="45700" rIns="91402" bIns="4570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8" y="1600208"/>
            <a:ext cx="8229600" cy="4525964"/>
          </a:xfrm>
          <a:prstGeom prst="rect">
            <a:avLst/>
          </a:prstGeom>
        </p:spPr>
        <p:txBody>
          <a:bodyPr vert="horz" lIns="91402" tIns="45700" rIns="91402" bIns="4570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2" y="6356367"/>
            <a:ext cx="2133600" cy="365126"/>
          </a:xfrm>
          <a:prstGeom prst="rect">
            <a:avLst/>
          </a:prstGeom>
        </p:spPr>
        <p:txBody>
          <a:bodyPr vert="horz" lIns="91402" tIns="45700" rIns="91402" bIns="4570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012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012"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8" y="6356367"/>
            <a:ext cx="2895600" cy="365126"/>
          </a:xfrm>
          <a:prstGeom prst="rect">
            <a:avLst/>
          </a:prstGeom>
        </p:spPr>
        <p:txBody>
          <a:bodyPr vert="horz" lIns="91402" tIns="45700" rIns="91402" bIns="4570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012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7"/>
            <a:ext cx="2133600" cy="365126"/>
          </a:xfrm>
          <a:prstGeom prst="rect">
            <a:avLst/>
          </a:prstGeom>
        </p:spPr>
        <p:txBody>
          <a:bodyPr vert="horz" lIns="91402" tIns="45700" rIns="91402" bIns="4570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012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012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514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012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56" indent="-342756" algn="l" defTabSz="91401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34" indent="-285630" algn="l" defTabSz="91401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12" indent="-228504" algn="l" defTabSz="91401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20" indent="-228504" algn="l" defTabSz="91401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528" indent="-228504" algn="l" defTabSz="91401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532" indent="-228504" algn="l" defTabSz="9140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40" indent="-228504" algn="l" defTabSz="9140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48" indent="-228504" algn="l" defTabSz="9140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548" indent="-228504" algn="l" defTabSz="91401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6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1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18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24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3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36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4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5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04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DD9C0CDE-259E-6572-7B2C-20724CFC31FB}"/>
              </a:ext>
            </a:extLst>
          </p:cNvPr>
          <p:cNvSpPr txBox="1"/>
          <p:nvPr userDrawn="1"/>
        </p:nvSpPr>
        <p:spPr>
          <a:xfrm>
            <a:off x="0" y="-1789331"/>
            <a:ext cx="18288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3600">
                <a:solidFill>
                  <a:srgbClr val="CFCFCF"/>
                </a:solidFill>
              </a:rPr>
              <a:t>www.9slide.vn</a:t>
            </a:r>
          </a:p>
        </p:txBody>
      </p:sp>
    </p:spTree>
    <p:extLst>
      <p:ext uri="{BB962C8B-B14F-4D97-AF65-F5344CB8AC3E}">
        <p14:creationId xmlns:p14="http://schemas.microsoft.com/office/powerpoint/2010/main" val="1301475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731" r:id="rId5"/>
  </p:sldLayoutIdLst>
  <p:txStyles>
    <p:titleStyle>
      <a:lvl1pPr algn="l" defTabSz="1371018" rtl="0" eaLnBrk="1" latinLnBrk="0" hangingPunct="1">
        <a:lnSpc>
          <a:spcPct val="90000"/>
        </a:lnSpc>
        <a:spcBef>
          <a:spcPct val="0"/>
        </a:spcBef>
        <a:buNone/>
        <a:defRPr sz="6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56" indent="-342756" algn="l" defTabSz="1371018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266" indent="-342756" algn="l" defTabSz="137101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713772" indent="-342756" algn="l" defTabSz="137101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399280" indent="-342756" algn="l" defTabSz="137101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084790" indent="-342756" algn="l" defTabSz="137101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770296" indent="-342756" algn="l" defTabSz="137101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455808" indent="-342756" algn="l" defTabSz="137101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141314" indent="-342756" algn="l" defTabSz="137101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826826" indent="-342756" algn="l" defTabSz="137101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37101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508" algn="l" defTabSz="137101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018" algn="l" defTabSz="137101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056528" algn="l" defTabSz="137101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036" algn="l" defTabSz="137101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427548" algn="l" defTabSz="137101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13056" algn="l" defTabSz="137101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8562" algn="l" defTabSz="137101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84068" algn="l" defTabSz="137101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1671C2E5-09B5-3C65-3204-46B93DCD9D7B}"/>
              </a:ext>
            </a:extLst>
          </p:cNvPr>
          <p:cNvSpPr txBox="1"/>
          <p:nvPr userDrawn="1"/>
        </p:nvSpPr>
        <p:spPr>
          <a:xfrm>
            <a:off x="0" y="-1789331"/>
            <a:ext cx="18288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36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●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lvl="1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○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■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●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○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■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●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○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3F3F3"/>
              </a:buClr>
              <a:buSzPts val="1200"/>
              <a:buFont typeface="Barlow Light"/>
              <a:buChar char="■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50290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732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D7754252-85B8-857F-7DE3-44A227A202A9}"/>
              </a:ext>
            </a:extLst>
          </p:cNvPr>
          <p:cNvSpPr txBox="1"/>
          <p:nvPr userDrawn="1"/>
        </p:nvSpPr>
        <p:spPr>
          <a:xfrm>
            <a:off x="0" y="-1789331"/>
            <a:ext cx="18288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36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●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lvl="1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○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■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●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○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■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●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○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3F3F3"/>
              </a:buClr>
              <a:buSzPts val="1200"/>
              <a:buFont typeface="Barlow Light"/>
              <a:buChar char="■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415263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2" r:id="rId4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F46290D9-31FA-9050-6962-1172B01EBCF6}"/>
              </a:ext>
            </a:extLst>
          </p:cNvPr>
          <p:cNvSpPr txBox="1"/>
          <p:nvPr userDrawn="1"/>
        </p:nvSpPr>
        <p:spPr>
          <a:xfrm>
            <a:off x="0" y="-1789331"/>
            <a:ext cx="18288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36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19/09/2024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426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434AE8AC-77A7-6514-ADD1-50801DB9767B}"/>
              </a:ext>
            </a:extLst>
          </p:cNvPr>
          <p:cNvSpPr txBox="1"/>
          <p:nvPr userDrawn="1"/>
        </p:nvSpPr>
        <p:spPr>
          <a:xfrm>
            <a:off x="0" y="-1789331"/>
            <a:ext cx="18288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36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Bahiana"/>
              <a:buNone/>
              <a:defRPr sz="2800">
                <a:solidFill>
                  <a:srgbClr val="F3F3F3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●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lvl="1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○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■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●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○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■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●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Barlow Light"/>
              <a:buChar char="○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3F3F3"/>
              </a:buClr>
              <a:buSzPts val="1200"/>
              <a:buFont typeface="Barlow Light"/>
              <a:buChar char="■"/>
              <a:defRPr sz="1200">
                <a:solidFill>
                  <a:srgbClr val="F3F3F3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57585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slide" Target="slide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7.png"/><Relationship Id="rId5" Type="http://schemas.openxmlformats.org/officeDocument/2006/relationships/image" Target="../media/image4.png"/><Relationship Id="rId4" Type="http://schemas.openxmlformats.org/officeDocument/2006/relationships/slide" Target="slide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8.png"/><Relationship Id="rId5" Type="http://schemas.openxmlformats.org/officeDocument/2006/relationships/image" Target="../media/image4.png"/><Relationship Id="rId4" Type="http://schemas.openxmlformats.org/officeDocument/2006/relationships/slide" Target="slide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9.png"/><Relationship Id="rId5" Type="http://schemas.openxmlformats.org/officeDocument/2006/relationships/image" Target="../media/image4.png"/><Relationship Id="rId4" Type="http://schemas.openxmlformats.org/officeDocument/2006/relationships/slide" Target="slide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0.png"/><Relationship Id="rId5" Type="http://schemas.openxmlformats.org/officeDocument/2006/relationships/image" Target="../media/image4.png"/><Relationship Id="rId4" Type="http://schemas.openxmlformats.org/officeDocument/2006/relationships/slide" Target="slide1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microsoft.com/office/2007/relationships/hdphoto" Target="../media/hdphoto6.wdp"/><Relationship Id="rId18" Type="http://schemas.openxmlformats.org/officeDocument/2006/relationships/image" Target="../media/image34.png"/><Relationship Id="rId3" Type="http://schemas.openxmlformats.org/officeDocument/2006/relationships/image" Target="../media/image31.jpg"/><Relationship Id="rId21" Type="http://schemas.openxmlformats.org/officeDocument/2006/relationships/image" Target="../media/image25.png"/><Relationship Id="rId7" Type="http://schemas.openxmlformats.org/officeDocument/2006/relationships/image" Target="../media/image32.png"/><Relationship Id="rId12" Type="http://schemas.openxmlformats.org/officeDocument/2006/relationships/image" Target="../media/image33.png"/><Relationship Id="rId17" Type="http://schemas.microsoft.com/office/2007/relationships/hdphoto" Target="../media/hdphoto4.wdp"/><Relationship Id="rId2" Type="http://schemas.openxmlformats.org/officeDocument/2006/relationships/audio" Target="../media/audio1.wav"/><Relationship Id="rId16" Type="http://schemas.openxmlformats.org/officeDocument/2006/relationships/image" Target="../media/image30.png"/><Relationship Id="rId20" Type="http://schemas.openxmlformats.org/officeDocument/2006/relationships/image" Target="../media/image35.gif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1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5" Type="http://schemas.microsoft.com/office/2007/relationships/hdphoto" Target="../media/hdphoto2.wdp"/><Relationship Id="rId10" Type="http://schemas.openxmlformats.org/officeDocument/2006/relationships/image" Target="../media/image29.png"/><Relationship Id="rId19" Type="http://schemas.microsoft.com/office/2007/relationships/hdphoto" Target="../media/hdphoto7.wdp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8.png"/><Relationship Id="rId22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slide" Target="slide15.xml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3.png"/><Relationship Id="rId5" Type="http://schemas.openxmlformats.org/officeDocument/2006/relationships/image" Target="../media/image17.png"/><Relationship Id="rId10" Type="http://schemas.openxmlformats.org/officeDocument/2006/relationships/image" Target="../media/image25.png"/><Relationship Id="rId4" Type="http://schemas.openxmlformats.org/officeDocument/2006/relationships/image" Target="../media/image6.png"/><Relationship Id="rId9" Type="http://schemas.openxmlformats.org/officeDocument/2006/relationships/image" Target="../media/image42.png"/><Relationship Id="rId1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.png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microsoft.com/office/2007/relationships/hdphoto" Target="../media/hdphoto8.wdp"/><Relationship Id="rId9" Type="http://schemas.openxmlformats.org/officeDocument/2006/relationships/image" Target="../media/image35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microsoft.com/office/2007/relationships/hdphoto" Target="../media/hdphoto8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4.svg"/><Relationship Id="rId18" Type="http://schemas.openxmlformats.org/officeDocument/2006/relationships/image" Target="../media/image58.svg"/><Relationship Id="rId26" Type="http://schemas.microsoft.com/office/2007/relationships/hdphoto" Target="../media/hdphoto9.wdp"/><Relationship Id="rId3" Type="http://schemas.openxmlformats.org/officeDocument/2006/relationships/image" Target="../media/image7.png"/><Relationship Id="rId21" Type="http://schemas.openxmlformats.org/officeDocument/2006/relationships/image" Target="../media/image60.svg"/><Relationship Id="rId7" Type="http://schemas.openxmlformats.org/officeDocument/2006/relationships/slide" Target="slide3.xml"/><Relationship Id="rId12" Type="http://schemas.openxmlformats.org/officeDocument/2006/relationships/image" Target="../media/image53.png"/><Relationship Id="rId17" Type="http://schemas.openxmlformats.org/officeDocument/2006/relationships/image" Target="../media/image57.png"/><Relationship Id="rId25" Type="http://schemas.openxmlformats.org/officeDocument/2006/relationships/image" Target="../media/image63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56.sv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1.png"/><Relationship Id="rId11" Type="http://schemas.openxmlformats.org/officeDocument/2006/relationships/slide" Target="slide7.xml"/><Relationship Id="rId24" Type="http://schemas.openxmlformats.org/officeDocument/2006/relationships/image" Target="../media/image62.svg"/><Relationship Id="rId5" Type="http://schemas.openxmlformats.org/officeDocument/2006/relationships/image" Target="../media/image50.gif"/><Relationship Id="rId15" Type="http://schemas.openxmlformats.org/officeDocument/2006/relationships/image" Target="../media/image55.png"/><Relationship Id="rId23" Type="http://schemas.openxmlformats.org/officeDocument/2006/relationships/image" Target="../media/image61.png"/><Relationship Id="rId10" Type="http://schemas.openxmlformats.org/officeDocument/2006/relationships/image" Target="../media/image16.svg"/><Relationship Id="rId19" Type="http://schemas.openxmlformats.org/officeDocument/2006/relationships/slide" Target="slide21.xml"/><Relationship Id="rId4" Type="http://schemas.openxmlformats.org/officeDocument/2006/relationships/image" Target="../media/image8.svg"/><Relationship Id="rId9" Type="http://schemas.openxmlformats.org/officeDocument/2006/relationships/image" Target="../media/image15.png"/><Relationship Id="rId14" Type="http://schemas.openxmlformats.org/officeDocument/2006/relationships/slide" Target="slide1.xml"/><Relationship Id="rId22" Type="http://schemas.openxmlformats.org/officeDocument/2006/relationships/slide" Target="slide3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5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microsoft.com/office/2007/relationships/hdphoto" Target="../media/hdphoto8.wdp"/><Relationship Id="rId9" Type="http://schemas.openxmlformats.org/officeDocument/2006/relationships/image" Target="../media/image35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45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microsoft.com/office/2007/relationships/hdphoto" Target="../media/hdphoto8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microsoft.com/office/2007/relationships/hdphoto" Target="../media/hdphoto8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microsoft.com/office/2007/relationships/hdphoto" Target="../media/hdphoto8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microsoft.com/office/2007/relationships/hdphoto" Target="../media/hdphoto8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4.svg"/><Relationship Id="rId18" Type="http://schemas.openxmlformats.org/officeDocument/2006/relationships/image" Target="../media/image58.svg"/><Relationship Id="rId26" Type="http://schemas.microsoft.com/office/2007/relationships/hdphoto" Target="../media/hdphoto9.wdp"/><Relationship Id="rId3" Type="http://schemas.openxmlformats.org/officeDocument/2006/relationships/image" Target="../media/image7.png"/><Relationship Id="rId21" Type="http://schemas.openxmlformats.org/officeDocument/2006/relationships/image" Target="../media/image60.svg"/><Relationship Id="rId7" Type="http://schemas.openxmlformats.org/officeDocument/2006/relationships/slide" Target="slide3.xml"/><Relationship Id="rId12" Type="http://schemas.openxmlformats.org/officeDocument/2006/relationships/image" Target="../media/image53.png"/><Relationship Id="rId17" Type="http://schemas.openxmlformats.org/officeDocument/2006/relationships/image" Target="../media/image57.png"/><Relationship Id="rId25" Type="http://schemas.openxmlformats.org/officeDocument/2006/relationships/image" Target="../media/image63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56.sv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1.png"/><Relationship Id="rId11" Type="http://schemas.openxmlformats.org/officeDocument/2006/relationships/slide" Target="slide7.xml"/><Relationship Id="rId24" Type="http://schemas.openxmlformats.org/officeDocument/2006/relationships/image" Target="../media/image62.svg"/><Relationship Id="rId5" Type="http://schemas.openxmlformats.org/officeDocument/2006/relationships/image" Target="../media/image50.gif"/><Relationship Id="rId15" Type="http://schemas.openxmlformats.org/officeDocument/2006/relationships/image" Target="../media/image55.png"/><Relationship Id="rId23" Type="http://schemas.openxmlformats.org/officeDocument/2006/relationships/image" Target="../media/image61.png"/><Relationship Id="rId10" Type="http://schemas.openxmlformats.org/officeDocument/2006/relationships/image" Target="../media/image16.svg"/><Relationship Id="rId19" Type="http://schemas.openxmlformats.org/officeDocument/2006/relationships/slide" Target="slide21.xml"/><Relationship Id="rId4" Type="http://schemas.openxmlformats.org/officeDocument/2006/relationships/image" Target="../media/image8.svg"/><Relationship Id="rId9" Type="http://schemas.openxmlformats.org/officeDocument/2006/relationships/image" Target="../media/image15.png"/><Relationship Id="rId14" Type="http://schemas.openxmlformats.org/officeDocument/2006/relationships/slide" Target="slide1.xml"/><Relationship Id="rId22" Type="http://schemas.openxmlformats.org/officeDocument/2006/relationships/slide" Target="slide3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5.png"/><Relationship Id="rId7" Type="http://schemas.openxmlformats.org/officeDocument/2006/relationships/image" Target="../media/image35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10" Type="http://schemas.openxmlformats.org/officeDocument/2006/relationships/image" Target="../media/image68.png"/><Relationship Id="rId4" Type="http://schemas.microsoft.com/office/2007/relationships/hdphoto" Target="../media/hdphoto8.wdp"/><Relationship Id="rId9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4.svg"/><Relationship Id="rId18" Type="http://schemas.openxmlformats.org/officeDocument/2006/relationships/image" Target="../media/image58.svg"/><Relationship Id="rId26" Type="http://schemas.microsoft.com/office/2007/relationships/hdphoto" Target="../media/hdphoto9.wdp"/><Relationship Id="rId3" Type="http://schemas.openxmlformats.org/officeDocument/2006/relationships/image" Target="../media/image7.png"/><Relationship Id="rId21" Type="http://schemas.openxmlformats.org/officeDocument/2006/relationships/image" Target="../media/image60.svg"/><Relationship Id="rId7" Type="http://schemas.openxmlformats.org/officeDocument/2006/relationships/slide" Target="slide3.xml"/><Relationship Id="rId12" Type="http://schemas.openxmlformats.org/officeDocument/2006/relationships/image" Target="../media/image53.png"/><Relationship Id="rId17" Type="http://schemas.openxmlformats.org/officeDocument/2006/relationships/image" Target="../media/image57.png"/><Relationship Id="rId25" Type="http://schemas.openxmlformats.org/officeDocument/2006/relationships/image" Target="../media/image63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56.sv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1.png"/><Relationship Id="rId11" Type="http://schemas.openxmlformats.org/officeDocument/2006/relationships/slide" Target="slide7.xml"/><Relationship Id="rId24" Type="http://schemas.openxmlformats.org/officeDocument/2006/relationships/image" Target="../media/image62.svg"/><Relationship Id="rId5" Type="http://schemas.openxmlformats.org/officeDocument/2006/relationships/image" Target="../media/image50.gif"/><Relationship Id="rId15" Type="http://schemas.openxmlformats.org/officeDocument/2006/relationships/image" Target="../media/image55.png"/><Relationship Id="rId23" Type="http://schemas.openxmlformats.org/officeDocument/2006/relationships/image" Target="../media/image61.png"/><Relationship Id="rId10" Type="http://schemas.openxmlformats.org/officeDocument/2006/relationships/image" Target="../media/image16.svg"/><Relationship Id="rId19" Type="http://schemas.openxmlformats.org/officeDocument/2006/relationships/slide" Target="slide21.xml"/><Relationship Id="rId4" Type="http://schemas.openxmlformats.org/officeDocument/2006/relationships/image" Target="../media/image8.svg"/><Relationship Id="rId9" Type="http://schemas.openxmlformats.org/officeDocument/2006/relationships/image" Target="../media/image15.png"/><Relationship Id="rId14" Type="http://schemas.openxmlformats.org/officeDocument/2006/relationships/slide" Target="slide1.xml"/><Relationship Id="rId22" Type="http://schemas.openxmlformats.org/officeDocument/2006/relationships/slide" Target="slide3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5.png"/><Relationship Id="rId7" Type="http://schemas.openxmlformats.org/officeDocument/2006/relationships/image" Target="../media/image35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microsoft.com/office/2007/relationships/hdphoto" Target="../media/hdphoto8.wdp"/><Relationship Id="rId9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5.png"/><Relationship Id="rId7" Type="http://schemas.openxmlformats.org/officeDocument/2006/relationships/image" Target="../media/image35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microsoft.com/office/2007/relationships/hdphoto" Target="../media/hdphoto8.wdp"/><Relationship Id="rId9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45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microsoft.com/office/2007/relationships/hdphoto" Target="../media/hdphoto8.wdp"/><Relationship Id="rId9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4.svg"/><Relationship Id="rId18" Type="http://schemas.openxmlformats.org/officeDocument/2006/relationships/image" Target="../media/image58.svg"/><Relationship Id="rId26" Type="http://schemas.microsoft.com/office/2007/relationships/hdphoto" Target="../media/hdphoto9.wdp"/><Relationship Id="rId3" Type="http://schemas.openxmlformats.org/officeDocument/2006/relationships/image" Target="../media/image7.png"/><Relationship Id="rId21" Type="http://schemas.openxmlformats.org/officeDocument/2006/relationships/image" Target="../media/image60.svg"/><Relationship Id="rId7" Type="http://schemas.openxmlformats.org/officeDocument/2006/relationships/slide" Target="slide3.xml"/><Relationship Id="rId12" Type="http://schemas.openxmlformats.org/officeDocument/2006/relationships/image" Target="../media/image53.png"/><Relationship Id="rId17" Type="http://schemas.openxmlformats.org/officeDocument/2006/relationships/image" Target="../media/image57.png"/><Relationship Id="rId25" Type="http://schemas.openxmlformats.org/officeDocument/2006/relationships/image" Target="../media/image63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56.sv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1.png"/><Relationship Id="rId11" Type="http://schemas.openxmlformats.org/officeDocument/2006/relationships/slide" Target="slide7.xml"/><Relationship Id="rId24" Type="http://schemas.openxmlformats.org/officeDocument/2006/relationships/image" Target="../media/image62.svg"/><Relationship Id="rId5" Type="http://schemas.openxmlformats.org/officeDocument/2006/relationships/image" Target="../media/image50.gif"/><Relationship Id="rId15" Type="http://schemas.openxmlformats.org/officeDocument/2006/relationships/image" Target="../media/image55.png"/><Relationship Id="rId23" Type="http://schemas.openxmlformats.org/officeDocument/2006/relationships/image" Target="../media/image61.png"/><Relationship Id="rId10" Type="http://schemas.openxmlformats.org/officeDocument/2006/relationships/image" Target="../media/image16.svg"/><Relationship Id="rId19" Type="http://schemas.openxmlformats.org/officeDocument/2006/relationships/slide" Target="slide21.xml"/><Relationship Id="rId4" Type="http://schemas.openxmlformats.org/officeDocument/2006/relationships/image" Target="../media/image8.svg"/><Relationship Id="rId9" Type="http://schemas.openxmlformats.org/officeDocument/2006/relationships/image" Target="../media/image15.png"/><Relationship Id="rId14" Type="http://schemas.openxmlformats.org/officeDocument/2006/relationships/slide" Target="slide1.xml"/><Relationship Id="rId22" Type="http://schemas.openxmlformats.org/officeDocument/2006/relationships/slide" Target="slide3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.png"/><Relationship Id="rId4" Type="http://schemas.openxmlformats.org/officeDocument/2006/relationships/slide" Target="slide1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5.png"/><Relationship Id="rId7" Type="http://schemas.openxmlformats.org/officeDocument/2006/relationships/image" Target="../media/image35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microsoft.com/office/2007/relationships/hdphoto" Target="../media/hdphoto8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.png"/><Relationship Id="rId4" Type="http://schemas.openxmlformats.org/officeDocument/2006/relationships/slide" Target="slide1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5.png"/><Relationship Id="rId7" Type="http://schemas.openxmlformats.org/officeDocument/2006/relationships/image" Target="../media/image35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emf"/><Relationship Id="rId5" Type="http://schemas.openxmlformats.org/officeDocument/2006/relationships/image" Target="../media/image46.png"/><Relationship Id="rId4" Type="http://schemas.microsoft.com/office/2007/relationships/hdphoto" Target="../media/hdphoto8.wdp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slide" Target="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" y="-1588"/>
            <a:ext cx="18362614" cy="10290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5">
            <a:hlinkClick r:id="rId4" action="ppaction://hlinksldjump"/>
            <a:extLst>
              <a:ext uri="{FF2B5EF4-FFF2-40B4-BE49-F238E27FC236}">
                <a16:creationId xmlns:a16="http://schemas.microsoft.com/office/drawing/2014/main" id="{11187A09-6A63-440E-BA4C-FE68D3E652E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086600" y="6286503"/>
            <a:ext cx="3802460" cy="419004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90953" y="5216236"/>
            <a:ext cx="9849172" cy="1200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3800" b="1">
                <a:ln w="1905"/>
                <a:solidFill>
                  <a:srgbClr val="99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Jokerman" pitchFamily="82" charset="0"/>
              </a:rPr>
              <a:t>Khởi động</a:t>
            </a:r>
            <a:endParaRPr lang="en-US" sz="13800" b="1" dirty="0">
              <a:ln w="1905"/>
              <a:solidFill>
                <a:srgbClr val="9933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Jokerm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344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eave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746" r="10724"/>
          <a:stretch>
            <a:fillRect/>
          </a:stretch>
        </p:blipFill>
        <p:spPr>
          <a:xfrm>
            <a:off x="10030691" y="3477493"/>
            <a:ext cx="6456830" cy="572096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7711" y="4545865"/>
            <a:ext cx="6047966" cy="574114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1569553" y="3337233"/>
            <a:ext cx="3612538" cy="361253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636631" flipH="1">
            <a:off x="-41089" y="-762503"/>
            <a:ext cx="4168146" cy="438463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1145795" flipH="1">
            <a:off x="15774596" y="5024715"/>
            <a:ext cx="1425844" cy="149990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3173778" y="-603471"/>
            <a:ext cx="5414024" cy="427707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195536" y="1359111"/>
            <a:ext cx="3800136" cy="441555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510605" y="1708686"/>
            <a:ext cx="1779786" cy="135931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3176069" y="1249772"/>
            <a:ext cx="1779786" cy="1359312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3135066" y="733732"/>
            <a:ext cx="836624" cy="62537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947706" y="8071831"/>
            <a:ext cx="1698156" cy="2215174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 rot="2700000">
            <a:off x="1848659" y="8511249"/>
            <a:ext cx="1024438" cy="133633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8928243" y="8448961"/>
            <a:ext cx="1240890" cy="161869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8307801" y="8668317"/>
            <a:ext cx="1240890" cy="161869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13889691" y="8750387"/>
            <a:ext cx="3369614" cy="145455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0314955" y="8668312"/>
            <a:ext cx="2200886" cy="153662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14955855" y="8038964"/>
            <a:ext cx="1701898" cy="1258696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14316491" y="9179414"/>
            <a:ext cx="1564302" cy="115954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4796980" y="8038969"/>
            <a:ext cx="1860768" cy="1159490"/>
          </a:xfrm>
          <a:prstGeom prst="rect">
            <a:avLst/>
          </a:prstGeom>
        </p:spPr>
      </p:pic>
      <p:pic>
        <p:nvPicPr>
          <p:cNvPr id="25" name="图片 1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440" y="-23126"/>
            <a:ext cx="3844676" cy="2712960"/>
          </a:xfrm>
          <a:prstGeom prst="rect">
            <a:avLst/>
          </a:prstGeom>
        </p:spPr>
      </p:pic>
      <p:pic>
        <p:nvPicPr>
          <p:cNvPr id="26" name="图片 1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818" y="2628"/>
            <a:ext cx="3844676" cy="2712960"/>
          </a:xfrm>
          <a:prstGeom prst="rect">
            <a:avLst/>
          </a:prstGeom>
        </p:spPr>
      </p:pic>
      <p:pic>
        <p:nvPicPr>
          <p:cNvPr id="27" name="Picture 3">
            <a:extLst>
              <a:ext uri="{FF2B5EF4-FFF2-40B4-BE49-F238E27FC236}">
                <a16:creationId xmlns:a16="http://schemas.microsoft.com/office/drawing/2014/main" id="{F8F7069E-DB18-48E7-A5B5-98A9BAB28B91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9516030" y="-354682"/>
            <a:ext cx="2456320" cy="2906888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3268621" y="3337237"/>
            <a:ext cx="8631738" cy="1200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905"/>
                <a:solidFill>
                  <a:srgbClr val="92D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Goudy Stout" pitchFamily="18" charset="0"/>
                <a:ea typeface="+mn-ea"/>
                <a:cs typeface="+mn-cs"/>
              </a:rPr>
              <a:t>GÓI BÁNH</a:t>
            </a:r>
          </a:p>
        </p:txBody>
      </p:sp>
      <p:pic>
        <p:nvPicPr>
          <p:cNvPr id="29" name="Picture 19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3240698" y="6716587"/>
            <a:ext cx="1125244" cy="83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9601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DAD8935-FA8E-4D49-957F-82EAEA5C73C7}"/>
              </a:ext>
            </a:extLst>
          </p:cNvPr>
          <p:cNvSpPr/>
          <p:nvPr/>
        </p:nvSpPr>
        <p:spPr>
          <a:xfrm>
            <a:off x="1313533" y="190959"/>
            <a:ext cx="15555102" cy="345297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3F3F3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26" name="Google Shape;926;p30"/>
          <p:cNvSpPr txBox="1">
            <a:spLocks noGrp="1"/>
          </p:cNvSpPr>
          <p:nvPr>
            <p:ph type="title"/>
          </p:nvPr>
        </p:nvSpPr>
        <p:spPr>
          <a:xfrm>
            <a:off x="3124200" y="623248"/>
            <a:ext cx="10723800" cy="2588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/>
          <a:p>
            <a:r>
              <a:rPr lang="en" sz="6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Câu 1. Hình hộp chữ nhật có mấy đỉnh?</a:t>
            </a:r>
            <a:endParaRPr sz="6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29" name="Google Shape;929;p30"/>
          <p:cNvGrpSpPr/>
          <p:nvPr/>
        </p:nvGrpSpPr>
        <p:grpSpPr>
          <a:xfrm>
            <a:off x="5715000" y="2086752"/>
            <a:ext cx="557602" cy="557602"/>
            <a:chOff x="6892567" y="1856809"/>
            <a:chExt cx="1219601" cy="1219601"/>
          </a:xfrm>
        </p:grpSpPr>
        <p:grpSp>
          <p:nvGrpSpPr>
            <p:cNvPr id="930" name="Google Shape;930;p30"/>
            <p:cNvGrpSpPr/>
            <p:nvPr/>
          </p:nvGrpSpPr>
          <p:grpSpPr>
            <a:xfrm>
              <a:off x="6892567" y="1856809"/>
              <a:ext cx="1219601" cy="1219601"/>
              <a:chOff x="6515239" y="4421248"/>
              <a:chExt cx="110029" cy="110029"/>
            </a:xfrm>
          </p:grpSpPr>
          <p:sp>
            <p:nvSpPr>
              <p:cNvPr id="931" name="Google Shape;931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2" name="Google Shape;932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3" name="Google Shape;933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4" name="Google Shape;934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935" name="Google Shape;935;p30"/>
            <p:cNvGrpSpPr/>
            <p:nvPr/>
          </p:nvGrpSpPr>
          <p:grpSpPr>
            <a:xfrm rot="-2700000">
              <a:off x="7172103" y="2136936"/>
              <a:ext cx="660725" cy="660772"/>
              <a:chOff x="6515239" y="4421248"/>
              <a:chExt cx="110029" cy="110029"/>
            </a:xfrm>
          </p:grpSpPr>
          <p:sp>
            <p:nvSpPr>
              <p:cNvPr id="936" name="Google Shape;936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7" name="Google Shape;937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8" name="Google Shape;938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9" name="Google Shape;939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40" name="Google Shape;940;p30"/>
          <p:cNvGrpSpPr/>
          <p:nvPr/>
        </p:nvGrpSpPr>
        <p:grpSpPr>
          <a:xfrm>
            <a:off x="15053185" y="7505673"/>
            <a:ext cx="557602" cy="557602"/>
            <a:chOff x="6892567" y="1856809"/>
            <a:chExt cx="1219601" cy="1219601"/>
          </a:xfrm>
        </p:grpSpPr>
        <p:grpSp>
          <p:nvGrpSpPr>
            <p:cNvPr id="941" name="Google Shape;941;p30"/>
            <p:cNvGrpSpPr/>
            <p:nvPr/>
          </p:nvGrpSpPr>
          <p:grpSpPr>
            <a:xfrm>
              <a:off x="6892567" y="1856809"/>
              <a:ext cx="1219601" cy="1219601"/>
              <a:chOff x="6515239" y="4421248"/>
              <a:chExt cx="110029" cy="110029"/>
            </a:xfrm>
          </p:grpSpPr>
          <p:sp>
            <p:nvSpPr>
              <p:cNvPr id="942" name="Google Shape;942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3" name="Google Shape;943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4" name="Google Shape;944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5" name="Google Shape;945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946" name="Google Shape;946;p30"/>
            <p:cNvGrpSpPr/>
            <p:nvPr/>
          </p:nvGrpSpPr>
          <p:grpSpPr>
            <a:xfrm rot="-2700000">
              <a:off x="7172103" y="2136936"/>
              <a:ext cx="660725" cy="660772"/>
              <a:chOff x="6515239" y="4421248"/>
              <a:chExt cx="110029" cy="110029"/>
            </a:xfrm>
          </p:grpSpPr>
          <p:sp>
            <p:nvSpPr>
              <p:cNvPr id="947" name="Google Shape;947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8" name="Google Shape;948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9" name="Google Shape;949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0" name="Google Shape;950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51" name="Google Shape;951;p30"/>
          <p:cNvGrpSpPr/>
          <p:nvPr/>
        </p:nvGrpSpPr>
        <p:grpSpPr>
          <a:xfrm>
            <a:off x="2124285" y="4021823"/>
            <a:ext cx="557602" cy="557602"/>
            <a:chOff x="6892567" y="1856809"/>
            <a:chExt cx="1219601" cy="1219601"/>
          </a:xfrm>
        </p:grpSpPr>
        <p:grpSp>
          <p:nvGrpSpPr>
            <p:cNvPr id="952" name="Google Shape;952;p30"/>
            <p:cNvGrpSpPr/>
            <p:nvPr/>
          </p:nvGrpSpPr>
          <p:grpSpPr>
            <a:xfrm>
              <a:off x="6892567" y="1856809"/>
              <a:ext cx="1219601" cy="1219601"/>
              <a:chOff x="6515239" y="4421248"/>
              <a:chExt cx="110029" cy="110029"/>
            </a:xfrm>
          </p:grpSpPr>
          <p:sp>
            <p:nvSpPr>
              <p:cNvPr id="953" name="Google Shape;953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4" name="Google Shape;954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5" name="Google Shape;955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6" name="Google Shape;956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957" name="Google Shape;957;p30"/>
            <p:cNvGrpSpPr/>
            <p:nvPr/>
          </p:nvGrpSpPr>
          <p:grpSpPr>
            <a:xfrm rot="-2700000">
              <a:off x="7172103" y="2136936"/>
              <a:ext cx="660725" cy="660772"/>
              <a:chOff x="6515239" y="4421248"/>
              <a:chExt cx="110029" cy="110029"/>
            </a:xfrm>
          </p:grpSpPr>
          <p:sp>
            <p:nvSpPr>
              <p:cNvPr id="958" name="Google Shape;958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9" name="Google Shape;959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60" name="Google Shape;960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61" name="Google Shape;961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sp>
        <p:nvSpPr>
          <p:cNvPr id="968" name="Google Shape;968;p30"/>
          <p:cNvSpPr/>
          <p:nvPr/>
        </p:nvSpPr>
        <p:spPr>
          <a:xfrm>
            <a:off x="8868198" y="7497300"/>
            <a:ext cx="114644" cy="138752"/>
          </a:xfrm>
          <a:custGeom>
            <a:avLst/>
            <a:gdLst/>
            <a:ahLst/>
            <a:cxnLst/>
            <a:rect l="l" t="t" r="r" b="b"/>
            <a:pathLst>
              <a:path w="5488" h="6642" extrusionOk="0">
                <a:moveTo>
                  <a:pt x="4951" y="1"/>
                </a:moveTo>
                <a:cubicBezTo>
                  <a:pt x="3815" y="1"/>
                  <a:pt x="2693" y="411"/>
                  <a:pt x="1809" y="1126"/>
                </a:cubicBezTo>
                <a:cubicBezTo>
                  <a:pt x="815" y="1934"/>
                  <a:pt x="211" y="3124"/>
                  <a:pt x="77" y="4391"/>
                </a:cubicBezTo>
                <a:cubicBezTo>
                  <a:pt x="1" y="5116"/>
                  <a:pt x="87" y="5857"/>
                  <a:pt x="335" y="6548"/>
                </a:cubicBezTo>
                <a:cubicBezTo>
                  <a:pt x="359" y="6613"/>
                  <a:pt x="414" y="6642"/>
                  <a:pt x="470" y="6642"/>
                </a:cubicBezTo>
                <a:cubicBezTo>
                  <a:pt x="555" y="6642"/>
                  <a:pt x="639" y="6574"/>
                  <a:pt x="601" y="6472"/>
                </a:cubicBezTo>
                <a:cubicBezTo>
                  <a:pt x="187" y="5323"/>
                  <a:pt x="246" y="4025"/>
                  <a:pt x="764" y="2917"/>
                </a:cubicBezTo>
                <a:cubicBezTo>
                  <a:pt x="1271" y="1819"/>
                  <a:pt x="2220" y="975"/>
                  <a:pt x="3355" y="564"/>
                </a:cubicBezTo>
                <a:cubicBezTo>
                  <a:pt x="3867" y="377"/>
                  <a:pt x="4407" y="280"/>
                  <a:pt x="4950" y="280"/>
                </a:cubicBezTo>
                <a:cubicBezTo>
                  <a:pt x="5069" y="280"/>
                  <a:pt x="5189" y="285"/>
                  <a:pt x="5309" y="295"/>
                </a:cubicBezTo>
                <a:cubicBezTo>
                  <a:pt x="5313" y="295"/>
                  <a:pt x="5317" y="295"/>
                  <a:pt x="5321" y="295"/>
                </a:cubicBezTo>
                <a:cubicBezTo>
                  <a:pt x="5488" y="295"/>
                  <a:pt x="5481" y="28"/>
                  <a:pt x="5309" y="15"/>
                </a:cubicBezTo>
                <a:cubicBezTo>
                  <a:pt x="5189" y="5"/>
                  <a:pt x="5070" y="1"/>
                  <a:pt x="4951" y="1"/>
                </a:cubicBezTo>
                <a:close/>
              </a:path>
            </a:pathLst>
          </a:custGeom>
          <a:solidFill>
            <a:srgbClr val="EF606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69" name="Google Shape;969;p30"/>
          <p:cNvSpPr/>
          <p:nvPr/>
        </p:nvSpPr>
        <p:spPr>
          <a:xfrm>
            <a:off x="9461615" y="7487611"/>
            <a:ext cx="103302" cy="141426"/>
          </a:xfrm>
          <a:custGeom>
            <a:avLst/>
            <a:gdLst/>
            <a:ahLst/>
            <a:cxnLst/>
            <a:rect l="l" t="t" r="r" b="b"/>
            <a:pathLst>
              <a:path w="4945" h="6770" extrusionOk="0">
                <a:moveTo>
                  <a:pt x="219" y="0"/>
                </a:moveTo>
                <a:cubicBezTo>
                  <a:pt x="61" y="0"/>
                  <a:pt x="1" y="242"/>
                  <a:pt x="171" y="268"/>
                </a:cubicBezTo>
                <a:cubicBezTo>
                  <a:pt x="1234" y="440"/>
                  <a:pt x="2228" y="937"/>
                  <a:pt x="3001" y="1687"/>
                </a:cubicBezTo>
                <a:cubicBezTo>
                  <a:pt x="3812" y="2477"/>
                  <a:pt x="4326" y="3519"/>
                  <a:pt x="4489" y="4634"/>
                </a:cubicBezTo>
                <a:cubicBezTo>
                  <a:pt x="4582" y="5286"/>
                  <a:pt x="4548" y="5956"/>
                  <a:pt x="4392" y="6598"/>
                </a:cubicBezTo>
                <a:cubicBezTo>
                  <a:pt x="4365" y="6701"/>
                  <a:pt x="4451" y="6769"/>
                  <a:pt x="4534" y="6769"/>
                </a:cubicBezTo>
                <a:cubicBezTo>
                  <a:pt x="4588" y="6769"/>
                  <a:pt x="4641" y="6739"/>
                  <a:pt x="4658" y="6670"/>
                </a:cubicBezTo>
                <a:cubicBezTo>
                  <a:pt x="4944" y="5493"/>
                  <a:pt x="4830" y="4244"/>
                  <a:pt x="4344" y="3137"/>
                </a:cubicBezTo>
                <a:cubicBezTo>
                  <a:pt x="3878" y="2080"/>
                  <a:pt x="3060" y="1203"/>
                  <a:pt x="2059" y="638"/>
                </a:cubicBezTo>
                <a:cubicBezTo>
                  <a:pt x="1496" y="320"/>
                  <a:pt x="882" y="103"/>
                  <a:pt x="244" y="2"/>
                </a:cubicBezTo>
                <a:cubicBezTo>
                  <a:pt x="235" y="1"/>
                  <a:pt x="227" y="0"/>
                  <a:pt x="219" y="0"/>
                </a:cubicBezTo>
                <a:close/>
              </a:path>
            </a:pathLst>
          </a:custGeom>
          <a:solidFill>
            <a:srgbClr val="EF606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72" name="Google Shape;972;p30"/>
          <p:cNvSpPr/>
          <p:nvPr/>
        </p:nvSpPr>
        <p:spPr>
          <a:xfrm rot="7302147">
            <a:off x="9130704" y="7360644"/>
            <a:ext cx="103308" cy="97760"/>
          </a:xfrm>
          <a:custGeom>
            <a:avLst/>
            <a:gdLst/>
            <a:ahLst/>
            <a:cxnLst/>
            <a:rect l="l" t="t" r="r" b="b"/>
            <a:pathLst>
              <a:path w="1623" h="1536" extrusionOk="0">
                <a:moveTo>
                  <a:pt x="492" y="397"/>
                </a:moveTo>
                <a:cubicBezTo>
                  <a:pt x="475" y="411"/>
                  <a:pt x="448" y="424"/>
                  <a:pt x="417" y="438"/>
                </a:cubicBezTo>
                <a:cubicBezTo>
                  <a:pt x="434" y="421"/>
                  <a:pt x="451" y="411"/>
                  <a:pt x="468" y="404"/>
                </a:cubicBezTo>
                <a:cubicBezTo>
                  <a:pt x="475" y="400"/>
                  <a:pt x="484" y="397"/>
                  <a:pt x="492" y="397"/>
                </a:cubicBezTo>
                <a:close/>
                <a:moveTo>
                  <a:pt x="915" y="763"/>
                </a:moveTo>
                <a:cubicBezTo>
                  <a:pt x="922" y="763"/>
                  <a:pt x="931" y="766"/>
                  <a:pt x="948" y="780"/>
                </a:cubicBezTo>
                <a:cubicBezTo>
                  <a:pt x="962" y="794"/>
                  <a:pt x="992" y="817"/>
                  <a:pt x="939" y="882"/>
                </a:cubicBezTo>
                <a:cubicBezTo>
                  <a:pt x="908" y="922"/>
                  <a:pt x="850" y="963"/>
                  <a:pt x="786" y="993"/>
                </a:cubicBezTo>
                <a:cubicBezTo>
                  <a:pt x="786" y="990"/>
                  <a:pt x="789" y="986"/>
                  <a:pt x="789" y="983"/>
                </a:cubicBezTo>
                <a:cubicBezTo>
                  <a:pt x="806" y="864"/>
                  <a:pt x="861" y="780"/>
                  <a:pt x="901" y="763"/>
                </a:cubicBezTo>
                <a:close/>
                <a:moveTo>
                  <a:pt x="384" y="1"/>
                </a:moveTo>
                <a:cubicBezTo>
                  <a:pt x="318" y="1"/>
                  <a:pt x="257" y="13"/>
                  <a:pt x="204" y="42"/>
                </a:cubicBezTo>
                <a:cubicBezTo>
                  <a:pt x="112" y="89"/>
                  <a:pt x="54" y="184"/>
                  <a:pt x="31" y="319"/>
                </a:cubicBezTo>
                <a:cubicBezTo>
                  <a:pt x="1" y="509"/>
                  <a:pt x="112" y="570"/>
                  <a:pt x="163" y="591"/>
                </a:cubicBezTo>
                <a:lnTo>
                  <a:pt x="170" y="591"/>
                </a:lnTo>
                <a:cubicBezTo>
                  <a:pt x="159" y="627"/>
                  <a:pt x="149" y="668"/>
                  <a:pt x="146" y="705"/>
                </a:cubicBezTo>
                <a:cubicBezTo>
                  <a:pt x="123" y="882"/>
                  <a:pt x="176" y="1027"/>
                  <a:pt x="295" y="1115"/>
                </a:cubicBezTo>
                <a:cubicBezTo>
                  <a:pt x="365" y="1168"/>
                  <a:pt x="452" y="1190"/>
                  <a:pt x="542" y="1190"/>
                </a:cubicBezTo>
                <a:cubicBezTo>
                  <a:pt x="579" y="1190"/>
                  <a:pt x="617" y="1187"/>
                  <a:pt x="654" y="1180"/>
                </a:cubicBezTo>
                <a:cubicBezTo>
                  <a:pt x="678" y="1291"/>
                  <a:pt x="732" y="1386"/>
                  <a:pt x="813" y="1450"/>
                </a:cubicBezTo>
                <a:cubicBezTo>
                  <a:pt x="887" y="1508"/>
                  <a:pt x="969" y="1535"/>
                  <a:pt x="1050" y="1535"/>
                </a:cubicBezTo>
                <a:cubicBezTo>
                  <a:pt x="1098" y="1535"/>
                  <a:pt x="1145" y="1529"/>
                  <a:pt x="1192" y="1508"/>
                </a:cubicBezTo>
                <a:cubicBezTo>
                  <a:pt x="1413" y="1416"/>
                  <a:pt x="1586" y="1132"/>
                  <a:pt x="1616" y="919"/>
                </a:cubicBezTo>
                <a:cubicBezTo>
                  <a:pt x="1622" y="882"/>
                  <a:pt x="1595" y="847"/>
                  <a:pt x="1558" y="841"/>
                </a:cubicBezTo>
                <a:cubicBezTo>
                  <a:pt x="1556" y="841"/>
                  <a:pt x="1553" y="841"/>
                  <a:pt x="1551" y="841"/>
                </a:cubicBezTo>
                <a:cubicBezTo>
                  <a:pt x="1517" y="841"/>
                  <a:pt x="1487" y="864"/>
                  <a:pt x="1480" y="899"/>
                </a:cubicBezTo>
                <a:cubicBezTo>
                  <a:pt x="1456" y="1071"/>
                  <a:pt x="1311" y="1312"/>
                  <a:pt x="1139" y="1379"/>
                </a:cubicBezTo>
                <a:cubicBezTo>
                  <a:pt x="1107" y="1393"/>
                  <a:pt x="1076" y="1400"/>
                  <a:pt x="1046" y="1400"/>
                </a:cubicBezTo>
                <a:cubicBezTo>
                  <a:pt x="995" y="1400"/>
                  <a:pt x="947" y="1381"/>
                  <a:pt x="898" y="1342"/>
                </a:cubicBezTo>
                <a:cubicBezTo>
                  <a:pt x="826" y="1288"/>
                  <a:pt x="800" y="1213"/>
                  <a:pt x="786" y="1142"/>
                </a:cubicBezTo>
                <a:cubicBezTo>
                  <a:pt x="895" y="1102"/>
                  <a:pt x="989" y="1038"/>
                  <a:pt x="1047" y="969"/>
                </a:cubicBezTo>
                <a:cubicBezTo>
                  <a:pt x="1128" y="864"/>
                  <a:pt x="1128" y="753"/>
                  <a:pt x="1040" y="675"/>
                </a:cubicBezTo>
                <a:cubicBezTo>
                  <a:pt x="1000" y="642"/>
                  <a:pt x="957" y="625"/>
                  <a:pt x="913" y="625"/>
                </a:cubicBezTo>
                <a:cubicBezTo>
                  <a:pt x="895" y="625"/>
                  <a:pt x="876" y="628"/>
                  <a:pt x="857" y="634"/>
                </a:cubicBezTo>
                <a:cubicBezTo>
                  <a:pt x="759" y="672"/>
                  <a:pt x="678" y="797"/>
                  <a:pt x="654" y="960"/>
                </a:cubicBezTo>
                <a:cubicBezTo>
                  <a:pt x="647" y="990"/>
                  <a:pt x="647" y="1017"/>
                  <a:pt x="644" y="1041"/>
                </a:cubicBezTo>
                <a:cubicBezTo>
                  <a:pt x="609" y="1048"/>
                  <a:pt x="573" y="1052"/>
                  <a:pt x="539" y="1052"/>
                </a:cubicBezTo>
                <a:cubicBezTo>
                  <a:pt x="477" y="1052"/>
                  <a:pt x="420" y="1038"/>
                  <a:pt x="376" y="1003"/>
                </a:cubicBezTo>
                <a:cubicBezTo>
                  <a:pt x="271" y="929"/>
                  <a:pt x="271" y="797"/>
                  <a:pt x="281" y="725"/>
                </a:cubicBezTo>
                <a:cubicBezTo>
                  <a:pt x="285" y="682"/>
                  <a:pt x="298" y="641"/>
                  <a:pt x="312" y="604"/>
                </a:cubicBezTo>
                <a:cubicBezTo>
                  <a:pt x="448" y="591"/>
                  <a:pt x="593" y="519"/>
                  <a:pt x="634" y="444"/>
                </a:cubicBezTo>
                <a:cubicBezTo>
                  <a:pt x="661" y="394"/>
                  <a:pt x="654" y="339"/>
                  <a:pt x="610" y="306"/>
                </a:cubicBezTo>
                <a:cubicBezTo>
                  <a:pt x="576" y="276"/>
                  <a:pt x="534" y="260"/>
                  <a:pt x="491" y="260"/>
                </a:cubicBezTo>
                <a:cubicBezTo>
                  <a:pt x="466" y="260"/>
                  <a:pt x="441" y="265"/>
                  <a:pt x="417" y="275"/>
                </a:cubicBezTo>
                <a:cubicBezTo>
                  <a:pt x="346" y="302"/>
                  <a:pt x="278" y="374"/>
                  <a:pt x="227" y="465"/>
                </a:cubicBezTo>
                <a:cubicBezTo>
                  <a:pt x="220" y="465"/>
                  <a:pt x="214" y="461"/>
                  <a:pt x="210" y="461"/>
                </a:cubicBezTo>
                <a:cubicBezTo>
                  <a:pt x="193" y="455"/>
                  <a:pt x="149" y="441"/>
                  <a:pt x="166" y="339"/>
                </a:cubicBezTo>
                <a:cubicBezTo>
                  <a:pt x="184" y="248"/>
                  <a:pt x="214" y="191"/>
                  <a:pt x="268" y="160"/>
                </a:cubicBezTo>
                <a:cubicBezTo>
                  <a:pt x="300" y="142"/>
                  <a:pt x="340" y="135"/>
                  <a:pt x="384" y="135"/>
                </a:cubicBezTo>
                <a:cubicBezTo>
                  <a:pt x="545" y="135"/>
                  <a:pt x="771" y="234"/>
                  <a:pt x="959" y="316"/>
                </a:cubicBezTo>
                <a:cubicBezTo>
                  <a:pt x="1128" y="391"/>
                  <a:pt x="1277" y="455"/>
                  <a:pt x="1386" y="461"/>
                </a:cubicBezTo>
                <a:cubicBezTo>
                  <a:pt x="1388" y="461"/>
                  <a:pt x="1390" y="462"/>
                  <a:pt x="1392" y="462"/>
                </a:cubicBezTo>
                <a:cubicBezTo>
                  <a:pt x="1432" y="462"/>
                  <a:pt x="1457" y="433"/>
                  <a:pt x="1460" y="397"/>
                </a:cubicBezTo>
                <a:cubicBezTo>
                  <a:pt x="1460" y="360"/>
                  <a:pt x="1433" y="326"/>
                  <a:pt x="1395" y="322"/>
                </a:cubicBezTo>
                <a:cubicBezTo>
                  <a:pt x="1308" y="319"/>
                  <a:pt x="1165" y="255"/>
                  <a:pt x="1013" y="191"/>
                </a:cubicBezTo>
                <a:cubicBezTo>
                  <a:pt x="802" y="100"/>
                  <a:pt x="573" y="1"/>
                  <a:pt x="384" y="1"/>
                </a:cubicBezTo>
                <a:close/>
              </a:path>
            </a:pathLst>
          </a:custGeom>
          <a:solidFill>
            <a:srgbClr val="EF606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883F1DDA-A81B-400A-8113-FB7C3C533E24}"/>
              </a:ext>
            </a:extLst>
          </p:cNvPr>
          <p:cNvSpPr/>
          <p:nvPr/>
        </p:nvSpPr>
        <p:spPr>
          <a:xfrm>
            <a:off x="3412001" y="4060165"/>
            <a:ext cx="11462250" cy="156778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600" b="1" i="0" u="none" strike="noStrike" kern="0" cap="none" spc="0" normalizeH="0" baseline="0" noProof="0" dirty="0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A. </a:t>
            </a:r>
            <a:r>
              <a:rPr kumimoji="0" lang="en-US" sz="5600" b="1" i="0" u="none" strike="noStrike" kern="0" cap="none" spc="0" normalizeH="0" baseline="0" noProof="0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8 đỉnh</a:t>
            </a:r>
            <a:endParaRPr kumimoji="0" lang="en-US" sz="5600" b="1" i="0" u="none" strike="noStrike" kern="0" cap="none" spc="0" normalizeH="0" baseline="0" noProof="0" dirty="0">
              <a:ln>
                <a:noFill/>
              </a:ln>
              <a:solidFill>
                <a:srgbClr val="F3F3F3">
                  <a:lumMod val="1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37B9597D-5A1C-4F65-A967-D79F793DE0AB}"/>
              </a:ext>
            </a:extLst>
          </p:cNvPr>
          <p:cNvSpPr/>
          <p:nvPr/>
        </p:nvSpPr>
        <p:spPr>
          <a:xfrm>
            <a:off x="3451235" y="5990537"/>
            <a:ext cx="11462250" cy="156778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600" b="1" i="0" u="none" strike="noStrike" kern="0" cap="none" spc="0" normalizeH="0" baseline="0" noProof="0" dirty="0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B. 6 </a:t>
            </a:r>
            <a:r>
              <a:rPr kumimoji="0" lang="en-US" sz="5600" b="1" i="0" u="none" strike="noStrike" kern="0" cap="none" spc="0" normalizeH="0" baseline="0" noProof="0" dirty="0" err="1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đỉnh</a:t>
            </a:r>
            <a:endParaRPr kumimoji="0" lang="en-US" sz="5600" b="1" i="0" u="none" strike="noStrike" kern="0" cap="none" spc="0" normalizeH="0" baseline="0" noProof="0" dirty="0">
              <a:ln>
                <a:noFill/>
              </a:ln>
              <a:solidFill>
                <a:srgbClr val="F3F3F3">
                  <a:lumMod val="1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03AD6970-DC86-40E4-A962-100E74575518}"/>
              </a:ext>
            </a:extLst>
          </p:cNvPr>
          <p:cNvSpPr/>
          <p:nvPr/>
        </p:nvSpPr>
        <p:spPr>
          <a:xfrm>
            <a:off x="3464791" y="7860335"/>
            <a:ext cx="11448694" cy="156778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600" b="1" i="0" u="none" strike="noStrike" kern="0" cap="none" spc="0" normalizeH="0" baseline="0" noProof="0" dirty="0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C. 12 </a:t>
            </a:r>
            <a:r>
              <a:rPr kumimoji="0" lang="en-US" sz="5600" b="1" i="0" u="none" strike="noStrike" kern="0" cap="none" spc="0" normalizeH="0" baseline="0" noProof="0" dirty="0" err="1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đỉnh</a:t>
            </a:r>
            <a:endParaRPr kumimoji="0" lang="en-US" sz="5600" b="1" i="0" u="none" strike="noStrike" kern="0" cap="none" spc="0" normalizeH="0" baseline="0" noProof="0" dirty="0">
              <a:ln>
                <a:noFill/>
              </a:ln>
              <a:solidFill>
                <a:srgbClr val="F3F3F3">
                  <a:lumMod val="1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61" name="Picture 15">
            <a:hlinkClick r:id="rId4" action="ppaction://hlinksldjump"/>
            <a:extLst>
              <a:ext uri="{FF2B5EF4-FFF2-40B4-BE49-F238E27FC236}">
                <a16:creationId xmlns:a16="http://schemas.microsoft.com/office/drawing/2014/main" id="{11187A09-6A63-440E-BA4C-FE68D3E652E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33400" y="232894"/>
            <a:ext cx="2577306" cy="284000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3630206" y="-107322"/>
            <a:ext cx="3114124" cy="4796402"/>
            <a:chOff x="13192677" y="-462232"/>
            <a:chExt cx="4018497" cy="5389789"/>
          </a:xfrm>
        </p:grpSpPr>
        <p:grpSp>
          <p:nvGrpSpPr>
            <p:cNvPr id="2" name="Group 1"/>
            <p:cNvGrpSpPr/>
            <p:nvPr/>
          </p:nvGrpSpPr>
          <p:grpSpPr>
            <a:xfrm>
              <a:off x="13628144" y="-462232"/>
              <a:ext cx="3088796" cy="5389789"/>
              <a:chOff x="12575949" y="-1329557"/>
              <a:chExt cx="5413464" cy="9673820"/>
            </a:xfrm>
          </p:grpSpPr>
          <p:sp>
            <p:nvSpPr>
              <p:cNvPr id="46" name="lạt 1">
                <a:extLst>
                  <a:ext uri="{FF2B5EF4-FFF2-40B4-BE49-F238E27FC236}">
                    <a16:creationId xmlns:a16="http://schemas.microsoft.com/office/drawing/2014/main" id="{82CB9E7C-DFAF-41CF-B65B-78246FACCE98}"/>
                  </a:ext>
                </a:extLst>
              </p:cNvPr>
              <p:cNvSpPr/>
              <p:nvPr/>
            </p:nvSpPr>
            <p:spPr>
              <a:xfrm rot="5400000">
                <a:off x="9903603" y="3281340"/>
                <a:ext cx="9372600" cy="150806"/>
              </a:xfrm>
              <a:prstGeom prst="rect">
                <a:avLst/>
              </a:prstGeom>
              <a:solidFill>
                <a:srgbClr val="EEECE1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45720" rIns="91440" bIns="4572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" name="lạt 1">
                <a:extLst>
                  <a:ext uri="{FF2B5EF4-FFF2-40B4-BE49-F238E27FC236}">
                    <a16:creationId xmlns:a16="http://schemas.microsoft.com/office/drawing/2014/main" id="{82CB9E7C-DFAF-41CF-B65B-78246FACCE98}"/>
                  </a:ext>
                </a:extLst>
              </p:cNvPr>
              <p:cNvSpPr/>
              <p:nvPr/>
            </p:nvSpPr>
            <p:spPr>
              <a:xfrm rot="5400000">
                <a:off x="11712793" y="3582560"/>
                <a:ext cx="9372600" cy="150806"/>
              </a:xfrm>
              <a:prstGeom prst="rect">
                <a:avLst/>
              </a:prstGeom>
              <a:solidFill>
                <a:srgbClr val="EEECE1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440" tIns="45720" rIns="91440" bIns="4572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47" name="lá m11" descr="14324 Sago Leaf Lá Dong 1kgx1 -">
                <a:extLst>
                  <a:ext uri="{FF2B5EF4-FFF2-40B4-BE49-F238E27FC236}">
                    <a16:creationId xmlns:a16="http://schemas.microsoft.com/office/drawing/2014/main" id="{901D63F7-2056-4E0E-B219-D4DA693ADC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897" b="99588" l="11333" r="98667">
                            <a14:backgroundMark x1="52833" y1="12784" x2="11833" y2="43505"/>
                            <a14:backgroundMark x1="37000" y1="33814" x2="28667" y2="43505"/>
                            <a14:backgroundMark x1="28167" y1="43299" x2="25333" y2="46804"/>
                          </a14:backgroundRemoval>
                        </a14:imgEffect>
                        <a14:imgEffect>
                          <a14:saturation sat="3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3" t="23321"/>
              <a:stretch/>
            </p:blipFill>
            <p:spPr bwMode="auto">
              <a:xfrm rot="15570348">
                <a:off x="11676397" y="521661"/>
                <a:ext cx="7212568" cy="54134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0" name="lá m11" descr="14324 Sago Leaf Lá Dong 1kgx1 -">
              <a:extLst>
                <a:ext uri="{FF2B5EF4-FFF2-40B4-BE49-F238E27FC236}">
                  <a16:creationId xmlns:a16="http://schemas.microsoft.com/office/drawing/2014/main" id="{901D63F7-2056-4E0E-B219-D4DA693ADC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897" b="99588" l="11333" r="98667">
                          <a14:backgroundMark x1="52833" y1="12784" x2="11833" y2="43505"/>
                          <a14:backgroundMark x1="37000" y1="33814" x2="28667" y2="43505"/>
                          <a14:backgroundMark x1="28167" y1="43299" x2="25333" y2="46804"/>
                        </a14:backgroundRemoval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43" t="23321"/>
            <a:stretch/>
          </p:blipFill>
          <p:spPr bwMode="auto">
            <a:xfrm rot="21357472">
              <a:off x="13192677" y="532841"/>
              <a:ext cx="4018497" cy="3088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50232127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mph" presetSubtype="0" repeatCount="5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91F8C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1F8C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mph" presetSubtype="0" repeatCount="5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43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mph" presetSubtype="0" repeatCount="5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91F8C"/>
                                      </p:to>
                                    </p:animClr>
                                    <p:animClr clrSpc="rgb" dir="cw">
                                      <p:cBhvr>
                                        <p:cTn id="51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1F8C"/>
                                      </p:to>
                                    </p:animClr>
                                    <p:set>
                                      <p:cBhvr>
                                        <p:cTn id="52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  <p:bldLst>
      <p:bldP spid="5" grpId="0" animBg="1"/>
      <p:bldP spid="926" grpId="0"/>
      <p:bldP spid="52" grpId="0" animBg="1"/>
      <p:bldP spid="52" grpId="1" animBg="1"/>
      <p:bldP spid="54" grpId="0" animBg="1"/>
      <p:bldP spid="56" grpId="0" animBg="1"/>
      <p:bldP spid="5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DAD8935-FA8E-4D49-957F-82EAEA5C73C7}"/>
              </a:ext>
            </a:extLst>
          </p:cNvPr>
          <p:cNvSpPr/>
          <p:nvPr/>
        </p:nvSpPr>
        <p:spPr>
          <a:xfrm>
            <a:off x="1313533" y="190959"/>
            <a:ext cx="15555102" cy="345297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3F3F3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26" name="Google Shape;926;p30"/>
          <p:cNvSpPr txBox="1">
            <a:spLocks noGrp="1"/>
          </p:cNvSpPr>
          <p:nvPr>
            <p:ph type="title"/>
          </p:nvPr>
        </p:nvSpPr>
        <p:spPr>
          <a:xfrm>
            <a:off x="3110706" y="587597"/>
            <a:ext cx="10723800" cy="2588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/>
          <a:p>
            <a:r>
              <a:rPr lang="en" sz="6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Câu 2. Hình lập phương có mấy cạnh?</a:t>
            </a:r>
            <a:endParaRPr sz="6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29" name="Google Shape;929;p30"/>
          <p:cNvGrpSpPr/>
          <p:nvPr/>
        </p:nvGrpSpPr>
        <p:grpSpPr>
          <a:xfrm>
            <a:off x="5486400" y="2095500"/>
            <a:ext cx="557602" cy="557602"/>
            <a:chOff x="6892567" y="1856809"/>
            <a:chExt cx="1219601" cy="1219601"/>
          </a:xfrm>
        </p:grpSpPr>
        <p:grpSp>
          <p:nvGrpSpPr>
            <p:cNvPr id="930" name="Google Shape;930;p30"/>
            <p:cNvGrpSpPr/>
            <p:nvPr/>
          </p:nvGrpSpPr>
          <p:grpSpPr>
            <a:xfrm>
              <a:off x="6892567" y="1856809"/>
              <a:ext cx="1219601" cy="1219601"/>
              <a:chOff x="6515239" y="4421248"/>
              <a:chExt cx="110029" cy="110029"/>
            </a:xfrm>
          </p:grpSpPr>
          <p:sp>
            <p:nvSpPr>
              <p:cNvPr id="931" name="Google Shape;931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2" name="Google Shape;932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3" name="Google Shape;933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4" name="Google Shape;934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935" name="Google Shape;935;p30"/>
            <p:cNvGrpSpPr/>
            <p:nvPr/>
          </p:nvGrpSpPr>
          <p:grpSpPr>
            <a:xfrm rot="-2700000">
              <a:off x="7172103" y="2136936"/>
              <a:ext cx="660725" cy="660772"/>
              <a:chOff x="6515239" y="4421248"/>
              <a:chExt cx="110029" cy="110029"/>
            </a:xfrm>
          </p:grpSpPr>
          <p:sp>
            <p:nvSpPr>
              <p:cNvPr id="936" name="Google Shape;936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7" name="Google Shape;937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8" name="Google Shape;938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9" name="Google Shape;939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40" name="Google Shape;940;p30"/>
          <p:cNvGrpSpPr/>
          <p:nvPr/>
        </p:nvGrpSpPr>
        <p:grpSpPr>
          <a:xfrm>
            <a:off x="15053185" y="7505673"/>
            <a:ext cx="557602" cy="557602"/>
            <a:chOff x="6892567" y="1856809"/>
            <a:chExt cx="1219601" cy="1219601"/>
          </a:xfrm>
        </p:grpSpPr>
        <p:grpSp>
          <p:nvGrpSpPr>
            <p:cNvPr id="941" name="Google Shape;941;p30"/>
            <p:cNvGrpSpPr/>
            <p:nvPr/>
          </p:nvGrpSpPr>
          <p:grpSpPr>
            <a:xfrm>
              <a:off x="6892567" y="1856809"/>
              <a:ext cx="1219601" cy="1219601"/>
              <a:chOff x="6515239" y="4421248"/>
              <a:chExt cx="110029" cy="110029"/>
            </a:xfrm>
          </p:grpSpPr>
          <p:sp>
            <p:nvSpPr>
              <p:cNvPr id="942" name="Google Shape;942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3" name="Google Shape;943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4" name="Google Shape;944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5" name="Google Shape;945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946" name="Google Shape;946;p30"/>
            <p:cNvGrpSpPr/>
            <p:nvPr/>
          </p:nvGrpSpPr>
          <p:grpSpPr>
            <a:xfrm rot="-2700000">
              <a:off x="7172103" y="2136936"/>
              <a:ext cx="660725" cy="660772"/>
              <a:chOff x="6515239" y="4421248"/>
              <a:chExt cx="110029" cy="110029"/>
            </a:xfrm>
          </p:grpSpPr>
          <p:sp>
            <p:nvSpPr>
              <p:cNvPr id="947" name="Google Shape;947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8" name="Google Shape;948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9" name="Google Shape;949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0" name="Google Shape;950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51" name="Google Shape;951;p30"/>
          <p:cNvGrpSpPr/>
          <p:nvPr/>
        </p:nvGrpSpPr>
        <p:grpSpPr>
          <a:xfrm>
            <a:off x="2124285" y="4021823"/>
            <a:ext cx="557602" cy="557602"/>
            <a:chOff x="6892567" y="1856809"/>
            <a:chExt cx="1219601" cy="1219601"/>
          </a:xfrm>
        </p:grpSpPr>
        <p:grpSp>
          <p:nvGrpSpPr>
            <p:cNvPr id="952" name="Google Shape;952;p30"/>
            <p:cNvGrpSpPr/>
            <p:nvPr/>
          </p:nvGrpSpPr>
          <p:grpSpPr>
            <a:xfrm>
              <a:off x="6892567" y="1856809"/>
              <a:ext cx="1219601" cy="1219601"/>
              <a:chOff x="6515239" y="4421248"/>
              <a:chExt cx="110029" cy="110029"/>
            </a:xfrm>
          </p:grpSpPr>
          <p:sp>
            <p:nvSpPr>
              <p:cNvPr id="953" name="Google Shape;953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4" name="Google Shape;954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5" name="Google Shape;955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6" name="Google Shape;956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957" name="Google Shape;957;p30"/>
            <p:cNvGrpSpPr/>
            <p:nvPr/>
          </p:nvGrpSpPr>
          <p:grpSpPr>
            <a:xfrm rot="-2700000">
              <a:off x="7172103" y="2136936"/>
              <a:ext cx="660725" cy="660772"/>
              <a:chOff x="6515239" y="4421248"/>
              <a:chExt cx="110029" cy="110029"/>
            </a:xfrm>
          </p:grpSpPr>
          <p:sp>
            <p:nvSpPr>
              <p:cNvPr id="958" name="Google Shape;958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9" name="Google Shape;959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60" name="Google Shape;960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61" name="Google Shape;961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sp>
        <p:nvSpPr>
          <p:cNvPr id="968" name="Google Shape;968;p30"/>
          <p:cNvSpPr/>
          <p:nvPr/>
        </p:nvSpPr>
        <p:spPr>
          <a:xfrm>
            <a:off x="8868198" y="7497300"/>
            <a:ext cx="114644" cy="138752"/>
          </a:xfrm>
          <a:custGeom>
            <a:avLst/>
            <a:gdLst/>
            <a:ahLst/>
            <a:cxnLst/>
            <a:rect l="l" t="t" r="r" b="b"/>
            <a:pathLst>
              <a:path w="5488" h="6642" extrusionOk="0">
                <a:moveTo>
                  <a:pt x="4951" y="1"/>
                </a:moveTo>
                <a:cubicBezTo>
                  <a:pt x="3815" y="1"/>
                  <a:pt x="2693" y="411"/>
                  <a:pt x="1809" y="1126"/>
                </a:cubicBezTo>
                <a:cubicBezTo>
                  <a:pt x="815" y="1934"/>
                  <a:pt x="211" y="3124"/>
                  <a:pt x="77" y="4391"/>
                </a:cubicBezTo>
                <a:cubicBezTo>
                  <a:pt x="1" y="5116"/>
                  <a:pt x="87" y="5857"/>
                  <a:pt x="335" y="6548"/>
                </a:cubicBezTo>
                <a:cubicBezTo>
                  <a:pt x="359" y="6613"/>
                  <a:pt x="414" y="6642"/>
                  <a:pt x="470" y="6642"/>
                </a:cubicBezTo>
                <a:cubicBezTo>
                  <a:pt x="555" y="6642"/>
                  <a:pt x="639" y="6574"/>
                  <a:pt x="601" y="6472"/>
                </a:cubicBezTo>
                <a:cubicBezTo>
                  <a:pt x="187" y="5323"/>
                  <a:pt x="246" y="4025"/>
                  <a:pt x="764" y="2917"/>
                </a:cubicBezTo>
                <a:cubicBezTo>
                  <a:pt x="1271" y="1819"/>
                  <a:pt x="2220" y="975"/>
                  <a:pt x="3355" y="564"/>
                </a:cubicBezTo>
                <a:cubicBezTo>
                  <a:pt x="3867" y="377"/>
                  <a:pt x="4407" y="280"/>
                  <a:pt x="4950" y="280"/>
                </a:cubicBezTo>
                <a:cubicBezTo>
                  <a:pt x="5069" y="280"/>
                  <a:pt x="5189" y="285"/>
                  <a:pt x="5309" y="295"/>
                </a:cubicBezTo>
                <a:cubicBezTo>
                  <a:pt x="5313" y="295"/>
                  <a:pt x="5317" y="295"/>
                  <a:pt x="5321" y="295"/>
                </a:cubicBezTo>
                <a:cubicBezTo>
                  <a:pt x="5488" y="295"/>
                  <a:pt x="5481" y="28"/>
                  <a:pt x="5309" y="15"/>
                </a:cubicBezTo>
                <a:cubicBezTo>
                  <a:pt x="5189" y="5"/>
                  <a:pt x="5070" y="1"/>
                  <a:pt x="4951" y="1"/>
                </a:cubicBezTo>
                <a:close/>
              </a:path>
            </a:pathLst>
          </a:custGeom>
          <a:solidFill>
            <a:srgbClr val="EF606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69" name="Google Shape;969;p30"/>
          <p:cNvSpPr/>
          <p:nvPr/>
        </p:nvSpPr>
        <p:spPr>
          <a:xfrm>
            <a:off x="9461615" y="7487611"/>
            <a:ext cx="103302" cy="141426"/>
          </a:xfrm>
          <a:custGeom>
            <a:avLst/>
            <a:gdLst/>
            <a:ahLst/>
            <a:cxnLst/>
            <a:rect l="l" t="t" r="r" b="b"/>
            <a:pathLst>
              <a:path w="4945" h="6770" extrusionOk="0">
                <a:moveTo>
                  <a:pt x="219" y="0"/>
                </a:moveTo>
                <a:cubicBezTo>
                  <a:pt x="61" y="0"/>
                  <a:pt x="1" y="242"/>
                  <a:pt x="171" y="268"/>
                </a:cubicBezTo>
                <a:cubicBezTo>
                  <a:pt x="1234" y="440"/>
                  <a:pt x="2228" y="937"/>
                  <a:pt x="3001" y="1687"/>
                </a:cubicBezTo>
                <a:cubicBezTo>
                  <a:pt x="3812" y="2477"/>
                  <a:pt x="4326" y="3519"/>
                  <a:pt x="4489" y="4634"/>
                </a:cubicBezTo>
                <a:cubicBezTo>
                  <a:pt x="4582" y="5286"/>
                  <a:pt x="4548" y="5956"/>
                  <a:pt x="4392" y="6598"/>
                </a:cubicBezTo>
                <a:cubicBezTo>
                  <a:pt x="4365" y="6701"/>
                  <a:pt x="4451" y="6769"/>
                  <a:pt x="4534" y="6769"/>
                </a:cubicBezTo>
                <a:cubicBezTo>
                  <a:pt x="4588" y="6769"/>
                  <a:pt x="4641" y="6739"/>
                  <a:pt x="4658" y="6670"/>
                </a:cubicBezTo>
                <a:cubicBezTo>
                  <a:pt x="4944" y="5493"/>
                  <a:pt x="4830" y="4244"/>
                  <a:pt x="4344" y="3137"/>
                </a:cubicBezTo>
                <a:cubicBezTo>
                  <a:pt x="3878" y="2080"/>
                  <a:pt x="3060" y="1203"/>
                  <a:pt x="2059" y="638"/>
                </a:cubicBezTo>
                <a:cubicBezTo>
                  <a:pt x="1496" y="320"/>
                  <a:pt x="882" y="103"/>
                  <a:pt x="244" y="2"/>
                </a:cubicBezTo>
                <a:cubicBezTo>
                  <a:pt x="235" y="1"/>
                  <a:pt x="227" y="0"/>
                  <a:pt x="219" y="0"/>
                </a:cubicBezTo>
                <a:close/>
              </a:path>
            </a:pathLst>
          </a:custGeom>
          <a:solidFill>
            <a:srgbClr val="EF606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72" name="Google Shape;972;p30"/>
          <p:cNvSpPr/>
          <p:nvPr/>
        </p:nvSpPr>
        <p:spPr>
          <a:xfrm rot="7302147">
            <a:off x="9130704" y="7360644"/>
            <a:ext cx="103308" cy="97760"/>
          </a:xfrm>
          <a:custGeom>
            <a:avLst/>
            <a:gdLst/>
            <a:ahLst/>
            <a:cxnLst/>
            <a:rect l="l" t="t" r="r" b="b"/>
            <a:pathLst>
              <a:path w="1623" h="1536" extrusionOk="0">
                <a:moveTo>
                  <a:pt x="492" y="397"/>
                </a:moveTo>
                <a:cubicBezTo>
                  <a:pt x="475" y="411"/>
                  <a:pt x="448" y="424"/>
                  <a:pt x="417" y="438"/>
                </a:cubicBezTo>
                <a:cubicBezTo>
                  <a:pt x="434" y="421"/>
                  <a:pt x="451" y="411"/>
                  <a:pt x="468" y="404"/>
                </a:cubicBezTo>
                <a:cubicBezTo>
                  <a:pt x="475" y="400"/>
                  <a:pt x="484" y="397"/>
                  <a:pt x="492" y="397"/>
                </a:cubicBezTo>
                <a:close/>
                <a:moveTo>
                  <a:pt x="915" y="763"/>
                </a:moveTo>
                <a:cubicBezTo>
                  <a:pt x="922" y="763"/>
                  <a:pt x="931" y="766"/>
                  <a:pt x="948" y="780"/>
                </a:cubicBezTo>
                <a:cubicBezTo>
                  <a:pt x="962" y="794"/>
                  <a:pt x="992" y="817"/>
                  <a:pt x="939" y="882"/>
                </a:cubicBezTo>
                <a:cubicBezTo>
                  <a:pt x="908" y="922"/>
                  <a:pt x="850" y="963"/>
                  <a:pt x="786" y="993"/>
                </a:cubicBezTo>
                <a:cubicBezTo>
                  <a:pt x="786" y="990"/>
                  <a:pt x="789" y="986"/>
                  <a:pt x="789" y="983"/>
                </a:cubicBezTo>
                <a:cubicBezTo>
                  <a:pt x="806" y="864"/>
                  <a:pt x="861" y="780"/>
                  <a:pt x="901" y="763"/>
                </a:cubicBezTo>
                <a:close/>
                <a:moveTo>
                  <a:pt x="384" y="1"/>
                </a:moveTo>
                <a:cubicBezTo>
                  <a:pt x="318" y="1"/>
                  <a:pt x="257" y="13"/>
                  <a:pt x="204" y="42"/>
                </a:cubicBezTo>
                <a:cubicBezTo>
                  <a:pt x="112" y="89"/>
                  <a:pt x="54" y="184"/>
                  <a:pt x="31" y="319"/>
                </a:cubicBezTo>
                <a:cubicBezTo>
                  <a:pt x="1" y="509"/>
                  <a:pt x="112" y="570"/>
                  <a:pt x="163" y="591"/>
                </a:cubicBezTo>
                <a:lnTo>
                  <a:pt x="170" y="591"/>
                </a:lnTo>
                <a:cubicBezTo>
                  <a:pt x="159" y="627"/>
                  <a:pt x="149" y="668"/>
                  <a:pt x="146" y="705"/>
                </a:cubicBezTo>
                <a:cubicBezTo>
                  <a:pt x="123" y="882"/>
                  <a:pt x="176" y="1027"/>
                  <a:pt x="295" y="1115"/>
                </a:cubicBezTo>
                <a:cubicBezTo>
                  <a:pt x="365" y="1168"/>
                  <a:pt x="452" y="1190"/>
                  <a:pt x="542" y="1190"/>
                </a:cubicBezTo>
                <a:cubicBezTo>
                  <a:pt x="579" y="1190"/>
                  <a:pt x="617" y="1187"/>
                  <a:pt x="654" y="1180"/>
                </a:cubicBezTo>
                <a:cubicBezTo>
                  <a:pt x="678" y="1291"/>
                  <a:pt x="732" y="1386"/>
                  <a:pt x="813" y="1450"/>
                </a:cubicBezTo>
                <a:cubicBezTo>
                  <a:pt x="887" y="1508"/>
                  <a:pt x="969" y="1535"/>
                  <a:pt x="1050" y="1535"/>
                </a:cubicBezTo>
                <a:cubicBezTo>
                  <a:pt x="1098" y="1535"/>
                  <a:pt x="1145" y="1529"/>
                  <a:pt x="1192" y="1508"/>
                </a:cubicBezTo>
                <a:cubicBezTo>
                  <a:pt x="1413" y="1416"/>
                  <a:pt x="1586" y="1132"/>
                  <a:pt x="1616" y="919"/>
                </a:cubicBezTo>
                <a:cubicBezTo>
                  <a:pt x="1622" y="882"/>
                  <a:pt x="1595" y="847"/>
                  <a:pt x="1558" y="841"/>
                </a:cubicBezTo>
                <a:cubicBezTo>
                  <a:pt x="1556" y="841"/>
                  <a:pt x="1553" y="841"/>
                  <a:pt x="1551" y="841"/>
                </a:cubicBezTo>
                <a:cubicBezTo>
                  <a:pt x="1517" y="841"/>
                  <a:pt x="1487" y="864"/>
                  <a:pt x="1480" y="899"/>
                </a:cubicBezTo>
                <a:cubicBezTo>
                  <a:pt x="1456" y="1071"/>
                  <a:pt x="1311" y="1312"/>
                  <a:pt x="1139" y="1379"/>
                </a:cubicBezTo>
                <a:cubicBezTo>
                  <a:pt x="1107" y="1393"/>
                  <a:pt x="1076" y="1400"/>
                  <a:pt x="1046" y="1400"/>
                </a:cubicBezTo>
                <a:cubicBezTo>
                  <a:pt x="995" y="1400"/>
                  <a:pt x="947" y="1381"/>
                  <a:pt x="898" y="1342"/>
                </a:cubicBezTo>
                <a:cubicBezTo>
                  <a:pt x="826" y="1288"/>
                  <a:pt x="800" y="1213"/>
                  <a:pt x="786" y="1142"/>
                </a:cubicBezTo>
                <a:cubicBezTo>
                  <a:pt x="895" y="1102"/>
                  <a:pt x="989" y="1038"/>
                  <a:pt x="1047" y="969"/>
                </a:cubicBezTo>
                <a:cubicBezTo>
                  <a:pt x="1128" y="864"/>
                  <a:pt x="1128" y="753"/>
                  <a:pt x="1040" y="675"/>
                </a:cubicBezTo>
                <a:cubicBezTo>
                  <a:pt x="1000" y="642"/>
                  <a:pt x="957" y="625"/>
                  <a:pt x="913" y="625"/>
                </a:cubicBezTo>
                <a:cubicBezTo>
                  <a:pt x="895" y="625"/>
                  <a:pt x="876" y="628"/>
                  <a:pt x="857" y="634"/>
                </a:cubicBezTo>
                <a:cubicBezTo>
                  <a:pt x="759" y="672"/>
                  <a:pt x="678" y="797"/>
                  <a:pt x="654" y="960"/>
                </a:cubicBezTo>
                <a:cubicBezTo>
                  <a:pt x="647" y="990"/>
                  <a:pt x="647" y="1017"/>
                  <a:pt x="644" y="1041"/>
                </a:cubicBezTo>
                <a:cubicBezTo>
                  <a:pt x="609" y="1048"/>
                  <a:pt x="573" y="1052"/>
                  <a:pt x="539" y="1052"/>
                </a:cubicBezTo>
                <a:cubicBezTo>
                  <a:pt x="477" y="1052"/>
                  <a:pt x="420" y="1038"/>
                  <a:pt x="376" y="1003"/>
                </a:cubicBezTo>
                <a:cubicBezTo>
                  <a:pt x="271" y="929"/>
                  <a:pt x="271" y="797"/>
                  <a:pt x="281" y="725"/>
                </a:cubicBezTo>
                <a:cubicBezTo>
                  <a:pt x="285" y="682"/>
                  <a:pt x="298" y="641"/>
                  <a:pt x="312" y="604"/>
                </a:cubicBezTo>
                <a:cubicBezTo>
                  <a:pt x="448" y="591"/>
                  <a:pt x="593" y="519"/>
                  <a:pt x="634" y="444"/>
                </a:cubicBezTo>
                <a:cubicBezTo>
                  <a:pt x="661" y="394"/>
                  <a:pt x="654" y="339"/>
                  <a:pt x="610" y="306"/>
                </a:cubicBezTo>
                <a:cubicBezTo>
                  <a:pt x="576" y="276"/>
                  <a:pt x="534" y="260"/>
                  <a:pt x="491" y="260"/>
                </a:cubicBezTo>
                <a:cubicBezTo>
                  <a:pt x="466" y="260"/>
                  <a:pt x="441" y="265"/>
                  <a:pt x="417" y="275"/>
                </a:cubicBezTo>
                <a:cubicBezTo>
                  <a:pt x="346" y="302"/>
                  <a:pt x="278" y="374"/>
                  <a:pt x="227" y="465"/>
                </a:cubicBezTo>
                <a:cubicBezTo>
                  <a:pt x="220" y="465"/>
                  <a:pt x="214" y="461"/>
                  <a:pt x="210" y="461"/>
                </a:cubicBezTo>
                <a:cubicBezTo>
                  <a:pt x="193" y="455"/>
                  <a:pt x="149" y="441"/>
                  <a:pt x="166" y="339"/>
                </a:cubicBezTo>
                <a:cubicBezTo>
                  <a:pt x="184" y="248"/>
                  <a:pt x="214" y="191"/>
                  <a:pt x="268" y="160"/>
                </a:cubicBezTo>
                <a:cubicBezTo>
                  <a:pt x="300" y="142"/>
                  <a:pt x="340" y="135"/>
                  <a:pt x="384" y="135"/>
                </a:cubicBezTo>
                <a:cubicBezTo>
                  <a:pt x="545" y="135"/>
                  <a:pt x="771" y="234"/>
                  <a:pt x="959" y="316"/>
                </a:cubicBezTo>
                <a:cubicBezTo>
                  <a:pt x="1128" y="391"/>
                  <a:pt x="1277" y="455"/>
                  <a:pt x="1386" y="461"/>
                </a:cubicBezTo>
                <a:cubicBezTo>
                  <a:pt x="1388" y="461"/>
                  <a:pt x="1390" y="462"/>
                  <a:pt x="1392" y="462"/>
                </a:cubicBezTo>
                <a:cubicBezTo>
                  <a:pt x="1432" y="462"/>
                  <a:pt x="1457" y="433"/>
                  <a:pt x="1460" y="397"/>
                </a:cubicBezTo>
                <a:cubicBezTo>
                  <a:pt x="1460" y="360"/>
                  <a:pt x="1433" y="326"/>
                  <a:pt x="1395" y="322"/>
                </a:cubicBezTo>
                <a:cubicBezTo>
                  <a:pt x="1308" y="319"/>
                  <a:pt x="1165" y="255"/>
                  <a:pt x="1013" y="191"/>
                </a:cubicBezTo>
                <a:cubicBezTo>
                  <a:pt x="802" y="100"/>
                  <a:pt x="573" y="1"/>
                  <a:pt x="384" y="1"/>
                </a:cubicBezTo>
                <a:close/>
              </a:path>
            </a:pathLst>
          </a:custGeom>
          <a:solidFill>
            <a:srgbClr val="EF606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883F1DDA-A81B-400A-8113-FB7C3C533E24}"/>
              </a:ext>
            </a:extLst>
          </p:cNvPr>
          <p:cNvSpPr/>
          <p:nvPr/>
        </p:nvSpPr>
        <p:spPr>
          <a:xfrm>
            <a:off x="3458491" y="8025175"/>
            <a:ext cx="11462250" cy="156778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600" b="1" i="0" u="none" strike="noStrike" kern="0" cap="none" spc="0" normalizeH="0" baseline="0" noProof="0" dirty="0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A. 12 </a:t>
            </a:r>
            <a:r>
              <a:rPr kumimoji="0" lang="en-US" sz="5600" b="1" i="0" u="none" strike="noStrike" kern="0" cap="none" spc="0" normalizeH="0" baseline="0" noProof="0" dirty="0" err="1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cạnh</a:t>
            </a:r>
            <a:endParaRPr kumimoji="0" lang="en-US" sz="5600" b="1" i="0" u="none" strike="noStrike" kern="0" cap="none" spc="0" normalizeH="0" baseline="0" noProof="0" dirty="0">
              <a:ln>
                <a:noFill/>
              </a:ln>
              <a:solidFill>
                <a:srgbClr val="F3F3F3">
                  <a:lumMod val="1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37B9597D-5A1C-4F65-A967-D79F793DE0AB}"/>
              </a:ext>
            </a:extLst>
          </p:cNvPr>
          <p:cNvSpPr/>
          <p:nvPr/>
        </p:nvSpPr>
        <p:spPr>
          <a:xfrm>
            <a:off x="3451235" y="5990537"/>
            <a:ext cx="11462250" cy="156778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600" b="1" i="0" u="none" strike="noStrike" kern="0" cap="none" spc="0" normalizeH="0" baseline="0" noProof="0" dirty="0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B. 10 </a:t>
            </a:r>
            <a:r>
              <a:rPr kumimoji="0" lang="en-US" sz="5600" b="1" i="0" u="none" strike="noStrike" kern="0" cap="none" spc="0" normalizeH="0" baseline="0" noProof="0" dirty="0" err="1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cạnh</a:t>
            </a:r>
            <a:endParaRPr kumimoji="0" lang="en-US" sz="5600" b="1" i="0" u="none" strike="noStrike" kern="0" cap="none" spc="0" normalizeH="0" baseline="0" noProof="0" dirty="0">
              <a:ln>
                <a:noFill/>
              </a:ln>
              <a:solidFill>
                <a:srgbClr val="F3F3F3">
                  <a:lumMod val="1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03AD6970-DC86-40E4-A962-100E74575518}"/>
              </a:ext>
            </a:extLst>
          </p:cNvPr>
          <p:cNvSpPr/>
          <p:nvPr/>
        </p:nvSpPr>
        <p:spPr>
          <a:xfrm>
            <a:off x="3439109" y="4021823"/>
            <a:ext cx="11448694" cy="156778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600" b="1" i="0" u="none" strike="noStrike" kern="0" cap="none" spc="0" normalizeH="0" baseline="0" noProof="0" dirty="0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C. 8 </a:t>
            </a:r>
            <a:r>
              <a:rPr kumimoji="0" lang="en-US" sz="5600" b="1" i="0" u="none" strike="noStrike" kern="0" cap="none" spc="0" normalizeH="0" baseline="0" noProof="0" dirty="0" err="1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cạnh</a:t>
            </a:r>
            <a:endParaRPr kumimoji="0" lang="en-US" sz="5600" b="1" i="0" u="none" strike="noStrike" kern="0" cap="none" spc="0" normalizeH="0" baseline="0" noProof="0" dirty="0">
              <a:ln>
                <a:noFill/>
              </a:ln>
              <a:solidFill>
                <a:srgbClr val="F3F3F3">
                  <a:lumMod val="1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61" name="Picture 15">
            <a:hlinkClick r:id="rId4" action="ppaction://hlinksldjump"/>
            <a:extLst>
              <a:ext uri="{FF2B5EF4-FFF2-40B4-BE49-F238E27FC236}">
                <a16:creationId xmlns:a16="http://schemas.microsoft.com/office/drawing/2014/main" id="{11187A09-6A63-440E-BA4C-FE68D3E652E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33400" y="346380"/>
            <a:ext cx="2577306" cy="2840008"/>
          </a:xfrm>
          <a:prstGeom prst="rect">
            <a:avLst/>
          </a:prstGeom>
        </p:spPr>
      </p:pic>
      <p:pic>
        <p:nvPicPr>
          <p:cNvPr id="45" name="gạo m1" descr="Cách đồ xôi ngũ sắc đậm đà sắc vị cho năm mới - Tối nay ăn gì">
            <a:extLst>
              <a:ext uri="{FF2B5EF4-FFF2-40B4-BE49-F238E27FC236}">
                <a16:creationId xmlns:a16="http://schemas.microsoft.com/office/drawing/2014/main" id="{F4B088C3-3067-40D9-9C54-B05E4F235E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87" r="8887"/>
          <a:stretch/>
        </p:blipFill>
        <p:spPr bwMode="auto">
          <a:xfrm>
            <a:off x="13597291" y="346380"/>
            <a:ext cx="3579606" cy="265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872077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mph" presetSubtype="0" repeatCount="5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91F8C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1F8C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mph" presetSubtype="0" repeatCount="5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43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mph" presetSubtype="0" repeatCount="5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91F8C"/>
                                      </p:to>
                                    </p:animClr>
                                    <p:animClr clrSpc="rgb" dir="cw">
                                      <p:cBhvr>
                                        <p:cTn id="51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1F8C"/>
                                      </p:to>
                                    </p:animClr>
                                    <p:set>
                                      <p:cBhvr>
                                        <p:cTn id="52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5" grpId="0" animBg="1"/>
      <p:bldP spid="926" grpId="0"/>
      <p:bldP spid="52" grpId="0" animBg="1"/>
      <p:bldP spid="52" grpId="1" animBg="1"/>
      <p:bldP spid="54" grpId="0" animBg="1"/>
      <p:bldP spid="56" grpId="0" animBg="1"/>
      <p:bldP spid="5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DAD8935-FA8E-4D49-957F-82EAEA5C73C7}"/>
              </a:ext>
            </a:extLst>
          </p:cNvPr>
          <p:cNvSpPr/>
          <p:nvPr/>
        </p:nvSpPr>
        <p:spPr>
          <a:xfrm>
            <a:off x="1313533" y="190959"/>
            <a:ext cx="15555102" cy="345297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3F3F3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26" name="Google Shape;926;p30"/>
          <p:cNvSpPr txBox="1">
            <a:spLocks noGrp="1"/>
          </p:cNvSpPr>
          <p:nvPr>
            <p:ph type="title"/>
          </p:nvPr>
        </p:nvSpPr>
        <p:spPr>
          <a:xfrm>
            <a:off x="3423526" y="326041"/>
            <a:ext cx="10723800" cy="2588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/>
          <a:p>
            <a:r>
              <a:rPr lang="en" sz="6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Câu 3. Hình hộp chữ nhật có mấy mặt?  </a:t>
            </a:r>
            <a:endParaRPr sz="6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29" name="Google Shape;929;p30"/>
          <p:cNvGrpSpPr/>
          <p:nvPr/>
        </p:nvGrpSpPr>
        <p:grpSpPr>
          <a:xfrm>
            <a:off x="5562600" y="1529589"/>
            <a:ext cx="557602" cy="557602"/>
            <a:chOff x="6892567" y="1856809"/>
            <a:chExt cx="1219601" cy="1219601"/>
          </a:xfrm>
        </p:grpSpPr>
        <p:grpSp>
          <p:nvGrpSpPr>
            <p:cNvPr id="930" name="Google Shape;930;p30"/>
            <p:cNvGrpSpPr/>
            <p:nvPr/>
          </p:nvGrpSpPr>
          <p:grpSpPr>
            <a:xfrm>
              <a:off x="6892567" y="1856809"/>
              <a:ext cx="1219601" cy="1219601"/>
              <a:chOff x="6515239" y="4421248"/>
              <a:chExt cx="110029" cy="110029"/>
            </a:xfrm>
          </p:grpSpPr>
          <p:sp>
            <p:nvSpPr>
              <p:cNvPr id="931" name="Google Shape;931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2" name="Google Shape;932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3" name="Google Shape;933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4" name="Google Shape;934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935" name="Google Shape;935;p30"/>
            <p:cNvGrpSpPr/>
            <p:nvPr/>
          </p:nvGrpSpPr>
          <p:grpSpPr>
            <a:xfrm rot="-2700000">
              <a:off x="7172103" y="2136936"/>
              <a:ext cx="660725" cy="660772"/>
              <a:chOff x="6515239" y="4421248"/>
              <a:chExt cx="110029" cy="110029"/>
            </a:xfrm>
          </p:grpSpPr>
          <p:sp>
            <p:nvSpPr>
              <p:cNvPr id="936" name="Google Shape;936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7" name="Google Shape;937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8" name="Google Shape;938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9" name="Google Shape;939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40" name="Google Shape;940;p30"/>
          <p:cNvGrpSpPr/>
          <p:nvPr/>
        </p:nvGrpSpPr>
        <p:grpSpPr>
          <a:xfrm>
            <a:off x="15053185" y="7505673"/>
            <a:ext cx="557602" cy="557602"/>
            <a:chOff x="6892567" y="1856809"/>
            <a:chExt cx="1219601" cy="1219601"/>
          </a:xfrm>
        </p:grpSpPr>
        <p:grpSp>
          <p:nvGrpSpPr>
            <p:cNvPr id="941" name="Google Shape;941;p30"/>
            <p:cNvGrpSpPr/>
            <p:nvPr/>
          </p:nvGrpSpPr>
          <p:grpSpPr>
            <a:xfrm>
              <a:off x="6892567" y="1856809"/>
              <a:ext cx="1219601" cy="1219601"/>
              <a:chOff x="6515239" y="4421248"/>
              <a:chExt cx="110029" cy="110029"/>
            </a:xfrm>
          </p:grpSpPr>
          <p:sp>
            <p:nvSpPr>
              <p:cNvPr id="942" name="Google Shape;942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3" name="Google Shape;943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4" name="Google Shape;944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5" name="Google Shape;945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946" name="Google Shape;946;p30"/>
            <p:cNvGrpSpPr/>
            <p:nvPr/>
          </p:nvGrpSpPr>
          <p:grpSpPr>
            <a:xfrm rot="-2700000">
              <a:off x="7172103" y="2136936"/>
              <a:ext cx="660725" cy="660772"/>
              <a:chOff x="6515239" y="4421248"/>
              <a:chExt cx="110029" cy="110029"/>
            </a:xfrm>
          </p:grpSpPr>
          <p:sp>
            <p:nvSpPr>
              <p:cNvPr id="947" name="Google Shape;947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8" name="Google Shape;948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9" name="Google Shape;949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0" name="Google Shape;950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51" name="Google Shape;951;p30"/>
          <p:cNvGrpSpPr/>
          <p:nvPr/>
        </p:nvGrpSpPr>
        <p:grpSpPr>
          <a:xfrm>
            <a:off x="2124285" y="4021823"/>
            <a:ext cx="557602" cy="557602"/>
            <a:chOff x="6892567" y="1856809"/>
            <a:chExt cx="1219601" cy="1219601"/>
          </a:xfrm>
        </p:grpSpPr>
        <p:grpSp>
          <p:nvGrpSpPr>
            <p:cNvPr id="952" name="Google Shape;952;p30"/>
            <p:cNvGrpSpPr/>
            <p:nvPr/>
          </p:nvGrpSpPr>
          <p:grpSpPr>
            <a:xfrm>
              <a:off x="6892567" y="1856809"/>
              <a:ext cx="1219601" cy="1219601"/>
              <a:chOff x="6515239" y="4421248"/>
              <a:chExt cx="110029" cy="110029"/>
            </a:xfrm>
          </p:grpSpPr>
          <p:sp>
            <p:nvSpPr>
              <p:cNvPr id="953" name="Google Shape;953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4" name="Google Shape;954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5" name="Google Shape;955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6" name="Google Shape;956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957" name="Google Shape;957;p30"/>
            <p:cNvGrpSpPr/>
            <p:nvPr/>
          </p:nvGrpSpPr>
          <p:grpSpPr>
            <a:xfrm rot="-2700000">
              <a:off x="7172103" y="2136936"/>
              <a:ext cx="660725" cy="660772"/>
              <a:chOff x="6515239" y="4421248"/>
              <a:chExt cx="110029" cy="110029"/>
            </a:xfrm>
          </p:grpSpPr>
          <p:sp>
            <p:nvSpPr>
              <p:cNvPr id="958" name="Google Shape;958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9" name="Google Shape;959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60" name="Google Shape;960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61" name="Google Shape;961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sp>
        <p:nvSpPr>
          <p:cNvPr id="968" name="Google Shape;968;p30"/>
          <p:cNvSpPr/>
          <p:nvPr/>
        </p:nvSpPr>
        <p:spPr>
          <a:xfrm>
            <a:off x="8868198" y="7497300"/>
            <a:ext cx="114644" cy="138752"/>
          </a:xfrm>
          <a:custGeom>
            <a:avLst/>
            <a:gdLst/>
            <a:ahLst/>
            <a:cxnLst/>
            <a:rect l="l" t="t" r="r" b="b"/>
            <a:pathLst>
              <a:path w="5488" h="6642" extrusionOk="0">
                <a:moveTo>
                  <a:pt x="4951" y="1"/>
                </a:moveTo>
                <a:cubicBezTo>
                  <a:pt x="3815" y="1"/>
                  <a:pt x="2693" y="411"/>
                  <a:pt x="1809" y="1126"/>
                </a:cubicBezTo>
                <a:cubicBezTo>
                  <a:pt x="815" y="1934"/>
                  <a:pt x="211" y="3124"/>
                  <a:pt x="77" y="4391"/>
                </a:cubicBezTo>
                <a:cubicBezTo>
                  <a:pt x="1" y="5116"/>
                  <a:pt x="87" y="5857"/>
                  <a:pt x="335" y="6548"/>
                </a:cubicBezTo>
                <a:cubicBezTo>
                  <a:pt x="359" y="6613"/>
                  <a:pt x="414" y="6642"/>
                  <a:pt x="470" y="6642"/>
                </a:cubicBezTo>
                <a:cubicBezTo>
                  <a:pt x="555" y="6642"/>
                  <a:pt x="639" y="6574"/>
                  <a:pt x="601" y="6472"/>
                </a:cubicBezTo>
                <a:cubicBezTo>
                  <a:pt x="187" y="5323"/>
                  <a:pt x="246" y="4025"/>
                  <a:pt x="764" y="2917"/>
                </a:cubicBezTo>
                <a:cubicBezTo>
                  <a:pt x="1271" y="1819"/>
                  <a:pt x="2220" y="975"/>
                  <a:pt x="3355" y="564"/>
                </a:cubicBezTo>
                <a:cubicBezTo>
                  <a:pt x="3867" y="377"/>
                  <a:pt x="4407" y="280"/>
                  <a:pt x="4950" y="280"/>
                </a:cubicBezTo>
                <a:cubicBezTo>
                  <a:pt x="5069" y="280"/>
                  <a:pt x="5189" y="285"/>
                  <a:pt x="5309" y="295"/>
                </a:cubicBezTo>
                <a:cubicBezTo>
                  <a:pt x="5313" y="295"/>
                  <a:pt x="5317" y="295"/>
                  <a:pt x="5321" y="295"/>
                </a:cubicBezTo>
                <a:cubicBezTo>
                  <a:pt x="5488" y="295"/>
                  <a:pt x="5481" y="28"/>
                  <a:pt x="5309" y="15"/>
                </a:cubicBezTo>
                <a:cubicBezTo>
                  <a:pt x="5189" y="5"/>
                  <a:pt x="5070" y="1"/>
                  <a:pt x="4951" y="1"/>
                </a:cubicBezTo>
                <a:close/>
              </a:path>
            </a:pathLst>
          </a:custGeom>
          <a:solidFill>
            <a:srgbClr val="EF606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69" name="Google Shape;969;p30"/>
          <p:cNvSpPr/>
          <p:nvPr/>
        </p:nvSpPr>
        <p:spPr>
          <a:xfrm>
            <a:off x="9461615" y="7487611"/>
            <a:ext cx="103302" cy="141426"/>
          </a:xfrm>
          <a:custGeom>
            <a:avLst/>
            <a:gdLst/>
            <a:ahLst/>
            <a:cxnLst/>
            <a:rect l="l" t="t" r="r" b="b"/>
            <a:pathLst>
              <a:path w="4945" h="6770" extrusionOk="0">
                <a:moveTo>
                  <a:pt x="219" y="0"/>
                </a:moveTo>
                <a:cubicBezTo>
                  <a:pt x="61" y="0"/>
                  <a:pt x="1" y="242"/>
                  <a:pt x="171" y="268"/>
                </a:cubicBezTo>
                <a:cubicBezTo>
                  <a:pt x="1234" y="440"/>
                  <a:pt x="2228" y="937"/>
                  <a:pt x="3001" y="1687"/>
                </a:cubicBezTo>
                <a:cubicBezTo>
                  <a:pt x="3812" y="2477"/>
                  <a:pt x="4326" y="3519"/>
                  <a:pt x="4489" y="4634"/>
                </a:cubicBezTo>
                <a:cubicBezTo>
                  <a:pt x="4582" y="5286"/>
                  <a:pt x="4548" y="5956"/>
                  <a:pt x="4392" y="6598"/>
                </a:cubicBezTo>
                <a:cubicBezTo>
                  <a:pt x="4365" y="6701"/>
                  <a:pt x="4451" y="6769"/>
                  <a:pt x="4534" y="6769"/>
                </a:cubicBezTo>
                <a:cubicBezTo>
                  <a:pt x="4588" y="6769"/>
                  <a:pt x="4641" y="6739"/>
                  <a:pt x="4658" y="6670"/>
                </a:cubicBezTo>
                <a:cubicBezTo>
                  <a:pt x="4944" y="5493"/>
                  <a:pt x="4830" y="4244"/>
                  <a:pt x="4344" y="3137"/>
                </a:cubicBezTo>
                <a:cubicBezTo>
                  <a:pt x="3878" y="2080"/>
                  <a:pt x="3060" y="1203"/>
                  <a:pt x="2059" y="638"/>
                </a:cubicBezTo>
                <a:cubicBezTo>
                  <a:pt x="1496" y="320"/>
                  <a:pt x="882" y="103"/>
                  <a:pt x="244" y="2"/>
                </a:cubicBezTo>
                <a:cubicBezTo>
                  <a:pt x="235" y="1"/>
                  <a:pt x="227" y="0"/>
                  <a:pt x="219" y="0"/>
                </a:cubicBezTo>
                <a:close/>
              </a:path>
            </a:pathLst>
          </a:custGeom>
          <a:solidFill>
            <a:srgbClr val="EF606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72" name="Google Shape;972;p30"/>
          <p:cNvSpPr/>
          <p:nvPr/>
        </p:nvSpPr>
        <p:spPr>
          <a:xfrm rot="7302147">
            <a:off x="9130704" y="7360644"/>
            <a:ext cx="103308" cy="97760"/>
          </a:xfrm>
          <a:custGeom>
            <a:avLst/>
            <a:gdLst/>
            <a:ahLst/>
            <a:cxnLst/>
            <a:rect l="l" t="t" r="r" b="b"/>
            <a:pathLst>
              <a:path w="1623" h="1536" extrusionOk="0">
                <a:moveTo>
                  <a:pt x="492" y="397"/>
                </a:moveTo>
                <a:cubicBezTo>
                  <a:pt x="475" y="411"/>
                  <a:pt x="448" y="424"/>
                  <a:pt x="417" y="438"/>
                </a:cubicBezTo>
                <a:cubicBezTo>
                  <a:pt x="434" y="421"/>
                  <a:pt x="451" y="411"/>
                  <a:pt x="468" y="404"/>
                </a:cubicBezTo>
                <a:cubicBezTo>
                  <a:pt x="475" y="400"/>
                  <a:pt x="484" y="397"/>
                  <a:pt x="492" y="397"/>
                </a:cubicBezTo>
                <a:close/>
                <a:moveTo>
                  <a:pt x="915" y="763"/>
                </a:moveTo>
                <a:cubicBezTo>
                  <a:pt x="922" y="763"/>
                  <a:pt x="931" y="766"/>
                  <a:pt x="948" y="780"/>
                </a:cubicBezTo>
                <a:cubicBezTo>
                  <a:pt x="962" y="794"/>
                  <a:pt x="992" y="817"/>
                  <a:pt x="939" y="882"/>
                </a:cubicBezTo>
                <a:cubicBezTo>
                  <a:pt x="908" y="922"/>
                  <a:pt x="850" y="963"/>
                  <a:pt x="786" y="993"/>
                </a:cubicBezTo>
                <a:cubicBezTo>
                  <a:pt x="786" y="990"/>
                  <a:pt x="789" y="986"/>
                  <a:pt x="789" y="983"/>
                </a:cubicBezTo>
                <a:cubicBezTo>
                  <a:pt x="806" y="864"/>
                  <a:pt x="861" y="780"/>
                  <a:pt x="901" y="763"/>
                </a:cubicBezTo>
                <a:close/>
                <a:moveTo>
                  <a:pt x="384" y="1"/>
                </a:moveTo>
                <a:cubicBezTo>
                  <a:pt x="318" y="1"/>
                  <a:pt x="257" y="13"/>
                  <a:pt x="204" y="42"/>
                </a:cubicBezTo>
                <a:cubicBezTo>
                  <a:pt x="112" y="89"/>
                  <a:pt x="54" y="184"/>
                  <a:pt x="31" y="319"/>
                </a:cubicBezTo>
                <a:cubicBezTo>
                  <a:pt x="1" y="509"/>
                  <a:pt x="112" y="570"/>
                  <a:pt x="163" y="591"/>
                </a:cubicBezTo>
                <a:lnTo>
                  <a:pt x="170" y="591"/>
                </a:lnTo>
                <a:cubicBezTo>
                  <a:pt x="159" y="627"/>
                  <a:pt x="149" y="668"/>
                  <a:pt x="146" y="705"/>
                </a:cubicBezTo>
                <a:cubicBezTo>
                  <a:pt x="123" y="882"/>
                  <a:pt x="176" y="1027"/>
                  <a:pt x="295" y="1115"/>
                </a:cubicBezTo>
                <a:cubicBezTo>
                  <a:pt x="365" y="1168"/>
                  <a:pt x="452" y="1190"/>
                  <a:pt x="542" y="1190"/>
                </a:cubicBezTo>
                <a:cubicBezTo>
                  <a:pt x="579" y="1190"/>
                  <a:pt x="617" y="1187"/>
                  <a:pt x="654" y="1180"/>
                </a:cubicBezTo>
                <a:cubicBezTo>
                  <a:pt x="678" y="1291"/>
                  <a:pt x="732" y="1386"/>
                  <a:pt x="813" y="1450"/>
                </a:cubicBezTo>
                <a:cubicBezTo>
                  <a:pt x="887" y="1508"/>
                  <a:pt x="969" y="1535"/>
                  <a:pt x="1050" y="1535"/>
                </a:cubicBezTo>
                <a:cubicBezTo>
                  <a:pt x="1098" y="1535"/>
                  <a:pt x="1145" y="1529"/>
                  <a:pt x="1192" y="1508"/>
                </a:cubicBezTo>
                <a:cubicBezTo>
                  <a:pt x="1413" y="1416"/>
                  <a:pt x="1586" y="1132"/>
                  <a:pt x="1616" y="919"/>
                </a:cubicBezTo>
                <a:cubicBezTo>
                  <a:pt x="1622" y="882"/>
                  <a:pt x="1595" y="847"/>
                  <a:pt x="1558" y="841"/>
                </a:cubicBezTo>
                <a:cubicBezTo>
                  <a:pt x="1556" y="841"/>
                  <a:pt x="1553" y="841"/>
                  <a:pt x="1551" y="841"/>
                </a:cubicBezTo>
                <a:cubicBezTo>
                  <a:pt x="1517" y="841"/>
                  <a:pt x="1487" y="864"/>
                  <a:pt x="1480" y="899"/>
                </a:cubicBezTo>
                <a:cubicBezTo>
                  <a:pt x="1456" y="1071"/>
                  <a:pt x="1311" y="1312"/>
                  <a:pt x="1139" y="1379"/>
                </a:cubicBezTo>
                <a:cubicBezTo>
                  <a:pt x="1107" y="1393"/>
                  <a:pt x="1076" y="1400"/>
                  <a:pt x="1046" y="1400"/>
                </a:cubicBezTo>
                <a:cubicBezTo>
                  <a:pt x="995" y="1400"/>
                  <a:pt x="947" y="1381"/>
                  <a:pt x="898" y="1342"/>
                </a:cubicBezTo>
                <a:cubicBezTo>
                  <a:pt x="826" y="1288"/>
                  <a:pt x="800" y="1213"/>
                  <a:pt x="786" y="1142"/>
                </a:cubicBezTo>
                <a:cubicBezTo>
                  <a:pt x="895" y="1102"/>
                  <a:pt x="989" y="1038"/>
                  <a:pt x="1047" y="969"/>
                </a:cubicBezTo>
                <a:cubicBezTo>
                  <a:pt x="1128" y="864"/>
                  <a:pt x="1128" y="753"/>
                  <a:pt x="1040" y="675"/>
                </a:cubicBezTo>
                <a:cubicBezTo>
                  <a:pt x="1000" y="642"/>
                  <a:pt x="957" y="625"/>
                  <a:pt x="913" y="625"/>
                </a:cubicBezTo>
                <a:cubicBezTo>
                  <a:pt x="895" y="625"/>
                  <a:pt x="876" y="628"/>
                  <a:pt x="857" y="634"/>
                </a:cubicBezTo>
                <a:cubicBezTo>
                  <a:pt x="759" y="672"/>
                  <a:pt x="678" y="797"/>
                  <a:pt x="654" y="960"/>
                </a:cubicBezTo>
                <a:cubicBezTo>
                  <a:pt x="647" y="990"/>
                  <a:pt x="647" y="1017"/>
                  <a:pt x="644" y="1041"/>
                </a:cubicBezTo>
                <a:cubicBezTo>
                  <a:pt x="609" y="1048"/>
                  <a:pt x="573" y="1052"/>
                  <a:pt x="539" y="1052"/>
                </a:cubicBezTo>
                <a:cubicBezTo>
                  <a:pt x="477" y="1052"/>
                  <a:pt x="420" y="1038"/>
                  <a:pt x="376" y="1003"/>
                </a:cubicBezTo>
                <a:cubicBezTo>
                  <a:pt x="271" y="929"/>
                  <a:pt x="271" y="797"/>
                  <a:pt x="281" y="725"/>
                </a:cubicBezTo>
                <a:cubicBezTo>
                  <a:pt x="285" y="682"/>
                  <a:pt x="298" y="641"/>
                  <a:pt x="312" y="604"/>
                </a:cubicBezTo>
                <a:cubicBezTo>
                  <a:pt x="448" y="591"/>
                  <a:pt x="593" y="519"/>
                  <a:pt x="634" y="444"/>
                </a:cubicBezTo>
                <a:cubicBezTo>
                  <a:pt x="661" y="394"/>
                  <a:pt x="654" y="339"/>
                  <a:pt x="610" y="306"/>
                </a:cubicBezTo>
                <a:cubicBezTo>
                  <a:pt x="576" y="276"/>
                  <a:pt x="534" y="260"/>
                  <a:pt x="491" y="260"/>
                </a:cubicBezTo>
                <a:cubicBezTo>
                  <a:pt x="466" y="260"/>
                  <a:pt x="441" y="265"/>
                  <a:pt x="417" y="275"/>
                </a:cubicBezTo>
                <a:cubicBezTo>
                  <a:pt x="346" y="302"/>
                  <a:pt x="278" y="374"/>
                  <a:pt x="227" y="465"/>
                </a:cubicBezTo>
                <a:cubicBezTo>
                  <a:pt x="220" y="465"/>
                  <a:pt x="214" y="461"/>
                  <a:pt x="210" y="461"/>
                </a:cubicBezTo>
                <a:cubicBezTo>
                  <a:pt x="193" y="455"/>
                  <a:pt x="149" y="441"/>
                  <a:pt x="166" y="339"/>
                </a:cubicBezTo>
                <a:cubicBezTo>
                  <a:pt x="184" y="248"/>
                  <a:pt x="214" y="191"/>
                  <a:pt x="268" y="160"/>
                </a:cubicBezTo>
                <a:cubicBezTo>
                  <a:pt x="300" y="142"/>
                  <a:pt x="340" y="135"/>
                  <a:pt x="384" y="135"/>
                </a:cubicBezTo>
                <a:cubicBezTo>
                  <a:pt x="545" y="135"/>
                  <a:pt x="771" y="234"/>
                  <a:pt x="959" y="316"/>
                </a:cubicBezTo>
                <a:cubicBezTo>
                  <a:pt x="1128" y="391"/>
                  <a:pt x="1277" y="455"/>
                  <a:pt x="1386" y="461"/>
                </a:cubicBezTo>
                <a:cubicBezTo>
                  <a:pt x="1388" y="461"/>
                  <a:pt x="1390" y="462"/>
                  <a:pt x="1392" y="462"/>
                </a:cubicBezTo>
                <a:cubicBezTo>
                  <a:pt x="1432" y="462"/>
                  <a:pt x="1457" y="433"/>
                  <a:pt x="1460" y="397"/>
                </a:cubicBezTo>
                <a:cubicBezTo>
                  <a:pt x="1460" y="360"/>
                  <a:pt x="1433" y="326"/>
                  <a:pt x="1395" y="322"/>
                </a:cubicBezTo>
                <a:cubicBezTo>
                  <a:pt x="1308" y="319"/>
                  <a:pt x="1165" y="255"/>
                  <a:pt x="1013" y="191"/>
                </a:cubicBezTo>
                <a:cubicBezTo>
                  <a:pt x="802" y="100"/>
                  <a:pt x="573" y="1"/>
                  <a:pt x="384" y="1"/>
                </a:cubicBezTo>
                <a:close/>
              </a:path>
            </a:pathLst>
          </a:custGeom>
          <a:solidFill>
            <a:srgbClr val="EF606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883F1DDA-A81B-400A-8113-FB7C3C533E24}"/>
              </a:ext>
            </a:extLst>
          </p:cNvPr>
          <p:cNvSpPr/>
          <p:nvPr/>
        </p:nvSpPr>
        <p:spPr>
          <a:xfrm>
            <a:off x="3382501" y="6107683"/>
            <a:ext cx="11462250" cy="156778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600" b="1" i="0" u="none" strike="noStrike" kern="0" cap="none" spc="0" normalizeH="0" baseline="0" noProof="0" dirty="0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A. 6 </a:t>
            </a:r>
            <a:r>
              <a:rPr kumimoji="0" lang="en-US" sz="5600" b="1" i="0" u="none" strike="noStrike" kern="0" cap="none" spc="0" normalizeH="0" baseline="0" noProof="0" dirty="0" err="1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mặt</a:t>
            </a:r>
            <a:endParaRPr kumimoji="0" lang="en-US" sz="5600" b="1" i="0" u="none" strike="noStrike" kern="0" cap="none" spc="0" normalizeH="0" baseline="0" noProof="0" dirty="0">
              <a:ln>
                <a:noFill/>
              </a:ln>
              <a:solidFill>
                <a:srgbClr val="F3F3F3">
                  <a:lumMod val="1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37B9597D-5A1C-4F65-A967-D79F793DE0AB}"/>
              </a:ext>
            </a:extLst>
          </p:cNvPr>
          <p:cNvSpPr/>
          <p:nvPr/>
        </p:nvSpPr>
        <p:spPr>
          <a:xfrm>
            <a:off x="3451235" y="8161298"/>
            <a:ext cx="11462250" cy="156778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600" b="1" i="0" u="none" strike="noStrike" kern="0" cap="none" spc="0" normalizeH="0" baseline="0" noProof="0" dirty="0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B. 7 </a:t>
            </a:r>
            <a:r>
              <a:rPr kumimoji="0" lang="en-US" sz="5600" b="1" i="0" u="none" strike="noStrike" kern="0" cap="none" spc="0" normalizeH="0" baseline="0" noProof="0" dirty="0" err="1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mặt</a:t>
            </a:r>
            <a:endParaRPr kumimoji="0" lang="en-US" sz="5600" b="1" i="0" u="none" strike="noStrike" kern="0" cap="none" spc="0" normalizeH="0" baseline="0" noProof="0" dirty="0">
              <a:ln>
                <a:noFill/>
              </a:ln>
              <a:solidFill>
                <a:srgbClr val="F3F3F3">
                  <a:lumMod val="1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03AD6970-DC86-40E4-A962-100E74575518}"/>
              </a:ext>
            </a:extLst>
          </p:cNvPr>
          <p:cNvSpPr/>
          <p:nvPr/>
        </p:nvSpPr>
        <p:spPr>
          <a:xfrm>
            <a:off x="3366737" y="4021823"/>
            <a:ext cx="11448694" cy="156778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600" b="1" i="0" u="none" strike="noStrike" kern="0" cap="none" spc="0" normalizeH="0" baseline="0" noProof="0" dirty="0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C. 5 </a:t>
            </a:r>
            <a:r>
              <a:rPr kumimoji="0" lang="en-US" sz="5600" b="1" i="0" u="none" strike="noStrike" kern="0" cap="none" spc="0" normalizeH="0" baseline="0" noProof="0" dirty="0" err="1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mặt</a:t>
            </a:r>
            <a:endParaRPr kumimoji="0" lang="en-US" sz="5600" b="1" i="0" u="none" strike="noStrike" kern="0" cap="none" spc="0" normalizeH="0" baseline="0" noProof="0" dirty="0">
              <a:ln>
                <a:noFill/>
              </a:ln>
              <a:solidFill>
                <a:srgbClr val="F3F3F3">
                  <a:lumMod val="1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61" name="Picture 15">
            <a:hlinkClick r:id="rId4" action="ppaction://hlinksldjump"/>
            <a:extLst>
              <a:ext uri="{FF2B5EF4-FFF2-40B4-BE49-F238E27FC236}">
                <a16:creationId xmlns:a16="http://schemas.microsoft.com/office/drawing/2014/main" id="{11187A09-6A63-440E-BA4C-FE68D3E652E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13533" y="388386"/>
            <a:ext cx="2577306" cy="2840008"/>
          </a:xfrm>
          <a:prstGeom prst="rect">
            <a:avLst/>
          </a:prstGeom>
        </p:spPr>
      </p:pic>
      <p:pic>
        <p:nvPicPr>
          <p:cNvPr id="44" name="thịt m1">
            <a:extLst>
              <a:ext uri="{FF2B5EF4-FFF2-40B4-BE49-F238E27FC236}">
                <a16:creationId xmlns:a16="http://schemas.microsoft.com/office/drawing/2014/main" id="{01C36483-C345-4CC8-85B3-3E001E1D10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9761" y="614870"/>
            <a:ext cx="3547448" cy="260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22399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mph" presetSubtype="0" repeatCount="5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91F8C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1F8C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mph" presetSubtype="0" repeatCount="5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43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mph" presetSubtype="0" repeatCount="5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91F8C"/>
                                      </p:to>
                                    </p:animClr>
                                    <p:animClr clrSpc="rgb" dir="cw">
                                      <p:cBhvr>
                                        <p:cTn id="51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1F8C"/>
                                      </p:to>
                                    </p:animClr>
                                    <p:set>
                                      <p:cBhvr>
                                        <p:cTn id="52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  <p:bldLst>
      <p:bldP spid="5" grpId="0" animBg="1"/>
      <p:bldP spid="926" grpId="0"/>
      <p:bldP spid="52" grpId="0" animBg="1"/>
      <p:bldP spid="52" grpId="1" animBg="1"/>
      <p:bldP spid="54" grpId="0" animBg="1"/>
      <p:bldP spid="56" grpId="0" animBg="1"/>
      <p:bldP spid="5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DAD8935-FA8E-4D49-957F-82EAEA5C73C7}"/>
              </a:ext>
            </a:extLst>
          </p:cNvPr>
          <p:cNvSpPr/>
          <p:nvPr/>
        </p:nvSpPr>
        <p:spPr>
          <a:xfrm>
            <a:off x="1313533" y="190959"/>
            <a:ext cx="15555102" cy="345297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3F3F3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26" name="Google Shape;926;p30"/>
          <p:cNvSpPr txBox="1">
            <a:spLocks noGrp="1"/>
          </p:cNvSpPr>
          <p:nvPr>
            <p:ph type="title"/>
          </p:nvPr>
        </p:nvSpPr>
        <p:spPr>
          <a:xfrm>
            <a:off x="3743774" y="616880"/>
            <a:ext cx="10723800" cy="2588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/>
          <a:p>
            <a:r>
              <a:rPr lang="en" sz="6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Câu 4: Hình lập phương có mấy mặt?</a:t>
            </a:r>
            <a:endParaRPr sz="6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29" name="Google Shape;929;p30"/>
          <p:cNvGrpSpPr/>
          <p:nvPr/>
        </p:nvGrpSpPr>
        <p:grpSpPr>
          <a:xfrm>
            <a:off x="7176983" y="818523"/>
            <a:ext cx="557602" cy="557602"/>
            <a:chOff x="6892567" y="1856809"/>
            <a:chExt cx="1219601" cy="1219601"/>
          </a:xfrm>
        </p:grpSpPr>
        <p:grpSp>
          <p:nvGrpSpPr>
            <p:cNvPr id="930" name="Google Shape;930;p30"/>
            <p:cNvGrpSpPr/>
            <p:nvPr/>
          </p:nvGrpSpPr>
          <p:grpSpPr>
            <a:xfrm>
              <a:off x="6892567" y="1856809"/>
              <a:ext cx="1219601" cy="1219601"/>
              <a:chOff x="6515239" y="4421248"/>
              <a:chExt cx="110029" cy="110029"/>
            </a:xfrm>
          </p:grpSpPr>
          <p:sp>
            <p:nvSpPr>
              <p:cNvPr id="931" name="Google Shape;931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2" name="Google Shape;932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3" name="Google Shape;933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4" name="Google Shape;934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935" name="Google Shape;935;p30"/>
            <p:cNvGrpSpPr/>
            <p:nvPr/>
          </p:nvGrpSpPr>
          <p:grpSpPr>
            <a:xfrm rot="-2700000">
              <a:off x="7172103" y="2136936"/>
              <a:ext cx="660725" cy="660772"/>
              <a:chOff x="6515239" y="4421248"/>
              <a:chExt cx="110029" cy="110029"/>
            </a:xfrm>
          </p:grpSpPr>
          <p:sp>
            <p:nvSpPr>
              <p:cNvPr id="936" name="Google Shape;936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7" name="Google Shape;937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8" name="Google Shape;938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39" name="Google Shape;939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40" name="Google Shape;940;p30"/>
          <p:cNvGrpSpPr/>
          <p:nvPr/>
        </p:nvGrpSpPr>
        <p:grpSpPr>
          <a:xfrm>
            <a:off x="15053185" y="7505673"/>
            <a:ext cx="557602" cy="557602"/>
            <a:chOff x="6892567" y="1856809"/>
            <a:chExt cx="1219601" cy="1219601"/>
          </a:xfrm>
        </p:grpSpPr>
        <p:grpSp>
          <p:nvGrpSpPr>
            <p:cNvPr id="941" name="Google Shape;941;p30"/>
            <p:cNvGrpSpPr/>
            <p:nvPr/>
          </p:nvGrpSpPr>
          <p:grpSpPr>
            <a:xfrm>
              <a:off x="6892567" y="1856809"/>
              <a:ext cx="1219601" cy="1219601"/>
              <a:chOff x="6515239" y="4421248"/>
              <a:chExt cx="110029" cy="110029"/>
            </a:xfrm>
          </p:grpSpPr>
          <p:sp>
            <p:nvSpPr>
              <p:cNvPr id="942" name="Google Shape;942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3" name="Google Shape;943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4" name="Google Shape;944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5" name="Google Shape;945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946" name="Google Shape;946;p30"/>
            <p:cNvGrpSpPr/>
            <p:nvPr/>
          </p:nvGrpSpPr>
          <p:grpSpPr>
            <a:xfrm rot="-2700000">
              <a:off x="7172103" y="2136936"/>
              <a:ext cx="660725" cy="660772"/>
              <a:chOff x="6515239" y="4421248"/>
              <a:chExt cx="110029" cy="110029"/>
            </a:xfrm>
          </p:grpSpPr>
          <p:sp>
            <p:nvSpPr>
              <p:cNvPr id="947" name="Google Shape;947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8" name="Google Shape;948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49" name="Google Shape;949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0" name="Google Shape;950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51" name="Google Shape;951;p30"/>
          <p:cNvGrpSpPr/>
          <p:nvPr/>
        </p:nvGrpSpPr>
        <p:grpSpPr>
          <a:xfrm>
            <a:off x="2124285" y="4021823"/>
            <a:ext cx="557602" cy="557602"/>
            <a:chOff x="6892567" y="1856809"/>
            <a:chExt cx="1219601" cy="1219601"/>
          </a:xfrm>
        </p:grpSpPr>
        <p:grpSp>
          <p:nvGrpSpPr>
            <p:cNvPr id="952" name="Google Shape;952;p30"/>
            <p:cNvGrpSpPr/>
            <p:nvPr/>
          </p:nvGrpSpPr>
          <p:grpSpPr>
            <a:xfrm>
              <a:off x="6892567" y="1856809"/>
              <a:ext cx="1219601" cy="1219601"/>
              <a:chOff x="6515239" y="4421248"/>
              <a:chExt cx="110029" cy="110029"/>
            </a:xfrm>
          </p:grpSpPr>
          <p:sp>
            <p:nvSpPr>
              <p:cNvPr id="953" name="Google Shape;953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4" name="Google Shape;954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5" name="Google Shape;955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6" name="Google Shape;956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C874"/>
                  </a:gs>
                  <a:gs pos="100000">
                    <a:schemeClr val="accent1"/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957" name="Google Shape;957;p30"/>
            <p:cNvGrpSpPr/>
            <p:nvPr/>
          </p:nvGrpSpPr>
          <p:grpSpPr>
            <a:xfrm rot="-2700000">
              <a:off x="7172103" y="2136936"/>
              <a:ext cx="660725" cy="660772"/>
              <a:chOff x="6515239" y="4421248"/>
              <a:chExt cx="110029" cy="110029"/>
            </a:xfrm>
          </p:grpSpPr>
          <p:sp>
            <p:nvSpPr>
              <p:cNvPr id="958" name="Google Shape;958;p30"/>
              <p:cNvSpPr/>
              <p:nvPr/>
            </p:nvSpPr>
            <p:spPr>
              <a:xfrm>
                <a:off x="6543119" y="4421248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1"/>
                    </a:moveTo>
                    <a:cubicBezTo>
                      <a:pt x="365" y="1"/>
                      <a:pt x="1" y="371"/>
                      <a:pt x="365" y="715"/>
                    </a:cubicBezTo>
                    <a:cubicBezTo>
                      <a:pt x="725" y="371"/>
                      <a:pt x="365" y="1"/>
                      <a:pt x="365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9" name="Google Shape;959;p30"/>
              <p:cNvSpPr/>
              <p:nvPr/>
            </p:nvSpPr>
            <p:spPr>
              <a:xfrm>
                <a:off x="6571968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39" y="1"/>
                    </a:moveTo>
                    <a:cubicBezTo>
                      <a:pt x="233" y="1"/>
                      <a:pt x="115" y="41"/>
                      <a:pt x="1" y="161"/>
                    </a:cubicBezTo>
                    <a:cubicBezTo>
                      <a:pt x="115" y="281"/>
                      <a:pt x="233" y="321"/>
                      <a:pt x="339" y="321"/>
                    </a:cubicBezTo>
                    <a:cubicBezTo>
                      <a:pt x="550" y="321"/>
                      <a:pt x="715" y="161"/>
                      <a:pt x="715" y="161"/>
                    </a:cubicBezTo>
                    <a:cubicBezTo>
                      <a:pt x="715" y="161"/>
                      <a:pt x="550" y="1"/>
                      <a:pt x="339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60" name="Google Shape;960;p30"/>
              <p:cNvSpPr/>
              <p:nvPr/>
            </p:nvSpPr>
            <p:spPr>
              <a:xfrm>
                <a:off x="6543119" y="4477977"/>
                <a:ext cx="54045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15" extrusionOk="0">
                    <a:moveTo>
                      <a:pt x="365" y="0"/>
                    </a:moveTo>
                    <a:cubicBezTo>
                      <a:pt x="1" y="344"/>
                      <a:pt x="365" y="714"/>
                      <a:pt x="365" y="714"/>
                    </a:cubicBezTo>
                    <a:cubicBezTo>
                      <a:pt x="365" y="714"/>
                      <a:pt x="725" y="344"/>
                      <a:pt x="365" y="0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61" name="Google Shape;961;p30"/>
              <p:cNvSpPr/>
              <p:nvPr/>
            </p:nvSpPr>
            <p:spPr>
              <a:xfrm>
                <a:off x="6515239" y="4464260"/>
                <a:ext cx="53300" cy="24003"/>
              </a:xfrm>
              <a:custGeom>
                <a:avLst/>
                <a:gdLst/>
                <a:ahLst/>
                <a:cxnLst/>
                <a:rect l="l" t="t" r="r" b="b"/>
                <a:pathLst>
                  <a:path w="715" h="322" extrusionOk="0">
                    <a:moveTo>
                      <a:pt x="377" y="1"/>
                    </a:moveTo>
                    <a:cubicBezTo>
                      <a:pt x="166" y="1"/>
                      <a:pt x="1" y="161"/>
                      <a:pt x="1" y="161"/>
                    </a:cubicBezTo>
                    <a:cubicBezTo>
                      <a:pt x="1" y="161"/>
                      <a:pt x="166" y="321"/>
                      <a:pt x="377" y="321"/>
                    </a:cubicBezTo>
                    <a:cubicBezTo>
                      <a:pt x="483" y="321"/>
                      <a:pt x="600" y="281"/>
                      <a:pt x="715" y="161"/>
                    </a:cubicBezTo>
                    <a:cubicBezTo>
                      <a:pt x="600" y="41"/>
                      <a:pt x="483" y="1"/>
                      <a:pt x="377" y="1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828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sp>
        <p:nvSpPr>
          <p:cNvPr id="968" name="Google Shape;968;p30"/>
          <p:cNvSpPr/>
          <p:nvPr/>
        </p:nvSpPr>
        <p:spPr>
          <a:xfrm>
            <a:off x="8868198" y="7497300"/>
            <a:ext cx="114644" cy="138752"/>
          </a:xfrm>
          <a:custGeom>
            <a:avLst/>
            <a:gdLst/>
            <a:ahLst/>
            <a:cxnLst/>
            <a:rect l="l" t="t" r="r" b="b"/>
            <a:pathLst>
              <a:path w="5488" h="6642" extrusionOk="0">
                <a:moveTo>
                  <a:pt x="4951" y="1"/>
                </a:moveTo>
                <a:cubicBezTo>
                  <a:pt x="3815" y="1"/>
                  <a:pt x="2693" y="411"/>
                  <a:pt x="1809" y="1126"/>
                </a:cubicBezTo>
                <a:cubicBezTo>
                  <a:pt x="815" y="1934"/>
                  <a:pt x="211" y="3124"/>
                  <a:pt x="77" y="4391"/>
                </a:cubicBezTo>
                <a:cubicBezTo>
                  <a:pt x="1" y="5116"/>
                  <a:pt x="87" y="5857"/>
                  <a:pt x="335" y="6548"/>
                </a:cubicBezTo>
                <a:cubicBezTo>
                  <a:pt x="359" y="6613"/>
                  <a:pt x="414" y="6642"/>
                  <a:pt x="470" y="6642"/>
                </a:cubicBezTo>
                <a:cubicBezTo>
                  <a:pt x="555" y="6642"/>
                  <a:pt x="639" y="6574"/>
                  <a:pt x="601" y="6472"/>
                </a:cubicBezTo>
                <a:cubicBezTo>
                  <a:pt x="187" y="5323"/>
                  <a:pt x="246" y="4025"/>
                  <a:pt x="764" y="2917"/>
                </a:cubicBezTo>
                <a:cubicBezTo>
                  <a:pt x="1271" y="1819"/>
                  <a:pt x="2220" y="975"/>
                  <a:pt x="3355" y="564"/>
                </a:cubicBezTo>
                <a:cubicBezTo>
                  <a:pt x="3867" y="377"/>
                  <a:pt x="4407" y="280"/>
                  <a:pt x="4950" y="280"/>
                </a:cubicBezTo>
                <a:cubicBezTo>
                  <a:pt x="5069" y="280"/>
                  <a:pt x="5189" y="285"/>
                  <a:pt x="5309" y="295"/>
                </a:cubicBezTo>
                <a:cubicBezTo>
                  <a:pt x="5313" y="295"/>
                  <a:pt x="5317" y="295"/>
                  <a:pt x="5321" y="295"/>
                </a:cubicBezTo>
                <a:cubicBezTo>
                  <a:pt x="5488" y="295"/>
                  <a:pt x="5481" y="28"/>
                  <a:pt x="5309" y="15"/>
                </a:cubicBezTo>
                <a:cubicBezTo>
                  <a:pt x="5189" y="5"/>
                  <a:pt x="5070" y="1"/>
                  <a:pt x="4951" y="1"/>
                </a:cubicBezTo>
                <a:close/>
              </a:path>
            </a:pathLst>
          </a:custGeom>
          <a:solidFill>
            <a:srgbClr val="EF606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69" name="Google Shape;969;p30"/>
          <p:cNvSpPr/>
          <p:nvPr/>
        </p:nvSpPr>
        <p:spPr>
          <a:xfrm>
            <a:off x="9461615" y="7487611"/>
            <a:ext cx="103302" cy="141426"/>
          </a:xfrm>
          <a:custGeom>
            <a:avLst/>
            <a:gdLst/>
            <a:ahLst/>
            <a:cxnLst/>
            <a:rect l="l" t="t" r="r" b="b"/>
            <a:pathLst>
              <a:path w="4945" h="6770" extrusionOk="0">
                <a:moveTo>
                  <a:pt x="219" y="0"/>
                </a:moveTo>
                <a:cubicBezTo>
                  <a:pt x="61" y="0"/>
                  <a:pt x="1" y="242"/>
                  <a:pt x="171" y="268"/>
                </a:cubicBezTo>
                <a:cubicBezTo>
                  <a:pt x="1234" y="440"/>
                  <a:pt x="2228" y="937"/>
                  <a:pt x="3001" y="1687"/>
                </a:cubicBezTo>
                <a:cubicBezTo>
                  <a:pt x="3812" y="2477"/>
                  <a:pt x="4326" y="3519"/>
                  <a:pt x="4489" y="4634"/>
                </a:cubicBezTo>
                <a:cubicBezTo>
                  <a:pt x="4582" y="5286"/>
                  <a:pt x="4548" y="5956"/>
                  <a:pt x="4392" y="6598"/>
                </a:cubicBezTo>
                <a:cubicBezTo>
                  <a:pt x="4365" y="6701"/>
                  <a:pt x="4451" y="6769"/>
                  <a:pt x="4534" y="6769"/>
                </a:cubicBezTo>
                <a:cubicBezTo>
                  <a:pt x="4588" y="6769"/>
                  <a:pt x="4641" y="6739"/>
                  <a:pt x="4658" y="6670"/>
                </a:cubicBezTo>
                <a:cubicBezTo>
                  <a:pt x="4944" y="5493"/>
                  <a:pt x="4830" y="4244"/>
                  <a:pt x="4344" y="3137"/>
                </a:cubicBezTo>
                <a:cubicBezTo>
                  <a:pt x="3878" y="2080"/>
                  <a:pt x="3060" y="1203"/>
                  <a:pt x="2059" y="638"/>
                </a:cubicBezTo>
                <a:cubicBezTo>
                  <a:pt x="1496" y="320"/>
                  <a:pt x="882" y="103"/>
                  <a:pt x="244" y="2"/>
                </a:cubicBezTo>
                <a:cubicBezTo>
                  <a:pt x="235" y="1"/>
                  <a:pt x="227" y="0"/>
                  <a:pt x="219" y="0"/>
                </a:cubicBezTo>
                <a:close/>
              </a:path>
            </a:pathLst>
          </a:custGeom>
          <a:solidFill>
            <a:srgbClr val="EF606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72" name="Google Shape;972;p30"/>
          <p:cNvSpPr/>
          <p:nvPr/>
        </p:nvSpPr>
        <p:spPr>
          <a:xfrm rot="7302147">
            <a:off x="9130704" y="7360644"/>
            <a:ext cx="103308" cy="97760"/>
          </a:xfrm>
          <a:custGeom>
            <a:avLst/>
            <a:gdLst/>
            <a:ahLst/>
            <a:cxnLst/>
            <a:rect l="l" t="t" r="r" b="b"/>
            <a:pathLst>
              <a:path w="1623" h="1536" extrusionOk="0">
                <a:moveTo>
                  <a:pt x="492" y="397"/>
                </a:moveTo>
                <a:cubicBezTo>
                  <a:pt x="475" y="411"/>
                  <a:pt x="448" y="424"/>
                  <a:pt x="417" y="438"/>
                </a:cubicBezTo>
                <a:cubicBezTo>
                  <a:pt x="434" y="421"/>
                  <a:pt x="451" y="411"/>
                  <a:pt x="468" y="404"/>
                </a:cubicBezTo>
                <a:cubicBezTo>
                  <a:pt x="475" y="400"/>
                  <a:pt x="484" y="397"/>
                  <a:pt x="492" y="397"/>
                </a:cubicBezTo>
                <a:close/>
                <a:moveTo>
                  <a:pt x="915" y="763"/>
                </a:moveTo>
                <a:cubicBezTo>
                  <a:pt x="922" y="763"/>
                  <a:pt x="931" y="766"/>
                  <a:pt x="948" y="780"/>
                </a:cubicBezTo>
                <a:cubicBezTo>
                  <a:pt x="962" y="794"/>
                  <a:pt x="992" y="817"/>
                  <a:pt x="939" y="882"/>
                </a:cubicBezTo>
                <a:cubicBezTo>
                  <a:pt x="908" y="922"/>
                  <a:pt x="850" y="963"/>
                  <a:pt x="786" y="993"/>
                </a:cubicBezTo>
                <a:cubicBezTo>
                  <a:pt x="786" y="990"/>
                  <a:pt x="789" y="986"/>
                  <a:pt x="789" y="983"/>
                </a:cubicBezTo>
                <a:cubicBezTo>
                  <a:pt x="806" y="864"/>
                  <a:pt x="861" y="780"/>
                  <a:pt x="901" y="763"/>
                </a:cubicBezTo>
                <a:close/>
                <a:moveTo>
                  <a:pt x="384" y="1"/>
                </a:moveTo>
                <a:cubicBezTo>
                  <a:pt x="318" y="1"/>
                  <a:pt x="257" y="13"/>
                  <a:pt x="204" y="42"/>
                </a:cubicBezTo>
                <a:cubicBezTo>
                  <a:pt x="112" y="89"/>
                  <a:pt x="54" y="184"/>
                  <a:pt x="31" y="319"/>
                </a:cubicBezTo>
                <a:cubicBezTo>
                  <a:pt x="1" y="509"/>
                  <a:pt x="112" y="570"/>
                  <a:pt x="163" y="591"/>
                </a:cubicBezTo>
                <a:lnTo>
                  <a:pt x="170" y="591"/>
                </a:lnTo>
                <a:cubicBezTo>
                  <a:pt x="159" y="627"/>
                  <a:pt x="149" y="668"/>
                  <a:pt x="146" y="705"/>
                </a:cubicBezTo>
                <a:cubicBezTo>
                  <a:pt x="123" y="882"/>
                  <a:pt x="176" y="1027"/>
                  <a:pt x="295" y="1115"/>
                </a:cubicBezTo>
                <a:cubicBezTo>
                  <a:pt x="365" y="1168"/>
                  <a:pt x="452" y="1190"/>
                  <a:pt x="542" y="1190"/>
                </a:cubicBezTo>
                <a:cubicBezTo>
                  <a:pt x="579" y="1190"/>
                  <a:pt x="617" y="1187"/>
                  <a:pt x="654" y="1180"/>
                </a:cubicBezTo>
                <a:cubicBezTo>
                  <a:pt x="678" y="1291"/>
                  <a:pt x="732" y="1386"/>
                  <a:pt x="813" y="1450"/>
                </a:cubicBezTo>
                <a:cubicBezTo>
                  <a:pt x="887" y="1508"/>
                  <a:pt x="969" y="1535"/>
                  <a:pt x="1050" y="1535"/>
                </a:cubicBezTo>
                <a:cubicBezTo>
                  <a:pt x="1098" y="1535"/>
                  <a:pt x="1145" y="1529"/>
                  <a:pt x="1192" y="1508"/>
                </a:cubicBezTo>
                <a:cubicBezTo>
                  <a:pt x="1413" y="1416"/>
                  <a:pt x="1586" y="1132"/>
                  <a:pt x="1616" y="919"/>
                </a:cubicBezTo>
                <a:cubicBezTo>
                  <a:pt x="1622" y="882"/>
                  <a:pt x="1595" y="847"/>
                  <a:pt x="1558" y="841"/>
                </a:cubicBezTo>
                <a:cubicBezTo>
                  <a:pt x="1556" y="841"/>
                  <a:pt x="1553" y="841"/>
                  <a:pt x="1551" y="841"/>
                </a:cubicBezTo>
                <a:cubicBezTo>
                  <a:pt x="1517" y="841"/>
                  <a:pt x="1487" y="864"/>
                  <a:pt x="1480" y="899"/>
                </a:cubicBezTo>
                <a:cubicBezTo>
                  <a:pt x="1456" y="1071"/>
                  <a:pt x="1311" y="1312"/>
                  <a:pt x="1139" y="1379"/>
                </a:cubicBezTo>
                <a:cubicBezTo>
                  <a:pt x="1107" y="1393"/>
                  <a:pt x="1076" y="1400"/>
                  <a:pt x="1046" y="1400"/>
                </a:cubicBezTo>
                <a:cubicBezTo>
                  <a:pt x="995" y="1400"/>
                  <a:pt x="947" y="1381"/>
                  <a:pt x="898" y="1342"/>
                </a:cubicBezTo>
                <a:cubicBezTo>
                  <a:pt x="826" y="1288"/>
                  <a:pt x="800" y="1213"/>
                  <a:pt x="786" y="1142"/>
                </a:cubicBezTo>
                <a:cubicBezTo>
                  <a:pt x="895" y="1102"/>
                  <a:pt x="989" y="1038"/>
                  <a:pt x="1047" y="969"/>
                </a:cubicBezTo>
                <a:cubicBezTo>
                  <a:pt x="1128" y="864"/>
                  <a:pt x="1128" y="753"/>
                  <a:pt x="1040" y="675"/>
                </a:cubicBezTo>
                <a:cubicBezTo>
                  <a:pt x="1000" y="642"/>
                  <a:pt x="957" y="625"/>
                  <a:pt x="913" y="625"/>
                </a:cubicBezTo>
                <a:cubicBezTo>
                  <a:pt x="895" y="625"/>
                  <a:pt x="876" y="628"/>
                  <a:pt x="857" y="634"/>
                </a:cubicBezTo>
                <a:cubicBezTo>
                  <a:pt x="759" y="672"/>
                  <a:pt x="678" y="797"/>
                  <a:pt x="654" y="960"/>
                </a:cubicBezTo>
                <a:cubicBezTo>
                  <a:pt x="647" y="990"/>
                  <a:pt x="647" y="1017"/>
                  <a:pt x="644" y="1041"/>
                </a:cubicBezTo>
                <a:cubicBezTo>
                  <a:pt x="609" y="1048"/>
                  <a:pt x="573" y="1052"/>
                  <a:pt x="539" y="1052"/>
                </a:cubicBezTo>
                <a:cubicBezTo>
                  <a:pt x="477" y="1052"/>
                  <a:pt x="420" y="1038"/>
                  <a:pt x="376" y="1003"/>
                </a:cubicBezTo>
                <a:cubicBezTo>
                  <a:pt x="271" y="929"/>
                  <a:pt x="271" y="797"/>
                  <a:pt x="281" y="725"/>
                </a:cubicBezTo>
                <a:cubicBezTo>
                  <a:pt x="285" y="682"/>
                  <a:pt x="298" y="641"/>
                  <a:pt x="312" y="604"/>
                </a:cubicBezTo>
                <a:cubicBezTo>
                  <a:pt x="448" y="591"/>
                  <a:pt x="593" y="519"/>
                  <a:pt x="634" y="444"/>
                </a:cubicBezTo>
                <a:cubicBezTo>
                  <a:pt x="661" y="394"/>
                  <a:pt x="654" y="339"/>
                  <a:pt x="610" y="306"/>
                </a:cubicBezTo>
                <a:cubicBezTo>
                  <a:pt x="576" y="276"/>
                  <a:pt x="534" y="260"/>
                  <a:pt x="491" y="260"/>
                </a:cubicBezTo>
                <a:cubicBezTo>
                  <a:pt x="466" y="260"/>
                  <a:pt x="441" y="265"/>
                  <a:pt x="417" y="275"/>
                </a:cubicBezTo>
                <a:cubicBezTo>
                  <a:pt x="346" y="302"/>
                  <a:pt x="278" y="374"/>
                  <a:pt x="227" y="465"/>
                </a:cubicBezTo>
                <a:cubicBezTo>
                  <a:pt x="220" y="465"/>
                  <a:pt x="214" y="461"/>
                  <a:pt x="210" y="461"/>
                </a:cubicBezTo>
                <a:cubicBezTo>
                  <a:pt x="193" y="455"/>
                  <a:pt x="149" y="441"/>
                  <a:pt x="166" y="339"/>
                </a:cubicBezTo>
                <a:cubicBezTo>
                  <a:pt x="184" y="248"/>
                  <a:pt x="214" y="191"/>
                  <a:pt x="268" y="160"/>
                </a:cubicBezTo>
                <a:cubicBezTo>
                  <a:pt x="300" y="142"/>
                  <a:pt x="340" y="135"/>
                  <a:pt x="384" y="135"/>
                </a:cubicBezTo>
                <a:cubicBezTo>
                  <a:pt x="545" y="135"/>
                  <a:pt x="771" y="234"/>
                  <a:pt x="959" y="316"/>
                </a:cubicBezTo>
                <a:cubicBezTo>
                  <a:pt x="1128" y="391"/>
                  <a:pt x="1277" y="455"/>
                  <a:pt x="1386" y="461"/>
                </a:cubicBezTo>
                <a:cubicBezTo>
                  <a:pt x="1388" y="461"/>
                  <a:pt x="1390" y="462"/>
                  <a:pt x="1392" y="462"/>
                </a:cubicBezTo>
                <a:cubicBezTo>
                  <a:pt x="1432" y="462"/>
                  <a:pt x="1457" y="433"/>
                  <a:pt x="1460" y="397"/>
                </a:cubicBezTo>
                <a:cubicBezTo>
                  <a:pt x="1460" y="360"/>
                  <a:pt x="1433" y="326"/>
                  <a:pt x="1395" y="322"/>
                </a:cubicBezTo>
                <a:cubicBezTo>
                  <a:pt x="1308" y="319"/>
                  <a:pt x="1165" y="255"/>
                  <a:pt x="1013" y="191"/>
                </a:cubicBezTo>
                <a:cubicBezTo>
                  <a:pt x="802" y="100"/>
                  <a:pt x="573" y="1"/>
                  <a:pt x="384" y="1"/>
                </a:cubicBezTo>
                <a:close/>
              </a:path>
            </a:pathLst>
          </a:custGeom>
          <a:solidFill>
            <a:srgbClr val="EF606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883F1DDA-A81B-400A-8113-FB7C3C533E24}"/>
              </a:ext>
            </a:extLst>
          </p:cNvPr>
          <p:cNvSpPr/>
          <p:nvPr/>
        </p:nvSpPr>
        <p:spPr>
          <a:xfrm>
            <a:off x="3412001" y="4060165"/>
            <a:ext cx="11462250" cy="156778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600" b="1" i="0" u="none" strike="noStrike" kern="0" cap="none" spc="0" normalizeH="0" baseline="0" noProof="0" dirty="0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A. 8 </a:t>
            </a:r>
            <a:r>
              <a:rPr kumimoji="0" lang="en-US" sz="5600" b="1" i="0" u="none" strike="noStrike" kern="0" cap="none" spc="0" normalizeH="0" baseline="0" noProof="0" dirty="0" err="1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mặt</a:t>
            </a:r>
            <a:endParaRPr kumimoji="0" lang="en-US" sz="5600" b="1" i="0" u="none" strike="noStrike" kern="0" cap="none" spc="0" normalizeH="0" baseline="0" noProof="0" dirty="0">
              <a:ln>
                <a:noFill/>
              </a:ln>
              <a:solidFill>
                <a:srgbClr val="F3F3F3">
                  <a:lumMod val="1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37B9597D-5A1C-4F65-A967-D79F793DE0AB}"/>
              </a:ext>
            </a:extLst>
          </p:cNvPr>
          <p:cNvSpPr/>
          <p:nvPr/>
        </p:nvSpPr>
        <p:spPr>
          <a:xfrm>
            <a:off x="3451235" y="5990537"/>
            <a:ext cx="11462250" cy="156778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600" b="1" i="0" u="none" strike="noStrike" kern="0" cap="none" spc="0" normalizeH="0" baseline="0" noProof="0" dirty="0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B. 7 </a:t>
            </a:r>
            <a:r>
              <a:rPr kumimoji="0" lang="en-US" sz="5600" b="1" i="0" u="none" strike="noStrike" kern="0" cap="none" spc="0" normalizeH="0" baseline="0" noProof="0" dirty="0" err="1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mặt</a:t>
            </a:r>
            <a:endParaRPr kumimoji="0" lang="en-US" sz="5600" b="1" i="0" u="none" strike="noStrike" kern="0" cap="none" spc="0" normalizeH="0" baseline="0" noProof="0" dirty="0">
              <a:ln>
                <a:noFill/>
              </a:ln>
              <a:solidFill>
                <a:srgbClr val="F3F3F3">
                  <a:lumMod val="1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03AD6970-DC86-40E4-A962-100E74575518}"/>
              </a:ext>
            </a:extLst>
          </p:cNvPr>
          <p:cNvSpPr/>
          <p:nvPr/>
        </p:nvSpPr>
        <p:spPr>
          <a:xfrm>
            <a:off x="3464791" y="7860335"/>
            <a:ext cx="11448694" cy="156778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600" b="1" i="0" u="none" strike="noStrike" kern="0" cap="none" spc="0" normalizeH="0" baseline="0" noProof="0" dirty="0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C. 6 </a:t>
            </a:r>
            <a:r>
              <a:rPr kumimoji="0" lang="en-US" sz="5600" b="1" i="0" u="none" strike="noStrike" kern="0" cap="none" spc="0" normalizeH="0" baseline="0" noProof="0" dirty="0" err="1">
                <a:ln>
                  <a:noFill/>
                </a:ln>
                <a:solidFill>
                  <a:srgbClr val="F3F3F3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mặt</a:t>
            </a:r>
            <a:endParaRPr kumimoji="0" lang="en-US" sz="5600" b="1" i="0" u="none" strike="noStrike" kern="0" cap="none" spc="0" normalizeH="0" baseline="0" noProof="0" dirty="0">
              <a:ln>
                <a:noFill/>
              </a:ln>
              <a:solidFill>
                <a:srgbClr val="F3F3F3">
                  <a:lumMod val="1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61" name="Picture 15">
            <a:hlinkClick r:id="rId4" action="ppaction://hlinksldjump"/>
            <a:extLst>
              <a:ext uri="{FF2B5EF4-FFF2-40B4-BE49-F238E27FC236}">
                <a16:creationId xmlns:a16="http://schemas.microsoft.com/office/drawing/2014/main" id="{11187A09-6A63-440E-BA4C-FE68D3E652E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13533" y="388386"/>
            <a:ext cx="2577306" cy="2840008"/>
          </a:xfrm>
          <a:prstGeom prst="rect">
            <a:avLst/>
          </a:prstGeom>
        </p:spPr>
      </p:pic>
      <p:pic>
        <p:nvPicPr>
          <p:cNvPr id="44" name="đỗ m1" descr="Cách gói bánh chưng không cần khuôn vẫn đẹp như tranh">
            <a:extLst>
              <a:ext uri="{FF2B5EF4-FFF2-40B4-BE49-F238E27FC236}">
                <a16:creationId xmlns:a16="http://schemas.microsoft.com/office/drawing/2014/main" id="{74CA36E4-873F-4FC4-AA71-E5D4762C0B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341" b="89931" l="10000" r="85833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16" t="21515" r="13536" b="7737"/>
          <a:stretch/>
        </p:blipFill>
        <p:spPr bwMode="auto">
          <a:xfrm>
            <a:off x="13586085" y="563445"/>
            <a:ext cx="3810000" cy="248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312299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mph" presetSubtype="0" repeatCount="5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91F8C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1F8C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mph" presetSubtype="0" repeatCount="5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43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mph" presetSubtype="0" repeatCount="5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91F8C"/>
                                      </p:to>
                                    </p:animClr>
                                    <p:animClr clrSpc="rgb" dir="cw">
                                      <p:cBhvr>
                                        <p:cTn id="51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1F8C"/>
                                      </p:to>
                                    </p:animClr>
                                    <p:set>
                                      <p:cBhvr>
                                        <p:cTn id="52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  <p:bldLst>
      <p:bldP spid="5" grpId="0" animBg="1"/>
      <p:bldP spid="926" grpId="0"/>
      <p:bldP spid="52" grpId="0" animBg="1"/>
      <p:bldP spid="52" grpId="1" animBg="1"/>
      <p:bldP spid="54" grpId="0" animBg="1"/>
      <p:bldP spid="56" grpId="0" animBg="1"/>
      <p:bldP spid="5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rrow: Pentagon 70">
            <a:extLst>
              <a:ext uri="{FF2B5EF4-FFF2-40B4-BE49-F238E27FC236}">
                <a16:creationId xmlns:a16="http://schemas.microsoft.com/office/drawing/2014/main" id="{2A3CC694-F3B9-4198-B8B6-8F923A0461B9}"/>
              </a:ext>
            </a:extLst>
          </p:cNvPr>
          <p:cNvSpPr/>
          <p:nvPr/>
        </p:nvSpPr>
        <p:spPr>
          <a:xfrm>
            <a:off x="238976" y="20170"/>
            <a:ext cx="3052954" cy="979226"/>
          </a:xfrm>
          <a:prstGeom prst="homePlate">
            <a:avLst/>
          </a:prstGeom>
          <a:solidFill>
            <a:schemeClr val="tx2">
              <a:lumMod val="75000"/>
            </a:schemeClr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arlow Condensed Black" panose="00000A06000000000000" pitchFamily="2" charset="0"/>
                <a:ea typeface="+mn-ea"/>
                <a:cs typeface="+mn-cs"/>
              </a:rPr>
              <a:t>GÓI BÁNH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12E2EDD-6D81-4B02-A2A8-2FF9BDA7C26A}"/>
              </a:ext>
            </a:extLst>
          </p:cNvPr>
          <p:cNvSpPr/>
          <p:nvPr/>
        </p:nvSpPr>
        <p:spPr>
          <a:xfrm rot="5400000">
            <a:off x="1650071" y="5273027"/>
            <a:ext cx="8079946" cy="120650"/>
          </a:xfrm>
          <a:prstGeom prst="rect">
            <a:avLst/>
          </a:prstGeom>
          <a:solidFill>
            <a:srgbClr val="EEECE1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2714DFF-D90A-4DFA-A383-32FB099E9A45}"/>
              </a:ext>
            </a:extLst>
          </p:cNvPr>
          <p:cNvSpPr/>
          <p:nvPr/>
        </p:nvSpPr>
        <p:spPr>
          <a:xfrm>
            <a:off x="1471242" y="5553156"/>
            <a:ext cx="7843912" cy="110484"/>
          </a:xfrm>
          <a:prstGeom prst="rect">
            <a:avLst/>
          </a:prstGeom>
          <a:solidFill>
            <a:srgbClr val="EEECE1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3A1A6C8-E799-48E7-AE6E-66DCD3F31143}"/>
              </a:ext>
            </a:extLst>
          </p:cNvPr>
          <p:cNvSpPr/>
          <p:nvPr/>
        </p:nvSpPr>
        <p:spPr>
          <a:xfrm>
            <a:off x="1434338" y="4633870"/>
            <a:ext cx="7843912" cy="110484"/>
          </a:xfrm>
          <a:prstGeom prst="rect">
            <a:avLst/>
          </a:prstGeom>
          <a:solidFill>
            <a:srgbClr val="EEECE1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lạt 1">
            <a:extLst>
              <a:ext uri="{FF2B5EF4-FFF2-40B4-BE49-F238E27FC236}">
                <a16:creationId xmlns:a16="http://schemas.microsoft.com/office/drawing/2014/main" id="{82CB9E7C-DFAF-41CF-B65B-78246FACCE98}"/>
              </a:ext>
            </a:extLst>
          </p:cNvPr>
          <p:cNvSpPr/>
          <p:nvPr/>
        </p:nvSpPr>
        <p:spPr>
          <a:xfrm rot="5400000">
            <a:off x="-194062" y="5224077"/>
            <a:ext cx="9372600" cy="150806"/>
          </a:xfrm>
          <a:prstGeom prst="rect">
            <a:avLst/>
          </a:prstGeom>
          <a:solidFill>
            <a:srgbClr val="EEECE1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8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3865738">
            <a:off x="2187658" y="1951411"/>
            <a:ext cx="5678584" cy="6790484"/>
          </a:xfrm>
          <a:prstGeom prst="rect">
            <a:avLst/>
          </a:prstGeom>
        </p:spPr>
      </p:pic>
      <p:pic>
        <p:nvPicPr>
          <p:cNvPr id="29" name="Picture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388846" y="2410691"/>
            <a:ext cx="5276208" cy="5374785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635009" y="3239224"/>
            <a:ext cx="7107112" cy="6746556"/>
          </a:xfrm>
          <a:prstGeom prst="rect">
            <a:avLst/>
          </a:prstGeom>
        </p:spPr>
      </p:pic>
      <p:pic>
        <p:nvPicPr>
          <p:cNvPr id="31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1576549" y="-329250"/>
            <a:ext cx="6685252" cy="4463280"/>
          </a:xfrm>
          <a:prstGeom prst="rect">
            <a:avLst/>
          </a:prstGeom>
        </p:spPr>
      </p:pic>
      <p:pic>
        <p:nvPicPr>
          <p:cNvPr id="37" name="lá m11" descr="14324 Sago Leaf Lá Dong 1kgx1 -">
            <a:extLst>
              <a:ext uri="{FF2B5EF4-FFF2-40B4-BE49-F238E27FC236}">
                <a16:creationId xmlns:a16="http://schemas.microsoft.com/office/drawing/2014/main" id="{901D63F7-2056-4E0E-B219-D4DA693ADC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97" b="99588" l="11333" r="98667">
                        <a14:backgroundMark x1="52833" y1="12784" x2="11833" y2="43505"/>
                        <a14:backgroundMark x1="37000" y1="33814" x2="28667" y2="43505"/>
                        <a14:backgroundMark x1="28167" y1="43299" x2="25333" y2="46804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43" t="23321"/>
          <a:stretch/>
        </p:blipFill>
        <p:spPr bwMode="auto">
          <a:xfrm rot="21357472">
            <a:off x="10551747" y="7706861"/>
            <a:ext cx="1658750" cy="146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lá m11" descr="14324 Sago Leaf Lá Dong 1kgx1 -">
            <a:extLst>
              <a:ext uri="{FF2B5EF4-FFF2-40B4-BE49-F238E27FC236}">
                <a16:creationId xmlns:a16="http://schemas.microsoft.com/office/drawing/2014/main" id="{901D63F7-2056-4E0E-B219-D4DA693ADC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97" b="99588" l="11333" r="98667">
                        <a14:backgroundMark x1="52833" y1="12784" x2="11833" y2="43505"/>
                        <a14:backgroundMark x1="37000" y1="33814" x2="28667" y2="43505"/>
                        <a14:backgroundMark x1="28167" y1="43299" x2="25333" y2="46804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43" t="23321"/>
          <a:stretch/>
        </p:blipFill>
        <p:spPr bwMode="auto">
          <a:xfrm rot="21357472">
            <a:off x="10727189" y="7842119"/>
            <a:ext cx="1658750" cy="146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lá m11" descr="14324 Sago Leaf Lá Dong 1kgx1 -">
            <a:extLst>
              <a:ext uri="{FF2B5EF4-FFF2-40B4-BE49-F238E27FC236}">
                <a16:creationId xmlns:a16="http://schemas.microsoft.com/office/drawing/2014/main" id="{901D63F7-2056-4E0E-B219-D4DA693ADC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97" b="99588" l="11333" r="98667">
                        <a14:backgroundMark x1="52833" y1="12784" x2="11833" y2="43505"/>
                        <a14:backgroundMark x1="37000" y1="33814" x2="28667" y2="43505"/>
                        <a14:backgroundMark x1="28167" y1="43299" x2="25333" y2="46804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43" t="23321"/>
          <a:stretch/>
        </p:blipFill>
        <p:spPr bwMode="auto">
          <a:xfrm rot="21357472">
            <a:off x="10879589" y="7994519"/>
            <a:ext cx="1658750" cy="146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lá m11" descr="14324 Sago Leaf Lá Dong 1kgx1 -">
            <a:extLst>
              <a:ext uri="{FF2B5EF4-FFF2-40B4-BE49-F238E27FC236}">
                <a16:creationId xmlns:a16="http://schemas.microsoft.com/office/drawing/2014/main" id="{901D63F7-2056-4E0E-B219-D4DA693ADC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97" b="99588" l="11333" r="98667">
                        <a14:backgroundMark x1="52833" y1="12784" x2="11833" y2="43505"/>
                        <a14:backgroundMark x1="37000" y1="33814" x2="28667" y2="43505"/>
                        <a14:backgroundMark x1="28167" y1="43299" x2="25333" y2="46804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43" t="23321"/>
          <a:stretch/>
        </p:blipFill>
        <p:spPr bwMode="auto">
          <a:xfrm rot="21357472">
            <a:off x="11031989" y="8146919"/>
            <a:ext cx="1658750" cy="146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3316603" y="5778414"/>
            <a:ext cx="1125244" cy="834088"/>
          </a:xfrm>
          <a:prstGeom prst="rect">
            <a:avLst/>
          </a:prstGeom>
        </p:spPr>
      </p:pic>
      <p:pic>
        <p:nvPicPr>
          <p:cNvPr id="50" name="thịt m1">
            <a:extLst>
              <a:ext uri="{FF2B5EF4-FFF2-40B4-BE49-F238E27FC236}">
                <a16:creationId xmlns:a16="http://schemas.microsoft.com/office/drawing/2014/main" id="{01C36483-C345-4CC8-85B3-3E001E1D10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950" y="5067505"/>
            <a:ext cx="1950890" cy="1432684"/>
          </a:xfrm>
          <a:prstGeom prst="rect">
            <a:avLst/>
          </a:prstGeom>
        </p:spPr>
      </p:pic>
      <p:pic>
        <p:nvPicPr>
          <p:cNvPr id="51" name="hành m1" descr="Sliced red onion rings Stock Photo by ©natika 145597235">
            <a:extLst>
              <a:ext uri="{FF2B5EF4-FFF2-40B4-BE49-F238E27FC236}">
                <a16:creationId xmlns:a16="http://schemas.microsoft.com/office/drawing/2014/main" id="{31491245-2006-43A9-8BCA-D1CC0BD49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88" b="89952" l="813" r="96875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835" y="6167399"/>
            <a:ext cx="862181" cy="890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gạo m1" descr="Cách đồ xôi ngũ sắc đậm đà sắc vị cho năm mới - Tối nay ăn gì">
            <a:extLst>
              <a:ext uri="{FF2B5EF4-FFF2-40B4-BE49-F238E27FC236}">
                <a16:creationId xmlns:a16="http://schemas.microsoft.com/office/drawing/2014/main" id="{F4B088C3-3067-40D9-9C54-B05E4F235E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87" r="8887"/>
          <a:stretch/>
        </p:blipFill>
        <p:spPr bwMode="auto">
          <a:xfrm>
            <a:off x="2984953" y="3239224"/>
            <a:ext cx="2863764" cy="212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đỗ m1" descr="Cách gói bánh chưng không cần khuôn vẫn đẹp như tranh">
            <a:extLst>
              <a:ext uri="{FF2B5EF4-FFF2-40B4-BE49-F238E27FC236}">
                <a16:creationId xmlns:a16="http://schemas.microsoft.com/office/drawing/2014/main" id="{74CA36E4-873F-4FC4-AA71-E5D4762C0B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3341" b="89931" l="10000" r="85833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16" t="21515" r="13536" b="7737"/>
          <a:stretch/>
        </p:blipFill>
        <p:spPr bwMode="auto">
          <a:xfrm>
            <a:off x="3043946" y="5246109"/>
            <a:ext cx="1918978" cy="125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tiêu m1" descr="Tiêu đen hạt Mỹ Lộc xuất xứ từ những vùng trồng tiêu nổi tiếng">
            <a:extLst>
              <a:ext uri="{FF2B5EF4-FFF2-40B4-BE49-F238E27FC236}">
                <a16:creationId xmlns:a16="http://schemas.microsoft.com/office/drawing/2014/main" id="{851A7443-BC6A-4584-9FAA-D20A117DD1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57984" b="84293" l="76758" r="98145">
                        <a14:foregroundMark x1="96191" y1="60602" x2="94238" y2="62827"/>
                        <a14:foregroundMark x1="89551" y1="79450" x2="89844" y2="82592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558" t="55211" b="15625"/>
          <a:stretch/>
        </p:blipFill>
        <p:spPr bwMode="auto">
          <a:xfrm>
            <a:off x="4539471" y="4532841"/>
            <a:ext cx="1118034" cy="95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874932" y="2691249"/>
            <a:ext cx="6447112" cy="4778926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460" y="5557508"/>
            <a:ext cx="2761167" cy="4682595"/>
          </a:xfrm>
          <a:prstGeom prst="rect">
            <a:avLst/>
          </a:prstGeom>
        </p:spPr>
      </p:pic>
      <p:pic>
        <p:nvPicPr>
          <p:cNvPr id="57" name="图片 11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39" y="165383"/>
            <a:ext cx="3844676" cy="2712960"/>
          </a:xfrm>
          <a:prstGeom prst="rect">
            <a:avLst/>
          </a:prstGeom>
        </p:spPr>
      </p:pic>
      <p:pic>
        <p:nvPicPr>
          <p:cNvPr id="58" name="图片 11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717" y="191137"/>
            <a:ext cx="3844676" cy="2712960"/>
          </a:xfrm>
          <a:prstGeom prst="rect">
            <a:avLst/>
          </a:prstGeom>
        </p:spPr>
      </p:pic>
      <p:pic>
        <p:nvPicPr>
          <p:cNvPr id="59" name="Picture 3">
            <a:extLst>
              <a:ext uri="{FF2B5EF4-FFF2-40B4-BE49-F238E27FC236}">
                <a16:creationId xmlns:a16="http://schemas.microsoft.com/office/drawing/2014/main" id="{F8F7069E-DB18-48E7-A5B5-98A9BAB28B91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/>
          <a:stretch>
            <a:fillRect/>
          </a:stretch>
        </p:blipFill>
        <p:spPr>
          <a:xfrm>
            <a:off x="9520929" y="-166173"/>
            <a:ext cx="2456320" cy="290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184670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tiengdong_com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Google Shape;231;p5"/>
          <p:cNvSpPr/>
          <p:nvPr/>
        </p:nvSpPr>
        <p:spPr>
          <a:xfrm>
            <a:off x="990600" y="723900"/>
            <a:ext cx="15678170" cy="8654514"/>
          </a:xfrm>
          <a:prstGeom prst="roundRect">
            <a:avLst>
              <a:gd name="adj" fmla="val 12616"/>
            </a:avLst>
          </a:prstGeom>
          <a:solidFill>
            <a:schemeClr val="bg1"/>
          </a:solidFill>
          <a:ln w="38100" cap="flat" cmpd="sng">
            <a:solidFill>
              <a:schemeClr val="accent2">
                <a:lumMod val="60000"/>
                <a:lumOff val="40000"/>
              </a:schemeClr>
            </a:solidFill>
            <a:prstDash val="dashDot"/>
            <a:miter lim="800000"/>
            <a:headEnd type="none" w="sm" len="sm"/>
            <a:tailEnd type="none" w="sm" len="sm"/>
          </a:ln>
          <a:effectLst>
            <a:outerShdw dist="1016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lIns="91382" tIns="45680" rIns="91382" bIns="45680" anchor="ctr"/>
          <a:lstStyle/>
          <a:p>
            <a:pPr algn="ctr" defTabSz="914012">
              <a:buClr>
                <a:srgbClr val="000000"/>
              </a:buClr>
              <a:defRPr/>
            </a:pPr>
            <a:endParaRPr sz="1800"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52400" y="5320145"/>
            <a:ext cx="8356840" cy="521954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655100" y="1883018"/>
            <a:ext cx="9849172" cy="1200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7200" b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oudy Stout" pitchFamily="18" charset="0"/>
              </a:rPr>
              <a:t>Bài 64 - TIẾT 2</a:t>
            </a:r>
            <a:endParaRPr lang="en-US" sz="7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oudy Stout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5100" y="4719980"/>
            <a:ext cx="9849172" cy="1200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9600" b="1" dirty="0" err="1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Jokerman" pitchFamily="82" charset="0"/>
                <a:ea typeface="Roboto Black" pitchFamily="2" charset="0"/>
              </a:rPr>
              <a:t>Hình</a:t>
            </a:r>
            <a:r>
              <a:rPr lang="en-US" sz="96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Jokerman" pitchFamily="82" charset="0"/>
                <a:ea typeface="Roboto Black" pitchFamily="2" charset="0"/>
              </a:rPr>
              <a:t> </a:t>
            </a:r>
            <a:r>
              <a:rPr lang="en-US" sz="9600" b="1" dirty="0" err="1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Jokerman" pitchFamily="82" charset="0"/>
                <a:ea typeface="Roboto Black" pitchFamily="2" charset="0"/>
              </a:rPr>
              <a:t>hộp</a:t>
            </a:r>
            <a:r>
              <a:rPr lang="en-US" sz="96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Jokerman" pitchFamily="82" charset="0"/>
                <a:ea typeface="Roboto Black" pitchFamily="2" charset="0"/>
              </a:rPr>
              <a:t> </a:t>
            </a:r>
            <a:r>
              <a:rPr lang="en-US" sz="9600" b="1" dirty="0" err="1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Jokerman" pitchFamily="82" charset="0"/>
                <a:ea typeface="Roboto Black" pitchFamily="2" charset="0"/>
              </a:rPr>
              <a:t>chữ</a:t>
            </a:r>
            <a:r>
              <a:rPr lang="en-US" sz="96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Jokerman" pitchFamily="82" charset="0"/>
                <a:ea typeface="Roboto Black" pitchFamily="2" charset="0"/>
              </a:rPr>
              <a:t> </a:t>
            </a:r>
            <a:r>
              <a:rPr lang="en-US" sz="9600" b="1" dirty="0" err="1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Jokerman" pitchFamily="82" charset="0"/>
                <a:ea typeface="Roboto Black" pitchFamily="2" charset="0"/>
              </a:rPr>
              <a:t>nhật</a:t>
            </a:r>
            <a:endParaRPr lang="en-US" sz="9600" b="1" dirty="0">
              <a:ln w="1905"/>
              <a:solidFill>
                <a:schemeClr val="tx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Jokerman" pitchFamily="82" charset="0"/>
              <a:ea typeface="Roboto Black" pitchFamily="2" charset="0"/>
            </a:endParaRPr>
          </a:p>
          <a:p>
            <a:pPr algn="ctr">
              <a:lnSpc>
                <a:spcPct val="130000"/>
              </a:lnSpc>
            </a:pPr>
            <a:r>
              <a:rPr lang="en-US" sz="9600" b="1" dirty="0" err="1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Jokerman" pitchFamily="82" charset="0"/>
                <a:ea typeface="Roboto Black" pitchFamily="2" charset="0"/>
              </a:rPr>
              <a:t>Hình</a:t>
            </a:r>
            <a:r>
              <a:rPr lang="en-US" sz="96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Jokerman" pitchFamily="82" charset="0"/>
                <a:ea typeface="Roboto Black" pitchFamily="2" charset="0"/>
              </a:rPr>
              <a:t> </a:t>
            </a:r>
            <a:r>
              <a:rPr lang="en-US" sz="9600" b="1" dirty="0" err="1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Jokerman" pitchFamily="82" charset="0"/>
                <a:ea typeface="Roboto Black" pitchFamily="2" charset="0"/>
              </a:rPr>
              <a:t>lập</a:t>
            </a:r>
            <a:r>
              <a:rPr lang="en-US" sz="96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Jokerman" pitchFamily="82" charset="0"/>
                <a:ea typeface="Roboto Black" pitchFamily="2" charset="0"/>
              </a:rPr>
              <a:t> </a:t>
            </a:r>
            <a:r>
              <a:rPr lang="en-US" sz="9600" b="1" dirty="0" err="1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Jokerman" pitchFamily="82" charset="0"/>
                <a:ea typeface="Roboto Black" pitchFamily="2" charset="0"/>
              </a:rPr>
              <a:t>phương</a:t>
            </a:r>
            <a:endParaRPr lang="en-US" sz="9600" b="1" dirty="0">
              <a:ln w="1905"/>
              <a:solidFill>
                <a:schemeClr val="tx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Jokerman" pitchFamily="82" charset="0"/>
              <a:ea typeface="Roboto Black" pitchFamily="2" charset="0"/>
            </a:endParaRPr>
          </a:p>
        </p:txBody>
      </p:sp>
      <p:pic>
        <p:nvPicPr>
          <p:cNvPr id="18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894172" y="5714785"/>
            <a:ext cx="9220200" cy="486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1620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333" b="64062"/>
          <a:stretch/>
        </p:blipFill>
        <p:spPr>
          <a:xfrm>
            <a:off x="8" y="-57150"/>
            <a:ext cx="4876800" cy="35052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8" b="16016"/>
          <a:stretch/>
        </p:blipFill>
        <p:spPr>
          <a:xfrm>
            <a:off x="11696700" y="-247645"/>
            <a:ext cx="6553200" cy="5357178"/>
          </a:xfrm>
          <a:prstGeom prst="rect">
            <a:avLst/>
          </a:prstGeom>
        </p:spPr>
      </p:pic>
      <p:pic>
        <p:nvPicPr>
          <p:cNvPr id="29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11654" y="7308328"/>
            <a:ext cx="3285316" cy="3118648"/>
          </a:xfrm>
          <a:prstGeom prst="rect">
            <a:avLst/>
          </a:prstGeom>
        </p:spPr>
      </p:pic>
      <p:pic>
        <p:nvPicPr>
          <p:cNvPr id="30" name="Picture 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63508" y="9362881"/>
            <a:ext cx="796268" cy="1038698"/>
          </a:xfrm>
          <a:prstGeom prst="rect">
            <a:avLst/>
          </a:prstGeom>
        </p:spPr>
      </p:pic>
      <p:pic>
        <p:nvPicPr>
          <p:cNvPr id="31" name="Picture 1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2700000">
            <a:off x="589022" y="9235942"/>
            <a:ext cx="716480" cy="934620"/>
          </a:xfrm>
          <a:prstGeom prst="rect">
            <a:avLst/>
          </a:prstGeom>
        </p:spPr>
      </p:pic>
      <p:pic>
        <p:nvPicPr>
          <p:cNvPr id="32" name="图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38" t="-472" r="-205" b="51205"/>
          <a:stretch>
            <a:fillRect/>
          </a:stretch>
        </p:blipFill>
        <p:spPr>
          <a:xfrm>
            <a:off x="15880160" y="7308328"/>
            <a:ext cx="2497116" cy="3252472"/>
          </a:xfrm>
          <a:prstGeom prst="rect">
            <a:avLst/>
          </a:prstGeom>
        </p:spPr>
      </p:pic>
      <p:pic>
        <p:nvPicPr>
          <p:cNvPr id="33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2794" y="8652624"/>
            <a:ext cx="1671780" cy="1405184"/>
          </a:xfrm>
          <a:prstGeom prst="rect">
            <a:avLst/>
          </a:prstGeom>
        </p:spPr>
      </p:pic>
      <p:pic>
        <p:nvPicPr>
          <p:cNvPr id="34" name="图片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55" r="44843"/>
          <a:stretch>
            <a:fillRect/>
          </a:stretch>
        </p:blipFill>
        <p:spPr>
          <a:xfrm>
            <a:off x="12153216" y="8375263"/>
            <a:ext cx="5640168" cy="1911754"/>
          </a:xfrm>
          <a:prstGeom prst="rect">
            <a:avLst/>
          </a:prstGeom>
        </p:spPr>
      </p:pic>
      <p:pic>
        <p:nvPicPr>
          <p:cNvPr id="35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440" y="-23122"/>
            <a:ext cx="3844676" cy="3205012"/>
          </a:xfrm>
          <a:prstGeom prst="rect">
            <a:avLst/>
          </a:prstGeom>
        </p:spPr>
      </p:pic>
      <p:pic>
        <p:nvPicPr>
          <p:cNvPr id="36" name="图片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818" y="2628"/>
            <a:ext cx="3844676" cy="2712960"/>
          </a:xfrm>
          <a:prstGeom prst="rect">
            <a:avLst/>
          </a:prstGeom>
        </p:spPr>
      </p:pic>
      <p:pic>
        <p:nvPicPr>
          <p:cNvPr id="37" name="图片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640" y="84039"/>
            <a:ext cx="3844676" cy="3097862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4345592" y="1167160"/>
            <a:ext cx="8066772" cy="2960174"/>
            <a:chOff x="4350138" y="-126866"/>
            <a:chExt cx="7983831" cy="3029888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600" r="26868"/>
            <a:stretch/>
          </p:blipFill>
          <p:spPr>
            <a:xfrm rot="5195678">
              <a:off x="6827110" y="-2603838"/>
              <a:ext cx="3029888" cy="7983831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A07EA51-2D71-47AB-BF7F-07D5F60FD543}"/>
                </a:ext>
              </a:extLst>
            </p:cNvPr>
            <p:cNvSpPr txBox="1"/>
            <p:nvPr/>
          </p:nvSpPr>
          <p:spPr>
            <a:xfrm>
              <a:off x="6476941" y="675473"/>
              <a:ext cx="3730228" cy="1071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012">
                <a:defRPr/>
              </a:pPr>
              <a:r>
                <a:rPr lang="vi-VN" sz="6200" kern="0" dirty="0">
                  <a:solidFill>
                    <a:srgbClr val="2E8B76">
                      <a:lumMod val="50000"/>
                    </a:srgbClr>
                  </a:solidFill>
                  <a:latin typeface="Open Sans Extrabold" pitchFamily="34" charset="0"/>
                  <a:ea typeface="Open Sans Extrabold" pitchFamily="34" charset="0"/>
                  <a:cs typeface="Open Sans Extrabold" pitchFamily="34" charset="0"/>
                </a:rPr>
                <a:t>Mục tiêu</a:t>
              </a:r>
              <a:endParaRPr lang="en-US" sz="6200" kern="0" dirty="0">
                <a:solidFill>
                  <a:srgbClr val="2E8B76">
                    <a:lumMod val="50000"/>
                  </a:srgbClr>
                </a:solidFill>
                <a:latin typeface="Wide Latin" pitchFamily="18" charset="0"/>
                <a:ea typeface="Open Sans Extrabold" pitchFamily="34" charset="0"/>
                <a:cs typeface="Open Sans Extrabold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449898" y="4039223"/>
            <a:ext cx="13555872" cy="184661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02" tIns="45700" rIns="91402" bIns="45700" rtlCol="0">
            <a:spAutoFit/>
          </a:bodyPr>
          <a:lstStyle/>
          <a:p>
            <a:pPr defTabSz="914012"/>
            <a:r>
              <a:rPr lang="vi-VN" sz="3800">
                <a:solidFill>
                  <a:srgbClr val="800000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HS nhận biết và mô tả được hình dạng của hình hộp chữ nhật và hình lập phương, nhận biết hình khai triển của các hình này.</a:t>
            </a:r>
            <a:endParaRPr lang="en-US" sz="3800" dirty="0">
              <a:solidFill>
                <a:srgbClr val="800000"/>
              </a:solidFill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38408" y="6605884"/>
            <a:ext cx="13555872" cy="126184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02" tIns="45700" rIns="91402" bIns="45700" rtlCol="0">
            <a:spAutoFit/>
          </a:bodyPr>
          <a:lstStyle/>
          <a:p>
            <a:pPr defTabSz="914012"/>
            <a:r>
              <a:rPr lang="vi-VN" sz="3800">
                <a:solidFill>
                  <a:srgbClr val="800000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Vận dụng giải quyết được một số vấn đề về lắp ghép, tạo hình, tính toán.	</a:t>
            </a:r>
            <a:endParaRPr lang="en-US" sz="3800" dirty="0">
              <a:solidFill>
                <a:srgbClr val="800000"/>
              </a:solidFill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pic>
        <p:nvPicPr>
          <p:cNvPr id="20" name="Picture 15">
            <a:hlinkClick r:id="rId13" action="ppaction://hlinksldjump"/>
            <a:extLst>
              <a:ext uri="{FF2B5EF4-FFF2-40B4-BE49-F238E27FC236}">
                <a16:creationId xmlns:a16="http://schemas.microsoft.com/office/drawing/2014/main" id="{11187A09-6A63-440E-BA4C-FE68D3E652EF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15711951" y="7448340"/>
            <a:ext cx="2576049" cy="283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9212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-1588"/>
            <a:ext cx="18362614" cy="10290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5">
            <a:hlinkClick r:id="rId4" action="ppaction://hlinksldjump"/>
            <a:extLst>
              <a:ext uri="{FF2B5EF4-FFF2-40B4-BE49-F238E27FC236}">
                <a16:creationId xmlns:a16="http://schemas.microsoft.com/office/drawing/2014/main" id="{11187A09-6A63-440E-BA4C-FE68D3E652E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086600" y="6286503"/>
            <a:ext cx="3802460" cy="419004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90953" y="5216236"/>
            <a:ext cx="9849172" cy="1200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>
                <a:ln w="1905"/>
                <a:solidFill>
                  <a:srgbClr val="99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Jokerman" pitchFamily="82" charset="0"/>
                <a:ea typeface="思源黑体 Light"/>
                <a:cs typeface="+mn-cs"/>
              </a:rPr>
              <a:t>Luyện tập</a:t>
            </a:r>
            <a:endParaRPr kumimoji="0" lang="en-US" sz="9600" b="1" i="0" u="none" strike="noStrike" kern="1200" cap="none" spc="0" normalizeH="0" baseline="0" noProof="0" dirty="0">
              <a:ln w="1905"/>
              <a:solidFill>
                <a:srgbClr val="9933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Jokerman" pitchFamily="82" charset="0"/>
              <a:ea typeface="思源黑体 Ligh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19502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任意多边形: 形状 200">
            <a:extLst>
              <a:ext uri="{FF2B5EF4-FFF2-40B4-BE49-F238E27FC236}">
                <a16:creationId xmlns:a16="http://schemas.microsoft.com/office/drawing/2014/main" id="{06EB6008-A925-4262-97F4-67C45F9A0F37}"/>
              </a:ext>
            </a:extLst>
          </p:cNvPr>
          <p:cNvSpPr/>
          <p:nvPr/>
        </p:nvSpPr>
        <p:spPr>
          <a:xfrm>
            <a:off x="2636518" y="942303"/>
            <a:ext cx="13014964" cy="9745902"/>
          </a:xfrm>
          <a:custGeom>
            <a:avLst/>
            <a:gdLst>
              <a:gd name="connsiteX0" fmla="*/ 3981147 w 7962294"/>
              <a:gd name="connsiteY0" fmla="*/ 0 h 5962347"/>
              <a:gd name="connsiteX1" fmla="*/ 7962294 w 7962294"/>
              <a:gd name="connsiteY1" fmla="*/ 3981147 h 5962347"/>
              <a:gd name="connsiteX2" fmla="*/ 7481791 w 7962294"/>
              <a:gd name="connsiteY2" fmla="*/ 5878798 h 5962347"/>
              <a:gd name="connsiteX3" fmla="*/ 7431034 w 7962294"/>
              <a:gd name="connsiteY3" fmla="*/ 5962347 h 5962347"/>
              <a:gd name="connsiteX4" fmla="*/ 6768964 w 7962294"/>
              <a:gd name="connsiteY4" fmla="*/ 5962347 h 5962347"/>
              <a:gd name="connsiteX5" fmla="*/ 6819412 w 7962294"/>
              <a:gd name="connsiteY5" fmla="*/ 5894884 h 5962347"/>
              <a:gd name="connsiteX6" fmla="*/ 7403978 w 7962294"/>
              <a:gd name="connsiteY6" fmla="*/ 3981147 h 5962347"/>
              <a:gd name="connsiteX7" fmla="*/ 3981147 w 7962294"/>
              <a:gd name="connsiteY7" fmla="*/ 558316 h 5962347"/>
              <a:gd name="connsiteX8" fmla="*/ 558316 w 7962294"/>
              <a:gd name="connsiteY8" fmla="*/ 3981147 h 5962347"/>
              <a:gd name="connsiteX9" fmla="*/ 1142882 w 7962294"/>
              <a:gd name="connsiteY9" fmla="*/ 5894884 h 5962347"/>
              <a:gd name="connsiteX10" fmla="*/ 1193330 w 7962294"/>
              <a:gd name="connsiteY10" fmla="*/ 5962347 h 5962347"/>
              <a:gd name="connsiteX11" fmla="*/ 531260 w 7962294"/>
              <a:gd name="connsiteY11" fmla="*/ 5962347 h 5962347"/>
              <a:gd name="connsiteX12" fmla="*/ 480503 w 7962294"/>
              <a:gd name="connsiteY12" fmla="*/ 5878798 h 5962347"/>
              <a:gd name="connsiteX13" fmla="*/ 0 w 7962294"/>
              <a:gd name="connsiteY13" fmla="*/ 3981147 h 5962347"/>
              <a:gd name="connsiteX14" fmla="*/ 3981147 w 7962294"/>
              <a:gd name="connsiteY14" fmla="*/ 0 h 5962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62294" h="5962347">
                <a:moveTo>
                  <a:pt x="3981147" y="0"/>
                </a:moveTo>
                <a:cubicBezTo>
                  <a:pt x="6179874" y="0"/>
                  <a:pt x="7962294" y="1782420"/>
                  <a:pt x="7962294" y="3981147"/>
                </a:cubicBezTo>
                <a:cubicBezTo>
                  <a:pt x="7962294" y="4668249"/>
                  <a:pt x="7788230" y="5314697"/>
                  <a:pt x="7481791" y="5878798"/>
                </a:cubicBezTo>
                <a:lnTo>
                  <a:pt x="7431034" y="5962347"/>
                </a:lnTo>
                <a:lnTo>
                  <a:pt x="6768964" y="5962347"/>
                </a:lnTo>
                <a:lnTo>
                  <a:pt x="6819412" y="5894884"/>
                </a:lnTo>
                <a:cubicBezTo>
                  <a:pt x="7188477" y="5348597"/>
                  <a:pt x="7403978" y="4690039"/>
                  <a:pt x="7403978" y="3981147"/>
                </a:cubicBezTo>
                <a:cubicBezTo>
                  <a:pt x="7403978" y="2090770"/>
                  <a:pt x="5871524" y="558316"/>
                  <a:pt x="3981147" y="558316"/>
                </a:cubicBezTo>
                <a:cubicBezTo>
                  <a:pt x="2090770" y="558316"/>
                  <a:pt x="558316" y="2090770"/>
                  <a:pt x="558316" y="3981147"/>
                </a:cubicBezTo>
                <a:cubicBezTo>
                  <a:pt x="558316" y="4690039"/>
                  <a:pt x="773818" y="5348597"/>
                  <a:pt x="1142882" y="5894884"/>
                </a:cubicBezTo>
                <a:lnTo>
                  <a:pt x="1193330" y="5962347"/>
                </a:lnTo>
                <a:lnTo>
                  <a:pt x="531260" y="5962347"/>
                </a:lnTo>
                <a:lnTo>
                  <a:pt x="480503" y="5878798"/>
                </a:lnTo>
                <a:cubicBezTo>
                  <a:pt x="174065" y="5314697"/>
                  <a:pt x="0" y="4668249"/>
                  <a:pt x="0" y="3981147"/>
                </a:cubicBezTo>
                <a:cubicBezTo>
                  <a:pt x="0" y="1782420"/>
                  <a:pt x="1782420" y="0"/>
                  <a:pt x="3981147" y="0"/>
                </a:cubicBezTo>
                <a:close/>
              </a:path>
            </a:pathLst>
          </a:custGeom>
          <a:solidFill>
            <a:srgbClr val="EEB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092" tIns="68546" rIns="137092" bIns="68546" rtlCol="0" anchor="ctr"/>
          <a:lstStyle/>
          <a:p>
            <a:pPr marL="0" marR="0" lvl="0" indent="0" algn="ctr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pic>
        <p:nvPicPr>
          <p:cNvPr id="200" name="图片 199">
            <a:extLst>
              <a:ext uri="{FF2B5EF4-FFF2-40B4-BE49-F238E27FC236}">
                <a16:creationId xmlns:a16="http://schemas.microsoft.com/office/drawing/2014/main" id="{048844BE-76D4-436C-8417-C0A3F3E7C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77" r="9677" b="65714"/>
          <a:stretch/>
        </p:blipFill>
        <p:spPr>
          <a:xfrm>
            <a:off x="-65895" y="-109586"/>
            <a:ext cx="18353898" cy="3177540"/>
          </a:xfrm>
          <a:custGeom>
            <a:avLst/>
            <a:gdLst>
              <a:gd name="connsiteX0" fmla="*/ 0 w 12192000"/>
              <a:gd name="connsiteY0" fmla="*/ 0 h 5511798"/>
              <a:gd name="connsiteX1" fmla="*/ 12192000 w 12192000"/>
              <a:gd name="connsiteY1" fmla="*/ 0 h 5511798"/>
              <a:gd name="connsiteX2" fmla="*/ 12192000 w 12192000"/>
              <a:gd name="connsiteY2" fmla="*/ 5511798 h 5511798"/>
              <a:gd name="connsiteX3" fmla="*/ 0 w 12192000"/>
              <a:gd name="connsiteY3" fmla="*/ 5511798 h 551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11798">
                <a:moveTo>
                  <a:pt x="0" y="0"/>
                </a:moveTo>
                <a:lnTo>
                  <a:pt x="12192000" y="0"/>
                </a:lnTo>
                <a:lnTo>
                  <a:pt x="12192000" y="5511798"/>
                </a:lnTo>
                <a:lnTo>
                  <a:pt x="0" y="5511798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B05294-1E81-489C-B20B-A6F15E3211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3465"/>
          <a:stretch/>
        </p:blipFill>
        <p:spPr>
          <a:xfrm>
            <a:off x="-81842" y="-135280"/>
            <a:ext cx="18369848" cy="8641080"/>
          </a:xfrm>
          <a:prstGeom prst="rect">
            <a:avLst/>
          </a:prstGeom>
        </p:spPr>
      </p:pic>
      <p:pic>
        <p:nvPicPr>
          <p:cNvPr id="202" name="图片 201">
            <a:extLst>
              <a:ext uri="{FF2B5EF4-FFF2-40B4-BE49-F238E27FC236}">
                <a16:creationId xmlns:a16="http://schemas.microsoft.com/office/drawing/2014/main" id="{5D96E13C-A163-4EEB-9971-5FC02DFB62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5" b="3575"/>
          <a:stretch/>
        </p:blipFill>
        <p:spPr>
          <a:xfrm>
            <a:off x="0" y="6309373"/>
            <a:ext cx="18288000" cy="3977642"/>
          </a:xfrm>
          <a:custGeom>
            <a:avLst/>
            <a:gdLst>
              <a:gd name="connsiteX0" fmla="*/ 0 w 12192000"/>
              <a:gd name="connsiteY0" fmla="*/ 0 h 3419517"/>
              <a:gd name="connsiteX1" fmla="*/ 12192000 w 12192000"/>
              <a:gd name="connsiteY1" fmla="*/ 0 h 3419517"/>
              <a:gd name="connsiteX2" fmla="*/ 12192000 w 12192000"/>
              <a:gd name="connsiteY2" fmla="*/ 3419517 h 3419517"/>
              <a:gd name="connsiteX3" fmla="*/ 0 w 12192000"/>
              <a:gd name="connsiteY3" fmla="*/ 3419517 h 341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19517">
                <a:moveTo>
                  <a:pt x="0" y="0"/>
                </a:moveTo>
                <a:lnTo>
                  <a:pt x="12192000" y="0"/>
                </a:lnTo>
                <a:lnTo>
                  <a:pt x="12192000" y="3419517"/>
                </a:lnTo>
                <a:lnTo>
                  <a:pt x="0" y="3419517"/>
                </a:lnTo>
                <a:close/>
              </a:path>
            </a:pathLst>
          </a:cu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1689B915-E25F-42C5-BBC7-B651AD1AFC6F}"/>
              </a:ext>
            </a:extLst>
          </p:cNvPr>
          <p:cNvSpPr/>
          <p:nvPr/>
        </p:nvSpPr>
        <p:spPr>
          <a:xfrm>
            <a:off x="19446044" y="4549747"/>
            <a:ext cx="1745232" cy="692430"/>
          </a:xfrm>
          <a:prstGeom prst="rect">
            <a:avLst/>
          </a:prstGeom>
        </p:spPr>
        <p:txBody>
          <a:bodyPr wrap="square" lIns="137092" tIns="68546" rIns="137092" bIns="68546">
            <a:spAutoFit/>
          </a:bodyPr>
          <a:lstStyle/>
          <a:p>
            <a:pPr marL="0" marR="0" lvl="0" indent="0" algn="l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1E8C5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Family reunion dinner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1E8C5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3B9E046A-A4B5-4BB7-BB24-EA2BBDD240B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0166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D264FEE-1D4A-4B0D-AA0D-774B9A1F26A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35788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11DDE1A9-84EC-49CB-9DF2-BF32B72C46F2}"/>
              </a:ext>
            </a:extLst>
          </p:cNvPr>
          <p:cNvGrpSpPr/>
          <p:nvPr/>
        </p:nvGrpSpPr>
        <p:grpSpPr>
          <a:xfrm>
            <a:off x="7947583" y="196310"/>
            <a:ext cx="2392874" cy="2392872"/>
            <a:chOff x="5298377" y="130870"/>
            <a:chExt cx="1595248" cy="159524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CCDB738-ED80-4F4B-AA03-F846ADDF60B7}"/>
                </a:ext>
              </a:extLst>
            </p:cNvPr>
            <p:cNvGrpSpPr/>
            <p:nvPr/>
          </p:nvGrpSpPr>
          <p:grpSpPr>
            <a:xfrm>
              <a:off x="5298377" y="130870"/>
              <a:ext cx="1595248" cy="1595248"/>
              <a:chOff x="5493419" y="268037"/>
              <a:chExt cx="1205163" cy="1205163"/>
            </a:xfrm>
          </p:grpSpPr>
          <p:sp>
            <p:nvSpPr>
              <p:cNvPr id="5" name="菱形 4">
                <a:extLst>
                  <a:ext uri="{FF2B5EF4-FFF2-40B4-BE49-F238E27FC236}">
                    <a16:creationId xmlns:a16="http://schemas.microsoft.com/office/drawing/2014/main" id="{9AFAC744-9F38-4EDC-B002-A7E2FCEFEAA1}"/>
                  </a:ext>
                </a:extLst>
              </p:cNvPr>
              <p:cNvSpPr/>
              <p:nvPr/>
            </p:nvSpPr>
            <p:spPr>
              <a:xfrm>
                <a:off x="5493419" y="268037"/>
                <a:ext cx="1205163" cy="1205163"/>
              </a:xfrm>
              <a:prstGeom prst="diamond">
                <a:avLst/>
              </a:prstGeom>
              <a:solidFill>
                <a:srgbClr val="CC0808"/>
              </a:solidFill>
              <a:ln>
                <a:noFill/>
              </a:ln>
              <a:effectLst>
                <a:outerShdw blurRad="139700" sx="112000" sy="112000" algn="c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  <p:sp>
            <p:nvSpPr>
              <p:cNvPr id="30" name="菱形 29">
                <a:extLst>
                  <a:ext uri="{FF2B5EF4-FFF2-40B4-BE49-F238E27FC236}">
                    <a16:creationId xmlns:a16="http://schemas.microsoft.com/office/drawing/2014/main" id="{CA08E713-3844-43BE-901E-20D96FB9309F}"/>
                  </a:ext>
                </a:extLst>
              </p:cNvPr>
              <p:cNvSpPr/>
              <p:nvPr/>
            </p:nvSpPr>
            <p:spPr>
              <a:xfrm>
                <a:off x="5646417" y="421035"/>
                <a:ext cx="899166" cy="899166"/>
              </a:xfrm>
              <a:prstGeom prst="diamond">
                <a:avLst/>
              </a:prstGeom>
              <a:noFill/>
              <a:ln>
                <a:solidFill>
                  <a:srgbClr val="F1E8C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0F41414-5C4A-4276-869A-3FF50E814450}"/>
                </a:ext>
              </a:extLst>
            </p:cNvPr>
            <p:cNvSpPr txBox="1"/>
            <p:nvPr/>
          </p:nvSpPr>
          <p:spPr>
            <a:xfrm flipV="1">
              <a:off x="5644263" y="548573"/>
              <a:ext cx="807058" cy="8822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08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F6F0DA"/>
                  </a:solidFill>
                  <a:effectLst/>
                  <a:uLnTx/>
                  <a:uFillTx/>
                  <a:latin typeface="字魂110号-武林江湖体" panose="00000500000000000000" pitchFamily="2" charset="-122"/>
                  <a:ea typeface="字魂110号-武林江湖体" panose="00000500000000000000" pitchFamily="2" charset="-122"/>
                  <a:cs typeface="+mn-cs"/>
                </a:rPr>
                <a:t>福</a:t>
              </a:r>
            </a:p>
          </p:txBody>
        </p:sp>
      </p:grpSp>
      <p:sp>
        <p:nvSpPr>
          <p:cNvPr id="32" name="Google Shape;231;p5"/>
          <p:cNvSpPr/>
          <p:nvPr/>
        </p:nvSpPr>
        <p:spPr>
          <a:xfrm>
            <a:off x="472420" y="299593"/>
            <a:ext cx="16596380" cy="9644510"/>
          </a:xfrm>
          <a:prstGeom prst="roundRect">
            <a:avLst>
              <a:gd name="adj" fmla="val 12616"/>
            </a:avLst>
          </a:prstGeom>
          <a:solidFill>
            <a:schemeClr val="bg1"/>
          </a:solidFill>
          <a:ln w="38100" cap="flat" cmpd="sng">
            <a:solidFill>
              <a:schemeClr val="accent2">
                <a:lumMod val="75000"/>
              </a:schemeClr>
            </a:solidFill>
            <a:prstDash val="sysDash"/>
            <a:miter lim="800000"/>
            <a:headEnd type="none" w="sm" len="sm"/>
            <a:tailEnd type="none" w="sm" len="sm"/>
          </a:ln>
          <a:effectLst>
            <a:outerShdw dist="1016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lIns="91382" tIns="45680" rIns="91382" bIns="45680" anchor="ctr"/>
          <a:lstStyle/>
          <a:p>
            <a:pPr marL="0" marR="0" lvl="0" indent="0" algn="ctr" defTabSz="914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110A7E-7D14-E510-B056-676766867D0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84" y="661978"/>
            <a:ext cx="1300871" cy="13008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847DA9-AF32-BA81-D0E7-497595411443}"/>
              </a:ext>
            </a:extLst>
          </p:cNvPr>
          <p:cNvSpPr txBox="1"/>
          <p:nvPr/>
        </p:nvSpPr>
        <p:spPr>
          <a:xfrm>
            <a:off x="2941102" y="561021"/>
            <a:ext cx="13182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/>
              <a:t>Các mặt đối diện của mỗi hình hộp chữ nhật dưới đây có màu</a:t>
            </a:r>
            <a:r>
              <a:rPr lang="en-US" sz="6000" b="1"/>
              <a:t> </a:t>
            </a:r>
            <a:r>
              <a:rPr lang="vi-VN" sz="6000" b="1"/>
              <a:t>giống nhau. Nêu màu hai mặt đáy của mỗi hình.</a:t>
            </a:r>
            <a:endParaRPr lang="en-US" sz="6000" b="1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BDE9CF-6D1F-5111-7B1C-6DBD9AC57E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520" y="3732991"/>
            <a:ext cx="15346898" cy="468570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6003" y="6137113"/>
            <a:ext cx="2673461" cy="453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7455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任意多边形: 形状 200">
            <a:extLst>
              <a:ext uri="{FF2B5EF4-FFF2-40B4-BE49-F238E27FC236}">
                <a16:creationId xmlns:a16="http://schemas.microsoft.com/office/drawing/2014/main" id="{06EB6008-A925-4262-97F4-67C45F9A0F37}"/>
              </a:ext>
            </a:extLst>
          </p:cNvPr>
          <p:cNvSpPr/>
          <p:nvPr/>
        </p:nvSpPr>
        <p:spPr>
          <a:xfrm>
            <a:off x="2636518" y="942303"/>
            <a:ext cx="13014964" cy="9745902"/>
          </a:xfrm>
          <a:custGeom>
            <a:avLst/>
            <a:gdLst>
              <a:gd name="connsiteX0" fmla="*/ 3981147 w 7962294"/>
              <a:gd name="connsiteY0" fmla="*/ 0 h 5962347"/>
              <a:gd name="connsiteX1" fmla="*/ 7962294 w 7962294"/>
              <a:gd name="connsiteY1" fmla="*/ 3981147 h 5962347"/>
              <a:gd name="connsiteX2" fmla="*/ 7481791 w 7962294"/>
              <a:gd name="connsiteY2" fmla="*/ 5878798 h 5962347"/>
              <a:gd name="connsiteX3" fmla="*/ 7431034 w 7962294"/>
              <a:gd name="connsiteY3" fmla="*/ 5962347 h 5962347"/>
              <a:gd name="connsiteX4" fmla="*/ 6768964 w 7962294"/>
              <a:gd name="connsiteY4" fmla="*/ 5962347 h 5962347"/>
              <a:gd name="connsiteX5" fmla="*/ 6819412 w 7962294"/>
              <a:gd name="connsiteY5" fmla="*/ 5894884 h 5962347"/>
              <a:gd name="connsiteX6" fmla="*/ 7403978 w 7962294"/>
              <a:gd name="connsiteY6" fmla="*/ 3981147 h 5962347"/>
              <a:gd name="connsiteX7" fmla="*/ 3981147 w 7962294"/>
              <a:gd name="connsiteY7" fmla="*/ 558316 h 5962347"/>
              <a:gd name="connsiteX8" fmla="*/ 558316 w 7962294"/>
              <a:gd name="connsiteY8" fmla="*/ 3981147 h 5962347"/>
              <a:gd name="connsiteX9" fmla="*/ 1142882 w 7962294"/>
              <a:gd name="connsiteY9" fmla="*/ 5894884 h 5962347"/>
              <a:gd name="connsiteX10" fmla="*/ 1193330 w 7962294"/>
              <a:gd name="connsiteY10" fmla="*/ 5962347 h 5962347"/>
              <a:gd name="connsiteX11" fmla="*/ 531260 w 7962294"/>
              <a:gd name="connsiteY11" fmla="*/ 5962347 h 5962347"/>
              <a:gd name="connsiteX12" fmla="*/ 480503 w 7962294"/>
              <a:gd name="connsiteY12" fmla="*/ 5878798 h 5962347"/>
              <a:gd name="connsiteX13" fmla="*/ 0 w 7962294"/>
              <a:gd name="connsiteY13" fmla="*/ 3981147 h 5962347"/>
              <a:gd name="connsiteX14" fmla="*/ 3981147 w 7962294"/>
              <a:gd name="connsiteY14" fmla="*/ 0 h 5962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62294" h="5962347">
                <a:moveTo>
                  <a:pt x="3981147" y="0"/>
                </a:moveTo>
                <a:cubicBezTo>
                  <a:pt x="6179874" y="0"/>
                  <a:pt x="7962294" y="1782420"/>
                  <a:pt x="7962294" y="3981147"/>
                </a:cubicBezTo>
                <a:cubicBezTo>
                  <a:pt x="7962294" y="4668249"/>
                  <a:pt x="7788230" y="5314697"/>
                  <a:pt x="7481791" y="5878798"/>
                </a:cubicBezTo>
                <a:lnTo>
                  <a:pt x="7431034" y="5962347"/>
                </a:lnTo>
                <a:lnTo>
                  <a:pt x="6768964" y="5962347"/>
                </a:lnTo>
                <a:lnTo>
                  <a:pt x="6819412" y="5894884"/>
                </a:lnTo>
                <a:cubicBezTo>
                  <a:pt x="7188477" y="5348597"/>
                  <a:pt x="7403978" y="4690039"/>
                  <a:pt x="7403978" y="3981147"/>
                </a:cubicBezTo>
                <a:cubicBezTo>
                  <a:pt x="7403978" y="2090770"/>
                  <a:pt x="5871524" y="558316"/>
                  <a:pt x="3981147" y="558316"/>
                </a:cubicBezTo>
                <a:cubicBezTo>
                  <a:pt x="2090770" y="558316"/>
                  <a:pt x="558316" y="2090770"/>
                  <a:pt x="558316" y="3981147"/>
                </a:cubicBezTo>
                <a:cubicBezTo>
                  <a:pt x="558316" y="4690039"/>
                  <a:pt x="773818" y="5348597"/>
                  <a:pt x="1142882" y="5894884"/>
                </a:cubicBezTo>
                <a:lnTo>
                  <a:pt x="1193330" y="5962347"/>
                </a:lnTo>
                <a:lnTo>
                  <a:pt x="531260" y="5962347"/>
                </a:lnTo>
                <a:lnTo>
                  <a:pt x="480503" y="5878798"/>
                </a:lnTo>
                <a:cubicBezTo>
                  <a:pt x="174065" y="5314697"/>
                  <a:pt x="0" y="4668249"/>
                  <a:pt x="0" y="3981147"/>
                </a:cubicBezTo>
                <a:cubicBezTo>
                  <a:pt x="0" y="1782420"/>
                  <a:pt x="1782420" y="0"/>
                  <a:pt x="3981147" y="0"/>
                </a:cubicBezTo>
                <a:close/>
              </a:path>
            </a:pathLst>
          </a:custGeom>
          <a:solidFill>
            <a:srgbClr val="EEB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092" tIns="68546" rIns="137092" bIns="68546" rtlCol="0" anchor="ctr"/>
          <a:lstStyle/>
          <a:p>
            <a:pPr marL="0" marR="0" lvl="0" indent="0" algn="ctr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pic>
        <p:nvPicPr>
          <p:cNvPr id="200" name="图片 199">
            <a:extLst>
              <a:ext uri="{FF2B5EF4-FFF2-40B4-BE49-F238E27FC236}">
                <a16:creationId xmlns:a16="http://schemas.microsoft.com/office/drawing/2014/main" id="{048844BE-76D4-436C-8417-C0A3F3E7C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77" r="9677" b="65714"/>
          <a:stretch/>
        </p:blipFill>
        <p:spPr>
          <a:xfrm>
            <a:off x="-65895" y="-109586"/>
            <a:ext cx="18353898" cy="3177540"/>
          </a:xfrm>
          <a:custGeom>
            <a:avLst/>
            <a:gdLst>
              <a:gd name="connsiteX0" fmla="*/ 0 w 12192000"/>
              <a:gd name="connsiteY0" fmla="*/ 0 h 5511798"/>
              <a:gd name="connsiteX1" fmla="*/ 12192000 w 12192000"/>
              <a:gd name="connsiteY1" fmla="*/ 0 h 5511798"/>
              <a:gd name="connsiteX2" fmla="*/ 12192000 w 12192000"/>
              <a:gd name="connsiteY2" fmla="*/ 5511798 h 5511798"/>
              <a:gd name="connsiteX3" fmla="*/ 0 w 12192000"/>
              <a:gd name="connsiteY3" fmla="*/ 5511798 h 551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11798">
                <a:moveTo>
                  <a:pt x="0" y="0"/>
                </a:moveTo>
                <a:lnTo>
                  <a:pt x="12192000" y="0"/>
                </a:lnTo>
                <a:lnTo>
                  <a:pt x="12192000" y="5511798"/>
                </a:lnTo>
                <a:lnTo>
                  <a:pt x="0" y="5511798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B05294-1E81-489C-B20B-A6F15E3211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3465"/>
          <a:stretch/>
        </p:blipFill>
        <p:spPr>
          <a:xfrm>
            <a:off x="-81842" y="-135280"/>
            <a:ext cx="18369848" cy="8641080"/>
          </a:xfrm>
          <a:prstGeom prst="rect">
            <a:avLst/>
          </a:prstGeom>
        </p:spPr>
      </p:pic>
      <p:pic>
        <p:nvPicPr>
          <p:cNvPr id="202" name="图片 201">
            <a:extLst>
              <a:ext uri="{FF2B5EF4-FFF2-40B4-BE49-F238E27FC236}">
                <a16:creationId xmlns:a16="http://schemas.microsoft.com/office/drawing/2014/main" id="{5D96E13C-A163-4EEB-9971-5FC02DFB62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5" b="3575"/>
          <a:stretch/>
        </p:blipFill>
        <p:spPr>
          <a:xfrm>
            <a:off x="0" y="6309373"/>
            <a:ext cx="18288000" cy="3977642"/>
          </a:xfrm>
          <a:custGeom>
            <a:avLst/>
            <a:gdLst>
              <a:gd name="connsiteX0" fmla="*/ 0 w 12192000"/>
              <a:gd name="connsiteY0" fmla="*/ 0 h 3419517"/>
              <a:gd name="connsiteX1" fmla="*/ 12192000 w 12192000"/>
              <a:gd name="connsiteY1" fmla="*/ 0 h 3419517"/>
              <a:gd name="connsiteX2" fmla="*/ 12192000 w 12192000"/>
              <a:gd name="connsiteY2" fmla="*/ 3419517 h 3419517"/>
              <a:gd name="connsiteX3" fmla="*/ 0 w 12192000"/>
              <a:gd name="connsiteY3" fmla="*/ 3419517 h 341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19517">
                <a:moveTo>
                  <a:pt x="0" y="0"/>
                </a:moveTo>
                <a:lnTo>
                  <a:pt x="12192000" y="0"/>
                </a:lnTo>
                <a:lnTo>
                  <a:pt x="12192000" y="3419517"/>
                </a:lnTo>
                <a:lnTo>
                  <a:pt x="0" y="3419517"/>
                </a:lnTo>
                <a:close/>
              </a:path>
            </a:pathLst>
          </a:cu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1689B915-E25F-42C5-BBC7-B651AD1AFC6F}"/>
              </a:ext>
            </a:extLst>
          </p:cNvPr>
          <p:cNvSpPr/>
          <p:nvPr/>
        </p:nvSpPr>
        <p:spPr>
          <a:xfrm>
            <a:off x="19446044" y="4549747"/>
            <a:ext cx="1745232" cy="692430"/>
          </a:xfrm>
          <a:prstGeom prst="rect">
            <a:avLst/>
          </a:prstGeom>
        </p:spPr>
        <p:txBody>
          <a:bodyPr wrap="square" lIns="137092" tIns="68546" rIns="137092" bIns="68546">
            <a:spAutoFit/>
          </a:bodyPr>
          <a:lstStyle/>
          <a:p>
            <a:pPr marL="0" marR="0" lvl="0" indent="0" algn="l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1E8C5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Family reunion dinner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1E8C5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3B9E046A-A4B5-4BB7-BB24-EA2BBDD240B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0166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D264FEE-1D4A-4B0D-AA0D-774B9A1F26A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35788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11DDE1A9-84EC-49CB-9DF2-BF32B72C46F2}"/>
              </a:ext>
            </a:extLst>
          </p:cNvPr>
          <p:cNvGrpSpPr/>
          <p:nvPr/>
        </p:nvGrpSpPr>
        <p:grpSpPr>
          <a:xfrm>
            <a:off x="7947583" y="196310"/>
            <a:ext cx="2392874" cy="2392872"/>
            <a:chOff x="5298377" y="130870"/>
            <a:chExt cx="1595248" cy="159524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CCDB738-ED80-4F4B-AA03-F846ADDF60B7}"/>
                </a:ext>
              </a:extLst>
            </p:cNvPr>
            <p:cNvGrpSpPr/>
            <p:nvPr/>
          </p:nvGrpSpPr>
          <p:grpSpPr>
            <a:xfrm>
              <a:off x="5298377" y="130870"/>
              <a:ext cx="1595248" cy="1595248"/>
              <a:chOff x="5493419" y="268037"/>
              <a:chExt cx="1205163" cy="1205163"/>
            </a:xfrm>
          </p:grpSpPr>
          <p:sp>
            <p:nvSpPr>
              <p:cNvPr id="5" name="菱形 4">
                <a:extLst>
                  <a:ext uri="{FF2B5EF4-FFF2-40B4-BE49-F238E27FC236}">
                    <a16:creationId xmlns:a16="http://schemas.microsoft.com/office/drawing/2014/main" id="{9AFAC744-9F38-4EDC-B002-A7E2FCEFEAA1}"/>
                  </a:ext>
                </a:extLst>
              </p:cNvPr>
              <p:cNvSpPr/>
              <p:nvPr/>
            </p:nvSpPr>
            <p:spPr>
              <a:xfrm>
                <a:off x="5493419" y="268037"/>
                <a:ext cx="1205163" cy="1205163"/>
              </a:xfrm>
              <a:prstGeom prst="diamond">
                <a:avLst/>
              </a:prstGeom>
              <a:solidFill>
                <a:srgbClr val="CC0808"/>
              </a:solidFill>
              <a:ln>
                <a:noFill/>
              </a:ln>
              <a:effectLst>
                <a:outerShdw blurRad="139700" sx="112000" sy="112000" algn="c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  <p:sp>
            <p:nvSpPr>
              <p:cNvPr id="30" name="菱形 29">
                <a:extLst>
                  <a:ext uri="{FF2B5EF4-FFF2-40B4-BE49-F238E27FC236}">
                    <a16:creationId xmlns:a16="http://schemas.microsoft.com/office/drawing/2014/main" id="{CA08E713-3844-43BE-901E-20D96FB9309F}"/>
                  </a:ext>
                </a:extLst>
              </p:cNvPr>
              <p:cNvSpPr/>
              <p:nvPr/>
            </p:nvSpPr>
            <p:spPr>
              <a:xfrm>
                <a:off x="5646417" y="421035"/>
                <a:ext cx="899166" cy="899166"/>
              </a:xfrm>
              <a:prstGeom prst="diamond">
                <a:avLst/>
              </a:prstGeom>
              <a:noFill/>
              <a:ln>
                <a:solidFill>
                  <a:srgbClr val="F1E8C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0F41414-5C4A-4276-869A-3FF50E814450}"/>
                </a:ext>
              </a:extLst>
            </p:cNvPr>
            <p:cNvSpPr txBox="1"/>
            <p:nvPr/>
          </p:nvSpPr>
          <p:spPr>
            <a:xfrm flipV="1">
              <a:off x="5644263" y="548573"/>
              <a:ext cx="807058" cy="8822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08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F6F0DA"/>
                  </a:solidFill>
                  <a:effectLst/>
                  <a:uLnTx/>
                  <a:uFillTx/>
                  <a:latin typeface="字魂110号-武林江湖体" panose="00000500000000000000" pitchFamily="2" charset="-122"/>
                  <a:ea typeface="字魂110号-武林江湖体" panose="00000500000000000000" pitchFamily="2" charset="-122"/>
                  <a:cs typeface="+mn-cs"/>
                </a:rPr>
                <a:t>福</a:t>
              </a:r>
            </a:p>
          </p:txBody>
        </p:sp>
      </p:grpSp>
      <p:sp>
        <p:nvSpPr>
          <p:cNvPr id="32" name="Google Shape;231;p5"/>
          <p:cNvSpPr/>
          <p:nvPr/>
        </p:nvSpPr>
        <p:spPr>
          <a:xfrm>
            <a:off x="472420" y="299593"/>
            <a:ext cx="16596380" cy="9644510"/>
          </a:xfrm>
          <a:prstGeom prst="roundRect">
            <a:avLst>
              <a:gd name="adj" fmla="val 12616"/>
            </a:avLst>
          </a:prstGeom>
          <a:solidFill>
            <a:schemeClr val="bg1"/>
          </a:solidFill>
          <a:ln w="38100" cap="flat" cmpd="sng">
            <a:solidFill>
              <a:schemeClr val="accent2">
                <a:lumMod val="75000"/>
              </a:schemeClr>
            </a:solidFill>
            <a:prstDash val="sysDash"/>
            <a:miter lim="800000"/>
            <a:headEnd type="none" w="sm" len="sm"/>
            <a:tailEnd type="none" w="sm" len="sm"/>
          </a:ln>
          <a:effectLst>
            <a:outerShdw dist="1016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lIns="91382" tIns="45680" rIns="91382" bIns="45680" anchor="ctr"/>
          <a:lstStyle/>
          <a:p>
            <a:pPr marL="0" marR="0" lvl="0" indent="0" algn="ctr" defTabSz="914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847DA9-AF32-BA81-D0E7-497595411443}"/>
              </a:ext>
            </a:extLst>
          </p:cNvPr>
          <p:cNvSpPr txBox="1"/>
          <p:nvPr/>
        </p:nvSpPr>
        <p:spPr>
          <a:xfrm>
            <a:off x="4110521" y="6826867"/>
            <a:ext cx="1318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Hai mặt đáy có </a:t>
            </a:r>
            <a:r>
              <a:rPr kumimoji="0" lang="en-US" sz="8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màu xanh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BDE9CF-6D1F-5111-7B1C-6DBD9AC57E5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27"/>
          <a:stretch/>
        </p:blipFill>
        <p:spPr>
          <a:xfrm>
            <a:off x="5578542" y="500090"/>
            <a:ext cx="6003857" cy="593749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6003" y="6137113"/>
            <a:ext cx="2673461" cy="453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0779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任意多边形: 形状 200">
            <a:extLst>
              <a:ext uri="{FF2B5EF4-FFF2-40B4-BE49-F238E27FC236}">
                <a16:creationId xmlns:a16="http://schemas.microsoft.com/office/drawing/2014/main" id="{06EB6008-A925-4262-97F4-67C45F9A0F37}"/>
              </a:ext>
            </a:extLst>
          </p:cNvPr>
          <p:cNvSpPr/>
          <p:nvPr/>
        </p:nvSpPr>
        <p:spPr>
          <a:xfrm>
            <a:off x="2636518" y="942303"/>
            <a:ext cx="13014964" cy="9745902"/>
          </a:xfrm>
          <a:custGeom>
            <a:avLst/>
            <a:gdLst>
              <a:gd name="connsiteX0" fmla="*/ 3981147 w 7962294"/>
              <a:gd name="connsiteY0" fmla="*/ 0 h 5962347"/>
              <a:gd name="connsiteX1" fmla="*/ 7962294 w 7962294"/>
              <a:gd name="connsiteY1" fmla="*/ 3981147 h 5962347"/>
              <a:gd name="connsiteX2" fmla="*/ 7481791 w 7962294"/>
              <a:gd name="connsiteY2" fmla="*/ 5878798 h 5962347"/>
              <a:gd name="connsiteX3" fmla="*/ 7431034 w 7962294"/>
              <a:gd name="connsiteY3" fmla="*/ 5962347 h 5962347"/>
              <a:gd name="connsiteX4" fmla="*/ 6768964 w 7962294"/>
              <a:gd name="connsiteY4" fmla="*/ 5962347 h 5962347"/>
              <a:gd name="connsiteX5" fmla="*/ 6819412 w 7962294"/>
              <a:gd name="connsiteY5" fmla="*/ 5894884 h 5962347"/>
              <a:gd name="connsiteX6" fmla="*/ 7403978 w 7962294"/>
              <a:gd name="connsiteY6" fmla="*/ 3981147 h 5962347"/>
              <a:gd name="connsiteX7" fmla="*/ 3981147 w 7962294"/>
              <a:gd name="connsiteY7" fmla="*/ 558316 h 5962347"/>
              <a:gd name="connsiteX8" fmla="*/ 558316 w 7962294"/>
              <a:gd name="connsiteY8" fmla="*/ 3981147 h 5962347"/>
              <a:gd name="connsiteX9" fmla="*/ 1142882 w 7962294"/>
              <a:gd name="connsiteY9" fmla="*/ 5894884 h 5962347"/>
              <a:gd name="connsiteX10" fmla="*/ 1193330 w 7962294"/>
              <a:gd name="connsiteY10" fmla="*/ 5962347 h 5962347"/>
              <a:gd name="connsiteX11" fmla="*/ 531260 w 7962294"/>
              <a:gd name="connsiteY11" fmla="*/ 5962347 h 5962347"/>
              <a:gd name="connsiteX12" fmla="*/ 480503 w 7962294"/>
              <a:gd name="connsiteY12" fmla="*/ 5878798 h 5962347"/>
              <a:gd name="connsiteX13" fmla="*/ 0 w 7962294"/>
              <a:gd name="connsiteY13" fmla="*/ 3981147 h 5962347"/>
              <a:gd name="connsiteX14" fmla="*/ 3981147 w 7962294"/>
              <a:gd name="connsiteY14" fmla="*/ 0 h 5962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62294" h="5962347">
                <a:moveTo>
                  <a:pt x="3981147" y="0"/>
                </a:moveTo>
                <a:cubicBezTo>
                  <a:pt x="6179874" y="0"/>
                  <a:pt x="7962294" y="1782420"/>
                  <a:pt x="7962294" y="3981147"/>
                </a:cubicBezTo>
                <a:cubicBezTo>
                  <a:pt x="7962294" y="4668249"/>
                  <a:pt x="7788230" y="5314697"/>
                  <a:pt x="7481791" y="5878798"/>
                </a:cubicBezTo>
                <a:lnTo>
                  <a:pt x="7431034" y="5962347"/>
                </a:lnTo>
                <a:lnTo>
                  <a:pt x="6768964" y="5962347"/>
                </a:lnTo>
                <a:lnTo>
                  <a:pt x="6819412" y="5894884"/>
                </a:lnTo>
                <a:cubicBezTo>
                  <a:pt x="7188477" y="5348597"/>
                  <a:pt x="7403978" y="4690039"/>
                  <a:pt x="7403978" y="3981147"/>
                </a:cubicBezTo>
                <a:cubicBezTo>
                  <a:pt x="7403978" y="2090770"/>
                  <a:pt x="5871524" y="558316"/>
                  <a:pt x="3981147" y="558316"/>
                </a:cubicBezTo>
                <a:cubicBezTo>
                  <a:pt x="2090770" y="558316"/>
                  <a:pt x="558316" y="2090770"/>
                  <a:pt x="558316" y="3981147"/>
                </a:cubicBezTo>
                <a:cubicBezTo>
                  <a:pt x="558316" y="4690039"/>
                  <a:pt x="773818" y="5348597"/>
                  <a:pt x="1142882" y="5894884"/>
                </a:cubicBezTo>
                <a:lnTo>
                  <a:pt x="1193330" y="5962347"/>
                </a:lnTo>
                <a:lnTo>
                  <a:pt x="531260" y="5962347"/>
                </a:lnTo>
                <a:lnTo>
                  <a:pt x="480503" y="5878798"/>
                </a:lnTo>
                <a:cubicBezTo>
                  <a:pt x="174065" y="5314697"/>
                  <a:pt x="0" y="4668249"/>
                  <a:pt x="0" y="3981147"/>
                </a:cubicBezTo>
                <a:cubicBezTo>
                  <a:pt x="0" y="1782420"/>
                  <a:pt x="1782420" y="0"/>
                  <a:pt x="3981147" y="0"/>
                </a:cubicBezTo>
                <a:close/>
              </a:path>
            </a:pathLst>
          </a:custGeom>
          <a:solidFill>
            <a:srgbClr val="EEB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092" tIns="68546" rIns="137092" bIns="68546" rtlCol="0" anchor="ctr"/>
          <a:lstStyle/>
          <a:p>
            <a:pPr marL="0" marR="0" lvl="0" indent="0" algn="ctr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pic>
        <p:nvPicPr>
          <p:cNvPr id="200" name="图片 199">
            <a:extLst>
              <a:ext uri="{FF2B5EF4-FFF2-40B4-BE49-F238E27FC236}">
                <a16:creationId xmlns:a16="http://schemas.microsoft.com/office/drawing/2014/main" id="{048844BE-76D4-436C-8417-C0A3F3E7C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77" r="9677" b="65714"/>
          <a:stretch/>
        </p:blipFill>
        <p:spPr>
          <a:xfrm>
            <a:off x="-65895" y="-109586"/>
            <a:ext cx="18353898" cy="3177540"/>
          </a:xfrm>
          <a:custGeom>
            <a:avLst/>
            <a:gdLst>
              <a:gd name="connsiteX0" fmla="*/ 0 w 12192000"/>
              <a:gd name="connsiteY0" fmla="*/ 0 h 5511798"/>
              <a:gd name="connsiteX1" fmla="*/ 12192000 w 12192000"/>
              <a:gd name="connsiteY1" fmla="*/ 0 h 5511798"/>
              <a:gd name="connsiteX2" fmla="*/ 12192000 w 12192000"/>
              <a:gd name="connsiteY2" fmla="*/ 5511798 h 5511798"/>
              <a:gd name="connsiteX3" fmla="*/ 0 w 12192000"/>
              <a:gd name="connsiteY3" fmla="*/ 5511798 h 551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11798">
                <a:moveTo>
                  <a:pt x="0" y="0"/>
                </a:moveTo>
                <a:lnTo>
                  <a:pt x="12192000" y="0"/>
                </a:lnTo>
                <a:lnTo>
                  <a:pt x="12192000" y="5511798"/>
                </a:lnTo>
                <a:lnTo>
                  <a:pt x="0" y="5511798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B05294-1E81-489C-B20B-A6F15E3211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3465"/>
          <a:stretch/>
        </p:blipFill>
        <p:spPr>
          <a:xfrm>
            <a:off x="-81842" y="-135280"/>
            <a:ext cx="18369848" cy="8641080"/>
          </a:xfrm>
          <a:prstGeom prst="rect">
            <a:avLst/>
          </a:prstGeom>
        </p:spPr>
      </p:pic>
      <p:pic>
        <p:nvPicPr>
          <p:cNvPr id="202" name="图片 201">
            <a:extLst>
              <a:ext uri="{FF2B5EF4-FFF2-40B4-BE49-F238E27FC236}">
                <a16:creationId xmlns:a16="http://schemas.microsoft.com/office/drawing/2014/main" id="{5D96E13C-A163-4EEB-9971-5FC02DFB62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5" b="3575"/>
          <a:stretch/>
        </p:blipFill>
        <p:spPr>
          <a:xfrm>
            <a:off x="0" y="6309373"/>
            <a:ext cx="18288000" cy="3977642"/>
          </a:xfrm>
          <a:custGeom>
            <a:avLst/>
            <a:gdLst>
              <a:gd name="connsiteX0" fmla="*/ 0 w 12192000"/>
              <a:gd name="connsiteY0" fmla="*/ 0 h 3419517"/>
              <a:gd name="connsiteX1" fmla="*/ 12192000 w 12192000"/>
              <a:gd name="connsiteY1" fmla="*/ 0 h 3419517"/>
              <a:gd name="connsiteX2" fmla="*/ 12192000 w 12192000"/>
              <a:gd name="connsiteY2" fmla="*/ 3419517 h 3419517"/>
              <a:gd name="connsiteX3" fmla="*/ 0 w 12192000"/>
              <a:gd name="connsiteY3" fmla="*/ 3419517 h 341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19517">
                <a:moveTo>
                  <a:pt x="0" y="0"/>
                </a:moveTo>
                <a:lnTo>
                  <a:pt x="12192000" y="0"/>
                </a:lnTo>
                <a:lnTo>
                  <a:pt x="12192000" y="3419517"/>
                </a:lnTo>
                <a:lnTo>
                  <a:pt x="0" y="3419517"/>
                </a:lnTo>
                <a:close/>
              </a:path>
            </a:pathLst>
          </a:cu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1689B915-E25F-42C5-BBC7-B651AD1AFC6F}"/>
              </a:ext>
            </a:extLst>
          </p:cNvPr>
          <p:cNvSpPr/>
          <p:nvPr/>
        </p:nvSpPr>
        <p:spPr>
          <a:xfrm>
            <a:off x="19446044" y="4549747"/>
            <a:ext cx="1745232" cy="692430"/>
          </a:xfrm>
          <a:prstGeom prst="rect">
            <a:avLst/>
          </a:prstGeom>
        </p:spPr>
        <p:txBody>
          <a:bodyPr wrap="square" lIns="137092" tIns="68546" rIns="137092" bIns="68546">
            <a:spAutoFit/>
          </a:bodyPr>
          <a:lstStyle/>
          <a:p>
            <a:pPr marL="0" marR="0" lvl="0" indent="0" algn="l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1E8C5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Family reunion dinner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1E8C5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3B9E046A-A4B5-4BB7-BB24-EA2BBDD240B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0166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D264FEE-1D4A-4B0D-AA0D-774B9A1F26A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35788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11DDE1A9-84EC-49CB-9DF2-BF32B72C46F2}"/>
              </a:ext>
            </a:extLst>
          </p:cNvPr>
          <p:cNvGrpSpPr/>
          <p:nvPr/>
        </p:nvGrpSpPr>
        <p:grpSpPr>
          <a:xfrm>
            <a:off x="7947583" y="196310"/>
            <a:ext cx="2392874" cy="2392872"/>
            <a:chOff x="5298377" y="130870"/>
            <a:chExt cx="1595248" cy="159524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CCDB738-ED80-4F4B-AA03-F846ADDF60B7}"/>
                </a:ext>
              </a:extLst>
            </p:cNvPr>
            <p:cNvGrpSpPr/>
            <p:nvPr/>
          </p:nvGrpSpPr>
          <p:grpSpPr>
            <a:xfrm>
              <a:off x="5298377" y="130870"/>
              <a:ext cx="1595248" cy="1595248"/>
              <a:chOff x="5493419" y="268037"/>
              <a:chExt cx="1205163" cy="1205163"/>
            </a:xfrm>
          </p:grpSpPr>
          <p:sp>
            <p:nvSpPr>
              <p:cNvPr id="5" name="菱形 4">
                <a:extLst>
                  <a:ext uri="{FF2B5EF4-FFF2-40B4-BE49-F238E27FC236}">
                    <a16:creationId xmlns:a16="http://schemas.microsoft.com/office/drawing/2014/main" id="{9AFAC744-9F38-4EDC-B002-A7E2FCEFEAA1}"/>
                  </a:ext>
                </a:extLst>
              </p:cNvPr>
              <p:cNvSpPr/>
              <p:nvPr/>
            </p:nvSpPr>
            <p:spPr>
              <a:xfrm>
                <a:off x="5493419" y="268037"/>
                <a:ext cx="1205163" cy="1205163"/>
              </a:xfrm>
              <a:prstGeom prst="diamond">
                <a:avLst/>
              </a:prstGeom>
              <a:solidFill>
                <a:srgbClr val="CC0808"/>
              </a:solidFill>
              <a:ln>
                <a:noFill/>
              </a:ln>
              <a:effectLst>
                <a:outerShdw blurRad="139700" sx="112000" sy="112000" algn="c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  <p:sp>
            <p:nvSpPr>
              <p:cNvPr id="30" name="菱形 29">
                <a:extLst>
                  <a:ext uri="{FF2B5EF4-FFF2-40B4-BE49-F238E27FC236}">
                    <a16:creationId xmlns:a16="http://schemas.microsoft.com/office/drawing/2014/main" id="{CA08E713-3844-43BE-901E-20D96FB9309F}"/>
                  </a:ext>
                </a:extLst>
              </p:cNvPr>
              <p:cNvSpPr/>
              <p:nvPr/>
            </p:nvSpPr>
            <p:spPr>
              <a:xfrm>
                <a:off x="5646417" y="421035"/>
                <a:ext cx="899166" cy="899166"/>
              </a:xfrm>
              <a:prstGeom prst="diamond">
                <a:avLst/>
              </a:prstGeom>
              <a:noFill/>
              <a:ln>
                <a:solidFill>
                  <a:srgbClr val="F1E8C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0F41414-5C4A-4276-869A-3FF50E814450}"/>
                </a:ext>
              </a:extLst>
            </p:cNvPr>
            <p:cNvSpPr txBox="1"/>
            <p:nvPr/>
          </p:nvSpPr>
          <p:spPr>
            <a:xfrm flipV="1">
              <a:off x="5644263" y="548573"/>
              <a:ext cx="807058" cy="8822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08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F6F0DA"/>
                  </a:solidFill>
                  <a:effectLst/>
                  <a:uLnTx/>
                  <a:uFillTx/>
                  <a:latin typeface="字魂110号-武林江湖体" panose="00000500000000000000" pitchFamily="2" charset="-122"/>
                  <a:ea typeface="字魂110号-武林江湖体" panose="00000500000000000000" pitchFamily="2" charset="-122"/>
                  <a:cs typeface="+mn-cs"/>
                </a:rPr>
                <a:t>福</a:t>
              </a:r>
            </a:p>
          </p:txBody>
        </p:sp>
      </p:grpSp>
      <p:sp>
        <p:nvSpPr>
          <p:cNvPr id="32" name="Google Shape;231;p5"/>
          <p:cNvSpPr/>
          <p:nvPr/>
        </p:nvSpPr>
        <p:spPr>
          <a:xfrm>
            <a:off x="472420" y="299593"/>
            <a:ext cx="16596380" cy="9644510"/>
          </a:xfrm>
          <a:prstGeom prst="roundRect">
            <a:avLst>
              <a:gd name="adj" fmla="val 12616"/>
            </a:avLst>
          </a:prstGeom>
          <a:solidFill>
            <a:schemeClr val="bg1"/>
          </a:solidFill>
          <a:ln w="38100" cap="flat" cmpd="sng">
            <a:solidFill>
              <a:schemeClr val="accent2">
                <a:lumMod val="75000"/>
              </a:schemeClr>
            </a:solidFill>
            <a:prstDash val="sysDash"/>
            <a:miter lim="800000"/>
            <a:headEnd type="none" w="sm" len="sm"/>
            <a:tailEnd type="none" w="sm" len="sm"/>
          </a:ln>
          <a:effectLst>
            <a:outerShdw dist="1016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lIns="91382" tIns="45680" rIns="91382" bIns="45680" anchor="ctr"/>
          <a:lstStyle/>
          <a:p>
            <a:pPr marL="0" marR="0" lvl="0" indent="0" algn="ctr" defTabSz="914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847DA9-AF32-BA81-D0E7-497595411443}"/>
              </a:ext>
            </a:extLst>
          </p:cNvPr>
          <p:cNvSpPr txBox="1"/>
          <p:nvPr/>
        </p:nvSpPr>
        <p:spPr>
          <a:xfrm>
            <a:off x="3177341" y="6834845"/>
            <a:ext cx="1318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000" b="1">
                <a:solidFill>
                  <a:prstClr val="black"/>
                </a:solidFill>
              </a:rPr>
              <a:t>Hai mặt đáy có </a:t>
            </a:r>
            <a:r>
              <a:rPr lang="en-US" sz="8000" b="1">
                <a:solidFill>
                  <a:srgbClr val="FFC000"/>
                </a:solidFill>
              </a:rPr>
              <a:t>màu vàng</a:t>
            </a:r>
            <a:r>
              <a:rPr lang="en-US" sz="8000" b="1">
                <a:solidFill>
                  <a:prstClr val="black"/>
                </a:solidFill>
              </a:rPr>
              <a:t>. </a:t>
            </a:r>
            <a:endParaRPr kumimoji="0" lang="en-US" sz="80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/>
              <a:ea typeface="思源黑体 Light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BDE9CF-6D1F-5111-7B1C-6DBD9AC57E5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56" t="1706" r="32871" b="-1706"/>
          <a:stretch/>
        </p:blipFill>
        <p:spPr>
          <a:xfrm>
            <a:off x="5578542" y="500090"/>
            <a:ext cx="6003857" cy="593749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6003" y="6137113"/>
            <a:ext cx="2673461" cy="453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40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任意多边形: 形状 200">
            <a:extLst>
              <a:ext uri="{FF2B5EF4-FFF2-40B4-BE49-F238E27FC236}">
                <a16:creationId xmlns:a16="http://schemas.microsoft.com/office/drawing/2014/main" id="{06EB6008-A925-4262-97F4-67C45F9A0F37}"/>
              </a:ext>
            </a:extLst>
          </p:cNvPr>
          <p:cNvSpPr/>
          <p:nvPr/>
        </p:nvSpPr>
        <p:spPr>
          <a:xfrm>
            <a:off x="2636518" y="942303"/>
            <a:ext cx="13014964" cy="9745902"/>
          </a:xfrm>
          <a:custGeom>
            <a:avLst/>
            <a:gdLst>
              <a:gd name="connsiteX0" fmla="*/ 3981147 w 7962294"/>
              <a:gd name="connsiteY0" fmla="*/ 0 h 5962347"/>
              <a:gd name="connsiteX1" fmla="*/ 7962294 w 7962294"/>
              <a:gd name="connsiteY1" fmla="*/ 3981147 h 5962347"/>
              <a:gd name="connsiteX2" fmla="*/ 7481791 w 7962294"/>
              <a:gd name="connsiteY2" fmla="*/ 5878798 h 5962347"/>
              <a:gd name="connsiteX3" fmla="*/ 7431034 w 7962294"/>
              <a:gd name="connsiteY3" fmla="*/ 5962347 h 5962347"/>
              <a:gd name="connsiteX4" fmla="*/ 6768964 w 7962294"/>
              <a:gd name="connsiteY4" fmla="*/ 5962347 h 5962347"/>
              <a:gd name="connsiteX5" fmla="*/ 6819412 w 7962294"/>
              <a:gd name="connsiteY5" fmla="*/ 5894884 h 5962347"/>
              <a:gd name="connsiteX6" fmla="*/ 7403978 w 7962294"/>
              <a:gd name="connsiteY6" fmla="*/ 3981147 h 5962347"/>
              <a:gd name="connsiteX7" fmla="*/ 3981147 w 7962294"/>
              <a:gd name="connsiteY7" fmla="*/ 558316 h 5962347"/>
              <a:gd name="connsiteX8" fmla="*/ 558316 w 7962294"/>
              <a:gd name="connsiteY8" fmla="*/ 3981147 h 5962347"/>
              <a:gd name="connsiteX9" fmla="*/ 1142882 w 7962294"/>
              <a:gd name="connsiteY9" fmla="*/ 5894884 h 5962347"/>
              <a:gd name="connsiteX10" fmla="*/ 1193330 w 7962294"/>
              <a:gd name="connsiteY10" fmla="*/ 5962347 h 5962347"/>
              <a:gd name="connsiteX11" fmla="*/ 531260 w 7962294"/>
              <a:gd name="connsiteY11" fmla="*/ 5962347 h 5962347"/>
              <a:gd name="connsiteX12" fmla="*/ 480503 w 7962294"/>
              <a:gd name="connsiteY12" fmla="*/ 5878798 h 5962347"/>
              <a:gd name="connsiteX13" fmla="*/ 0 w 7962294"/>
              <a:gd name="connsiteY13" fmla="*/ 3981147 h 5962347"/>
              <a:gd name="connsiteX14" fmla="*/ 3981147 w 7962294"/>
              <a:gd name="connsiteY14" fmla="*/ 0 h 5962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62294" h="5962347">
                <a:moveTo>
                  <a:pt x="3981147" y="0"/>
                </a:moveTo>
                <a:cubicBezTo>
                  <a:pt x="6179874" y="0"/>
                  <a:pt x="7962294" y="1782420"/>
                  <a:pt x="7962294" y="3981147"/>
                </a:cubicBezTo>
                <a:cubicBezTo>
                  <a:pt x="7962294" y="4668249"/>
                  <a:pt x="7788230" y="5314697"/>
                  <a:pt x="7481791" y="5878798"/>
                </a:cubicBezTo>
                <a:lnTo>
                  <a:pt x="7431034" y="5962347"/>
                </a:lnTo>
                <a:lnTo>
                  <a:pt x="6768964" y="5962347"/>
                </a:lnTo>
                <a:lnTo>
                  <a:pt x="6819412" y="5894884"/>
                </a:lnTo>
                <a:cubicBezTo>
                  <a:pt x="7188477" y="5348597"/>
                  <a:pt x="7403978" y="4690039"/>
                  <a:pt x="7403978" y="3981147"/>
                </a:cubicBezTo>
                <a:cubicBezTo>
                  <a:pt x="7403978" y="2090770"/>
                  <a:pt x="5871524" y="558316"/>
                  <a:pt x="3981147" y="558316"/>
                </a:cubicBezTo>
                <a:cubicBezTo>
                  <a:pt x="2090770" y="558316"/>
                  <a:pt x="558316" y="2090770"/>
                  <a:pt x="558316" y="3981147"/>
                </a:cubicBezTo>
                <a:cubicBezTo>
                  <a:pt x="558316" y="4690039"/>
                  <a:pt x="773818" y="5348597"/>
                  <a:pt x="1142882" y="5894884"/>
                </a:cubicBezTo>
                <a:lnTo>
                  <a:pt x="1193330" y="5962347"/>
                </a:lnTo>
                <a:lnTo>
                  <a:pt x="531260" y="5962347"/>
                </a:lnTo>
                <a:lnTo>
                  <a:pt x="480503" y="5878798"/>
                </a:lnTo>
                <a:cubicBezTo>
                  <a:pt x="174065" y="5314697"/>
                  <a:pt x="0" y="4668249"/>
                  <a:pt x="0" y="3981147"/>
                </a:cubicBezTo>
                <a:cubicBezTo>
                  <a:pt x="0" y="1782420"/>
                  <a:pt x="1782420" y="0"/>
                  <a:pt x="3981147" y="0"/>
                </a:cubicBezTo>
                <a:close/>
              </a:path>
            </a:pathLst>
          </a:custGeom>
          <a:solidFill>
            <a:srgbClr val="EEB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092" tIns="68546" rIns="137092" bIns="68546" rtlCol="0" anchor="ctr"/>
          <a:lstStyle/>
          <a:p>
            <a:pPr marL="0" marR="0" lvl="0" indent="0" algn="ctr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pic>
        <p:nvPicPr>
          <p:cNvPr id="200" name="图片 199">
            <a:extLst>
              <a:ext uri="{FF2B5EF4-FFF2-40B4-BE49-F238E27FC236}">
                <a16:creationId xmlns:a16="http://schemas.microsoft.com/office/drawing/2014/main" id="{048844BE-76D4-436C-8417-C0A3F3E7C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77" r="9677" b="65714"/>
          <a:stretch/>
        </p:blipFill>
        <p:spPr>
          <a:xfrm>
            <a:off x="-65895" y="-109586"/>
            <a:ext cx="18353898" cy="3177540"/>
          </a:xfrm>
          <a:custGeom>
            <a:avLst/>
            <a:gdLst>
              <a:gd name="connsiteX0" fmla="*/ 0 w 12192000"/>
              <a:gd name="connsiteY0" fmla="*/ 0 h 5511798"/>
              <a:gd name="connsiteX1" fmla="*/ 12192000 w 12192000"/>
              <a:gd name="connsiteY1" fmla="*/ 0 h 5511798"/>
              <a:gd name="connsiteX2" fmla="*/ 12192000 w 12192000"/>
              <a:gd name="connsiteY2" fmla="*/ 5511798 h 5511798"/>
              <a:gd name="connsiteX3" fmla="*/ 0 w 12192000"/>
              <a:gd name="connsiteY3" fmla="*/ 5511798 h 551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11798">
                <a:moveTo>
                  <a:pt x="0" y="0"/>
                </a:moveTo>
                <a:lnTo>
                  <a:pt x="12192000" y="0"/>
                </a:lnTo>
                <a:lnTo>
                  <a:pt x="12192000" y="5511798"/>
                </a:lnTo>
                <a:lnTo>
                  <a:pt x="0" y="5511798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B05294-1E81-489C-B20B-A6F15E3211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3465"/>
          <a:stretch/>
        </p:blipFill>
        <p:spPr>
          <a:xfrm>
            <a:off x="-81842" y="-135280"/>
            <a:ext cx="18369848" cy="8641080"/>
          </a:xfrm>
          <a:prstGeom prst="rect">
            <a:avLst/>
          </a:prstGeom>
        </p:spPr>
      </p:pic>
      <p:pic>
        <p:nvPicPr>
          <p:cNvPr id="202" name="图片 201">
            <a:extLst>
              <a:ext uri="{FF2B5EF4-FFF2-40B4-BE49-F238E27FC236}">
                <a16:creationId xmlns:a16="http://schemas.microsoft.com/office/drawing/2014/main" id="{5D96E13C-A163-4EEB-9971-5FC02DFB62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5" b="3575"/>
          <a:stretch/>
        </p:blipFill>
        <p:spPr>
          <a:xfrm>
            <a:off x="0" y="6309373"/>
            <a:ext cx="18288000" cy="3977642"/>
          </a:xfrm>
          <a:custGeom>
            <a:avLst/>
            <a:gdLst>
              <a:gd name="connsiteX0" fmla="*/ 0 w 12192000"/>
              <a:gd name="connsiteY0" fmla="*/ 0 h 3419517"/>
              <a:gd name="connsiteX1" fmla="*/ 12192000 w 12192000"/>
              <a:gd name="connsiteY1" fmla="*/ 0 h 3419517"/>
              <a:gd name="connsiteX2" fmla="*/ 12192000 w 12192000"/>
              <a:gd name="connsiteY2" fmla="*/ 3419517 h 3419517"/>
              <a:gd name="connsiteX3" fmla="*/ 0 w 12192000"/>
              <a:gd name="connsiteY3" fmla="*/ 3419517 h 341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19517">
                <a:moveTo>
                  <a:pt x="0" y="0"/>
                </a:moveTo>
                <a:lnTo>
                  <a:pt x="12192000" y="0"/>
                </a:lnTo>
                <a:lnTo>
                  <a:pt x="12192000" y="3419517"/>
                </a:lnTo>
                <a:lnTo>
                  <a:pt x="0" y="3419517"/>
                </a:lnTo>
                <a:close/>
              </a:path>
            </a:pathLst>
          </a:cu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1689B915-E25F-42C5-BBC7-B651AD1AFC6F}"/>
              </a:ext>
            </a:extLst>
          </p:cNvPr>
          <p:cNvSpPr/>
          <p:nvPr/>
        </p:nvSpPr>
        <p:spPr>
          <a:xfrm>
            <a:off x="19446044" y="4549747"/>
            <a:ext cx="1745232" cy="692430"/>
          </a:xfrm>
          <a:prstGeom prst="rect">
            <a:avLst/>
          </a:prstGeom>
        </p:spPr>
        <p:txBody>
          <a:bodyPr wrap="square" lIns="137092" tIns="68546" rIns="137092" bIns="68546">
            <a:spAutoFit/>
          </a:bodyPr>
          <a:lstStyle/>
          <a:p>
            <a:pPr marL="0" marR="0" lvl="0" indent="0" algn="l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1E8C5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Family reunion dinner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1E8C5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3B9E046A-A4B5-4BB7-BB24-EA2BBDD240B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0166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D264FEE-1D4A-4B0D-AA0D-774B9A1F26A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35788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11DDE1A9-84EC-49CB-9DF2-BF32B72C46F2}"/>
              </a:ext>
            </a:extLst>
          </p:cNvPr>
          <p:cNvGrpSpPr/>
          <p:nvPr/>
        </p:nvGrpSpPr>
        <p:grpSpPr>
          <a:xfrm>
            <a:off x="7947583" y="196310"/>
            <a:ext cx="2392874" cy="2392872"/>
            <a:chOff x="5298377" y="130870"/>
            <a:chExt cx="1595248" cy="159524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CCDB738-ED80-4F4B-AA03-F846ADDF60B7}"/>
                </a:ext>
              </a:extLst>
            </p:cNvPr>
            <p:cNvGrpSpPr/>
            <p:nvPr/>
          </p:nvGrpSpPr>
          <p:grpSpPr>
            <a:xfrm>
              <a:off x="5298377" y="130870"/>
              <a:ext cx="1595248" cy="1595248"/>
              <a:chOff x="5493419" y="268037"/>
              <a:chExt cx="1205163" cy="1205163"/>
            </a:xfrm>
          </p:grpSpPr>
          <p:sp>
            <p:nvSpPr>
              <p:cNvPr id="5" name="菱形 4">
                <a:extLst>
                  <a:ext uri="{FF2B5EF4-FFF2-40B4-BE49-F238E27FC236}">
                    <a16:creationId xmlns:a16="http://schemas.microsoft.com/office/drawing/2014/main" id="{9AFAC744-9F38-4EDC-B002-A7E2FCEFEAA1}"/>
                  </a:ext>
                </a:extLst>
              </p:cNvPr>
              <p:cNvSpPr/>
              <p:nvPr/>
            </p:nvSpPr>
            <p:spPr>
              <a:xfrm>
                <a:off x="5493419" y="268037"/>
                <a:ext cx="1205163" cy="1205163"/>
              </a:xfrm>
              <a:prstGeom prst="diamond">
                <a:avLst/>
              </a:prstGeom>
              <a:solidFill>
                <a:srgbClr val="CC0808"/>
              </a:solidFill>
              <a:ln>
                <a:noFill/>
              </a:ln>
              <a:effectLst>
                <a:outerShdw blurRad="139700" sx="112000" sy="112000" algn="c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  <p:sp>
            <p:nvSpPr>
              <p:cNvPr id="30" name="菱形 29">
                <a:extLst>
                  <a:ext uri="{FF2B5EF4-FFF2-40B4-BE49-F238E27FC236}">
                    <a16:creationId xmlns:a16="http://schemas.microsoft.com/office/drawing/2014/main" id="{CA08E713-3844-43BE-901E-20D96FB9309F}"/>
                  </a:ext>
                </a:extLst>
              </p:cNvPr>
              <p:cNvSpPr/>
              <p:nvPr/>
            </p:nvSpPr>
            <p:spPr>
              <a:xfrm>
                <a:off x="5646417" y="421035"/>
                <a:ext cx="899166" cy="899166"/>
              </a:xfrm>
              <a:prstGeom prst="diamond">
                <a:avLst/>
              </a:prstGeom>
              <a:noFill/>
              <a:ln>
                <a:solidFill>
                  <a:srgbClr val="F1E8C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0F41414-5C4A-4276-869A-3FF50E814450}"/>
                </a:ext>
              </a:extLst>
            </p:cNvPr>
            <p:cNvSpPr txBox="1"/>
            <p:nvPr/>
          </p:nvSpPr>
          <p:spPr>
            <a:xfrm flipV="1">
              <a:off x="5644263" y="548573"/>
              <a:ext cx="807058" cy="8822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08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F6F0DA"/>
                  </a:solidFill>
                  <a:effectLst/>
                  <a:uLnTx/>
                  <a:uFillTx/>
                  <a:latin typeface="字魂110号-武林江湖体" panose="00000500000000000000" pitchFamily="2" charset="-122"/>
                  <a:ea typeface="字魂110号-武林江湖体" panose="00000500000000000000" pitchFamily="2" charset="-122"/>
                  <a:cs typeface="+mn-cs"/>
                </a:rPr>
                <a:t>福</a:t>
              </a:r>
            </a:p>
          </p:txBody>
        </p:sp>
      </p:grpSp>
      <p:sp>
        <p:nvSpPr>
          <p:cNvPr id="32" name="Google Shape;231;p5"/>
          <p:cNvSpPr/>
          <p:nvPr/>
        </p:nvSpPr>
        <p:spPr>
          <a:xfrm>
            <a:off x="472420" y="299593"/>
            <a:ext cx="16596380" cy="9644510"/>
          </a:xfrm>
          <a:prstGeom prst="roundRect">
            <a:avLst>
              <a:gd name="adj" fmla="val 12616"/>
            </a:avLst>
          </a:prstGeom>
          <a:solidFill>
            <a:schemeClr val="bg1"/>
          </a:solidFill>
          <a:ln w="38100" cap="flat" cmpd="sng">
            <a:solidFill>
              <a:schemeClr val="accent2">
                <a:lumMod val="75000"/>
              </a:schemeClr>
            </a:solidFill>
            <a:prstDash val="sysDash"/>
            <a:miter lim="800000"/>
            <a:headEnd type="none" w="sm" len="sm"/>
            <a:tailEnd type="none" w="sm" len="sm"/>
          </a:ln>
          <a:effectLst>
            <a:outerShdw dist="1016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lIns="91382" tIns="45680" rIns="91382" bIns="45680" anchor="ctr"/>
          <a:lstStyle/>
          <a:p>
            <a:pPr marL="0" marR="0" lvl="0" indent="0" algn="ctr" defTabSz="914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847DA9-AF32-BA81-D0E7-497595411443}"/>
              </a:ext>
            </a:extLst>
          </p:cNvPr>
          <p:cNvSpPr txBox="1"/>
          <p:nvPr/>
        </p:nvSpPr>
        <p:spPr>
          <a:xfrm>
            <a:off x="3177341" y="6834845"/>
            <a:ext cx="1318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000" b="1">
                <a:solidFill>
                  <a:prstClr val="black"/>
                </a:solidFill>
              </a:rPr>
              <a:t>Hai mặt đáy có </a:t>
            </a:r>
            <a:r>
              <a:rPr lang="en-US" sz="8000" b="1">
                <a:solidFill>
                  <a:srgbClr val="FF0000"/>
                </a:solidFill>
              </a:rPr>
              <a:t>màu hồng</a:t>
            </a:r>
            <a:r>
              <a:rPr lang="en-US" sz="8000" b="1">
                <a:solidFill>
                  <a:prstClr val="black"/>
                </a:solidFill>
              </a:rPr>
              <a:t>.</a:t>
            </a:r>
            <a:endParaRPr kumimoji="0" lang="en-US" sz="80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/>
              <a:ea typeface="思源黑体 Light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BDE9CF-6D1F-5111-7B1C-6DBD9AC57E5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03" t="-224" r="-1076" b="224"/>
          <a:stretch/>
        </p:blipFill>
        <p:spPr>
          <a:xfrm>
            <a:off x="5578542" y="500090"/>
            <a:ext cx="6003857" cy="593749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6003" y="6137113"/>
            <a:ext cx="2673461" cy="453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8201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92280" y="345038"/>
            <a:ext cx="16573015" cy="10378960"/>
          </a:xfrm>
          <a:prstGeom prst="rect">
            <a:avLst/>
          </a:prstGeom>
        </p:spPr>
      </p:pic>
      <p:pic>
        <p:nvPicPr>
          <p:cNvPr id="24" name="Picture 10" descr="amiya&amp;#39;s world">
            <a:extLst>
              <a:ext uri="{FF2B5EF4-FFF2-40B4-BE49-F238E27FC236}">
                <a16:creationId xmlns:a16="http://schemas.microsoft.com/office/drawing/2014/main" id="{C722F7B5-A1DB-48B0-B9A7-DF9E7E08854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9389" y="0"/>
            <a:ext cx="7828026" cy="156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Cloud 1" descr="C:\Users\Joseph\Desktop\Cloud1.png">
            <a:extLst>
              <a:ext uri="{FF2B5EF4-FFF2-40B4-BE49-F238E27FC236}">
                <a16:creationId xmlns:a16="http://schemas.microsoft.com/office/drawing/2014/main" id="{3420FF42-F734-428D-9925-F71E0B863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0523" y="-2308365"/>
            <a:ext cx="14080474" cy="563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Cloud 1" descr="C:\Users\Joseph\Desktop\Cloud1.png">
            <a:extLst>
              <a:ext uri="{FF2B5EF4-FFF2-40B4-BE49-F238E27FC236}">
                <a16:creationId xmlns:a16="http://schemas.microsoft.com/office/drawing/2014/main" id="{216BAEF0-3450-42F1-9CC0-9F83C27C1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35183" y="-4151317"/>
            <a:ext cx="14080474" cy="563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Google Shape;963;p30">
            <a:extLst>
              <a:ext uri="{FF2B5EF4-FFF2-40B4-BE49-F238E27FC236}">
                <a16:creationId xmlns:a16="http://schemas.microsoft.com/office/drawing/2014/main" id="{23883896-A9B4-4AD5-94E9-6890684A4D21}"/>
              </a:ext>
            </a:extLst>
          </p:cNvPr>
          <p:cNvSpPr/>
          <p:nvPr/>
        </p:nvSpPr>
        <p:spPr>
          <a:xfrm>
            <a:off x="12387801" y="2607330"/>
            <a:ext cx="1692686" cy="739512"/>
          </a:xfrm>
          <a:custGeom>
            <a:avLst/>
            <a:gdLst/>
            <a:ahLst/>
            <a:cxnLst/>
            <a:rect l="l" t="t" r="r" b="b"/>
            <a:pathLst>
              <a:path w="56477" h="26068" extrusionOk="0">
                <a:moveTo>
                  <a:pt x="20818" y="1"/>
                </a:moveTo>
                <a:cubicBezTo>
                  <a:pt x="17845" y="1"/>
                  <a:pt x="14862" y="1741"/>
                  <a:pt x="13632" y="4463"/>
                </a:cubicBezTo>
                <a:cubicBezTo>
                  <a:pt x="13384" y="5008"/>
                  <a:pt x="13201" y="5599"/>
                  <a:pt x="13225" y="6196"/>
                </a:cubicBezTo>
                <a:cubicBezTo>
                  <a:pt x="13246" y="6693"/>
                  <a:pt x="13405" y="7169"/>
                  <a:pt x="13467" y="7663"/>
                </a:cubicBezTo>
                <a:cubicBezTo>
                  <a:pt x="13639" y="9060"/>
                  <a:pt x="12852" y="10603"/>
                  <a:pt x="11510" y="11027"/>
                </a:cubicBezTo>
                <a:cubicBezTo>
                  <a:pt x="11307" y="11091"/>
                  <a:pt x="11097" y="11120"/>
                  <a:pt x="10886" y="11120"/>
                </a:cubicBezTo>
                <a:cubicBezTo>
                  <a:pt x="9697" y="11120"/>
                  <a:pt x="8493" y="10176"/>
                  <a:pt x="8524" y="8980"/>
                </a:cubicBezTo>
                <a:cubicBezTo>
                  <a:pt x="8538" y="8418"/>
                  <a:pt x="8852" y="7828"/>
                  <a:pt x="9387" y="7649"/>
                </a:cubicBezTo>
                <a:cubicBezTo>
                  <a:pt x="9475" y="7619"/>
                  <a:pt x="9567" y="7605"/>
                  <a:pt x="9659" y="7605"/>
                </a:cubicBezTo>
                <a:cubicBezTo>
                  <a:pt x="10128" y="7605"/>
                  <a:pt x="10609" y="7963"/>
                  <a:pt x="10592" y="8435"/>
                </a:cubicBezTo>
                <a:cubicBezTo>
                  <a:pt x="10481" y="8129"/>
                  <a:pt x="10155" y="7964"/>
                  <a:pt x="9827" y="7964"/>
                </a:cubicBezTo>
                <a:cubicBezTo>
                  <a:pt x="9656" y="7964"/>
                  <a:pt x="9484" y="8009"/>
                  <a:pt x="9343" y="8104"/>
                </a:cubicBezTo>
                <a:cubicBezTo>
                  <a:pt x="8932" y="8380"/>
                  <a:pt x="8787" y="8950"/>
                  <a:pt x="8901" y="9433"/>
                </a:cubicBezTo>
                <a:cubicBezTo>
                  <a:pt x="9090" y="10253"/>
                  <a:pt x="9946" y="10799"/>
                  <a:pt x="10790" y="10799"/>
                </a:cubicBezTo>
                <a:cubicBezTo>
                  <a:pt x="10932" y="10799"/>
                  <a:pt x="11075" y="10784"/>
                  <a:pt x="11213" y="10751"/>
                </a:cubicBezTo>
                <a:cubicBezTo>
                  <a:pt x="12176" y="10527"/>
                  <a:pt x="12898" y="9643"/>
                  <a:pt x="13101" y="8677"/>
                </a:cubicBezTo>
                <a:cubicBezTo>
                  <a:pt x="13384" y="7355"/>
                  <a:pt x="12970" y="5546"/>
                  <a:pt x="11621" y="4946"/>
                </a:cubicBezTo>
                <a:cubicBezTo>
                  <a:pt x="11293" y="4801"/>
                  <a:pt x="10934" y="4705"/>
                  <a:pt x="10579" y="4653"/>
                </a:cubicBezTo>
                <a:cubicBezTo>
                  <a:pt x="10357" y="4620"/>
                  <a:pt x="10133" y="4604"/>
                  <a:pt x="9908" y="4604"/>
                </a:cubicBezTo>
                <a:cubicBezTo>
                  <a:pt x="9050" y="4604"/>
                  <a:pt x="8185" y="4833"/>
                  <a:pt x="7427" y="5219"/>
                </a:cubicBezTo>
                <a:cubicBezTo>
                  <a:pt x="6036" y="5923"/>
                  <a:pt x="4843" y="7072"/>
                  <a:pt x="4249" y="8512"/>
                </a:cubicBezTo>
                <a:cubicBezTo>
                  <a:pt x="3655" y="9954"/>
                  <a:pt x="3717" y="11693"/>
                  <a:pt x="4573" y="12998"/>
                </a:cubicBezTo>
                <a:cubicBezTo>
                  <a:pt x="1847" y="13775"/>
                  <a:pt x="0" y="16781"/>
                  <a:pt x="421" y="19583"/>
                </a:cubicBezTo>
                <a:cubicBezTo>
                  <a:pt x="839" y="22386"/>
                  <a:pt x="3379" y="24684"/>
                  <a:pt x="6199" y="24949"/>
                </a:cubicBezTo>
                <a:cubicBezTo>
                  <a:pt x="6390" y="24967"/>
                  <a:pt x="6582" y="24976"/>
                  <a:pt x="6774" y="24976"/>
                </a:cubicBezTo>
                <a:cubicBezTo>
                  <a:pt x="9403" y="24976"/>
                  <a:pt x="11970" y="23330"/>
                  <a:pt x="13111" y="20949"/>
                </a:cubicBezTo>
                <a:cubicBezTo>
                  <a:pt x="13781" y="19555"/>
                  <a:pt x="13957" y="17795"/>
                  <a:pt x="13073" y="16525"/>
                </a:cubicBezTo>
                <a:cubicBezTo>
                  <a:pt x="12572" y="15804"/>
                  <a:pt x="11661" y="15386"/>
                  <a:pt x="10799" y="15386"/>
                </a:cubicBezTo>
                <a:cubicBezTo>
                  <a:pt x="10142" y="15386"/>
                  <a:pt x="9513" y="15629"/>
                  <a:pt x="9115" y="16166"/>
                </a:cubicBezTo>
                <a:cubicBezTo>
                  <a:pt x="8773" y="16629"/>
                  <a:pt x="8649" y="17281"/>
                  <a:pt x="8922" y="17789"/>
                </a:cubicBezTo>
                <a:cubicBezTo>
                  <a:pt x="9112" y="18141"/>
                  <a:pt x="9516" y="18370"/>
                  <a:pt x="9906" y="18370"/>
                </a:cubicBezTo>
                <a:cubicBezTo>
                  <a:pt x="10076" y="18370"/>
                  <a:pt x="10243" y="18327"/>
                  <a:pt x="10388" y="18230"/>
                </a:cubicBezTo>
                <a:lnTo>
                  <a:pt x="10388" y="18230"/>
                </a:lnTo>
                <a:cubicBezTo>
                  <a:pt x="10245" y="18509"/>
                  <a:pt x="9929" y="18657"/>
                  <a:pt x="9613" y="18657"/>
                </a:cubicBezTo>
                <a:cubicBezTo>
                  <a:pt x="9487" y="18657"/>
                  <a:pt x="9361" y="18634"/>
                  <a:pt x="9246" y="18585"/>
                </a:cubicBezTo>
                <a:cubicBezTo>
                  <a:pt x="8839" y="18413"/>
                  <a:pt x="8573" y="18002"/>
                  <a:pt x="8480" y="17574"/>
                </a:cubicBezTo>
                <a:cubicBezTo>
                  <a:pt x="8189" y="16249"/>
                  <a:pt x="9534" y="14984"/>
                  <a:pt x="10887" y="14984"/>
                </a:cubicBezTo>
                <a:cubicBezTo>
                  <a:pt x="10964" y="14984"/>
                  <a:pt x="11040" y="14988"/>
                  <a:pt x="11117" y="14996"/>
                </a:cubicBezTo>
                <a:cubicBezTo>
                  <a:pt x="12542" y="15148"/>
                  <a:pt x="13664" y="16401"/>
                  <a:pt x="14081" y="17774"/>
                </a:cubicBezTo>
                <a:cubicBezTo>
                  <a:pt x="14588" y="19431"/>
                  <a:pt x="14278" y="21281"/>
                  <a:pt x="14940" y="22886"/>
                </a:cubicBezTo>
                <a:cubicBezTo>
                  <a:pt x="15767" y="24897"/>
                  <a:pt x="18030" y="26068"/>
                  <a:pt x="20211" y="26068"/>
                </a:cubicBezTo>
                <a:cubicBezTo>
                  <a:pt x="20234" y="26068"/>
                  <a:pt x="20257" y="26068"/>
                  <a:pt x="20280" y="26067"/>
                </a:cubicBezTo>
                <a:cubicBezTo>
                  <a:pt x="22478" y="26043"/>
                  <a:pt x="24559" y="25015"/>
                  <a:pt x="26316" y="23690"/>
                </a:cubicBezTo>
                <a:cubicBezTo>
                  <a:pt x="27397" y="24741"/>
                  <a:pt x="28905" y="25316"/>
                  <a:pt x="30408" y="25316"/>
                </a:cubicBezTo>
                <a:cubicBezTo>
                  <a:pt x="31007" y="25316"/>
                  <a:pt x="31606" y="25225"/>
                  <a:pt x="32176" y="25036"/>
                </a:cubicBezTo>
                <a:cubicBezTo>
                  <a:pt x="34178" y="24374"/>
                  <a:pt x="35741" y="22540"/>
                  <a:pt x="36083" y="20463"/>
                </a:cubicBezTo>
                <a:cubicBezTo>
                  <a:pt x="36283" y="19255"/>
                  <a:pt x="36069" y="17943"/>
                  <a:pt x="35310" y="16988"/>
                </a:cubicBezTo>
                <a:cubicBezTo>
                  <a:pt x="34729" y="16257"/>
                  <a:pt x="33800" y="15784"/>
                  <a:pt x="32881" y="15784"/>
                </a:cubicBezTo>
                <a:cubicBezTo>
                  <a:pt x="32598" y="15784"/>
                  <a:pt x="32315" y="15829"/>
                  <a:pt x="32045" y="15925"/>
                </a:cubicBezTo>
                <a:cubicBezTo>
                  <a:pt x="30892" y="16332"/>
                  <a:pt x="30154" y="17760"/>
                  <a:pt x="30651" y="18875"/>
                </a:cubicBezTo>
                <a:cubicBezTo>
                  <a:pt x="30885" y="19403"/>
                  <a:pt x="31438" y="19818"/>
                  <a:pt x="31992" y="19818"/>
                </a:cubicBezTo>
                <a:cubicBezTo>
                  <a:pt x="32122" y="19818"/>
                  <a:pt x="32253" y="19795"/>
                  <a:pt x="32379" y="19745"/>
                </a:cubicBezTo>
                <a:cubicBezTo>
                  <a:pt x="33042" y="19479"/>
                  <a:pt x="33153" y="18330"/>
                  <a:pt x="32480" y="18099"/>
                </a:cubicBezTo>
                <a:lnTo>
                  <a:pt x="32480" y="18099"/>
                </a:lnTo>
                <a:cubicBezTo>
                  <a:pt x="33332" y="18189"/>
                  <a:pt x="33484" y="19583"/>
                  <a:pt x="32759" y="20042"/>
                </a:cubicBezTo>
                <a:cubicBezTo>
                  <a:pt x="32551" y="20173"/>
                  <a:pt x="32317" y="20231"/>
                  <a:pt x="32079" y="20231"/>
                </a:cubicBezTo>
                <a:cubicBezTo>
                  <a:pt x="31491" y="20231"/>
                  <a:pt x="30875" y="19872"/>
                  <a:pt x="30544" y="19358"/>
                </a:cubicBezTo>
                <a:cubicBezTo>
                  <a:pt x="29936" y="18413"/>
                  <a:pt x="30130" y="17060"/>
                  <a:pt x="30920" y="16260"/>
                </a:cubicBezTo>
                <a:cubicBezTo>
                  <a:pt x="31455" y="15717"/>
                  <a:pt x="32217" y="15439"/>
                  <a:pt x="32981" y="15439"/>
                </a:cubicBezTo>
                <a:cubicBezTo>
                  <a:pt x="33345" y="15439"/>
                  <a:pt x="33710" y="15503"/>
                  <a:pt x="34050" y="15631"/>
                </a:cubicBezTo>
                <a:cubicBezTo>
                  <a:pt x="34644" y="15859"/>
                  <a:pt x="35154" y="16252"/>
                  <a:pt x="35672" y="16618"/>
                </a:cubicBezTo>
                <a:cubicBezTo>
                  <a:pt x="37515" y="17919"/>
                  <a:pt x="39555" y="18917"/>
                  <a:pt x="41584" y="19911"/>
                </a:cubicBezTo>
                <a:cubicBezTo>
                  <a:pt x="42835" y="20522"/>
                  <a:pt x="44162" y="21148"/>
                  <a:pt x="45538" y="21148"/>
                </a:cubicBezTo>
                <a:cubicBezTo>
                  <a:pt x="45684" y="21148"/>
                  <a:pt x="45830" y="21141"/>
                  <a:pt x="45977" y="21126"/>
                </a:cubicBezTo>
                <a:cubicBezTo>
                  <a:pt x="48031" y="20919"/>
                  <a:pt x="49591" y="19275"/>
                  <a:pt x="51071" y="17837"/>
                </a:cubicBezTo>
                <a:cubicBezTo>
                  <a:pt x="52377" y="16564"/>
                  <a:pt x="54018" y="15305"/>
                  <a:pt x="55779" y="15305"/>
                </a:cubicBezTo>
                <a:cubicBezTo>
                  <a:pt x="56009" y="15305"/>
                  <a:pt x="56242" y="15326"/>
                  <a:pt x="56476" y="15372"/>
                </a:cubicBezTo>
                <a:cubicBezTo>
                  <a:pt x="56404" y="15314"/>
                  <a:pt x="56328" y="15251"/>
                  <a:pt x="56252" y="15196"/>
                </a:cubicBezTo>
                <a:cubicBezTo>
                  <a:pt x="55330" y="14518"/>
                  <a:pt x="54182" y="14164"/>
                  <a:pt x="53037" y="14164"/>
                </a:cubicBezTo>
                <a:cubicBezTo>
                  <a:pt x="52288" y="14164"/>
                  <a:pt x="51540" y="14316"/>
                  <a:pt x="50858" y="14627"/>
                </a:cubicBezTo>
                <a:cubicBezTo>
                  <a:pt x="49812" y="15103"/>
                  <a:pt x="48949" y="15904"/>
                  <a:pt x="47972" y="16508"/>
                </a:cubicBezTo>
                <a:cubicBezTo>
                  <a:pt x="47265" y="16948"/>
                  <a:pt x="46433" y="17286"/>
                  <a:pt x="45619" y="17286"/>
                </a:cubicBezTo>
                <a:cubicBezTo>
                  <a:pt x="45309" y="17286"/>
                  <a:pt x="45001" y="17237"/>
                  <a:pt x="44704" y="17126"/>
                </a:cubicBezTo>
                <a:cubicBezTo>
                  <a:pt x="43320" y="16604"/>
                  <a:pt x="42740" y="15017"/>
                  <a:pt x="42064" y="13702"/>
                </a:cubicBezTo>
                <a:cubicBezTo>
                  <a:pt x="40042" y="9761"/>
                  <a:pt x="35649" y="7228"/>
                  <a:pt x="31247" y="7228"/>
                </a:cubicBezTo>
                <a:cubicBezTo>
                  <a:pt x="30495" y="7228"/>
                  <a:pt x="29742" y="7302"/>
                  <a:pt x="29001" y="7456"/>
                </a:cubicBezTo>
                <a:cubicBezTo>
                  <a:pt x="29387" y="9063"/>
                  <a:pt x="29001" y="10837"/>
                  <a:pt x="27986" y="12142"/>
                </a:cubicBezTo>
                <a:cubicBezTo>
                  <a:pt x="26971" y="13447"/>
                  <a:pt x="25343" y="14251"/>
                  <a:pt x="23690" y="14272"/>
                </a:cubicBezTo>
                <a:cubicBezTo>
                  <a:pt x="23673" y="14272"/>
                  <a:pt x="23656" y="14272"/>
                  <a:pt x="23638" y="14272"/>
                </a:cubicBezTo>
                <a:cubicBezTo>
                  <a:pt x="22670" y="14272"/>
                  <a:pt x="21672" y="13994"/>
                  <a:pt x="20956" y="13340"/>
                </a:cubicBezTo>
                <a:cubicBezTo>
                  <a:pt x="20228" y="12674"/>
                  <a:pt x="19859" y="11580"/>
                  <a:pt x="20200" y="10654"/>
                </a:cubicBezTo>
                <a:cubicBezTo>
                  <a:pt x="20470" y="9925"/>
                  <a:pt x="21235" y="9400"/>
                  <a:pt x="21992" y="9400"/>
                </a:cubicBezTo>
                <a:cubicBezTo>
                  <a:pt x="22195" y="9400"/>
                  <a:pt x="22397" y="9437"/>
                  <a:pt x="22589" y="9519"/>
                </a:cubicBezTo>
                <a:cubicBezTo>
                  <a:pt x="22474" y="9489"/>
                  <a:pt x="22360" y="9475"/>
                  <a:pt x="22248" y="9475"/>
                </a:cubicBezTo>
                <a:cubicBezTo>
                  <a:pt x="21081" y="9475"/>
                  <a:pt x="20158" y="11024"/>
                  <a:pt x="20622" y="12180"/>
                </a:cubicBezTo>
                <a:cubicBezTo>
                  <a:pt x="21088" y="13352"/>
                  <a:pt x="22431" y="13944"/>
                  <a:pt x="23706" y="13944"/>
                </a:cubicBezTo>
                <a:cubicBezTo>
                  <a:pt x="23809" y="13944"/>
                  <a:pt x="23912" y="13941"/>
                  <a:pt x="24014" y="13933"/>
                </a:cubicBezTo>
                <a:cubicBezTo>
                  <a:pt x="25798" y="13795"/>
                  <a:pt x="27468" y="12656"/>
                  <a:pt x="28245" y="11045"/>
                </a:cubicBezTo>
                <a:cubicBezTo>
                  <a:pt x="28707" y="10089"/>
                  <a:pt x="28863" y="9004"/>
                  <a:pt x="28814" y="7942"/>
                </a:cubicBezTo>
                <a:cubicBezTo>
                  <a:pt x="28649" y="4380"/>
                  <a:pt x="25995" y="1036"/>
                  <a:pt x="22527" y="200"/>
                </a:cubicBezTo>
                <a:cubicBezTo>
                  <a:pt x="21966" y="65"/>
                  <a:pt x="21392" y="1"/>
                  <a:pt x="20818" y="1"/>
                </a:cubicBez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5" name="Google Shape;963;p30">
            <a:extLst>
              <a:ext uri="{FF2B5EF4-FFF2-40B4-BE49-F238E27FC236}">
                <a16:creationId xmlns:a16="http://schemas.microsoft.com/office/drawing/2014/main" id="{1B08A96A-4CE8-40E9-B022-2BB14CAF53DF}"/>
              </a:ext>
            </a:extLst>
          </p:cNvPr>
          <p:cNvSpPr/>
          <p:nvPr/>
        </p:nvSpPr>
        <p:spPr>
          <a:xfrm>
            <a:off x="10521501" y="1239934"/>
            <a:ext cx="1692686" cy="739512"/>
          </a:xfrm>
          <a:custGeom>
            <a:avLst/>
            <a:gdLst/>
            <a:ahLst/>
            <a:cxnLst/>
            <a:rect l="l" t="t" r="r" b="b"/>
            <a:pathLst>
              <a:path w="56477" h="26068" extrusionOk="0">
                <a:moveTo>
                  <a:pt x="20818" y="1"/>
                </a:moveTo>
                <a:cubicBezTo>
                  <a:pt x="17845" y="1"/>
                  <a:pt x="14862" y="1741"/>
                  <a:pt x="13632" y="4463"/>
                </a:cubicBezTo>
                <a:cubicBezTo>
                  <a:pt x="13384" y="5008"/>
                  <a:pt x="13201" y="5599"/>
                  <a:pt x="13225" y="6196"/>
                </a:cubicBezTo>
                <a:cubicBezTo>
                  <a:pt x="13246" y="6693"/>
                  <a:pt x="13405" y="7169"/>
                  <a:pt x="13467" y="7663"/>
                </a:cubicBezTo>
                <a:cubicBezTo>
                  <a:pt x="13639" y="9060"/>
                  <a:pt x="12852" y="10603"/>
                  <a:pt x="11510" y="11027"/>
                </a:cubicBezTo>
                <a:cubicBezTo>
                  <a:pt x="11307" y="11091"/>
                  <a:pt x="11097" y="11120"/>
                  <a:pt x="10886" y="11120"/>
                </a:cubicBezTo>
                <a:cubicBezTo>
                  <a:pt x="9697" y="11120"/>
                  <a:pt x="8493" y="10176"/>
                  <a:pt x="8524" y="8980"/>
                </a:cubicBezTo>
                <a:cubicBezTo>
                  <a:pt x="8538" y="8418"/>
                  <a:pt x="8852" y="7828"/>
                  <a:pt x="9387" y="7649"/>
                </a:cubicBezTo>
                <a:cubicBezTo>
                  <a:pt x="9475" y="7619"/>
                  <a:pt x="9567" y="7605"/>
                  <a:pt x="9659" y="7605"/>
                </a:cubicBezTo>
                <a:cubicBezTo>
                  <a:pt x="10128" y="7605"/>
                  <a:pt x="10609" y="7963"/>
                  <a:pt x="10592" y="8435"/>
                </a:cubicBezTo>
                <a:cubicBezTo>
                  <a:pt x="10481" y="8129"/>
                  <a:pt x="10155" y="7964"/>
                  <a:pt x="9827" y="7964"/>
                </a:cubicBezTo>
                <a:cubicBezTo>
                  <a:pt x="9656" y="7964"/>
                  <a:pt x="9484" y="8009"/>
                  <a:pt x="9343" y="8104"/>
                </a:cubicBezTo>
                <a:cubicBezTo>
                  <a:pt x="8932" y="8380"/>
                  <a:pt x="8787" y="8950"/>
                  <a:pt x="8901" y="9433"/>
                </a:cubicBezTo>
                <a:cubicBezTo>
                  <a:pt x="9090" y="10253"/>
                  <a:pt x="9946" y="10799"/>
                  <a:pt x="10790" y="10799"/>
                </a:cubicBezTo>
                <a:cubicBezTo>
                  <a:pt x="10932" y="10799"/>
                  <a:pt x="11075" y="10784"/>
                  <a:pt x="11213" y="10751"/>
                </a:cubicBezTo>
                <a:cubicBezTo>
                  <a:pt x="12176" y="10527"/>
                  <a:pt x="12898" y="9643"/>
                  <a:pt x="13101" y="8677"/>
                </a:cubicBezTo>
                <a:cubicBezTo>
                  <a:pt x="13384" y="7355"/>
                  <a:pt x="12970" y="5546"/>
                  <a:pt x="11621" y="4946"/>
                </a:cubicBezTo>
                <a:cubicBezTo>
                  <a:pt x="11293" y="4801"/>
                  <a:pt x="10934" y="4705"/>
                  <a:pt x="10579" y="4653"/>
                </a:cubicBezTo>
                <a:cubicBezTo>
                  <a:pt x="10357" y="4620"/>
                  <a:pt x="10133" y="4604"/>
                  <a:pt x="9908" y="4604"/>
                </a:cubicBezTo>
                <a:cubicBezTo>
                  <a:pt x="9050" y="4604"/>
                  <a:pt x="8185" y="4833"/>
                  <a:pt x="7427" y="5219"/>
                </a:cubicBezTo>
                <a:cubicBezTo>
                  <a:pt x="6036" y="5923"/>
                  <a:pt x="4843" y="7072"/>
                  <a:pt x="4249" y="8512"/>
                </a:cubicBezTo>
                <a:cubicBezTo>
                  <a:pt x="3655" y="9954"/>
                  <a:pt x="3717" y="11693"/>
                  <a:pt x="4573" y="12998"/>
                </a:cubicBezTo>
                <a:cubicBezTo>
                  <a:pt x="1847" y="13775"/>
                  <a:pt x="0" y="16781"/>
                  <a:pt x="421" y="19583"/>
                </a:cubicBezTo>
                <a:cubicBezTo>
                  <a:pt x="839" y="22386"/>
                  <a:pt x="3379" y="24684"/>
                  <a:pt x="6199" y="24949"/>
                </a:cubicBezTo>
                <a:cubicBezTo>
                  <a:pt x="6390" y="24967"/>
                  <a:pt x="6582" y="24976"/>
                  <a:pt x="6774" y="24976"/>
                </a:cubicBezTo>
                <a:cubicBezTo>
                  <a:pt x="9403" y="24976"/>
                  <a:pt x="11970" y="23330"/>
                  <a:pt x="13111" y="20949"/>
                </a:cubicBezTo>
                <a:cubicBezTo>
                  <a:pt x="13781" y="19555"/>
                  <a:pt x="13957" y="17795"/>
                  <a:pt x="13073" y="16525"/>
                </a:cubicBezTo>
                <a:cubicBezTo>
                  <a:pt x="12572" y="15804"/>
                  <a:pt x="11661" y="15386"/>
                  <a:pt x="10799" y="15386"/>
                </a:cubicBezTo>
                <a:cubicBezTo>
                  <a:pt x="10142" y="15386"/>
                  <a:pt x="9513" y="15629"/>
                  <a:pt x="9115" y="16166"/>
                </a:cubicBezTo>
                <a:cubicBezTo>
                  <a:pt x="8773" y="16629"/>
                  <a:pt x="8649" y="17281"/>
                  <a:pt x="8922" y="17789"/>
                </a:cubicBezTo>
                <a:cubicBezTo>
                  <a:pt x="9112" y="18141"/>
                  <a:pt x="9516" y="18370"/>
                  <a:pt x="9906" y="18370"/>
                </a:cubicBezTo>
                <a:cubicBezTo>
                  <a:pt x="10076" y="18370"/>
                  <a:pt x="10243" y="18327"/>
                  <a:pt x="10388" y="18230"/>
                </a:cubicBezTo>
                <a:lnTo>
                  <a:pt x="10388" y="18230"/>
                </a:lnTo>
                <a:cubicBezTo>
                  <a:pt x="10245" y="18509"/>
                  <a:pt x="9929" y="18657"/>
                  <a:pt x="9613" y="18657"/>
                </a:cubicBezTo>
                <a:cubicBezTo>
                  <a:pt x="9487" y="18657"/>
                  <a:pt x="9361" y="18634"/>
                  <a:pt x="9246" y="18585"/>
                </a:cubicBezTo>
                <a:cubicBezTo>
                  <a:pt x="8839" y="18413"/>
                  <a:pt x="8573" y="18002"/>
                  <a:pt x="8480" y="17574"/>
                </a:cubicBezTo>
                <a:cubicBezTo>
                  <a:pt x="8189" y="16249"/>
                  <a:pt x="9534" y="14984"/>
                  <a:pt x="10887" y="14984"/>
                </a:cubicBezTo>
                <a:cubicBezTo>
                  <a:pt x="10964" y="14984"/>
                  <a:pt x="11040" y="14988"/>
                  <a:pt x="11117" y="14996"/>
                </a:cubicBezTo>
                <a:cubicBezTo>
                  <a:pt x="12542" y="15148"/>
                  <a:pt x="13664" y="16401"/>
                  <a:pt x="14081" y="17774"/>
                </a:cubicBezTo>
                <a:cubicBezTo>
                  <a:pt x="14588" y="19431"/>
                  <a:pt x="14278" y="21281"/>
                  <a:pt x="14940" y="22886"/>
                </a:cubicBezTo>
                <a:cubicBezTo>
                  <a:pt x="15767" y="24897"/>
                  <a:pt x="18030" y="26068"/>
                  <a:pt x="20211" y="26068"/>
                </a:cubicBezTo>
                <a:cubicBezTo>
                  <a:pt x="20234" y="26068"/>
                  <a:pt x="20257" y="26068"/>
                  <a:pt x="20280" y="26067"/>
                </a:cubicBezTo>
                <a:cubicBezTo>
                  <a:pt x="22478" y="26043"/>
                  <a:pt x="24559" y="25015"/>
                  <a:pt x="26316" y="23690"/>
                </a:cubicBezTo>
                <a:cubicBezTo>
                  <a:pt x="27397" y="24741"/>
                  <a:pt x="28905" y="25316"/>
                  <a:pt x="30408" y="25316"/>
                </a:cubicBezTo>
                <a:cubicBezTo>
                  <a:pt x="31007" y="25316"/>
                  <a:pt x="31606" y="25225"/>
                  <a:pt x="32176" y="25036"/>
                </a:cubicBezTo>
                <a:cubicBezTo>
                  <a:pt x="34178" y="24374"/>
                  <a:pt x="35741" y="22540"/>
                  <a:pt x="36083" y="20463"/>
                </a:cubicBezTo>
                <a:cubicBezTo>
                  <a:pt x="36283" y="19255"/>
                  <a:pt x="36069" y="17943"/>
                  <a:pt x="35310" y="16988"/>
                </a:cubicBezTo>
                <a:cubicBezTo>
                  <a:pt x="34729" y="16257"/>
                  <a:pt x="33800" y="15784"/>
                  <a:pt x="32881" y="15784"/>
                </a:cubicBezTo>
                <a:cubicBezTo>
                  <a:pt x="32598" y="15784"/>
                  <a:pt x="32315" y="15829"/>
                  <a:pt x="32045" y="15925"/>
                </a:cubicBezTo>
                <a:cubicBezTo>
                  <a:pt x="30892" y="16332"/>
                  <a:pt x="30154" y="17760"/>
                  <a:pt x="30651" y="18875"/>
                </a:cubicBezTo>
                <a:cubicBezTo>
                  <a:pt x="30885" y="19403"/>
                  <a:pt x="31438" y="19818"/>
                  <a:pt x="31992" y="19818"/>
                </a:cubicBezTo>
                <a:cubicBezTo>
                  <a:pt x="32122" y="19818"/>
                  <a:pt x="32253" y="19795"/>
                  <a:pt x="32379" y="19745"/>
                </a:cubicBezTo>
                <a:cubicBezTo>
                  <a:pt x="33042" y="19479"/>
                  <a:pt x="33153" y="18330"/>
                  <a:pt x="32480" y="18099"/>
                </a:cubicBezTo>
                <a:lnTo>
                  <a:pt x="32480" y="18099"/>
                </a:lnTo>
                <a:cubicBezTo>
                  <a:pt x="33332" y="18189"/>
                  <a:pt x="33484" y="19583"/>
                  <a:pt x="32759" y="20042"/>
                </a:cubicBezTo>
                <a:cubicBezTo>
                  <a:pt x="32551" y="20173"/>
                  <a:pt x="32317" y="20231"/>
                  <a:pt x="32079" y="20231"/>
                </a:cubicBezTo>
                <a:cubicBezTo>
                  <a:pt x="31491" y="20231"/>
                  <a:pt x="30875" y="19872"/>
                  <a:pt x="30544" y="19358"/>
                </a:cubicBezTo>
                <a:cubicBezTo>
                  <a:pt x="29936" y="18413"/>
                  <a:pt x="30130" y="17060"/>
                  <a:pt x="30920" y="16260"/>
                </a:cubicBezTo>
                <a:cubicBezTo>
                  <a:pt x="31455" y="15717"/>
                  <a:pt x="32217" y="15439"/>
                  <a:pt x="32981" y="15439"/>
                </a:cubicBezTo>
                <a:cubicBezTo>
                  <a:pt x="33345" y="15439"/>
                  <a:pt x="33710" y="15503"/>
                  <a:pt x="34050" y="15631"/>
                </a:cubicBezTo>
                <a:cubicBezTo>
                  <a:pt x="34644" y="15859"/>
                  <a:pt x="35154" y="16252"/>
                  <a:pt x="35672" y="16618"/>
                </a:cubicBezTo>
                <a:cubicBezTo>
                  <a:pt x="37515" y="17919"/>
                  <a:pt x="39555" y="18917"/>
                  <a:pt x="41584" y="19911"/>
                </a:cubicBezTo>
                <a:cubicBezTo>
                  <a:pt x="42835" y="20522"/>
                  <a:pt x="44162" y="21148"/>
                  <a:pt x="45538" y="21148"/>
                </a:cubicBezTo>
                <a:cubicBezTo>
                  <a:pt x="45684" y="21148"/>
                  <a:pt x="45830" y="21141"/>
                  <a:pt x="45977" y="21126"/>
                </a:cubicBezTo>
                <a:cubicBezTo>
                  <a:pt x="48031" y="20919"/>
                  <a:pt x="49591" y="19275"/>
                  <a:pt x="51071" y="17837"/>
                </a:cubicBezTo>
                <a:cubicBezTo>
                  <a:pt x="52377" y="16564"/>
                  <a:pt x="54018" y="15305"/>
                  <a:pt x="55779" y="15305"/>
                </a:cubicBezTo>
                <a:cubicBezTo>
                  <a:pt x="56009" y="15305"/>
                  <a:pt x="56242" y="15326"/>
                  <a:pt x="56476" y="15372"/>
                </a:cubicBezTo>
                <a:cubicBezTo>
                  <a:pt x="56404" y="15314"/>
                  <a:pt x="56328" y="15251"/>
                  <a:pt x="56252" y="15196"/>
                </a:cubicBezTo>
                <a:cubicBezTo>
                  <a:pt x="55330" y="14518"/>
                  <a:pt x="54182" y="14164"/>
                  <a:pt x="53037" y="14164"/>
                </a:cubicBezTo>
                <a:cubicBezTo>
                  <a:pt x="52288" y="14164"/>
                  <a:pt x="51540" y="14316"/>
                  <a:pt x="50858" y="14627"/>
                </a:cubicBezTo>
                <a:cubicBezTo>
                  <a:pt x="49812" y="15103"/>
                  <a:pt x="48949" y="15904"/>
                  <a:pt x="47972" y="16508"/>
                </a:cubicBezTo>
                <a:cubicBezTo>
                  <a:pt x="47265" y="16948"/>
                  <a:pt x="46433" y="17286"/>
                  <a:pt x="45619" y="17286"/>
                </a:cubicBezTo>
                <a:cubicBezTo>
                  <a:pt x="45309" y="17286"/>
                  <a:pt x="45001" y="17237"/>
                  <a:pt x="44704" y="17126"/>
                </a:cubicBezTo>
                <a:cubicBezTo>
                  <a:pt x="43320" y="16604"/>
                  <a:pt x="42740" y="15017"/>
                  <a:pt x="42064" y="13702"/>
                </a:cubicBezTo>
                <a:cubicBezTo>
                  <a:pt x="40042" y="9761"/>
                  <a:pt x="35649" y="7228"/>
                  <a:pt x="31247" y="7228"/>
                </a:cubicBezTo>
                <a:cubicBezTo>
                  <a:pt x="30495" y="7228"/>
                  <a:pt x="29742" y="7302"/>
                  <a:pt x="29001" y="7456"/>
                </a:cubicBezTo>
                <a:cubicBezTo>
                  <a:pt x="29387" y="9063"/>
                  <a:pt x="29001" y="10837"/>
                  <a:pt x="27986" y="12142"/>
                </a:cubicBezTo>
                <a:cubicBezTo>
                  <a:pt x="26971" y="13447"/>
                  <a:pt x="25343" y="14251"/>
                  <a:pt x="23690" y="14272"/>
                </a:cubicBezTo>
                <a:cubicBezTo>
                  <a:pt x="23673" y="14272"/>
                  <a:pt x="23656" y="14272"/>
                  <a:pt x="23638" y="14272"/>
                </a:cubicBezTo>
                <a:cubicBezTo>
                  <a:pt x="22670" y="14272"/>
                  <a:pt x="21672" y="13994"/>
                  <a:pt x="20956" y="13340"/>
                </a:cubicBezTo>
                <a:cubicBezTo>
                  <a:pt x="20228" y="12674"/>
                  <a:pt x="19859" y="11580"/>
                  <a:pt x="20200" y="10654"/>
                </a:cubicBezTo>
                <a:cubicBezTo>
                  <a:pt x="20470" y="9925"/>
                  <a:pt x="21235" y="9400"/>
                  <a:pt x="21992" y="9400"/>
                </a:cubicBezTo>
                <a:cubicBezTo>
                  <a:pt x="22195" y="9400"/>
                  <a:pt x="22397" y="9437"/>
                  <a:pt x="22589" y="9519"/>
                </a:cubicBezTo>
                <a:cubicBezTo>
                  <a:pt x="22474" y="9489"/>
                  <a:pt x="22360" y="9475"/>
                  <a:pt x="22248" y="9475"/>
                </a:cubicBezTo>
                <a:cubicBezTo>
                  <a:pt x="21081" y="9475"/>
                  <a:pt x="20158" y="11024"/>
                  <a:pt x="20622" y="12180"/>
                </a:cubicBezTo>
                <a:cubicBezTo>
                  <a:pt x="21088" y="13352"/>
                  <a:pt x="22431" y="13944"/>
                  <a:pt x="23706" y="13944"/>
                </a:cubicBezTo>
                <a:cubicBezTo>
                  <a:pt x="23809" y="13944"/>
                  <a:pt x="23912" y="13941"/>
                  <a:pt x="24014" y="13933"/>
                </a:cubicBezTo>
                <a:cubicBezTo>
                  <a:pt x="25798" y="13795"/>
                  <a:pt x="27468" y="12656"/>
                  <a:pt x="28245" y="11045"/>
                </a:cubicBezTo>
                <a:cubicBezTo>
                  <a:pt x="28707" y="10089"/>
                  <a:pt x="28863" y="9004"/>
                  <a:pt x="28814" y="7942"/>
                </a:cubicBezTo>
                <a:cubicBezTo>
                  <a:pt x="28649" y="4380"/>
                  <a:pt x="25995" y="1036"/>
                  <a:pt x="22527" y="200"/>
                </a:cubicBezTo>
                <a:cubicBezTo>
                  <a:pt x="21966" y="65"/>
                  <a:pt x="21392" y="1"/>
                  <a:pt x="20818" y="1"/>
                </a:cubicBez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47" name="Cloud 1" descr="C:\Users\Joseph\Desktop\Cloud1.png">
            <a:extLst>
              <a:ext uri="{FF2B5EF4-FFF2-40B4-BE49-F238E27FC236}">
                <a16:creationId xmlns:a16="http://schemas.microsoft.com/office/drawing/2014/main" id="{BED7BF86-1733-47CD-9208-E35A5619B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591051" y="7907903"/>
            <a:ext cx="14080474" cy="563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Cloud 1" descr="C:\Users\Joseph\Desktop\Cloud1.png">
            <a:extLst>
              <a:ext uri="{FF2B5EF4-FFF2-40B4-BE49-F238E27FC236}">
                <a16:creationId xmlns:a16="http://schemas.microsoft.com/office/drawing/2014/main" id="{A63B1C9F-8D7B-4021-958E-C6FD4CADD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73892" y="5984745"/>
            <a:ext cx="9592488" cy="563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hlinkClick r:id="rId7" action="ppaction://hlinksldjump"/>
            <a:extLst>
              <a:ext uri="{FF2B5EF4-FFF2-40B4-BE49-F238E27FC236}">
                <a16:creationId xmlns:a16="http://schemas.microsoft.com/office/drawing/2014/main" id="{423BDA86-3665-4AFE-9F1F-006ADBE3EB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81674" y="395450"/>
            <a:ext cx="1158340" cy="132904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584438" y="1435934"/>
            <a:ext cx="6629749" cy="66044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3800" b="1" i="0" u="none" strike="noStrike" kern="1200" cap="none" spc="0" normalizeH="0" baseline="0" noProof="0" dirty="0">
                <a:ln w="1905"/>
                <a:solidFill>
                  <a:srgbClr val="F3F3F3">
                    <a:lumMod val="1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Jokerman" pitchFamily="82" charset="0"/>
                <a:ea typeface="+mn-ea"/>
                <a:cs typeface="+mn-cs"/>
              </a:rPr>
              <a:t>Thần tài đến</a:t>
            </a:r>
            <a:endParaRPr kumimoji="0" lang="en-US" sz="13800" b="1" i="0" u="none" strike="noStrike" kern="1200" cap="none" spc="0" normalizeH="0" baseline="0" noProof="0" dirty="0">
              <a:ln w="1905"/>
              <a:solidFill>
                <a:srgbClr val="F3F3F3">
                  <a:lumMod val="1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.VnAristoteH" pitchFamily="34" charset="0"/>
              <a:ea typeface="+mn-ea"/>
              <a:cs typeface="+mn-cs"/>
            </a:endParaRPr>
          </a:p>
        </p:txBody>
      </p:sp>
      <p:pic>
        <p:nvPicPr>
          <p:cNvPr id="1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20027463">
            <a:off x="2918095" y="4175501"/>
            <a:ext cx="14136596" cy="2086337"/>
          </a:xfrm>
          <a:prstGeom prst="rect">
            <a:avLst/>
          </a:prstGeom>
        </p:spPr>
      </p:pic>
      <p:pic>
        <p:nvPicPr>
          <p:cNvPr id="17" name="house 5">
            <a:hlinkClick r:id="rId11" action="ppaction://hlinksldjump"/>
            <a:extLst>
              <a:ext uri="{FF2B5EF4-FFF2-40B4-BE49-F238E27FC236}">
                <a16:creationId xmlns:a16="http://schemas.microsoft.com/office/drawing/2014/main" id="{C23B2C42-8A45-4B2D-B6EE-F6A20E006CA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6700329" y="5244157"/>
            <a:ext cx="1665859" cy="1779288"/>
          </a:xfrm>
          <a:prstGeom prst="rect">
            <a:avLst/>
          </a:prstGeom>
        </p:spPr>
      </p:pic>
      <p:pic>
        <p:nvPicPr>
          <p:cNvPr id="16" name="Picture 5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4082071" y="6029827"/>
            <a:ext cx="1110201" cy="15084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22C2612-1C55-40DE-84EA-C70480BBEFD3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b="12522"/>
          <a:stretch/>
        </p:blipFill>
        <p:spPr>
          <a:xfrm>
            <a:off x="13807650" y="274558"/>
            <a:ext cx="2981057" cy="2332772"/>
          </a:xfrm>
          <a:prstGeom prst="rect">
            <a:avLst/>
          </a:prstGeom>
        </p:spPr>
      </p:pic>
      <p:pic>
        <p:nvPicPr>
          <p:cNvPr id="21" name="house 9">
            <a:hlinkClick r:id="rId19" action="ppaction://hlinksldjump"/>
            <a:extLst>
              <a:ext uri="{FF2B5EF4-FFF2-40B4-BE49-F238E27FC236}">
                <a16:creationId xmlns:a16="http://schemas.microsoft.com/office/drawing/2014/main" id="{E08166C5-F5DD-4B53-BAA2-AB9BE312942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8978787" y="3197659"/>
            <a:ext cx="1876930" cy="1788424"/>
          </a:xfrm>
          <a:prstGeom prst="rect">
            <a:avLst/>
          </a:prstGeom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2CD969D4-F407-4D4E-A679-F8346BF3041C}"/>
              </a:ext>
            </a:extLst>
          </p:cNvPr>
          <p:cNvSpPr/>
          <p:nvPr/>
        </p:nvSpPr>
        <p:spPr>
          <a:xfrm>
            <a:off x="12585829" y="4404716"/>
            <a:ext cx="1834784" cy="83486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B7303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3" name="house 7">
            <a:hlinkClick r:id="rId22" action="ppaction://hlinksldjump"/>
            <a:extLst>
              <a:ext uri="{FF2B5EF4-FFF2-40B4-BE49-F238E27FC236}">
                <a16:creationId xmlns:a16="http://schemas.microsoft.com/office/drawing/2014/main" id="{1FAE5229-B16F-4FB3-B345-518CEBD9B68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2669969" y="3125457"/>
            <a:ext cx="1750644" cy="1638062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2001756" y="3944488"/>
            <a:ext cx="2851052" cy="1736256"/>
            <a:chOff x="2177960" y="2960757"/>
            <a:chExt cx="3095308" cy="1769540"/>
          </a:xfrm>
        </p:grpSpPr>
        <p:sp>
          <p:nvSpPr>
            <p:cNvPr id="28" name="Cloud Callout 27"/>
            <p:cNvSpPr/>
            <p:nvPr/>
          </p:nvSpPr>
          <p:spPr>
            <a:xfrm>
              <a:off x="2177960" y="2960757"/>
              <a:ext cx="2603021" cy="1769540"/>
            </a:xfrm>
            <a:prstGeom prst="cloudCallout">
              <a:avLst>
                <a:gd name="adj1" fmla="val 60151"/>
                <a:gd name="adj2" fmla="val 123869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60907" y="3507254"/>
              <a:ext cx="2712361" cy="595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 w="10541" cmpd="sng">
                    <a:solidFill>
                      <a:srgbClr val="FDDEAE">
                        <a:lumMod val="10000"/>
                      </a:srgbClr>
                    </a:solidFill>
                    <a:prstDash val="solid"/>
                  </a:ln>
                  <a:solidFill>
                    <a:srgbClr val="FDDEAE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TRẠM 1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560281" y="3470042"/>
            <a:ext cx="2750164" cy="1769540"/>
            <a:chOff x="2513667" y="3441252"/>
            <a:chExt cx="2750163" cy="1769540"/>
          </a:xfrm>
        </p:grpSpPr>
        <p:sp>
          <p:nvSpPr>
            <p:cNvPr id="31" name="Cloud Callout 30"/>
            <p:cNvSpPr/>
            <p:nvPr/>
          </p:nvSpPr>
          <p:spPr>
            <a:xfrm>
              <a:off x="2513667" y="3441252"/>
              <a:ext cx="2308292" cy="1769540"/>
            </a:xfrm>
            <a:prstGeom prst="cloudCallout">
              <a:avLst>
                <a:gd name="adj1" fmla="val 49725"/>
                <a:gd name="adj2" fmla="val 90462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769417" y="3979456"/>
              <a:ext cx="24944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 w="10541" cmpd="sng">
                    <a:solidFill>
                      <a:srgbClr val="FDDEAE">
                        <a:lumMod val="10000"/>
                      </a:srgbClr>
                    </a:solidFill>
                    <a:prstDash val="solid"/>
                  </a:ln>
                  <a:solidFill>
                    <a:srgbClr val="FDDEAE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TRẠM 2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0120432" y="5097422"/>
            <a:ext cx="2712362" cy="1769540"/>
            <a:chOff x="2177961" y="2960757"/>
            <a:chExt cx="2712362" cy="1769540"/>
          </a:xfrm>
        </p:grpSpPr>
        <p:sp>
          <p:nvSpPr>
            <p:cNvPr id="36" name="Cloud Callout 35"/>
            <p:cNvSpPr/>
            <p:nvPr/>
          </p:nvSpPr>
          <p:spPr>
            <a:xfrm>
              <a:off x="2177961" y="2960757"/>
              <a:ext cx="2308292" cy="1769540"/>
            </a:xfrm>
            <a:prstGeom prst="cloudCallout">
              <a:avLst>
                <a:gd name="adj1" fmla="val -73832"/>
                <a:gd name="adj2" fmla="val -85478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95909" y="3503125"/>
              <a:ext cx="24944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 w="10541" cmpd="sng">
                    <a:solidFill>
                      <a:srgbClr val="FDDEAE">
                        <a:lumMod val="10000"/>
                      </a:srgbClr>
                    </a:solidFill>
                    <a:prstDash val="solid"/>
                  </a:ln>
                  <a:solidFill>
                    <a:srgbClr val="FDDEAE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TRẠM 3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4447758" y="3595936"/>
            <a:ext cx="2494414" cy="1769540"/>
            <a:chOff x="2820954" y="2960757"/>
            <a:chExt cx="2494414" cy="1769540"/>
          </a:xfrm>
        </p:grpSpPr>
        <p:sp>
          <p:nvSpPr>
            <p:cNvPr id="39" name="Cloud Callout 38"/>
            <p:cNvSpPr/>
            <p:nvPr/>
          </p:nvSpPr>
          <p:spPr>
            <a:xfrm>
              <a:off x="2820954" y="2960757"/>
              <a:ext cx="2308292" cy="1769540"/>
            </a:xfrm>
            <a:prstGeom prst="cloudCallout">
              <a:avLst>
                <a:gd name="adj1" fmla="val -85150"/>
                <a:gd name="adj2" fmla="val -12887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820954" y="3456692"/>
              <a:ext cx="24944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 w="10541" cmpd="sng">
                    <a:solidFill>
                      <a:srgbClr val="FDDEAE">
                        <a:lumMod val="10000"/>
                      </a:srgbClr>
                    </a:solidFill>
                    <a:prstDash val="solid"/>
                  </a:ln>
                  <a:solidFill>
                    <a:srgbClr val="FDDEAE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TRẠM4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>
                        <a14:foregroundMark x1="24000" y1="35462" x2="26000" y2="52773"/>
                        <a14:foregroundMark x1="23333" y1="46218" x2="26000" y2="53613"/>
                        <a14:foregroundMark x1="75167" y1="51261" x2="67167" y2="569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0922" y="6404033"/>
            <a:ext cx="3719262" cy="3688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1720808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2778E-6 2.46914E-6 L 0.15556 -0.1032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-51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任意多边形: 形状 200">
            <a:extLst>
              <a:ext uri="{FF2B5EF4-FFF2-40B4-BE49-F238E27FC236}">
                <a16:creationId xmlns:a16="http://schemas.microsoft.com/office/drawing/2014/main" id="{06EB6008-A925-4262-97F4-67C45F9A0F37}"/>
              </a:ext>
            </a:extLst>
          </p:cNvPr>
          <p:cNvSpPr/>
          <p:nvPr/>
        </p:nvSpPr>
        <p:spPr>
          <a:xfrm>
            <a:off x="2636518" y="942303"/>
            <a:ext cx="13014964" cy="9745902"/>
          </a:xfrm>
          <a:custGeom>
            <a:avLst/>
            <a:gdLst>
              <a:gd name="connsiteX0" fmla="*/ 3981147 w 7962294"/>
              <a:gd name="connsiteY0" fmla="*/ 0 h 5962347"/>
              <a:gd name="connsiteX1" fmla="*/ 7962294 w 7962294"/>
              <a:gd name="connsiteY1" fmla="*/ 3981147 h 5962347"/>
              <a:gd name="connsiteX2" fmla="*/ 7481791 w 7962294"/>
              <a:gd name="connsiteY2" fmla="*/ 5878798 h 5962347"/>
              <a:gd name="connsiteX3" fmla="*/ 7431034 w 7962294"/>
              <a:gd name="connsiteY3" fmla="*/ 5962347 h 5962347"/>
              <a:gd name="connsiteX4" fmla="*/ 6768964 w 7962294"/>
              <a:gd name="connsiteY4" fmla="*/ 5962347 h 5962347"/>
              <a:gd name="connsiteX5" fmla="*/ 6819412 w 7962294"/>
              <a:gd name="connsiteY5" fmla="*/ 5894884 h 5962347"/>
              <a:gd name="connsiteX6" fmla="*/ 7403978 w 7962294"/>
              <a:gd name="connsiteY6" fmla="*/ 3981147 h 5962347"/>
              <a:gd name="connsiteX7" fmla="*/ 3981147 w 7962294"/>
              <a:gd name="connsiteY7" fmla="*/ 558316 h 5962347"/>
              <a:gd name="connsiteX8" fmla="*/ 558316 w 7962294"/>
              <a:gd name="connsiteY8" fmla="*/ 3981147 h 5962347"/>
              <a:gd name="connsiteX9" fmla="*/ 1142882 w 7962294"/>
              <a:gd name="connsiteY9" fmla="*/ 5894884 h 5962347"/>
              <a:gd name="connsiteX10" fmla="*/ 1193330 w 7962294"/>
              <a:gd name="connsiteY10" fmla="*/ 5962347 h 5962347"/>
              <a:gd name="connsiteX11" fmla="*/ 531260 w 7962294"/>
              <a:gd name="connsiteY11" fmla="*/ 5962347 h 5962347"/>
              <a:gd name="connsiteX12" fmla="*/ 480503 w 7962294"/>
              <a:gd name="connsiteY12" fmla="*/ 5878798 h 5962347"/>
              <a:gd name="connsiteX13" fmla="*/ 0 w 7962294"/>
              <a:gd name="connsiteY13" fmla="*/ 3981147 h 5962347"/>
              <a:gd name="connsiteX14" fmla="*/ 3981147 w 7962294"/>
              <a:gd name="connsiteY14" fmla="*/ 0 h 5962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62294" h="5962347">
                <a:moveTo>
                  <a:pt x="3981147" y="0"/>
                </a:moveTo>
                <a:cubicBezTo>
                  <a:pt x="6179874" y="0"/>
                  <a:pt x="7962294" y="1782420"/>
                  <a:pt x="7962294" y="3981147"/>
                </a:cubicBezTo>
                <a:cubicBezTo>
                  <a:pt x="7962294" y="4668249"/>
                  <a:pt x="7788230" y="5314697"/>
                  <a:pt x="7481791" y="5878798"/>
                </a:cubicBezTo>
                <a:lnTo>
                  <a:pt x="7431034" y="5962347"/>
                </a:lnTo>
                <a:lnTo>
                  <a:pt x="6768964" y="5962347"/>
                </a:lnTo>
                <a:lnTo>
                  <a:pt x="6819412" y="5894884"/>
                </a:lnTo>
                <a:cubicBezTo>
                  <a:pt x="7188477" y="5348597"/>
                  <a:pt x="7403978" y="4690039"/>
                  <a:pt x="7403978" y="3981147"/>
                </a:cubicBezTo>
                <a:cubicBezTo>
                  <a:pt x="7403978" y="2090770"/>
                  <a:pt x="5871524" y="558316"/>
                  <a:pt x="3981147" y="558316"/>
                </a:cubicBezTo>
                <a:cubicBezTo>
                  <a:pt x="2090770" y="558316"/>
                  <a:pt x="558316" y="2090770"/>
                  <a:pt x="558316" y="3981147"/>
                </a:cubicBezTo>
                <a:cubicBezTo>
                  <a:pt x="558316" y="4690039"/>
                  <a:pt x="773818" y="5348597"/>
                  <a:pt x="1142882" y="5894884"/>
                </a:cubicBezTo>
                <a:lnTo>
                  <a:pt x="1193330" y="5962347"/>
                </a:lnTo>
                <a:lnTo>
                  <a:pt x="531260" y="5962347"/>
                </a:lnTo>
                <a:lnTo>
                  <a:pt x="480503" y="5878798"/>
                </a:lnTo>
                <a:cubicBezTo>
                  <a:pt x="174065" y="5314697"/>
                  <a:pt x="0" y="4668249"/>
                  <a:pt x="0" y="3981147"/>
                </a:cubicBezTo>
                <a:cubicBezTo>
                  <a:pt x="0" y="1782420"/>
                  <a:pt x="1782420" y="0"/>
                  <a:pt x="3981147" y="0"/>
                </a:cubicBezTo>
                <a:close/>
              </a:path>
            </a:pathLst>
          </a:custGeom>
          <a:solidFill>
            <a:srgbClr val="EEB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092" tIns="68546" rIns="137092" bIns="68546" rtlCol="0" anchor="ctr"/>
          <a:lstStyle/>
          <a:p>
            <a:pPr marL="0" marR="0" lvl="0" indent="0" algn="ctr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pic>
        <p:nvPicPr>
          <p:cNvPr id="200" name="图片 199">
            <a:extLst>
              <a:ext uri="{FF2B5EF4-FFF2-40B4-BE49-F238E27FC236}">
                <a16:creationId xmlns:a16="http://schemas.microsoft.com/office/drawing/2014/main" id="{048844BE-76D4-436C-8417-C0A3F3E7C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77" r="9677" b="65714"/>
          <a:stretch/>
        </p:blipFill>
        <p:spPr>
          <a:xfrm>
            <a:off x="-65895" y="-109586"/>
            <a:ext cx="18353898" cy="3177540"/>
          </a:xfrm>
          <a:custGeom>
            <a:avLst/>
            <a:gdLst>
              <a:gd name="connsiteX0" fmla="*/ 0 w 12192000"/>
              <a:gd name="connsiteY0" fmla="*/ 0 h 5511798"/>
              <a:gd name="connsiteX1" fmla="*/ 12192000 w 12192000"/>
              <a:gd name="connsiteY1" fmla="*/ 0 h 5511798"/>
              <a:gd name="connsiteX2" fmla="*/ 12192000 w 12192000"/>
              <a:gd name="connsiteY2" fmla="*/ 5511798 h 5511798"/>
              <a:gd name="connsiteX3" fmla="*/ 0 w 12192000"/>
              <a:gd name="connsiteY3" fmla="*/ 5511798 h 551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11798">
                <a:moveTo>
                  <a:pt x="0" y="0"/>
                </a:moveTo>
                <a:lnTo>
                  <a:pt x="12192000" y="0"/>
                </a:lnTo>
                <a:lnTo>
                  <a:pt x="12192000" y="5511798"/>
                </a:lnTo>
                <a:lnTo>
                  <a:pt x="0" y="5511798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B05294-1E81-489C-B20B-A6F15E3211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3465"/>
          <a:stretch/>
        </p:blipFill>
        <p:spPr>
          <a:xfrm>
            <a:off x="-81842" y="-135280"/>
            <a:ext cx="18369848" cy="8641080"/>
          </a:xfrm>
          <a:prstGeom prst="rect">
            <a:avLst/>
          </a:prstGeom>
        </p:spPr>
      </p:pic>
      <p:pic>
        <p:nvPicPr>
          <p:cNvPr id="202" name="图片 201">
            <a:extLst>
              <a:ext uri="{FF2B5EF4-FFF2-40B4-BE49-F238E27FC236}">
                <a16:creationId xmlns:a16="http://schemas.microsoft.com/office/drawing/2014/main" id="{5D96E13C-A163-4EEB-9971-5FC02DFB62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5" b="3575"/>
          <a:stretch/>
        </p:blipFill>
        <p:spPr>
          <a:xfrm>
            <a:off x="0" y="6309373"/>
            <a:ext cx="18288000" cy="3977642"/>
          </a:xfrm>
          <a:custGeom>
            <a:avLst/>
            <a:gdLst>
              <a:gd name="connsiteX0" fmla="*/ 0 w 12192000"/>
              <a:gd name="connsiteY0" fmla="*/ 0 h 3419517"/>
              <a:gd name="connsiteX1" fmla="*/ 12192000 w 12192000"/>
              <a:gd name="connsiteY1" fmla="*/ 0 h 3419517"/>
              <a:gd name="connsiteX2" fmla="*/ 12192000 w 12192000"/>
              <a:gd name="connsiteY2" fmla="*/ 3419517 h 3419517"/>
              <a:gd name="connsiteX3" fmla="*/ 0 w 12192000"/>
              <a:gd name="connsiteY3" fmla="*/ 3419517 h 341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19517">
                <a:moveTo>
                  <a:pt x="0" y="0"/>
                </a:moveTo>
                <a:lnTo>
                  <a:pt x="12192000" y="0"/>
                </a:lnTo>
                <a:lnTo>
                  <a:pt x="12192000" y="3419517"/>
                </a:lnTo>
                <a:lnTo>
                  <a:pt x="0" y="3419517"/>
                </a:lnTo>
                <a:close/>
              </a:path>
            </a:pathLst>
          </a:cu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1689B915-E25F-42C5-BBC7-B651AD1AFC6F}"/>
              </a:ext>
            </a:extLst>
          </p:cNvPr>
          <p:cNvSpPr/>
          <p:nvPr/>
        </p:nvSpPr>
        <p:spPr>
          <a:xfrm>
            <a:off x="19446044" y="4549747"/>
            <a:ext cx="1745232" cy="692430"/>
          </a:xfrm>
          <a:prstGeom prst="rect">
            <a:avLst/>
          </a:prstGeom>
        </p:spPr>
        <p:txBody>
          <a:bodyPr wrap="square" lIns="137092" tIns="68546" rIns="137092" bIns="68546">
            <a:spAutoFit/>
          </a:bodyPr>
          <a:lstStyle/>
          <a:p>
            <a:pPr marL="0" marR="0" lvl="0" indent="0" algn="l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1E8C5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Family reunion dinner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1E8C5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3B9E046A-A4B5-4BB7-BB24-EA2BBDD240B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0166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D264FEE-1D4A-4B0D-AA0D-774B9A1F26A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35788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11DDE1A9-84EC-49CB-9DF2-BF32B72C46F2}"/>
              </a:ext>
            </a:extLst>
          </p:cNvPr>
          <p:cNvGrpSpPr/>
          <p:nvPr/>
        </p:nvGrpSpPr>
        <p:grpSpPr>
          <a:xfrm>
            <a:off x="7947583" y="196310"/>
            <a:ext cx="2392874" cy="2392872"/>
            <a:chOff x="5298377" y="130870"/>
            <a:chExt cx="1595248" cy="159524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CCDB738-ED80-4F4B-AA03-F846ADDF60B7}"/>
                </a:ext>
              </a:extLst>
            </p:cNvPr>
            <p:cNvGrpSpPr/>
            <p:nvPr/>
          </p:nvGrpSpPr>
          <p:grpSpPr>
            <a:xfrm>
              <a:off x="5298377" y="130870"/>
              <a:ext cx="1595248" cy="1595248"/>
              <a:chOff x="5493419" y="268037"/>
              <a:chExt cx="1205163" cy="1205163"/>
            </a:xfrm>
          </p:grpSpPr>
          <p:sp>
            <p:nvSpPr>
              <p:cNvPr id="5" name="菱形 4">
                <a:extLst>
                  <a:ext uri="{FF2B5EF4-FFF2-40B4-BE49-F238E27FC236}">
                    <a16:creationId xmlns:a16="http://schemas.microsoft.com/office/drawing/2014/main" id="{9AFAC744-9F38-4EDC-B002-A7E2FCEFEAA1}"/>
                  </a:ext>
                </a:extLst>
              </p:cNvPr>
              <p:cNvSpPr/>
              <p:nvPr/>
            </p:nvSpPr>
            <p:spPr>
              <a:xfrm>
                <a:off x="5493419" y="268037"/>
                <a:ext cx="1205163" cy="1205163"/>
              </a:xfrm>
              <a:prstGeom prst="diamond">
                <a:avLst/>
              </a:prstGeom>
              <a:solidFill>
                <a:srgbClr val="CC0808"/>
              </a:solidFill>
              <a:ln>
                <a:noFill/>
              </a:ln>
              <a:effectLst>
                <a:outerShdw blurRad="139700" sx="112000" sy="112000" algn="c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  <p:sp>
            <p:nvSpPr>
              <p:cNvPr id="30" name="菱形 29">
                <a:extLst>
                  <a:ext uri="{FF2B5EF4-FFF2-40B4-BE49-F238E27FC236}">
                    <a16:creationId xmlns:a16="http://schemas.microsoft.com/office/drawing/2014/main" id="{CA08E713-3844-43BE-901E-20D96FB9309F}"/>
                  </a:ext>
                </a:extLst>
              </p:cNvPr>
              <p:cNvSpPr/>
              <p:nvPr/>
            </p:nvSpPr>
            <p:spPr>
              <a:xfrm>
                <a:off x="5646417" y="421035"/>
                <a:ext cx="899166" cy="899166"/>
              </a:xfrm>
              <a:prstGeom prst="diamond">
                <a:avLst/>
              </a:prstGeom>
              <a:noFill/>
              <a:ln>
                <a:solidFill>
                  <a:srgbClr val="F1E8C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0F41414-5C4A-4276-869A-3FF50E814450}"/>
                </a:ext>
              </a:extLst>
            </p:cNvPr>
            <p:cNvSpPr txBox="1"/>
            <p:nvPr/>
          </p:nvSpPr>
          <p:spPr>
            <a:xfrm flipV="1">
              <a:off x="5644263" y="548573"/>
              <a:ext cx="807058" cy="8822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08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F6F0DA"/>
                  </a:solidFill>
                  <a:effectLst/>
                  <a:uLnTx/>
                  <a:uFillTx/>
                  <a:latin typeface="字魂110号-武林江湖体" panose="00000500000000000000" pitchFamily="2" charset="-122"/>
                  <a:ea typeface="字魂110号-武林江湖体" panose="00000500000000000000" pitchFamily="2" charset="-122"/>
                  <a:cs typeface="+mn-cs"/>
                </a:rPr>
                <a:t>福</a:t>
              </a:r>
            </a:p>
          </p:txBody>
        </p:sp>
      </p:grpSp>
      <p:sp>
        <p:nvSpPr>
          <p:cNvPr id="32" name="Google Shape;231;p5"/>
          <p:cNvSpPr/>
          <p:nvPr/>
        </p:nvSpPr>
        <p:spPr>
          <a:xfrm>
            <a:off x="472420" y="299593"/>
            <a:ext cx="16596380" cy="9644510"/>
          </a:xfrm>
          <a:prstGeom prst="roundRect">
            <a:avLst>
              <a:gd name="adj" fmla="val 12616"/>
            </a:avLst>
          </a:prstGeom>
          <a:solidFill>
            <a:schemeClr val="bg1"/>
          </a:solidFill>
          <a:ln w="38100" cap="flat" cmpd="sng">
            <a:solidFill>
              <a:schemeClr val="accent2">
                <a:lumMod val="75000"/>
              </a:schemeClr>
            </a:solidFill>
            <a:prstDash val="sysDash"/>
            <a:miter lim="800000"/>
            <a:headEnd type="none" w="sm" len="sm"/>
            <a:tailEnd type="none" w="sm" len="sm"/>
          </a:ln>
          <a:effectLst>
            <a:outerShdw dist="1016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lIns="91382" tIns="45680" rIns="91382" bIns="45680" anchor="ctr"/>
          <a:lstStyle/>
          <a:p>
            <a:pPr marL="0" marR="0" lvl="0" indent="0" algn="ctr" defTabSz="914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847DA9-AF32-BA81-D0E7-497595411443}"/>
              </a:ext>
            </a:extLst>
          </p:cNvPr>
          <p:cNvSpPr txBox="1"/>
          <p:nvPr/>
        </p:nvSpPr>
        <p:spPr>
          <a:xfrm>
            <a:off x="2941102" y="561021"/>
            <a:ext cx="13182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Mỗi hình dưới đây được ghép bởi các hình lập phương có cạnh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 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dài 1 cm. Hãy tìm các kích thước của mỗi hình.</a:t>
            </a:r>
            <a:endParaRPr kumimoji="0" lang="en-US" sz="6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思源黑体 Light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1BF031-9EA7-5222-8A15-006924A4E66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51" y="653711"/>
            <a:ext cx="1582802" cy="1582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9ACBF0A-15D9-D998-78A1-0ABF8DB7B8D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59" y="3329382"/>
            <a:ext cx="16123902" cy="463952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6003" y="6137113"/>
            <a:ext cx="2673461" cy="453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66081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任意多边形: 形状 200">
            <a:extLst>
              <a:ext uri="{FF2B5EF4-FFF2-40B4-BE49-F238E27FC236}">
                <a16:creationId xmlns:a16="http://schemas.microsoft.com/office/drawing/2014/main" id="{06EB6008-A925-4262-97F4-67C45F9A0F37}"/>
              </a:ext>
            </a:extLst>
          </p:cNvPr>
          <p:cNvSpPr/>
          <p:nvPr/>
        </p:nvSpPr>
        <p:spPr>
          <a:xfrm>
            <a:off x="2636518" y="942303"/>
            <a:ext cx="13014964" cy="9745902"/>
          </a:xfrm>
          <a:custGeom>
            <a:avLst/>
            <a:gdLst>
              <a:gd name="connsiteX0" fmla="*/ 3981147 w 7962294"/>
              <a:gd name="connsiteY0" fmla="*/ 0 h 5962347"/>
              <a:gd name="connsiteX1" fmla="*/ 7962294 w 7962294"/>
              <a:gd name="connsiteY1" fmla="*/ 3981147 h 5962347"/>
              <a:gd name="connsiteX2" fmla="*/ 7481791 w 7962294"/>
              <a:gd name="connsiteY2" fmla="*/ 5878798 h 5962347"/>
              <a:gd name="connsiteX3" fmla="*/ 7431034 w 7962294"/>
              <a:gd name="connsiteY3" fmla="*/ 5962347 h 5962347"/>
              <a:gd name="connsiteX4" fmla="*/ 6768964 w 7962294"/>
              <a:gd name="connsiteY4" fmla="*/ 5962347 h 5962347"/>
              <a:gd name="connsiteX5" fmla="*/ 6819412 w 7962294"/>
              <a:gd name="connsiteY5" fmla="*/ 5894884 h 5962347"/>
              <a:gd name="connsiteX6" fmla="*/ 7403978 w 7962294"/>
              <a:gd name="connsiteY6" fmla="*/ 3981147 h 5962347"/>
              <a:gd name="connsiteX7" fmla="*/ 3981147 w 7962294"/>
              <a:gd name="connsiteY7" fmla="*/ 558316 h 5962347"/>
              <a:gd name="connsiteX8" fmla="*/ 558316 w 7962294"/>
              <a:gd name="connsiteY8" fmla="*/ 3981147 h 5962347"/>
              <a:gd name="connsiteX9" fmla="*/ 1142882 w 7962294"/>
              <a:gd name="connsiteY9" fmla="*/ 5894884 h 5962347"/>
              <a:gd name="connsiteX10" fmla="*/ 1193330 w 7962294"/>
              <a:gd name="connsiteY10" fmla="*/ 5962347 h 5962347"/>
              <a:gd name="connsiteX11" fmla="*/ 531260 w 7962294"/>
              <a:gd name="connsiteY11" fmla="*/ 5962347 h 5962347"/>
              <a:gd name="connsiteX12" fmla="*/ 480503 w 7962294"/>
              <a:gd name="connsiteY12" fmla="*/ 5878798 h 5962347"/>
              <a:gd name="connsiteX13" fmla="*/ 0 w 7962294"/>
              <a:gd name="connsiteY13" fmla="*/ 3981147 h 5962347"/>
              <a:gd name="connsiteX14" fmla="*/ 3981147 w 7962294"/>
              <a:gd name="connsiteY14" fmla="*/ 0 h 5962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62294" h="5962347">
                <a:moveTo>
                  <a:pt x="3981147" y="0"/>
                </a:moveTo>
                <a:cubicBezTo>
                  <a:pt x="6179874" y="0"/>
                  <a:pt x="7962294" y="1782420"/>
                  <a:pt x="7962294" y="3981147"/>
                </a:cubicBezTo>
                <a:cubicBezTo>
                  <a:pt x="7962294" y="4668249"/>
                  <a:pt x="7788230" y="5314697"/>
                  <a:pt x="7481791" y="5878798"/>
                </a:cubicBezTo>
                <a:lnTo>
                  <a:pt x="7431034" y="5962347"/>
                </a:lnTo>
                <a:lnTo>
                  <a:pt x="6768964" y="5962347"/>
                </a:lnTo>
                <a:lnTo>
                  <a:pt x="6819412" y="5894884"/>
                </a:lnTo>
                <a:cubicBezTo>
                  <a:pt x="7188477" y="5348597"/>
                  <a:pt x="7403978" y="4690039"/>
                  <a:pt x="7403978" y="3981147"/>
                </a:cubicBezTo>
                <a:cubicBezTo>
                  <a:pt x="7403978" y="2090770"/>
                  <a:pt x="5871524" y="558316"/>
                  <a:pt x="3981147" y="558316"/>
                </a:cubicBezTo>
                <a:cubicBezTo>
                  <a:pt x="2090770" y="558316"/>
                  <a:pt x="558316" y="2090770"/>
                  <a:pt x="558316" y="3981147"/>
                </a:cubicBezTo>
                <a:cubicBezTo>
                  <a:pt x="558316" y="4690039"/>
                  <a:pt x="773818" y="5348597"/>
                  <a:pt x="1142882" y="5894884"/>
                </a:cubicBezTo>
                <a:lnTo>
                  <a:pt x="1193330" y="5962347"/>
                </a:lnTo>
                <a:lnTo>
                  <a:pt x="531260" y="5962347"/>
                </a:lnTo>
                <a:lnTo>
                  <a:pt x="480503" y="5878798"/>
                </a:lnTo>
                <a:cubicBezTo>
                  <a:pt x="174065" y="5314697"/>
                  <a:pt x="0" y="4668249"/>
                  <a:pt x="0" y="3981147"/>
                </a:cubicBezTo>
                <a:cubicBezTo>
                  <a:pt x="0" y="1782420"/>
                  <a:pt x="1782420" y="0"/>
                  <a:pt x="3981147" y="0"/>
                </a:cubicBezTo>
                <a:close/>
              </a:path>
            </a:pathLst>
          </a:custGeom>
          <a:solidFill>
            <a:srgbClr val="EEB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092" tIns="68546" rIns="137092" bIns="68546" rtlCol="0" anchor="ctr"/>
          <a:lstStyle/>
          <a:p>
            <a:pPr marL="0" marR="0" lvl="0" indent="0" algn="ctr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pic>
        <p:nvPicPr>
          <p:cNvPr id="200" name="图片 199">
            <a:extLst>
              <a:ext uri="{FF2B5EF4-FFF2-40B4-BE49-F238E27FC236}">
                <a16:creationId xmlns:a16="http://schemas.microsoft.com/office/drawing/2014/main" id="{048844BE-76D4-436C-8417-C0A3F3E7C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77" r="9677" b="65714"/>
          <a:stretch/>
        </p:blipFill>
        <p:spPr>
          <a:xfrm>
            <a:off x="-65895" y="-109586"/>
            <a:ext cx="18353898" cy="3177540"/>
          </a:xfrm>
          <a:custGeom>
            <a:avLst/>
            <a:gdLst>
              <a:gd name="connsiteX0" fmla="*/ 0 w 12192000"/>
              <a:gd name="connsiteY0" fmla="*/ 0 h 5511798"/>
              <a:gd name="connsiteX1" fmla="*/ 12192000 w 12192000"/>
              <a:gd name="connsiteY1" fmla="*/ 0 h 5511798"/>
              <a:gd name="connsiteX2" fmla="*/ 12192000 w 12192000"/>
              <a:gd name="connsiteY2" fmla="*/ 5511798 h 5511798"/>
              <a:gd name="connsiteX3" fmla="*/ 0 w 12192000"/>
              <a:gd name="connsiteY3" fmla="*/ 5511798 h 551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11798">
                <a:moveTo>
                  <a:pt x="0" y="0"/>
                </a:moveTo>
                <a:lnTo>
                  <a:pt x="12192000" y="0"/>
                </a:lnTo>
                <a:lnTo>
                  <a:pt x="12192000" y="5511798"/>
                </a:lnTo>
                <a:lnTo>
                  <a:pt x="0" y="5511798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B05294-1E81-489C-B20B-A6F15E3211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3465"/>
          <a:stretch/>
        </p:blipFill>
        <p:spPr>
          <a:xfrm>
            <a:off x="-81842" y="-135280"/>
            <a:ext cx="18369848" cy="8641080"/>
          </a:xfrm>
          <a:prstGeom prst="rect">
            <a:avLst/>
          </a:prstGeom>
        </p:spPr>
      </p:pic>
      <p:pic>
        <p:nvPicPr>
          <p:cNvPr id="202" name="图片 201">
            <a:extLst>
              <a:ext uri="{FF2B5EF4-FFF2-40B4-BE49-F238E27FC236}">
                <a16:creationId xmlns:a16="http://schemas.microsoft.com/office/drawing/2014/main" id="{5D96E13C-A163-4EEB-9971-5FC02DFB62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5" b="3575"/>
          <a:stretch/>
        </p:blipFill>
        <p:spPr>
          <a:xfrm>
            <a:off x="0" y="6309373"/>
            <a:ext cx="18288000" cy="3977642"/>
          </a:xfrm>
          <a:custGeom>
            <a:avLst/>
            <a:gdLst>
              <a:gd name="connsiteX0" fmla="*/ 0 w 12192000"/>
              <a:gd name="connsiteY0" fmla="*/ 0 h 3419517"/>
              <a:gd name="connsiteX1" fmla="*/ 12192000 w 12192000"/>
              <a:gd name="connsiteY1" fmla="*/ 0 h 3419517"/>
              <a:gd name="connsiteX2" fmla="*/ 12192000 w 12192000"/>
              <a:gd name="connsiteY2" fmla="*/ 3419517 h 3419517"/>
              <a:gd name="connsiteX3" fmla="*/ 0 w 12192000"/>
              <a:gd name="connsiteY3" fmla="*/ 3419517 h 341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19517">
                <a:moveTo>
                  <a:pt x="0" y="0"/>
                </a:moveTo>
                <a:lnTo>
                  <a:pt x="12192000" y="0"/>
                </a:lnTo>
                <a:lnTo>
                  <a:pt x="12192000" y="3419517"/>
                </a:lnTo>
                <a:lnTo>
                  <a:pt x="0" y="3419517"/>
                </a:lnTo>
                <a:close/>
              </a:path>
            </a:pathLst>
          </a:cu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1689B915-E25F-42C5-BBC7-B651AD1AFC6F}"/>
              </a:ext>
            </a:extLst>
          </p:cNvPr>
          <p:cNvSpPr/>
          <p:nvPr/>
        </p:nvSpPr>
        <p:spPr>
          <a:xfrm>
            <a:off x="19446044" y="4549747"/>
            <a:ext cx="1745232" cy="692430"/>
          </a:xfrm>
          <a:prstGeom prst="rect">
            <a:avLst/>
          </a:prstGeom>
        </p:spPr>
        <p:txBody>
          <a:bodyPr wrap="square" lIns="137092" tIns="68546" rIns="137092" bIns="68546">
            <a:spAutoFit/>
          </a:bodyPr>
          <a:lstStyle/>
          <a:p>
            <a:pPr marL="0" marR="0" lvl="0" indent="0" algn="l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1E8C5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Family reunion dinner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1E8C5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3B9E046A-A4B5-4BB7-BB24-EA2BBDD240B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0166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D264FEE-1D4A-4B0D-AA0D-774B9A1F26A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35788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11DDE1A9-84EC-49CB-9DF2-BF32B72C46F2}"/>
              </a:ext>
            </a:extLst>
          </p:cNvPr>
          <p:cNvGrpSpPr/>
          <p:nvPr/>
        </p:nvGrpSpPr>
        <p:grpSpPr>
          <a:xfrm>
            <a:off x="7947583" y="196310"/>
            <a:ext cx="2392874" cy="2392872"/>
            <a:chOff x="5298377" y="130870"/>
            <a:chExt cx="1595248" cy="159524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CCDB738-ED80-4F4B-AA03-F846ADDF60B7}"/>
                </a:ext>
              </a:extLst>
            </p:cNvPr>
            <p:cNvGrpSpPr/>
            <p:nvPr/>
          </p:nvGrpSpPr>
          <p:grpSpPr>
            <a:xfrm>
              <a:off x="5298377" y="130870"/>
              <a:ext cx="1595248" cy="1595248"/>
              <a:chOff x="5493419" y="268037"/>
              <a:chExt cx="1205163" cy="1205163"/>
            </a:xfrm>
          </p:grpSpPr>
          <p:sp>
            <p:nvSpPr>
              <p:cNvPr id="5" name="菱形 4">
                <a:extLst>
                  <a:ext uri="{FF2B5EF4-FFF2-40B4-BE49-F238E27FC236}">
                    <a16:creationId xmlns:a16="http://schemas.microsoft.com/office/drawing/2014/main" id="{9AFAC744-9F38-4EDC-B002-A7E2FCEFEAA1}"/>
                  </a:ext>
                </a:extLst>
              </p:cNvPr>
              <p:cNvSpPr/>
              <p:nvPr/>
            </p:nvSpPr>
            <p:spPr>
              <a:xfrm>
                <a:off x="5493419" y="268037"/>
                <a:ext cx="1205163" cy="1205163"/>
              </a:xfrm>
              <a:prstGeom prst="diamond">
                <a:avLst/>
              </a:prstGeom>
              <a:solidFill>
                <a:srgbClr val="CC0808"/>
              </a:solidFill>
              <a:ln>
                <a:noFill/>
              </a:ln>
              <a:effectLst>
                <a:outerShdw blurRad="139700" sx="112000" sy="112000" algn="c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  <p:sp>
            <p:nvSpPr>
              <p:cNvPr id="30" name="菱形 29">
                <a:extLst>
                  <a:ext uri="{FF2B5EF4-FFF2-40B4-BE49-F238E27FC236}">
                    <a16:creationId xmlns:a16="http://schemas.microsoft.com/office/drawing/2014/main" id="{CA08E713-3844-43BE-901E-20D96FB9309F}"/>
                  </a:ext>
                </a:extLst>
              </p:cNvPr>
              <p:cNvSpPr/>
              <p:nvPr/>
            </p:nvSpPr>
            <p:spPr>
              <a:xfrm>
                <a:off x="5646417" y="421035"/>
                <a:ext cx="899166" cy="899166"/>
              </a:xfrm>
              <a:prstGeom prst="diamond">
                <a:avLst/>
              </a:prstGeom>
              <a:noFill/>
              <a:ln>
                <a:solidFill>
                  <a:srgbClr val="F1E8C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0F41414-5C4A-4276-869A-3FF50E814450}"/>
                </a:ext>
              </a:extLst>
            </p:cNvPr>
            <p:cNvSpPr txBox="1"/>
            <p:nvPr/>
          </p:nvSpPr>
          <p:spPr>
            <a:xfrm flipV="1">
              <a:off x="5644263" y="548573"/>
              <a:ext cx="807058" cy="8822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08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F6F0DA"/>
                  </a:solidFill>
                  <a:effectLst/>
                  <a:uLnTx/>
                  <a:uFillTx/>
                  <a:latin typeface="字魂110号-武林江湖体" panose="00000500000000000000" pitchFamily="2" charset="-122"/>
                  <a:ea typeface="字魂110号-武林江湖体" panose="00000500000000000000" pitchFamily="2" charset="-122"/>
                  <a:cs typeface="+mn-cs"/>
                </a:rPr>
                <a:t>福</a:t>
              </a:r>
            </a:p>
          </p:txBody>
        </p:sp>
      </p:grpSp>
      <p:sp>
        <p:nvSpPr>
          <p:cNvPr id="32" name="Google Shape;231;p5"/>
          <p:cNvSpPr/>
          <p:nvPr/>
        </p:nvSpPr>
        <p:spPr>
          <a:xfrm>
            <a:off x="472420" y="299593"/>
            <a:ext cx="16596380" cy="9644510"/>
          </a:xfrm>
          <a:prstGeom prst="roundRect">
            <a:avLst>
              <a:gd name="adj" fmla="val 12616"/>
            </a:avLst>
          </a:prstGeom>
          <a:solidFill>
            <a:schemeClr val="bg1"/>
          </a:solidFill>
          <a:ln w="38100" cap="flat" cmpd="sng">
            <a:solidFill>
              <a:schemeClr val="accent2">
                <a:lumMod val="75000"/>
              </a:schemeClr>
            </a:solidFill>
            <a:prstDash val="sysDash"/>
            <a:miter lim="800000"/>
            <a:headEnd type="none" w="sm" len="sm"/>
            <a:tailEnd type="none" w="sm" len="sm"/>
          </a:ln>
          <a:effectLst>
            <a:outerShdw dist="1016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lIns="91382" tIns="45680" rIns="91382" bIns="45680" anchor="ctr"/>
          <a:lstStyle/>
          <a:p>
            <a:pPr marL="0" marR="0" lvl="0" indent="0" algn="ctr" defTabSz="914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9ACBF0A-15D9-D998-78A1-0ABF8DB7B8D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96" r="74622"/>
          <a:stretch/>
        </p:blipFill>
        <p:spPr>
          <a:xfrm>
            <a:off x="4536911" y="916407"/>
            <a:ext cx="7428904" cy="530683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6003" y="6137113"/>
            <a:ext cx="2673461" cy="45338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847DA9-AF32-BA81-D0E7-497595411443}"/>
              </a:ext>
            </a:extLst>
          </p:cNvPr>
          <p:cNvSpPr txBox="1"/>
          <p:nvPr/>
        </p:nvSpPr>
        <p:spPr>
          <a:xfrm>
            <a:off x="1051439" y="5907389"/>
            <a:ext cx="165963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Chiều d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ài 4 cm; 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chiều 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rộng 3 cm và 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chiều 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cao 1 cm. </a:t>
            </a:r>
            <a:endParaRPr kumimoji="0" lang="en-US" sz="6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思源黑体 Ligh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139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任意多边形: 形状 200">
            <a:extLst>
              <a:ext uri="{FF2B5EF4-FFF2-40B4-BE49-F238E27FC236}">
                <a16:creationId xmlns:a16="http://schemas.microsoft.com/office/drawing/2014/main" id="{06EB6008-A925-4262-97F4-67C45F9A0F37}"/>
              </a:ext>
            </a:extLst>
          </p:cNvPr>
          <p:cNvSpPr/>
          <p:nvPr/>
        </p:nvSpPr>
        <p:spPr>
          <a:xfrm>
            <a:off x="2636518" y="942303"/>
            <a:ext cx="13014964" cy="9745902"/>
          </a:xfrm>
          <a:custGeom>
            <a:avLst/>
            <a:gdLst>
              <a:gd name="connsiteX0" fmla="*/ 3981147 w 7962294"/>
              <a:gd name="connsiteY0" fmla="*/ 0 h 5962347"/>
              <a:gd name="connsiteX1" fmla="*/ 7962294 w 7962294"/>
              <a:gd name="connsiteY1" fmla="*/ 3981147 h 5962347"/>
              <a:gd name="connsiteX2" fmla="*/ 7481791 w 7962294"/>
              <a:gd name="connsiteY2" fmla="*/ 5878798 h 5962347"/>
              <a:gd name="connsiteX3" fmla="*/ 7431034 w 7962294"/>
              <a:gd name="connsiteY3" fmla="*/ 5962347 h 5962347"/>
              <a:gd name="connsiteX4" fmla="*/ 6768964 w 7962294"/>
              <a:gd name="connsiteY4" fmla="*/ 5962347 h 5962347"/>
              <a:gd name="connsiteX5" fmla="*/ 6819412 w 7962294"/>
              <a:gd name="connsiteY5" fmla="*/ 5894884 h 5962347"/>
              <a:gd name="connsiteX6" fmla="*/ 7403978 w 7962294"/>
              <a:gd name="connsiteY6" fmla="*/ 3981147 h 5962347"/>
              <a:gd name="connsiteX7" fmla="*/ 3981147 w 7962294"/>
              <a:gd name="connsiteY7" fmla="*/ 558316 h 5962347"/>
              <a:gd name="connsiteX8" fmla="*/ 558316 w 7962294"/>
              <a:gd name="connsiteY8" fmla="*/ 3981147 h 5962347"/>
              <a:gd name="connsiteX9" fmla="*/ 1142882 w 7962294"/>
              <a:gd name="connsiteY9" fmla="*/ 5894884 h 5962347"/>
              <a:gd name="connsiteX10" fmla="*/ 1193330 w 7962294"/>
              <a:gd name="connsiteY10" fmla="*/ 5962347 h 5962347"/>
              <a:gd name="connsiteX11" fmla="*/ 531260 w 7962294"/>
              <a:gd name="connsiteY11" fmla="*/ 5962347 h 5962347"/>
              <a:gd name="connsiteX12" fmla="*/ 480503 w 7962294"/>
              <a:gd name="connsiteY12" fmla="*/ 5878798 h 5962347"/>
              <a:gd name="connsiteX13" fmla="*/ 0 w 7962294"/>
              <a:gd name="connsiteY13" fmla="*/ 3981147 h 5962347"/>
              <a:gd name="connsiteX14" fmla="*/ 3981147 w 7962294"/>
              <a:gd name="connsiteY14" fmla="*/ 0 h 5962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62294" h="5962347">
                <a:moveTo>
                  <a:pt x="3981147" y="0"/>
                </a:moveTo>
                <a:cubicBezTo>
                  <a:pt x="6179874" y="0"/>
                  <a:pt x="7962294" y="1782420"/>
                  <a:pt x="7962294" y="3981147"/>
                </a:cubicBezTo>
                <a:cubicBezTo>
                  <a:pt x="7962294" y="4668249"/>
                  <a:pt x="7788230" y="5314697"/>
                  <a:pt x="7481791" y="5878798"/>
                </a:cubicBezTo>
                <a:lnTo>
                  <a:pt x="7431034" y="5962347"/>
                </a:lnTo>
                <a:lnTo>
                  <a:pt x="6768964" y="5962347"/>
                </a:lnTo>
                <a:lnTo>
                  <a:pt x="6819412" y="5894884"/>
                </a:lnTo>
                <a:cubicBezTo>
                  <a:pt x="7188477" y="5348597"/>
                  <a:pt x="7403978" y="4690039"/>
                  <a:pt x="7403978" y="3981147"/>
                </a:cubicBezTo>
                <a:cubicBezTo>
                  <a:pt x="7403978" y="2090770"/>
                  <a:pt x="5871524" y="558316"/>
                  <a:pt x="3981147" y="558316"/>
                </a:cubicBezTo>
                <a:cubicBezTo>
                  <a:pt x="2090770" y="558316"/>
                  <a:pt x="558316" y="2090770"/>
                  <a:pt x="558316" y="3981147"/>
                </a:cubicBezTo>
                <a:cubicBezTo>
                  <a:pt x="558316" y="4690039"/>
                  <a:pt x="773818" y="5348597"/>
                  <a:pt x="1142882" y="5894884"/>
                </a:cubicBezTo>
                <a:lnTo>
                  <a:pt x="1193330" y="5962347"/>
                </a:lnTo>
                <a:lnTo>
                  <a:pt x="531260" y="5962347"/>
                </a:lnTo>
                <a:lnTo>
                  <a:pt x="480503" y="5878798"/>
                </a:lnTo>
                <a:cubicBezTo>
                  <a:pt x="174065" y="5314697"/>
                  <a:pt x="0" y="4668249"/>
                  <a:pt x="0" y="3981147"/>
                </a:cubicBezTo>
                <a:cubicBezTo>
                  <a:pt x="0" y="1782420"/>
                  <a:pt x="1782420" y="0"/>
                  <a:pt x="3981147" y="0"/>
                </a:cubicBezTo>
                <a:close/>
              </a:path>
            </a:pathLst>
          </a:custGeom>
          <a:solidFill>
            <a:srgbClr val="EEB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092" tIns="68546" rIns="137092" bIns="68546" rtlCol="0" anchor="ctr"/>
          <a:lstStyle/>
          <a:p>
            <a:pPr marL="0" marR="0" lvl="0" indent="0" algn="ctr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pic>
        <p:nvPicPr>
          <p:cNvPr id="200" name="图片 199">
            <a:extLst>
              <a:ext uri="{FF2B5EF4-FFF2-40B4-BE49-F238E27FC236}">
                <a16:creationId xmlns:a16="http://schemas.microsoft.com/office/drawing/2014/main" id="{048844BE-76D4-436C-8417-C0A3F3E7C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77" r="9677" b="65714"/>
          <a:stretch/>
        </p:blipFill>
        <p:spPr>
          <a:xfrm>
            <a:off x="-65895" y="-109586"/>
            <a:ext cx="18353898" cy="3177540"/>
          </a:xfrm>
          <a:custGeom>
            <a:avLst/>
            <a:gdLst>
              <a:gd name="connsiteX0" fmla="*/ 0 w 12192000"/>
              <a:gd name="connsiteY0" fmla="*/ 0 h 5511798"/>
              <a:gd name="connsiteX1" fmla="*/ 12192000 w 12192000"/>
              <a:gd name="connsiteY1" fmla="*/ 0 h 5511798"/>
              <a:gd name="connsiteX2" fmla="*/ 12192000 w 12192000"/>
              <a:gd name="connsiteY2" fmla="*/ 5511798 h 5511798"/>
              <a:gd name="connsiteX3" fmla="*/ 0 w 12192000"/>
              <a:gd name="connsiteY3" fmla="*/ 5511798 h 551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11798">
                <a:moveTo>
                  <a:pt x="0" y="0"/>
                </a:moveTo>
                <a:lnTo>
                  <a:pt x="12192000" y="0"/>
                </a:lnTo>
                <a:lnTo>
                  <a:pt x="12192000" y="5511798"/>
                </a:lnTo>
                <a:lnTo>
                  <a:pt x="0" y="5511798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B05294-1E81-489C-B20B-A6F15E3211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3465"/>
          <a:stretch/>
        </p:blipFill>
        <p:spPr>
          <a:xfrm>
            <a:off x="-81842" y="-135280"/>
            <a:ext cx="18369848" cy="8641080"/>
          </a:xfrm>
          <a:prstGeom prst="rect">
            <a:avLst/>
          </a:prstGeom>
        </p:spPr>
      </p:pic>
      <p:pic>
        <p:nvPicPr>
          <p:cNvPr id="202" name="图片 201">
            <a:extLst>
              <a:ext uri="{FF2B5EF4-FFF2-40B4-BE49-F238E27FC236}">
                <a16:creationId xmlns:a16="http://schemas.microsoft.com/office/drawing/2014/main" id="{5D96E13C-A163-4EEB-9971-5FC02DFB62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5" b="3575"/>
          <a:stretch/>
        </p:blipFill>
        <p:spPr>
          <a:xfrm>
            <a:off x="0" y="6309373"/>
            <a:ext cx="18288000" cy="3977642"/>
          </a:xfrm>
          <a:custGeom>
            <a:avLst/>
            <a:gdLst>
              <a:gd name="connsiteX0" fmla="*/ 0 w 12192000"/>
              <a:gd name="connsiteY0" fmla="*/ 0 h 3419517"/>
              <a:gd name="connsiteX1" fmla="*/ 12192000 w 12192000"/>
              <a:gd name="connsiteY1" fmla="*/ 0 h 3419517"/>
              <a:gd name="connsiteX2" fmla="*/ 12192000 w 12192000"/>
              <a:gd name="connsiteY2" fmla="*/ 3419517 h 3419517"/>
              <a:gd name="connsiteX3" fmla="*/ 0 w 12192000"/>
              <a:gd name="connsiteY3" fmla="*/ 3419517 h 341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19517">
                <a:moveTo>
                  <a:pt x="0" y="0"/>
                </a:moveTo>
                <a:lnTo>
                  <a:pt x="12192000" y="0"/>
                </a:lnTo>
                <a:lnTo>
                  <a:pt x="12192000" y="3419517"/>
                </a:lnTo>
                <a:lnTo>
                  <a:pt x="0" y="3419517"/>
                </a:lnTo>
                <a:close/>
              </a:path>
            </a:pathLst>
          </a:cu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1689B915-E25F-42C5-BBC7-B651AD1AFC6F}"/>
              </a:ext>
            </a:extLst>
          </p:cNvPr>
          <p:cNvSpPr/>
          <p:nvPr/>
        </p:nvSpPr>
        <p:spPr>
          <a:xfrm>
            <a:off x="19446044" y="4549747"/>
            <a:ext cx="1745232" cy="692430"/>
          </a:xfrm>
          <a:prstGeom prst="rect">
            <a:avLst/>
          </a:prstGeom>
        </p:spPr>
        <p:txBody>
          <a:bodyPr wrap="square" lIns="137092" tIns="68546" rIns="137092" bIns="68546">
            <a:spAutoFit/>
          </a:bodyPr>
          <a:lstStyle/>
          <a:p>
            <a:pPr marL="0" marR="0" lvl="0" indent="0" algn="l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1E8C5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Family reunion dinner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1E8C5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3B9E046A-A4B5-4BB7-BB24-EA2BBDD240B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0166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D264FEE-1D4A-4B0D-AA0D-774B9A1F26A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35788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11DDE1A9-84EC-49CB-9DF2-BF32B72C46F2}"/>
              </a:ext>
            </a:extLst>
          </p:cNvPr>
          <p:cNvGrpSpPr/>
          <p:nvPr/>
        </p:nvGrpSpPr>
        <p:grpSpPr>
          <a:xfrm>
            <a:off x="7947583" y="196310"/>
            <a:ext cx="2392874" cy="2392872"/>
            <a:chOff x="5298377" y="130870"/>
            <a:chExt cx="1595248" cy="159524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CCDB738-ED80-4F4B-AA03-F846ADDF60B7}"/>
                </a:ext>
              </a:extLst>
            </p:cNvPr>
            <p:cNvGrpSpPr/>
            <p:nvPr/>
          </p:nvGrpSpPr>
          <p:grpSpPr>
            <a:xfrm>
              <a:off x="5298377" y="130870"/>
              <a:ext cx="1595248" cy="1595248"/>
              <a:chOff x="5493419" y="268037"/>
              <a:chExt cx="1205163" cy="1205163"/>
            </a:xfrm>
          </p:grpSpPr>
          <p:sp>
            <p:nvSpPr>
              <p:cNvPr id="5" name="菱形 4">
                <a:extLst>
                  <a:ext uri="{FF2B5EF4-FFF2-40B4-BE49-F238E27FC236}">
                    <a16:creationId xmlns:a16="http://schemas.microsoft.com/office/drawing/2014/main" id="{9AFAC744-9F38-4EDC-B002-A7E2FCEFEAA1}"/>
                  </a:ext>
                </a:extLst>
              </p:cNvPr>
              <p:cNvSpPr/>
              <p:nvPr/>
            </p:nvSpPr>
            <p:spPr>
              <a:xfrm>
                <a:off x="5493419" y="268037"/>
                <a:ext cx="1205163" cy="1205163"/>
              </a:xfrm>
              <a:prstGeom prst="diamond">
                <a:avLst/>
              </a:prstGeom>
              <a:solidFill>
                <a:srgbClr val="CC0808"/>
              </a:solidFill>
              <a:ln>
                <a:noFill/>
              </a:ln>
              <a:effectLst>
                <a:outerShdw blurRad="139700" sx="112000" sy="112000" algn="c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  <p:sp>
            <p:nvSpPr>
              <p:cNvPr id="30" name="菱形 29">
                <a:extLst>
                  <a:ext uri="{FF2B5EF4-FFF2-40B4-BE49-F238E27FC236}">
                    <a16:creationId xmlns:a16="http://schemas.microsoft.com/office/drawing/2014/main" id="{CA08E713-3844-43BE-901E-20D96FB9309F}"/>
                  </a:ext>
                </a:extLst>
              </p:cNvPr>
              <p:cNvSpPr/>
              <p:nvPr/>
            </p:nvSpPr>
            <p:spPr>
              <a:xfrm>
                <a:off x="5646417" y="421035"/>
                <a:ext cx="899166" cy="899166"/>
              </a:xfrm>
              <a:prstGeom prst="diamond">
                <a:avLst/>
              </a:prstGeom>
              <a:noFill/>
              <a:ln>
                <a:solidFill>
                  <a:srgbClr val="F1E8C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0F41414-5C4A-4276-869A-3FF50E814450}"/>
                </a:ext>
              </a:extLst>
            </p:cNvPr>
            <p:cNvSpPr txBox="1"/>
            <p:nvPr/>
          </p:nvSpPr>
          <p:spPr>
            <a:xfrm flipV="1">
              <a:off x="5644263" y="548573"/>
              <a:ext cx="807058" cy="8822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08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F6F0DA"/>
                  </a:solidFill>
                  <a:effectLst/>
                  <a:uLnTx/>
                  <a:uFillTx/>
                  <a:latin typeface="字魂110号-武林江湖体" panose="00000500000000000000" pitchFamily="2" charset="-122"/>
                  <a:ea typeface="字魂110号-武林江湖体" panose="00000500000000000000" pitchFamily="2" charset="-122"/>
                  <a:cs typeface="+mn-cs"/>
                </a:rPr>
                <a:t>福</a:t>
              </a:r>
            </a:p>
          </p:txBody>
        </p:sp>
      </p:grpSp>
      <p:sp>
        <p:nvSpPr>
          <p:cNvPr id="32" name="Google Shape;231;p5"/>
          <p:cNvSpPr/>
          <p:nvPr/>
        </p:nvSpPr>
        <p:spPr>
          <a:xfrm>
            <a:off x="472420" y="299593"/>
            <a:ext cx="16596380" cy="9644510"/>
          </a:xfrm>
          <a:prstGeom prst="roundRect">
            <a:avLst>
              <a:gd name="adj" fmla="val 12616"/>
            </a:avLst>
          </a:prstGeom>
          <a:solidFill>
            <a:schemeClr val="bg1"/>
          </a:solidFill>
          <a:ln w="38100" cap="flat" cmpd="sng">
            <a:solidFill>
              <a:schemeClr val="accent2">
                <a:lumMod val="75000"/>
              </a:schemeClr>
            </a:solidFill>
            <a:prstDash val="sysDash"/>
            <a:miter lim="800000"/>
            <a:headEnd type="none" w="sm" len="sm"/>
            <a:tailEnd type="none" w="sm" len="sm"/>
          </a:ln>
          <a:effectLst>
            <a:outerShdw dist="1016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lIns="91382" tIns="45680" rIns="91382" bIns="45680" anchor="ctr"/>
          <a:lstStyle/>
          <a:p>
            <a:pPr marL="0" marR="0" lvl="0" indent="0" algn="ctr" defTabSz="914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9ACBF0A-15D9-D998-78A1-0ABF8DB7B8D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3" t="23208" r="52962" b="8514"/>
          <a:stretch/>
        </p:blipFill>
        <p:spPr>
          <a:xfrm>
            <a:off x="5831916" y="866673"/>
            <a:ext cx="5803546" cy="57510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847DA9-AF32-BA81-D0E7-497595411443}"/>
              </a:ext>
            </a:extLst>
          </p:cNvPr>
          <p:cNvSpPr txBox="1"/>
          <p:nvPr/>
        </p:nvSpPr>
        <p:spPr>
          <a:xfrm>
            <a:off x="944840" y="6829086"/>
            <a:ext cx="165963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Chiều d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ài 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3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 cm; 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chiều 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rộng 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2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 cm và 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chiều 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cao 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2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 cm. </a:t>
            </a:r>
            <a:endParaRPr kumimoji="0" lang="en-US" sz="6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思源黑体 Ligh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2694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任意多边形: 形状 200">
            <a:extLst>
              <a:ext uri="{FF2B5EF4-FFF2-40B4-BE49-F238E27FC236}">
                <a16:creationId xmlns:a16="http://schemas.microsoft.com/office/drawing/2014/main" id="{06EB6008-A925-4262-97F4-67C45F9A0F37}"/>
              </a:ext>
            </a:extLst>
          </p:cNvPr>
          <p:cNvSpPr/>
          <p:nvPr/>
        </p:nvSpPr>
        <p:spPr>
          <a:xfrm>
            <a:off x="2636518" y="942303"/>
            <a:ext cx="13014964" cy="9745902"/>
          </a:xfrm>
          <a:custGeom>
            <a:avLst/>
            <a:gdLst>
              <a:gd name="connsiteX0" fmla="*/ 3981147 w 7962294"/>
              <a:gd name="connsiteY0" fmla="*/ 0 h 5962347"/>
              <a:gd name="connsiteX1" fmla="*/ 7962294 w 7962294"/>
              <a:gd name="connsiteY1" fmla="*/ 3981147 h 5962347"/>
              <a:gd name="connsiteX2" fmla="*/ 7481791 w 7962294"/>
              <a:gd name="connsiteY2" fmla="*/ 5878798 h 5962347"/>
              <a:gd name="connsiteX3" fmla="*/ 7431034 w 7962294"/>
              <a:gd name="connsiteY3" fmla="*/ 5962347 h 5962347"/>
              <a:gd name="connsiteX4" fmla="*/ 6768964 w 7962294"/>
              <a:gd name="connsiteY4" fmla="*/ 5962347 h 5962347"/>
              <a:gd name="connsiteX5" fmla="*/ 6819412 w 7962294"/>
              <a:gd name="connsiteY5" fmla="*/ 5894884 h 5962347"/>
              <a:gd name="connsiteX6" fmla="*/ 7403978 w 7962294"/>
              <a:gd name="connsiteY6" fmla="*/ 3981147 h 5962347"/>
              <a:gd name="connsiteX7" fmla="*/ 3981147 w 7962294"/>
              <a:gd name="connsiteY7" fmla="*/ 558316 h 5962347"/>
              <a:gd name="connsiteX8" fmla="*/ 558316 w 7962294"/>
              <a:gd name="connsiteY8" fmla="*/ 3981147 h 5962347"/>
              <a:gd name="connsiteX9" fmla="*/ 1142882 w 7962294"/>
              <a:gd name="connsiteY9" fmla="*/ 5894884 h 5962347"/>
              <a:gd name="connsiteX10" fmla="*/ 1193330 w 7962294"/>
              <a:gd name="connsiteY10" fmla="*/ 5962347 h 5962347"/>
              <a:gd name="connsiteX11" fmla="*/ 531260 w 7962294"/>
              <a:gd name="connsiteY11" fmla="*/ 5962347 h 5962347"/>
              <a:gd name="connsiteX12" fmla="*/ 480503 w 7962294"/>
              <a:gd name="connsiteY12" fmla="*/ 5878798 h 5962347"/>
              <a:gd name="connsiteX13" fmla="*/ 0 w 7962294"/>
              <a:gd name="connsiteY13" fmla="*/ 3981147 h 5962347"/>
              <a:gd name="connsiteX14" fmla="*/ 3981147 w 7962294"/>
              <a:gd name="connsiteY14" fmla="*/ 0 h 5962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62294" h="5962347">
                <a:moveTo>
                  <a:pt x="3981147" y="0"/>
                </a:moveTo>
                <a:cubicBezTo>
                  <a:pt x="6179874" y="0"/>
                  <a:pt x="7962294" y="1782420"/>
                  <a:pt x="7962294" y="3981147"/>
                </a:cubicBezTo>
                <a:cubicBezTo>
                  <a:pt x="7962294" y="4668249"/>
                  <a:pt x="7788230" y="5314697"/>
                  <a:pt x="7481791" y="5878798"/>
                </a:cubicBezTo>
                <a:lnTo>
                  <a:pt x="7431034" y="5962347"/>
                </a:lnTo>
                <a:lnTo>
                  <a:pt x="6768964" y="5962347"/>
                </a:lnTo>
                <a:lnTo>
                  <a:pt x="6819412" y="5894884"/>
                </a:lnTo>
                <a:cubicBezTo>
                  <a:pt x="7188477" y="5348597"/>
                  <a:pt x="7403978" y="4690039"/>
                  <a:pt x="7403978" y="3981147"/>
                </a:cubicBezTo>
                <a:cubicBezTo>
                  <a:pt x="7403978" y="2090770"/>
                  <a:pt x="5871524" y="558316"/>
                  <a:pt x="3981147" y="558316"/>
                </a:cubicBezTo>
                <a:cubicBezTo>
                  <a:pt x="2090770" y="558316"/>
                  <a:pt x="558316" y="2090770"/>
                  <a:pt x="558316" y="3981147"/>
                </a:cubicBezTo>
                <a:cubicBezTo>
                  <a:pt x="558316" y="4690039"/>
                  <a:pt x="773818" y="5348597"/>
                  <a:pt x="1142882" y="5894884"/>
                </a:cubicBezTo>
                <a:lnTo>
                  <a:pt x="1193330" y="5962347"/>
                </a:lnTo>
                <a:lnTo>
                  <a:pt x="531260" y="5962347"/>
                </a:lnTo>
                <a:lnTo>
                  <a:pt x="480503" y="5878798"/>
                </a:lnTo>
                <a:cubicBezTo>
                  <a:pt x="174065" y="5314697"/>
                  <a:pt x="0" y="4668249"/>
                  <a:pt x="0" y="3981147"/>
                </a:cubicBezTo>
                <a:cubicBezTo>
                  <a:pt x="0" y="1782420"/>
                  <a:pt x="1782420" y="0"/>
                  <a:pt x="3981147" y="0"/>
                </a:cubicBezTo>
                <a:close/>
              </a:path>
            </a:pathLst>
          </a:custGeom>
          <a:solidFill>
            <a:srgbClr val="EEB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092" tIns="68546" rIns="137092" bIns="68546" rtlCol="0" anchor="ctr"/>
          <a:lstStyle/>
          <a:p>
            <a:pPr marL="0" marR="0" lvl="0" indent="0" algn="ctr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pic>
        <p:nvPicPr>
          <p:cNvPr id="200" name="图片 199">
            <a:extLst>
              <a:ext uri="{FF2B5EF4-FFF2-40B4-BE49-F238E27FC236}">
                <a16:creationId xmlns:a16="http://schemas.microsoft.com/office/drawing/2014/main" id="{048844BE-76D4-436C-8417-C0A3F3E7C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77" r="9677" b="65714"/>
          <a:stretch/>
        </p:blipFill>
        <p:spPr>
          <a:xfrm>
            <a:off x="-65895" y="-109586"/>
            <a:ext cx="18353898" cy="3177540"/>
          </a:xfrm>
          <a:custGeom>
            <a:avLst/>
            <a:gdLst>
              <a:gd name="connsiteX0" fmla="*/ 0 w 12192000"/>
              <a:gd name="connsiteY0" fmla="*/ 0 h 5511798"/>
              <a:gd name="connsiteX1" fmla="*/ 12192000 w 12192000"/>
              <a:gd name="connsiteY1" fmla="*/ 0 h 5511798"/>
              <a:gd name="connsiteX2" fmla="*/ 12192000 w 12192000"/>
              <a:gd name="connsiteY2" fmla="*/ 5511798 h 5511798"/>
              <a:gd name="connsiteX3" fmla="*/ 0 w 12192000"/>
              <a:gd name="connsiteY3" fmla="*/ 5511798 h 551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11798">
                <a:moveTo>
                  <a:pt x="0" y="0"/>
                </a:moveTo>
                <a:lnTo>
                  <a:pt x="12192000" y="0"/>
                </a:lnTo>
                <a:lnTo>
                  <a:pt x="12192000" y="5511798"/>
                </a:lnTo>
                <a:lnTo>
                  <a:pt x="0" y="5511798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B05294-1E81-489C-B20B-A6F15E3211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3465"/>
          <a:stretch/>
        </p:blipFill>
        <p:spPr>
          <a:xfrm>
            <a:off x="-81842" y="-135280"/>
            <a:ext cx="18369848" cy="8641080"/>
          </a:xfrm>
          <a:prstGeom prst="rect">
            <a:avLst/>
          </a:prstGeom>
        </p:spPr>
      </p:pic>
      <p:pic>
        <p:nvPicPr>
          <p:cNvPr id="202" name="图片 201">
            <a:extLst>
              <a:ext uri="{FF2B5EF4-FFF2-40B4-BE49-F238E27FC236}">
                <a16:creationId xmlns:a16="http://schemas.microsoft.com/office/drawing/2014/main" id="{5D96E13C-A163-4EEB-9971-5FC02DFB62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5" b="3575"/>
          <a:stretch/>
        </p:blipFill>
        <p:spPr>
          <a:xfrm>
            <a:off x="0" y="6309373"/>
            <a:ext cx="18288000" cy="3977642"/>
          </a:xfrm>
          <a:custGeom>
            <a:avLst/>
            <a:gdLst>
              <a:gd name="connsiteX0" fmla="*/ 0 w 12192000"/>
              <a:gd name="connsiteY0" fmla="*/ 0 h 3419517"/>
              <a:gd name="connsiteX1" fmla="*/ 12192000 w 12192000"/>
              <a:gd name="connsiteY1" fmla="*/ 0 h 3419517"/>
              <a:gd name="connsiteX2" fmla="*/ 12192000 w 12192000"/>
              <a:gd name="connsiteY2" fmla="*/ 3419517 h 3419517"/>
              <a:gd name="connsiteX3" fmla="*/ 0 w 12192000"/>
              <a:gd name="connsiteY3" fmla="*/ 3419517 h 341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19517">
                <a:moveTo>
                  <a:pt x="0" y="0"/>
                </a:moveTo>
                <a:lnTo>
                  <a:pt x="12192000" y="0"/>
                </a:lnTo>
                <a:lnTo>
                  <a:pt x="12192000" y="3419517"/>
                </a:lnTo>
                <a:lnTo>
                  <a:pt x="0" y="3419517"/>
                </a:lnTo>
                <a:close/>
              </a:path>
            </a:pathLst>
          </a:cu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1689B915-E25F-42C5-BBC7-B651AD1AFC6F}"/>
              </a:ext>
            </a:extLst>
          </p:cNvPr>
          <p:cNvSpPr/>
          <p:nvPr/>
        </p:nvSpPr>
        <p:spPr>
          <a:xfrm>
            <a:off x="19446044" y="4549747"/>
            <a:ext cx="1745232" cy="692430"/>
          </a:xfrm>
          <a:prstGeom prst="rect">
            <a:avLst/>
          </a:prstGeom>
        </p:spPr>
        <p:txBody>
          <a:bodyPr wrap="square" lIns="137092" tIns="68546" rIns="137092" bIns="68546">
            <a:spAutoFit/>
          </a:bodyPr>
          <a:lstStyle/>
          <a:p>
            <a:pPr marL="0" marR="0" lvl="0" indent="0" algn="l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1E8C5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Family reunion dinner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1E8C5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3B9E046A-A4B5-4BB7-BB24-EA2BBDD240B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0166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D264FEE-1D4A-4B0D-AA0D-774B9A1F26A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35788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11DDE1A9-84EC-49CB-9DF2-BF32B72C46F2}"/>
              </a:ext>
            </a:extLst>
          </p:cNvPr>
          <p:cNvGrpSpPr/>
          <p:nvPr/>
        </p:nvGrpSpPr>
        <p:grpSpPr>
          <a:xfrm>
            <a:off x="7947583" y="196310"/>
            <a:ext cx="2392874" cy="2392872"/>
            <a:chOff x="5298377" y="130870"/>
            <a:chExt cx="1595248" cy="159524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CCDB738-ED80-4F4B-AA03-F846ADDF60B7}"/>
                </a:ext>
              </a:extLst>
            </p:cNvPr>
            <p:cNvGrpSpPr/>
            <p:nvPr/>
          </p:nvGrpSpPr>
          <p:grpSpPr>
            <a:xfrm>
              <a:off x="5298377" y="130870"/>
              <a:ext cx="1595248" cy="1595248"/>
              <a:chOff x="5493419" y="268037"/>
              <a:chExt cx="1205163" cy="1205163"/>
            </a:xfrm>
          </p:grpSpPr>
          <p:sp>
            <p:nvSpPr>
              <p:cNvPr id="5" name="菱形 4">
                <a:extLst>
                  <a:ext uri="{FF2B5EF4-FFF2-40B4-BE49-F238E27FC236}">
                    <a16:creationId xmlns:a16="http://schemas.microsoft.com/office/drawing/2014/main" id="{9AFAC744-9F38-4EDC-B002-A7E2FCEFEAA1}"/>
                  </a:ext>
                </a:extLst>
              </p:cNvPr>
              <p:cNvSpPr/>
              <p:nvPr/>
            </p:nvSpPr>
            <p:spPr>
              <a:xfrm>
                <a:off x="5493419" y="268037"/>
                <a:ext cx="1205163" cy="1205163"/>
              </a:xfrm>
              <a:prstGeom prst="diamond">
                <a:avLst/>
              </a:prstGeom>
              <a:solidFill>
                <a:srgbClr val="CC0808"/>
              </a:solidFill>
              <a:ln>
                <a:noFill/>
              </a:ln>
              <a:effectLst>
                <a:outerShdw blurRad="139700" sx="112000" sy="112000" algn="c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  <p:sp>
            <p:nvSpPr>
              <p:cNvPr id="30" name="菱形 29">
                <a:extLst>
                  <a:ext uri="{FF2B5EF4-FFF2-40B4-BE49-F238E27FC236}">
                    <a16:creationId xmlns:a16="http://schemas.microsoft.com/office/drawing/2014/main" id="{CA08E713-3844-43BE-901E-20D96FB9309F}"/>
                  </a:ext>
                </a:extLst>
              </p:cNvPr>
              <p:cNvSpPr/>
              <p:nvPr/>
            </p:nvSpPr>
            <p:spPr>
              <a:xfrm>
                <a:off x="5646417" y="421035"/>
                <a:ext cx="899166" cy="899166"/>
              </a:xfrm>
              <a:prstGeom prst="diamond">
                <a:avLst/>
              </a:prstGeom>
              <a:noFill/>
              <a:ln>
                <a:solidFill>
                  <a:srgbClr val="F1E8C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0F41414-5C4A-4276-869A-3FF50E814450}"/>
                </a:ext>
              </a:extLst>
            </p:cNvPr>
            <p:cNvSpPr txBox="1"/>
            <p:nvPr/>
          </p:nvSpPr>
          <p:spPr>
            <a:xfrm flipV="1">
              <a:off x="5644263" y="548573"/>
              <a:ext cx="807058" cy="8822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08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F6F0DA"/>
                  </a:solidFill>
                  <a:effectLst/>
                  <a:uLnTx/>
                  <a:uFillTx/>
                  <a:latin typeface="字魂110号-武林江湖体" panose="00000500000000000000" pitchFamily="2" charset="-122"/>
                  <a:ea typeface="字魂110号-武林江湖体" panose="00000500000000000000" pitchFamily="2" charset="-122"/>
                  <a:cs typeface="+mn-cs"/>
                </a:rPr>
                <a:t>福</a:t>
              </a:r>
            </a:p>
          </p:txBody>
        </p:sp>
      </p:grpSp>
      <p:sp>
        <p:nvSpPr>
          <p:cNvPr id="32" name="Google Shape;231;p5"/>
          <p:cNvSpPr/>
          <p:nvPr/>
        </p:nvSpPr>
        <p:spPr>
          <a:xfrm>
            <a:off x="472420" y="299593"/>
            <a:ext cx="16596380" cy="9644510"/>
          </a:xfrm>
          <a:prstGeom prst="roundRect">
            <a:avLst>
              <a:gd name="adj" fmla="val 12616"/>
            </a:avLst>
          </a:prstGeom>
          <a:solidFill>
            <a:schemeClr val="bg1"/>
          </a:solidFill>
          <a:ln w="38100" cap="flat" cmpd="sng">
            <a:solidFill>
              <a:schemeClr val="accent2">
                <a:lumMod val="75000"/>
              </a:schemeClr>
            </a:solidFill>
            <a:prstDash val="sysDash"/>
            <a:miter lim="800000"/>
            <a:headEnd type="none" w="sm" len="sm"/>
            <a:tailEnd type="none" w="sm" len="sm"/>
          </a:ln>
          <a:effectLst>
            <a:outerShdw dist="1016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lIns="91382" tIns="45680" rIns="91382" bIns="45680" anchor="ctr"/>
          <a:lstStyle/>
          <a:p>
            <a:pPr marL="0" marR="0" lvl="0" indent="0" algn="ctr" defTabSz="914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9ACBF0A-15D9-D998-78A1-0ABF8DB7B8D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82" t="7273" r="30317" b="6670"/>
          <a:stretch/>
        </p:blipFill>
        <p:spPr>
          <a:xfrm>
            <a:off x="5831916" y="866673"/>
            <a:ext cx="4508541" cy="72486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847DA9-AF32-BA81-D0E7-497595411443}"/>
              </a:ext>
            </a:extLst>
          </p:cNvPr>
          <p:cNvSpPr txBox="1"/>
          <p:nvPr/>
        </p:nvSpPr>
        <p:spPr>
          <a:xfrm>
            <a:off x="3209132" y="7835891"/>
            <a:ext cx="105068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Chiều d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ài 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2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 cm; 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chiều 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rộng 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2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 cm </a:t>
            </a:r>
            <a:endParaRPr kumimoji="0" lang="en-US" sz="6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思源黑体 Light"/>
              <a:cs typeface="+mn-cs"/>
            </a:endParaRPr>
          </a:p>
          <a:p>
            <a:pPr marL="0" marR="0" lvl="0" indent="0" algn="ct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và 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chiều 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cao 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4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 cm. </a:t>
            </a:r>
            <a:endParaRPr kumimoji="0" lang="en-US" sz="6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思源黑体 Ligh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34986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任意多边形: 形状 200">
            <a:extLst>
              <a:ext uri="{FF2B5EF4-FFF2-40B4-BE49-F238E27FC236}">
                <a16:creationId xmlns:a16="http://schemas.microsoft.com/office/drawing/2014/main" id="{06EB6008-A925-4262-97F4-67C45F9A0F37}"/>
              </a:ext>
            </a:extLst>
          </p:cNvPr>
          <p:cNvSpPr/>
          <p:nvPr/>
        </p:nvSpPr>
        <p:spPr>
          <a:xfrm>
            <a:off x="2636518" y="942303"/>
            <a:ext cx="13014964" cy="9745902"/>
          </a:xfrm>
          <a:custGeom>
            <a:avLst/>
            <a:gdLst>
              <a:gd name="connsiteX0" fmla="*/ 3981147 w 7962294"/>
              <a:gd name="connsiteY0" fmla="*/ 0 h 5962347"/>
              <a:gd name="connsiteX1" fmla="*/ 7962294 w 7962294"/>
              <a:gd name="connsiteY1" fmla="*/ 3981147 h 5962347"/>
              <a:gd name="connsiteX2" fmla="*/ 7481791 w 7962294"/>
              <a:gd name="connsiteY2" fmla="*/ 5878798 h 5962347"/>
              <a:gd name="connsiteX3" fmla="*/ 7431034 w 7962294"/>
              <a:gd name="connsiteY3" fmla="*/ 5962347 h 5962347"/>
              <a:gd name="connsiteX4" fmla="*/ 6768964 w 7962294"/>
              <a:gd name="connsiteY4" fmla="*/ 5962347 h 5962347"/>
              <a:gd name="connsiteX5" fmla="*/ 6819412 w 7962294"/>
              <a:gd name="connsiteY5" fmla="*/ 5894884 h 5962347"/>
              <a:gd name="connsiteX6" fmla="*/ 7403978 w 7962294"/>
              <a:gd name="connsiteY6" fmla="*/ 3981147 h 5962347"/>
              <a:gd name="connsiteX7" fmla="*/ 3981147 w 7962294"/>
              <a:gd name="connsiteY7" fmla="*/ 558316 h 5962347"/>
              <a:gd name="connsiteX8" fmla="*/ 558316 w 7962294"/>
              <a:gd name="connsiteY8" fmla="*/ 3981147 h 5962347"/>
              <a:gd name="connsiteX9" fmla="*/ 1142882 w 7962294"/>
              <a:gd name="connsiteY9" fmla="*/ 5894884 h 5962347"/>
              <a:gd name="connsiteX10" fmla="*/ 1193330 w 7962294"/>
              <a:gd name="connsiteY10" fmla="*/ 5962347 h 5962347"/>
              <a:gd name="connsiteX11" fmla="*/ 531260 w 7962294"/>
              <a:gd name="connsiteY11" fmla="*/ 5962347 h 5962347"/>
              <a:gd name="connsiteX12" fmla="*/ 480503 w 7962294"/>
              <a:gd name="connsiteY12" fmla="*/ 5878798 h 5962347"/>
              <a:gd name="connsiteX13" fmla="*/ 0 w 7962294"/>
              <a:gd name="connsiteY13" fmla="*/ 3981147 h 5962347"/>
              <a:gd name="connsiteX14" fmla="*/ 3981147 w 7962294"/>
              <a:gd name="connsiteY14" fmla="*/ 0 h 5962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62294" h="5962347">
                <a:moveTo>
                  <a:pt x="3981147" y="0"/>
                </a:moveTo>
                <a:cubicBezTo>
                  <a:pt x="6179874" y="0"/>
                  <a:pt x="7962294" y="1782420"/>
                  <a:pt x="7962294" y="3981147"/>
                </a:cubicBezTo>
                <a:cubicBezTo>
                  <a:pt x="7962294" y="4668249"/>
                  <a:pt x="7788230" y="5314697"/>
                  <a:pt x="7481791" y="5878798"/>
                </a:cubicBezTo>
                <a:lnTo>
                  <a:pt x="7431034" y="5962347"/>
                </a:lnTo>
                <a:lnTo>
                  <a:pt x="6768964" y="5962347"/>
                </a:lnTo>
                <a:lnTo>
                  <a:pt x="6819412" y="5894884"/>
                </a:lnTo>
                <a:cubicBezTo>
                  <a:pt x="7188477" y="5348597"/>
                  <a:pt x="7403978" y="4690039"/>
                  <a:pt x="7403978" y="3981147"/>
                </a:cubicBezTo>
                <a:cubicBezTo>
                  <a:pt x="7403978" y="2090770"/>
                  <a:pt x="5871524" y="558316"/>
                  <a:pt x="3981147" y="558316"/>
                </a:cubicBezTo>
                <a:cubicBezTo>
                  <a:pt x="2090770" y="558316"/>
                  <a:pt x="558316" y="2090770"/>
                  <a:pt x="558316" y="3981147"/>
                </a:cubicBezTo>
                <a:cubicBezTo>
                  <a:pt x="558316" y="4690039"/>
                  <a:pt x="773818" y="5348597"/>
                  <a:pt x="1142882" y="5894884"/>
                </a:cubicBezTo>
                <a:lnTo>
                  <a:pt x="1193330" y="5962347"/>
                </a:lnTo>
                <a:lnTo>
                  <a:pt x="531260" y="5962347"/>
                </a:lnTo>
                <a:lnTo>
                  <a:pt x="480503" y="5878798"/>
                </a:lnTo>
                <a:cubicBezTo>
                  <a:pt x="174065" y="5314697"/>
                  <a:pt x="0" y="4668249"/>
                  <a:pt x="0" y="3981147"/>
                </a:cubicBezTo>
                <a:cubicBezTo>
                  <a:pt x="0" y="1782420"/>
                  <a:pt x="1782420" y="0"/>
                  <a:pt x="3981147" y="0"/>
                </a:cubicBezTo>
                <a:close/>
              </a:path>
            </a:pathLst>
          </a:custGeom>
          <a:solidFill>
            <a:srgbClr val="EEB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092" tIns="68546" rIns="137092" bIns="68546" rtlCol="0" anchor="ctr"/>
          <a:lstStyle/>
          <a:p>
            <a:pPr marL="0" marR="0" lvl="0" indent="0" algn="ctr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pic>
        <p:nvPicPr>
          <p:cNvPr id="200" name="图片 199">
            <a:extLst>
              <a:ext uri="{FF2B5EF4-FFF2-40B4-BE49-F238E27FC236}">
                <a16:creationId xmlns:a16="http://schemas.microsoft.com/office/drawing/2014/main" id="{048844BE-76D4-436C-8417-C0A3F3E7C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77" r="9677" b="65714"/>
          <a:stretch/>
        </p:blipFill>
        <p:spPr>
          <a:xfrm>
            <a:off x="-65895" y="-109586"/>
            <a:ext cx="18353898" cy="3177540"/>
          </a:xfrm>
          <a:custGeom>
            <a:avLst/>
            <a:gdLst>
              <a:gd name="connsiteX0" fmla="*/ 0 w 12192000"/>
              <a:gd name="connsiteY0" fmla="*/ 0 h 5511798"/>
              <a:gd name="connsiteX1" fmla="*/ 12192000 w 12192000"/>
              <a:gd name="connsiteY1" fmla="*/ 0 h 5511798"/>
              <a:gd name="connsiteX2" fmla="*/ 12192000 w 12192000"/>
              <a:gd name="connsiteY2" fmla="*/ 5511798 h 5511798"/>
              <a:gd name="connsiteX3" fmla="*/ 0 w 12192000"/>
              <a:gd name="connsiteY3" fmla="*/ 5511798 h 551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11798">
                <a:moveTo>
                  <a:pt x="0" y="0"/>
                </a:moveTo>
                <a:lnTo>
                  <a:pt x="12192000" y="0"/>
                </a:lnTo>
                <a:lnTo>
                  <a:pt x="12192000" y="5511798"/>
                </a:lnTo>
                <a:lnTo>
                  <a:pt x="0" y="5511798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B05294-1E81-489C-B20B-A6F15E3211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3465"/>
          <a:stretch/>
        </p:blipFill>
        <p:spPr>
          <a:xfrm>
            <a:off x="-81842" y="-135280"/>
            <a:ext cx="18369848" cy="8641080"/>
          </a:xfrm>
          <a:prstGeom prst="rect">
            <a:avLst/>
          </a:prstGeom>
        </p:spPr>
      </p:pic>
      <p:pic>
        <p:nvPicPr>
          <p:cNvPr id="202" name="图片 201">
            <a:extLst>
              <a:ext uri="{FF2B5EF4-FFF2-40B4-BE49-F238E27FC236}">
                <a16:creationId xmlns:a16="http://schemas.microsoft.com/office/drawing/2014/main" id="{5D96E13C-A163-4EEB-9971-5FC02DFB62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5" b="3575"/>
          <a:stretch/>
        </p:blipFill>
        <p:spPr>
          <a:xfrm>
            <a:off x="0" y="6309373"/>
            <a:ext cx="18288000" cy="3977642"/>
          </a:xfrm>
          <a:custGeom>
            <a:avLst/>
            <a:gdLst>
              <a:gd name="connsiteX0" fmla="*/ 0 w 12192000"/>
              <a:gd name="connsiteY0" fmla="*/ 0 h 3419517"/>
              <a:gd name="connsiteX1" fmla="*/ 12192000 w 12192000"/>
              <a:gd name="connsiteY1" fmla="*/ 0 h 3419517"/>
              <a:gd name="connsiteX2" fmla="*/ 12192000 w 12192000"/>
              <a:gd name="connsiteY2" fmla="*/ 3419517 h 3419517"/>
              <a:gd name="connsiteX3" fmla="*/ 0 w 12192000"/>
              <a:gd name="connsiteY3" fmla="*/ 3419517 h 341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19517">
                <a:moveTo>
                  <a:pt x="0" y="0"/>
                </a:moveTo>
                <a:lnTo>
                  <a:pt x="12192000" y="0"/>
                </a:lnTo>
                <a:lnTo>
                  <a:pt x="12192000" y="3419517"/>
                </a:lnTo>
                <a:lnTo>
                  <a:pt x="0" y="3419517"/>
                </a:lnTo>
                <a:close/>
              </a:path>
            </a:pathLst>
          </a:cu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1689B915-E25F-42C5-BBC7-B651AD1AFC6F}"/>
              </a:ext>
            </a:extLst>
          </p:cNvPr>
          <p:cNvSpPr/>
          <p:nvPr/>
        </p:nvSpPr>
        <p:spPr>
          <a:xfrm>
            <a:off x="19446044" y="4549747"/>
            <a:ext cx="1745232" cy="692430"/>
          </a:xfrm>
          <a:prstGeom prst="rect">
            <a:avLst/>
          </a:prstGeom>
        </p:spPr>
        <p:txBody>
          <a:bodyPr wrap="square" lIns="137092" tIns="68546" rIns="137092" bIns="68546">
            <a:spAutoFit/>
          </a:bodyPr>
          <a:lstStyle/>
          <a:p>
            <a:pPr marL="0" marR="0" lvl="0" indent="0" algn="l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1E8C5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Family reunion dinner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1E8C5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3B9E046A-A4B5-4BB7-BB24-EA2BBDD240B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0166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D264FEE-1D4A-4B0D-AA0D-774B9A1F26A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35788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11DDE1A9-84EC-49CB-9DF2-BF32B72C46F2}"/>
              </a:ext>
            </a:extLst>
          </p:cNvPr>
          <p:cNvGrpSpPr/>
          <p:nvPr/>
        </p:nvGrpSpPr>
        <p:grpSpPr>
          <a:xfrm>
            <a:off x="7947583" y="196310"/>
            <a:ext cx="2392874" cy="2392872"/>
            <a:chOff x="5298377" y="130870"/>
            <a:chExt cx="1595248" cy="159524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CCDB738-ED80-4F4B-AA03-F846ADDF60B7}"/>
                </a:ext>
              </a:extLst>
            </p:cNvPr>
            <p:cNvGrpSpPr/>
            <p:nvPr/>
          </p:nvGrpSpPr>
          <p:grpSpPr>
            <a:xfrm>
              <a:off x="5298377" y="130870"/>
              <a:ext cx="1595248" cy="1595248"/>
              <a:chOff x="5493419" y="268037"/>
              <a:chExt cx="1205163" cy="1205163"/>
            </a:xfrm>
          </p:grpSpPr>
          <p:sp>
            <p:nvSpPr>
              <p:cNvPr id="5" name="菱形 4">
                <a:extLst>
                  <a:ext uri="{FF2B5EF4-FFF2-40B4-BE49-F238E27FC236}">
                    <a16:creationId xmlns:a16="http://schemas.microsoft.com/office/drawing/2014/main" id="{9AFAC744-9F38-4EDC-B002-A7E2FCEFEAA1}"/>
                  </a:ext>
                </a:extLst>
              </p:cNvPr>
              <p:cNvSpPr/>
              <p:nvPr/>
            </p:nvSpPr>
            <p:spPr>
              <a:xfrm>
                <a:off x="5493419" y="268037"/>
                <a:ext cx="1205163" cy="1205163"/>
              </a:xfrm>
              <a:prstGeom prst="diamond">
                <a:avLst/>
              </a:prstGeom>
              <a:solidFill>
                <a:srgbClr val="CC0808"/>
              </a:solidFill>
              <a:ln>
                <a:noFill/>
              </a:ln>
              <a:effectLst>
                <a:outerShdw blurRad="139700" sx="112000" sy="112000" algn="c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  <p:sp>
            <p:nvSpPr>
              <p:cNvPr id="30" name="菱形 29">
                <a:extLst>
                  <a:ext uri="{FF2B5EF4-FFF2-40B4-BE49-F238E27FC236}">
                    <a16:creationId xmlns:a16="http://schemas.microsoft.com/office/drawing/2014/main" id="{CA08E713-3844-43BE-901E-20D96FB9309F}"/>
                  </a:ext>
                </a:extLst>
              </p:cNvPr>
              <p:cNvSpPr/>
              <p:nvPr/>
            </p:nvSpPr>
            <p:spPr>
              <a:xfrm>
                <a:off x="5646417" y="421035"/>
                <a:ext cx="899166" cy="899166"/>
              </a:xfrm>
              <a:prstGeom prst="diamond">
                <a:avLst/>
              </a:prstGeom>
              <a:noFill/>
              <a:ln>
                <a:solidFill>
                  <a:srgbClr val="F1E8C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0F41414-5C4A-4276-869A-3FF50E814450}"/>
                </a:ext>
              </a:extLst>
            </p:cNvPr>
            <p:cNvSpPr txBox="1"/>
            <p:nvPr/>
          </p:nvSpPr>
          <p:spPr>
            <a:xfrm flipV="1">
              <a:off x="5644263" y="548573"/>
              <a:ext cx="807058" cy="8822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08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F6F0DA"/>
                  </a:solidFill>
                  <a:effectLst/>
                  <a:uLnTx/>
                  <a:uFillTx/>
                  <a:latin typeface="字魂110号-武林江湖体" panose="00000500000000000000" pitchFamily="2" charset="-122"/>
                  <a:ea typeface="字魂110号-武林江湖体" panose="00000500000000000000" pitchFamily="2" charset="-122"/>
                  <a:cs typeface="+mn-cs"/>
                </a:rPr>
                <a:t>福</a:t>
              </a:r>
            </a:p>
          </p:txBody>
        </p:sp>
      </p:grpSp>
      <p:sp>
        <p:nvSpPr>
          <p:cNvPr id="32" name="Google Shape;231;p5"/>
          <p:cNvSpPr/>
          <p:nvPr/>
        </p:nvSpPr>
        <p:spPr>
          <a:xfrm>
            <a:off x="472420" y="299593"/>
            <a:ext cx="16596380" cy="9644510"/>
          </a:xfrm>
          <a:prstGeom prst="roundRect">
            <a:avLst>
              <a:gd name="adj" fmla="val 12616"/>
            </a:avLst>
          </a:prstGeom>
          <a:solidFill>
            <a:schemeClr val="bg1"/>
          </a:solidFill>
          <a:ln w="38100" cap="flat" cmpd="sng">
            <a:solidFill>
              <a:schemeClr val="accent2">
                <a:lumMod val="75000"/>
              </a:schemeClr>
            </a:solidFill>
            <a:prstDash val="sysDash"/>
            <a:miter lim="800000"/>
            <a:headEnd type="none" w="sm" len="sm"/>
            <a:tailEnd type="none" w="sm" len="sm"/>
          </a:ln>
          <a:effectLst>
            <a:outerShdw dist="1016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lIns="91382" tIns="45680" rIns="91382" bIns="45680" anchor="ctr"/>
          <a:lstStyle/>
          <a:p>
            <a:pPr marL="0" marR="0" lvl="0" indent="0" algn="ctr" defTabSz="914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9ACBF0A-15D9-D998-78A1-0ABF8DB7B8D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29" t="13633" r="2129" b="8390"/>
          <a:stretch/>
        </p:blipFill>
        <p:spPr>
          <a:xfrm>
            <a:off x="5831916" y="866674"/>
            <a:ext cx="5369484" cy="65680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847DA9-AF32-BA81-D0E7-497595411443}"/>
              </a:ext>
            </a:extLst>
          </p:cNvPr>
          <p:cNvSpPr txBox="1"/>
          <p:nvPr/>
        </p:nvSpPr>
        <p:spPr>
          <a:xfrm>
            <a:off x="3209132" y="7835891"/>
            <a:ext cx="105068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Chiều d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ài 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3 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cm; 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chiều 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rộng 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3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 cm </a:t>
            </a:r>
            <a:endParaRPr kumimoji="0" lang="en-US" sz="6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思源黑体 Light"/>
              <a:cs typeface="+mn-cs"/>
            </a:endParaRPr>
          </a:p>
          <a:p>
            <a:pPr marL="0" marR="0" lvl="0" indent="0" algn="ct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và 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chiều 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cao 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3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 cm. </a:t>
            </a:r>
            <a:endParaRPr kumimoji="0" lang="en-US" sz="6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思源黑体 Ligh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19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92280" y="345038"/>
            <a:ext cx="16573015" cy="10378960"/>
          </a:xfrm>
          <a:prstGeom prst="rect">
            <a:avLst/>
          </a:prstGeom>
        </p:spPr>
      </p:pic>
      <p:pic>
        <p:nvPicPr>
          <p:cNvPr id="24" name="Picture 10" descr="amiya&amp;#39;s world">
            <a:extLst>
              <a:ext uri="{FF2B5EF4-FFF2-40B4-BE49-F238E27FC236}">
                <a16:creationId xmlns:a16="http://schemas.microsoft.com/office/drawing/2014/main" id="{C722F7B5-A1DB-48B0-B9A7-DF9E7E08854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9389" y="0"/>
            <a:ext cx="7828026" cy="156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Cloud 1" descr="C:\Users\Joseph\Desktop\Cloud1.png">
            <a:extLst>
              <a:ext uri="{FF2B5EF4-FFF2-40B4-BE49-F238E27FC236}">
                <a16:creationId xmlns:a16="http://schemas.microsoft.com/office/drawing/2014/main" id="{3420FF42-F734-428D-9925-F71E0B863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0523" y="-2308365"/>
            <a:ext cx="14080474" cy="563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Cloud 1" descr="C:\Users\Joseph\Desktop\Cloud1.png">
            <a:extLst>
              <a:ext uri="{FF2B5EF4-FFF2-40B4-BE49-F238E27FC236}">
                <a16:creationId xmlns:a16="http://schemas.microsoft.com/office/drawing/2014/main" id="{216BAEF0-3450-42F1-9CC0-9F83C27C1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35183" y="-4151317"/>
            <a:ext cx="14080474" cy="563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Google Shape;963;p30">
            <a:extLst>
              <a:ext uri="{FF2B5EF4-FFF2-40B4-BE49-F238E27FC236}">
                <a16:creationId xmlns:a16="http://schemas.microsoft.com/office/drawing/2014/main" id="{23883896-A9B4-4AD5-94E9-6890684A4D21}"/>
              </a:ext>
            </a:extLst>
          </p:cNvPr>
          <p:cNvSpPr/>
          <p:nvPr/>
        </p:nvSpPr>
        <p:spPr>
          <a:xfrm>
            <a:off x="12387801" y="2607330"/>
            <a:ext cx="1692686" cy="739512"/>
          </a:xfrm>
          <a:custGeom>
            <a:avLst/>
            <a:gdLst/>
            <a:ahLst/>
            <a:cxnLst/>
            <a:rect l="l" t="t" r="r" b="b"/>
            <a:pathLst>
              <a:path w="56477" h="26068" extrusionOk="0">
                <a:moveTo>
                  <a:pt x="20818" y="1"/>
                </a:moveTo>
                <a:cubicBezTo>
                  <a:pt x="17845" y="1"/>
                  <a:pt x="14862" y="1741"/>
                  <a:pt x="13632" y="4463"/>
                </a:cubicBezTo>
                <a:cubicBezTo>
                  <a:pt x="13384" y="5008"/>
                  <a:pt x="13201" y="5599"/>
                  <a:pt x="13225" y="6196"/>
                </a:cubicBezTo>
                <a:cubicBezTo>
                  <a:pt x="13246" y="6693"/>
                  <a:pt x="13405" y="7169"/>
                  <a:pt x="13467" y="7663"/>
                </a:cubicBezTo>
                <a:cubicBezTo>
                  <a:pt x="13639" y="9060"/>
                  <a:pt x="12852" y="10603"/>
                  <a:pt x="11510" y="11027"/>
                </a:cubicBezTo>
                <a:cubicBezTo>
                  <a:pt x="11307" y="11091"/>
                  <a:pt x="11097" y="11120"/>
                  <a:pt x="10886" y="11120"/>
                </a:cubicBezTo>
                <a:cubicBezTo>
                  <a:pt x="9697" y="11120"/>
                  <a:pt x="8493" y="10176"/>
                  <a:pt x="8524" y="8980"/>
                </a:cubicBezTo>
                <a:cubicBezTo>
                  <a:pt x="8538" y="8418"/>
                  <a:pt x="8852" y="7828"/>
                  <a:pt x="9387" y="7649"/>
                </a:cubicBezTo>
                <a:cubicBezTo>
                  <a:pt x="9475" y="7619"/>
                  <a:pt x="9567" y="7605"/>
                  <a:pt x="9659" y="7605"/>
                </a:cubicBezTo>
                <a:cubicBezTo>
                  <a:pt x="10128" y="7605"/>
                  <a:pt x="10609" y="7963"/>
                  <a:pt x="10592" y="8435"/>
                </a:cubicBezTo>
                <a:cubicBezTo>
                  <a:pt x="10481" y="8129"/>
                  <a:pt x="10155" y="7964"/>
                  <a:pt x="9827" y="7964"/>
                </a:cubicBezTo>
                <a:cubicBezTo>
                  <a:pt x="9656" y="7964"/>
                  <a:pt x="9484" y="8009"/>
                  <a:pt x="9343" y="8104"/>
                </a:cubicBezTo>
                <a:cubicBezTo>
                  <a:pt x="8932" y="8380"/>
                  <a:pt x="8787" y="8950"/>
                  <a:pt x="8901" y="9433"/>
                </a:cubicBezTo>
                <a:cubicBezTo>
                  <a:pt x="9090" y="10253"/>
                  <a:pt x="9946" y="10799"/>
                  <a:pt x="10790" y="10799"/>
                </a:cubicBezTo>
                <a:cubicBezTo>
                  <a:pt x="10932" y="10799"/>
                  <a:pt x="11075" y="10784"/>
                  <a:pt x="11213" y="10751"/>
                </a:cubicBezTo>
                <a:cubicBezTo>
                  <a:pt x="12176" y="10527"/>
                  <a:pt x="12898" y="9643"/>
                  <a:pt x="13101" y="8677"/>
                </a:cubicBezTo>
                <a:cubicBezTo>
                  <a:pt x="13384" y="7355"/>
                  <a:pt x="12970" y="5546"/>
                  <a:pt x="11621" y="4946"/>
                </a:cubicBezTo>
                <a:cubicBezTo>
                  <a:pt x="11293" y="4801"/>
                  <a:pt x="10934" y="4705"/>
                  <a:pt x="10579" y="4653"/>
                </a:cubicBezTo>
                <a:cubicBezTo>
                  <a:pt x="10357" y="4620"/>
                  <a:pt x="10133" y="4604"/>
                  <a:pt x="9908" y="4604"/>
                </a:cubicBezTo>
                <a:cubicBezTo>
                  <a:pt x="9050" y="4604"/>
                  <a:pt x="8185" y="4833"/>
                  <a:pt x="7427" y="5219"/>
                </a:cubicBezTo>
                <a:cubicBezTo>
                  <a:pt x="6036" y="5923"/>
                  <a:pt x="4843" y="7072"/>
                  <a:pt x="4249" y="8512"/>
                </a:cubicBezTo>
                <a:cubicBezTo>
                  <a:pt x="3655" y="9954"/>
                  <a:pt x="3717" y="11693"/>
                  <a:pt x="4573" y="12998"/>
                </a:cubicBezTo>
                <a:cubicBezTo>
                  <a:pt x="1847" y="13775"/>
                  <a:pt x="0" y="16781"/>
                  <a:pt x="421" y="19583"/>
                </a:cubicBezTo>
                <a:cubicBezTo>
                  <a:pt x="839" y="22386"/>
                  <a:pt x="3379" y="24684"/>
                  <a:pt x="6199" y="24949"/>
                </a:cubicBezTo>
                <a:cubicBezTo>
                  <a:pt x="6390" y="24967"/>
                  <a:pt x="6582" y="24976"/>
                  <a:pt x="6774" y="24976"/>
                </a:cubicBezTo>
                <a:cubicBezTo>
                  <a:pt x="9403" y="24976"/>
                  <a:pt x="11970" y="23330"/>
                  <a:pt x="13111" y="20949"/>
                </a:cubicBezTo>
                <a:cubicBezTo>
                  <a:pt x="13781" y="19555"/>
                  <a:pt x="13957" y="17795"/>
                  <a:pt x="13073" y="16525"/>
                </a:cubicBezTo>
                <a:cubicBezTo>
                  <a:pt x="12572" y="15804"/>
                  <a:pt x="11661" y="15386"/>
                  <a:pt x="10799" y="15386"/>
                </a:cubicBezTo>
                <a:cubicBezTo>
                  <a:pt x="10142" y="15386"/>
                  <a:pt x="9513" y="15629"/>
                  <a:pt x="9115" y="16166"/>
                </a:cubicBezTo>
                <a:cubicBezTo>
                  <a:pt x="8773" y="16629"/>
                  <a:pt x="8649" y="17281"/>
                  <a:pt x="8922" y="17789"/>
                </a:cubicBezTo>
                <a:cubicBezTo>
                  <a:pt x="9112" y="18141"/>
                  <a:pt x="9516" y="18370"/>
                  <a:pt x="9906" y="18370"/>
                </a:cubicBezTo>
                <a:cubicBezTo>
                  <a:pt x="10076" y="18370"/>
                  <a:pt x="10243" y="18327"/>
                  <a:pt x="10388" y="18230"/>
                </a:cubicBezTo>
                <a:lnTo>
                  <a:pt x="10388" y="18230"/>
                </a:lnTo>
                <a:cubicBezTo>
                  <a:pt x="10245" y="18509"/>
                  <a:pt x="9929" y="18657"/>
                  <a:pt x="9613" y="18657"/>
                </a:cubicBezTo>
                <a:cubicBezTo>
                  <a:pt x="9487" y="18657"/>
                  <a:pt x="9361" y="18634"/>
                  <a:pt x="9246" y="18585"/>
                </a:cubicBezTo>
                <a:cubicBezTo>
                  <a:pt x="8839" y="18413"/>
                  <a:pt x="8573" y="18002"/>
                  <a:pt x="8480" y="17574"/>
                </a:cubicBezTo>
                <a:cubicBezTo>
                  <a:pt x="8189" y="16249"/>
                  <a:pt x="9534" y="14984"/>
                  <a:pt x="10887" y="14984"/>
                </a:cubicBezTo>
                <a:cubicBezTo>
                  <a:pt x="10964" y="14984"/>
                  <a:pt x="11040" y="14988"/>
                  <a:pt x="11117" y="14996"/>
                </a:cubicBezTo>
                <a:cubicBezTo>
                  <a:pt x="12542" y="15148"/>
                  <a:pt x="13664" y="16401"/>
                  <a:pt x="14081" y="17774"/>
                </a:cubicBezTo>
                <a:cubicBezTo>
                  <a:pt x="14588" y="19431"/>
                  <a:pt x="14278" y="21281"/>
                  <a:pt x="14940" y="22886"/>
                </a:cubicBezTo>
                <a:cubicBezTo>
                  <a:pt x="15767" y="24897"/>
                  <a:pt x="18030" y="26068"/>
                  <a:pt x="20211" y="26068"/>
                </a:cubicBezTo>
                <a:cubicBezTo>
                  <a:pt x="20234" y="26068"/>
                  <a:pt x="20257" y="26068"/>
                  <a:pt x="20280" y="26067"/>
                </a:cubicBezTo>
                <a:cubicBezTo>
                  <a:pt x="22478" y="26043"/>
                  <a:pt x="24559" y="25015"/>
                  <a:pt x="26316" y="23690"/>
                </a:cubicBezTo>
                <a:cubicBezTo>
                  <a:pt x="27397" y="24741"/>
                  <a:pt x="28905" y="25316"/>
                  <a:pt x="30408" y="25316"/>
                </a:cubicBezTo>
                <a:cubicBezTo>
                  <a:pt x="31007" y="25316"/>
                  <a:pt x="31606" y="25225"/>
                  <a:pt x="32176" y="25036"/>
                </a:cubicBezTo>
                <a:cubicBezTo>
                  <a:pt x="34178" y="24374"/>
                  <a:pt x="35741" y="22540"/>
                  <a:pt x="36083" y="20463"/>
                </a:cubicBezTo>
                <a:cubicBezTo>
                  <a:pt x="36283" y="19255"/>
                  <a:pt x="36069" y="17943"/>
                  <a:pt x="35310" y="16988"/>
                </a:cubicBezTo>
                <a:cubicBezTo>
                  <a:pt x="34729" y="16257"/>
                  <a:pt x="33800" y="15784"/>
                  <a:pt x="32881" y="15784"/>
                </a:cubicBezTo>
                <a:cubicBezTo>
                  <a:pt x="32598" y="15784"/>
                  <a:pt x="32315" y="15829"/>
                  <a:pt x="32045" y="15925"/>
                </a:cubicBezTo>
                <a:cubicBezTo>
                  <a:pt x="30892" y="16332"/>
                  <a:pt x="30154" y="17760"/>
                  <a:pt x="30651" y="18875"/>
                </a:cubicBezTo>
                <a:cubicBezTo>
                  <a:pt x="30885" y="19403"/>
                  <a:pt x="31438" y="19818"/>
                  <a:pt x="31992" y="19818"/>
                </a:cubicBezTo>
                <a:cubicBezTo>
                  <a:pt x="32122" y="19818"/>
                  <a:pt x="32253" y="19795"/>
                  <a:pt x="32379" y="19745"/>
                </a:cubicBezTo>
                <a:cubicBezTo>
                  <a:pt x="33042" y="19479"/>
                  <a:pt x="33153" y="18330"/>
                  <a:pt x="32480" y="18099"/>
                </a:cubicBezTo>
                <a:lnTo>
                  <a:pt x="32480" y="18099"/>
                </a:lnTo>
                <a:cubicBezTo>
                  <a:pt x="33332" y="18189"/>
                  <a:pt x="33484" y="19583"/>
                  <a:pt x="32759" y="20042"/>
                </a:cubicBezTo>
                <a:cubicBezTo>
                  <a:pt x="32551" y="20173"/>
                  <a:pt x="32317" y="20231"/>
                  <a:pt x="32079" y="20231"/>
                </a:cubicBezTo>
                <a:cubicBezTo>
                  <a:pt x="31491" y="20231"/>
                  <a:pt x="30875" y="19872"/>
                  <a:pt x="30544" y="19358"/>
                </a:cubicBezTo>
                <a:cubicBezTo>
                  <a:pt x="29936" y="18413"/>
                  <a:pt x="30130" y="17060"/>
                  <a:pt x="30920" y="16260"/>
                </a:cubicBezTo>
                <a:cubicBezTo>
                  <a:pt x="31455" y="15717"/>
                  <a:pt x="32217" y="15439"/>
                  <a:pt x="32981" y="15439"/>
                </a:cubicBezTo>
                <a:cubicBezTo>
                  <a:pt x="33345" y="15439"/>
                  <a:pt x="33710" y="15503"/>
                  <a:pt x="34050" y="15631"/>
                </a:cubicBezTo>
                <a:cubicBezTo>
                  <a:pt x="34644" y="15859"/>
                  <a:pt x="35154" y="16252"/>
                  <a:pt x="35672" y="16618"/>
                </a:cubicBezTo>
                <a:cubicBezTo>
                  <a:pt x="37515" y="17919"/>
                  <a:pt x="39555" y="18917"/>
                  <a:pt x="41584" y="19911"/>
                </a:cubicBezTo>
                <a:cubicBezTo>
                  <a:pt x="42835" y="20522"/>
                  <a:pt x="44162" y="21148"/>
                  <a:pt x="45538" y="21148"/>
                </a:cubicBezTo>
                <a:cubicBezTo>
                  <a:pt x="45684" y="21148"/>
                  <a:pt x="45830" y="21141"/>
                  <a:pt x="45977" y="21126"/>
                </a:cubicBezTo>
                <a:cubicBezTo>
                  <a:pt x="48031" y="20919"/>
                  <a:pt x="49591" y="19275"/>
                  <a:pt x="51071" y="17837"/>
                </a:cubicBezTo>
                <a:cubicBezTo>
                  <a:pt x="52377" y="16564"/>
                  <a:pt x="54018" y="15305"/>
                  <a:pt x="55779" y="15305"/>
                </a:cubicBezTo>
                <a:cubicBezTo>
                  <a:pt x="56009" y="15305"/>
                  <a:pt x="56242" y="15326"/>
                  <a:pt x="56476" y="15372"/>
                </a:cubicBezTo>
                <a:cubicBezTo>
                  <a:pt x="56404" y="15314"/>
                  <a:pt x="56328" y="15251"/>
                  <a:pt x="56252" y="15196"/>
                </a:cubicBezTo>
                <a:cubicBezTo>
                  <a:pt x="55330" y="14518"/>
                  <a:pt x="54182" y="14164"/>
                  <a:pt x="53037" y="14164"/>
                </a:cubicBezTo>
                <a:cubicBezTo>
                  <a:pt x="52288" y="14164"/>
                  <a:pt x="51540" y="14316"/>
                  <a:pt x="50858" y="14627"/>
                </a:cubicBezTo>
                <a:cubicBezTo>
                  <a:pt x="49812" y="15103"/>
                  <a:pt x="48949" y="15904"/>
                  <a:pt x="47972" y="16508"/>
                </a:cubicBezTo>
                <a:cubicBezTo>
                  <a:pt x="47265" y="16948"/>
                  <a:pt x="46433" y="17286"/>
                  <a:pt x="45619" y="17286"/>
                </a:cubicBezTo>
                <a:cubicBezTo>
                  <a:pt x="45309" y="17286"/>
                  <a:pt x="45001" y="17237"/>
                  <a:pt x="44704" y="17126"/>
                </a:cubicBezTo>
                <a:cubicBezTo>
                  <a:pt x="43320" y="16604"/>
                  <a:pt x="42740" y="15017"/>
                  <a:pt x="42064" y="13702"/>
                </a:cubicBezTo>
                <a:cubicBezTo>
                  <a:pt x="40042" y="9761"/>
                  <a:pt x="35649" y="7228"/>
                  <a:pt x="31247" y="7228"/>
                </a:cubicBezTo>
                <a:cubicBezTo>
                  <a:pt x="30495" y="7228"/>
                  <a:pt x="29742" y="7302"/>
                  <a:pt x="29001" y="7456"/>
                </a:cubicBezTo>
                <a:cubicBezTo>
                  <a:pt x="29387" y="9063"/>
                  <a:pt x="29001" y="10837"/>
                  <a:pt x="27986" y="12142"/>
                </a:cubicBezTo>
                <a:cubicBezTo>
                  <a:pt x="26971" y="13447"/>
                  <a:pt x="25343" y="14251"/>
                  <a:pt x="23690" y="14272"/>
                </a:cubicBezTo>
                <a:cubicBezTo>
                  <a:pt x="23673" y="14272"/>
                  <a:pt x="23656" y="14272"/>
                  <a:pt x="23638" y="14272"/>
                </a:cubicBezTo>
                <a:cubicBezTo>
                  <a:pt x="22670" y="14272"/>
                  <a:pt x="21672" y="13994"/>
                  <a:pt x="20956" y="13340"/>
                </a:cubicBezTo>
                <a:cubicBezTo>
                  <a:pt x="20228" y="12674"/>
                  <a:pt x="19859" y="11580"/>
                  <a:pt x="20200" y="10654"/>
                </a:cubicBezTo>
                <a:cubicBezTo>
                  <a:pt x="20470" y="9925"/>
                  <a:pt x="21235" y="9400"/>
                  <a:pt x="21992" y="9400"/>
                </a:cubicBezTo>
                <a:cubicBezTo>
                  <a:pt x="22195" y="9400"/>
                  <a:pt x="22397" y="9437"/>
                  <a:pt x="22589" y="9519"/>
                </a:cubicBezTo>
                <a:cubicBezTo>
                  <a:pt x="22474" y="9489"/>
                  <a:pt x="22360" y="9475"/>
                  <a:pt x="22248" y="9475"/>
                </a:cubicBezTo>
                <a:cubicBezTo>
                  <a:pt x="21081" y="9475"/>
                  <a:pt x="20158" y="11024"/>
                  <a:pt x="20622" y="12180"/>
                </a:cubicBezTo>
                <a:cubicBezTo>
                  <a:pt x="21088" y="13352"/>
                  <a:pt x="22431" y="13944"/>
                  <a:pt x="23706" y="13944"/>
                </a:cubicBezTo>
                <a:cubicBezTo>
                  <a:pt x="23809" y="13944"/>
                  <a:pt x="23912" y="13941"/>
                  <a:pt x="24014" y="13933"/>
                </a:cubicBezTo>
                <a:cubicBezTo>
                  <a:pt x="25798" y="13795"/>
                  <a:pt x="27468" y="12656"/>
                  <a:pt x="28245" y="11045"/>
                </a:cubicBezTo>
                <a:cubicBezTo>
                  <a:pt x="28707" y="10089"/>
                  <a:pt x="28863" y="9004"/>
                  <a:pt x="28814" y="7942"/>
                </a:cubicBezTo>
                <a:cubicBezTo>
                  <a:pt x="28649" y="4380"/>
                  <a:pt x="25995" y="1036"/>
                  <a:pt x="22527" y="200"/>
                </a:cubicBezTo>
                <a:cubicBezTo>
                  <a:pt x="21966" y="65"/>
                  <a:pt x="21392" y="1"/>
                  <a:pt x="20818" y="1"/>
                </a:cubicBez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5" name="Google Shape;963;p30">
            <a:extLst>
              <a:ext uri="{FF2B5EF4-FFF2-40B4-BE49-F238E27FC236}">
                <a16:creationId xmlns:a16="http://schemas.microsoft.com/office/drawing/2014/main" id="{1B08A96A-4CE8-40E9-B022-2BB14CAF53DF}"/>
              </a:ext>
            </a:extLst>
          </p:cNvPr>
          <p:cNvSpPr/>
          <p:nvPr/>
        </p:nvSpPr>
        <p:spPr>
          <a:xfrm>
            <a:off x="10521501" y="1239934"/>
            <a:ext cx="1692686" cy="739512"/>
          </a:xfrm>
          <a:custGeom>
            <a:avLst/>
            <a:gdLst/>
            <a:ahLst/>
            <a:cxnLst/>
            <a:rect l="l" t="t" r="r" b="b"/>
            <a:pathLst>
              <a:path w="56477" h="26068" extrusionOk="0">
                <a:moveTo>
                  <a:pt x="20818" y="1"/>
                </a:moveTo>
                <a:cubicBezTo>
                  <a:pt x="17845" y="1"/>
                  <a:pt x="14862" y="1741"/>
                  <a:pt x="13632" y="4463"/>
                </a:cubicBezTo>
                <a:cubicBezTo>
                  <a:pt x="13384" y="5008"/>
                  <a:pt x="13201" y="5599"/>
                  <a:pt x="13225" y="6196"/>
                </a:cubicBezTo>
                <a:cubicBezTo>
                  <a:pt x="13246" y="6693"/>
                  <a:pt x="13405" y="7169"/>
                  <a:pt x="13467" y="7663"/>
                </a:cubicBezTo>
                <a:cubicBezTo>
                  <a:pt x="13639" y="9060"/>
                  <a:pt x="12852" y="10603"/>
                  <a:pt x="11510" y="11027"/>
                </a:cubicBezTo>
                <a:cubicBezTo>
                  <a:pt x="11307" y="11091"/>
                  <a:pt x="11097" y="11120"/>
                  <a:pt x="10886" y="11120"/>
                </a:cubicBezTo>
                <a:cubicBezTo>
                  <a:pt x="9697" y="11120"/>
                  <a:pt x="8493" y="10176"/>
                  <a:pt x="8524" y="8980"/>
                </a:cubicBezTo>
                <a:cubicBezTo>
                  <a:pt x="8538" y="8418"/>
                  <a:pt x="8852" y="7828"/>
                  <a:pt x="9387" y="7649"/>
                </a:cubicBezTo>
                <a:cubicBezTo>
                  <a:pt x="9475" y="7619"/>
                  <a:pt x="9567" y="7605"/>
                  <a:pt x="9659" y="7605"/>
                </a:cubicBezTo>
                <a:cubicBezTo>
                  <a:pt x="10128" y="7605"/>
                  <a:pt x="10609" y="7963"/>
                  <a:pt x="10592" y="8435"/>
                </a:cubicBezTo>
                <a:cubicBezTo>
                  <a:pt x="10481" y="8129"/>
                  <a:pt x="10155" y="7964"/>
                  <a:pt x="9827" y="7964"/>
                </a:cubicBezTo>
                <a:cubicBezTo>
                  <a:pt x="9656" y="7964"/>
                  <a:pt x="9484" y="8009"/>
                  <a:pt x="9343" y="8104"/>
                </a:cubicBezTo>
                <a:cubicBezTo>
                  <a:pt x="8932" y="8380"/>
                  <a:pt x="8787" y="8950"/>
                  <a:pt x="8901" y="9433"/>
                </a:cubicBezTo>
                <a:cubicBezTo>
                  <a:pt x="9090" y="10253"/>
                  <a:pt x="9946" y="10799"/>
                  <a:pt x="10790" y="10799"/>
                </a:cubicBezTo>
                <a:cubicBezTo>
                  <a:pt x="10932" y="10799"/>
                  <a:pt x="11075" y="10784"/>
                  <a:pt x="11213" y="10751"/>
                </a:cubicBezTo>
                <a:cubicBezTo>
                  <a:pt x="12176" y="10527"/>
                  <a:pt x="12898" y="9643"/>
                  <a:pt x="13101" y="8677"/>
                </a:cubicBezTo>
                <a:cubicBezTo>
                  <a:pt x="13384" y="7355"/>
                  <a:pt x="12970" y="5546"/>
                  <a:pt x="11621" y="4946"/>
                </a:cubicBezTo>
                <a:cubicBezTo>
                  <a:pt x="11293" y="4801"/>
                  <a:pt x="10934" y="4705"/>
                  <a:pt x="10579" y="4653"/>
                </a:cubicBezTo>
                <a:cubicBezTo>
                  <a:pt x="10357" y="4620"/>
                  <a:pt x="10133" y="4604"/>
                  <a:pt x="9908" y="4604"/>
                </a:cubicBezTo>
                <a:cubicBezTo>
                  <a:pt x="9050" y="4604"/>
                  <a:pt x="8185" y="4833"/>
                  <a:pt x="7427" y="5219"/>
                </a:cubicBezTo>
                <a:cubicBezTo>
                  <a:pt x="6036" y="5923"/>
                  <a:pt x="4843" y="7072"/>
                  <a:pt x="4249" y="8512"/>
                </a:cubicBezTo>
                <a:cubicBezTo>
                  <a:pt x="3655" y="9954"/>
                  <a:pt x="3717" y="11693"/>
                  <a:pt x="4573" y="12998"/>
                </a:cubicBezTo>
                <a:cubicBezTo>
                  <a:pt x="1847" y="13775"/>
                  <a:pt x="0" y="16781"/>
                  <a:pt x="421" y="19583"/>
                </a:cubicBezTo>
                <a:cubicBezTo>
                  <a:pt x="839" y="22386"/>
                  <a:pt x="3379" y="24684"/>
                  <a:pt x="6199" y="24949"/>
                </a:cubicBezTo>
                <a:cubicBezTo>
                  <a:pt x="6390" y="24967"/>
                  <a:pt x="6582" y="24976"/>
                  <a:pt x="6774" y="24976"/>
                </a:cubicBezTo>
                <a:cubicBezTo>
                  <a:pt x="9403" y="24976"/>
                  <a:pt x="11970" y="23330"/>
                  <a:pt x="13111" y="20949"/>
                </a:cubicBezTo>
                <a:cubicBezTo>
                  <a:pt x="13781" y="19555"/>
                  <a:pt x="13957" y="17795"/>
                  <a:pt x="13073" y="16525"/>
                </a:cubicBezTo>
                <a:cubicBezTo>
                  <a:pt x="12572" y="15804"/>
                  <a:pt x="11661" y="15386"/>
                  <a:pt x="10799" y="15386"/>
                </a:cubicBezTo>
                <a:cubicBezTo>
                  <a:pt x="10142" y="15386"/>
                  <a:pt x="9513" y="15629"/>
                  <a:pt x="9115" y="16166"/>
                </a:cubicBezTo>
                <a:cubicBezTo>
                  <a:pt x="8773" y="16629"/>
                  <a:pt x="8649" y="17281"/>
                  <a:pt x="8922" y="17789"/>
                </a:cubicBezTo>
                <a:cubicBezTo>
                  <a:pt x="9112" y="18141"/>
                  <a:pt x="9516" y="18370"/>
                  <a:pt x="9906" y="18370"/>
                </a:cubicBezTo>
                <a:cubicBezTo>
                  <a:pt x="10076" y="18370"/>
                  <a:pt x="10243" y="18327"/>
                  <a:pt x="10388" y="18230"/>
                </a:cubicBezTo>
                <a:lnTo>
                  <a:pt x="10388" y="18230"/>
                </a:lnTo>
                <a:cubicBezTo>
                  <a:pt x="10245" y="18509"/>
                  <a:pt x="9929" y="18657"/>
                  <a:pt x="9613" y="18657"/>
                </a:cubicBezTo>
                <a:cubicBezTo>
                  <a:pt x="9487" y="18657"/>
                  <a:pt x="9361" y="18634"/>
                  <a:pt x="9246" y="18585"/>
                </a:cubicBezTo>
                <a:cubicBezTo>
                  <a:pt x="8839" y="18413"/>
                  <a:pt x="8573" y="18002"/>
                  <a:pt x="8480" y="17574"/>
                </a:cubicBezTo>
                <a:cubicBezTo>
                  <a:pt x="8189" y="16249"/>
                  <a:pt x="9534" y="14984"/>
                  <a:pt x="10887" y="14984"/>
                </a:cubicBezTo>
                <a:cubicBezTo>
                  <a:pt x="10964" y="14984"/>
                  <a:pt x="11040" y="14988"/>
                  <a:pt x="11117" y="14996"/>
                </a:cubicBezTo>
                <a:cubicBezTo>
                  <a:pt x="12542" y="15148"/>
                  <a:pt x="13664" y="16401"/>
                  <a:pt x="14081" y="17774"/>
                </a:cubicBezTo>
                <a:cubicBezTo>
                  <a:pt x="14588" y="19431"/>
                  <a:pt x="14278" y="21281"/>
                  <a:pt x="14940" y="22886"/>
                </a:cubicBezTo>
                <a:cubicBezTo>
                  <a:pt x="15767" y="24897"/>
                  <a:pt x="18030" y="26068"/>
                  <a:pt x="20211" y="26068"/>
                </a:cubicBezTo>
                <a:cubicBezTo>
                  <a:pt x="20234" y="26068"/>
                  <a:pt x="20257" y="26068"/>
                  <a:pt x="20280" y="26067"/>
                </a:cubicBezTo>
                <a:cubicBezTo>
                  <a:pt x="22478" y="26043"/>
                  <a:pt x="24559" y="25015"/>
                  <a:pt x="26316" y="23690"/>
                </a:cubicBezTo>
                <a:cubicBezTo>
                  <a:pt x="27397" y="24741"/>
                  <a:pt x="28905" y="25316"/>
                  <a:pt x="30408" y="25316"/>
                </a:cubicBezTo>
                <a:cubicBezTo>
                  <a:pt x="31007" y="25316"/>
                  <a:pt x="31606" y="25225"/>
                  <a:pt x="32176" y="25036"/>
                </a:cubicBezTo>
                <a:cubicBezTo>
                  <a:pt x="34178" y="24374"/>
                  <a:pt x="35741" y="22540"/>
                  <a:pt x="36083" y="20463"/>
                </a:cubicBezTo>
                <a:cubicBezTo>
                  <a:pt x="36283" y="19255"/>
                  <a:pt x="36069" y="17943"/>
                  <a:pt x="35310" y="16988"/>
                </a:cubicBezTo>
                <a:cubicBezTo>
                  <a:pt x="34729" y="16257"/>
                  <a:pt x="33800" y="15784"/>
                  <a:pt x="32881" y="15784"/>
                </a:cubicBezTo>
                <a:cubicBezTo>
                  <a:pt x="32598" y="15784"/>
                  <a:pt x="32315" y="15829"/>
                  <a:pt x="32045" y="15925"/>
                </a:cubicBezTo>
                <a:cubicBezTo>
                  <a:pt x="30892" y="16332"/>
                  <a:pt x="30154" y="17760"/>
                  <a:pt x="30651" y="18875"/>
                </a:cubicBezTo>
                <a:cubicBezTo>
                  <a:pt x="30885" y="19403"/>
                  <a:pt x="31438" y="19818"/>
                  <a:pt x="31992" y="19818"/>
                </a:cubicBezTo>
                <a:cubicBezTo>
                  <a:pt x="32122" y="19818"/>
                  <a:pt x="32253" y="19795"/>
                  <a:pt x="32379" y="19745"/>
                </a:cubicBezTo>
                <a:cubicBezTo>
                  <a:pt x="33042" y="19479"/>
                  <a:pt x="33153" y="18330"/>
                  <a:pt x="32480" y="18099"/>
                </a:cubicBezTo>
                <a:lnTo>
                  <a:pt x="32480" y="18099"/>
                </a:lnTo>
                <a:cubicBezTo>
                  <a:pt x="33332" y="18189"/>
                  <a:pt x="33484" y="19583"/>
                  <a:pt x="32759" y="20042"/>
                </a:cubicBezTo>
                <a:cubicBezTo>
                  <a:pt x="32551" y="20173"/>
                  <a:pt x="32317" y="20231"/>
                  <a:pt x="32079" y="20231"/>
                </a:cubicBezTo>
                <a:cubicBezTo>
                  <a:pt x="31491" y="20231"/>
                  <a:pt x="30875" y="19872"/>
                  <a:pt x="30544" y="19358"/>
                </a:cubicBezTo>
                <a:cubicBezTo>
                  <a:pt x="29936" y="18413"/>
                  <a:pt x="30130" y="17060"/>
                  <a:pt x="30920" y="16260"/>
                </a:cubicBezTo>
                <a:cubicBezTo>
                  <a:pt x="31455" y="15717"/>
                  <a:pt x="32217" y="15439"/>
                  <a:pt x="32981" y="15439"/>
                </a:cubicBezTo>
                <a:cubicBezTo>
                  <a:pt x="33345" y="15439"/>
                  <a:pt x="33710" y="15503"/>
                  <a:pt x="34050" y="15631"/>
                </a:cubicBezTo>
                <a:cubicBezTo>
                  <a:pt x="34644" y="15859"/>
                  <a:pt x="35154" y="16252"/>
                  <a:pt x="35672" y="16618"/>
                </a:cubicBezTo>
                <a:cubicBezTo>
                  <a:pt x="37515" y="17919"/>
                  <a:pt x="39555" y="18917"/>
                  <a:pt x="41584" y="19911"/>
                </a:cubicBezTo>
                <a:cubicBezTo>
                  <a:pt x="42835" y="20522"/>
                  <a:pt x="44162" y="21148"/>
                  <a:pt x="45538" y="21148"/>
                </a:cubicBezTo>
                <a:cubicBezTo>
                  <a:pt x="45684" y="21148"/>
                  <a:pt x="45830" y="21141"/>
                  <a:pt x="45977" y="21126"/>
                </a:cubicBezTo>
                <a:cubicBezTo>
                  <a:pt x="48031" y="20919"/>
                  <a:pt x="49591" y="19275"/>
                  <a:pt x="51071" y="17837"/>
                </a:cubicBezTo>
                <a:cubicBezTo>
                  <a:pt x="52377" y="16564"/>
                  <a:pt x="54018" y="15305"/>
                  <a:pt x="55779" y="15305"/>
                </a:cubicBezTo>
                <a:cubicBezTo>
                  <a:pt x="56009" y="15305"/>
                  <a:pt x="56242" y="15326"/>
                  <a:pt x="56476" y="15372"/>
                </a:cubicBezTo>
                <a:cubicBezTo>
                  <a:pt x="56404" y="15314"/>
                  <a:pt x="56328" y="15251"/>
                  <a:pt x="56252" y="15196"/>
                </a:cubicBezTo>
                <a:cubicBezTo>
                  <a:pt x="55330" y="14518"/>
                  <a:pt x="54182" y="14164"/>
                  <a:pt x="53037" y="14164"/>
                </a:cubicBezTo>
                <a:cubicBezTo>
                  <a:pt x="52288" y="14164"/>
                  <a:pt x="51540" y="14316"/>
                  <a:pt x="50858" y="14627"/>
                </a:cubicBezTo>
                <a:cubicBezTo>
                  <a:pt x="49812" y="15103"/>
                  <a:pt x="48949" y="15904"/>
                  <a:pt x="47972" y="16508"/>
                </a:cubicBezTo>
                <a:cubicBezTo>
                  <a:pt x="47265" y="16948"/>
                  <a:pt x="46433" y="17286"/>
                  <a:pt x="45619" y="17286"/>
                </a:cubicBezTo>
                <a:cubicBezTo>
                  <a:pt x="45309" y="17286"/>
                  <a:pt x="45001" y="17237"/>
                  <a:pt x="44704" y="17126"/>
                </a:cubicBezTo>
                <a:cubicBezTo>
                  <a:pt x="43320" y="16604"/>
                  <a:pt x="42740" y="15017"/>
                  <a:pt x="42064" y="13702"/>
                </a:cubicBezTo>
                <a:cubicBezTo>
                  <a:pt x="40042" y="9761"/>
                  <a:pt x="35649" y="7228"/>
                  <a:pt x="31247" y="7228"/>
                </a:cubicBezTo>
                <a:cubicBezTo>
                  <a:pt x="30495" y="7228"/>
                  <a:pt x="29742" y="7302"/>
                  <a:pt x="29001" y="7456"/>
                </a:cubicBezTo>
                <a:cubicBezTo>
                  <a:pt x="29387" y="9063"/>
                  <a:pt x="29001" y="10837"/>
                  <a:pt x="27986" y="12142"/>
                </a:cubicBezTo>
                <a:cubicBezTo>
                  <a:pt x="26971" y="13447"/>
                  <a:pt x="25343" y="14251"/>
                  <a:pt x="23690" y="14272"/>
                </a:cubicBezTo>
                <a:cubicBezTo>
                  <a:pt x="23673" y="14272"/>
                  <a:pt x="23656" y="14272"/>
                  <a:pt x="23638" y="14272"/>
                </a:cubicBezTo>
                <a:cubicBezTo>
                  <a:pt x="22670" y="14272"/>
                  <a:pt x="21672" y="13994"/>
                  <a:pt x="20956" y="13340"/>
                </a:cubicBezTo>
                <a:cubicBezTo>
                  <a:pt x="20228" y="12674"/>
                  <a:pt x="19859" y="11580"/>
                  <a:pt x="20200" y="10654"/>
                </a:cubicBezTo>
                <a:cubicBezTo>
                  <a:pt x="20470" y="9925"/>
                  <a:pt x="21235" y="9400"/>
                  <a:pt x="21992" y="9400"/>
                </a:cubicBezTo>
                <a:cubicBezTo>
                  <a:pt x="22195" y="9400"/>
                  <a:pt x="22397" y="9437"/>
                  <a:pt x="22589" y="9519"/>
                </a:cubicBezTo>
                <a:cubicBezTo>
                  <a:pt x="22474" y="9489"/>
                  <a:pt x="22360" y="9475"/>
                  <a:pt x="22248" y="9475"/>
                </a:cubicBezTo>
                <a:cubicBezTo>
                  <a:pt x="21081" y="9475"/>
                  <a:pt x="20158" y="11024"/>
                  <a:pt x="20622" y="12180"/>
                </a:cubicBezTo>
                <a:cubicBezTo>
                  <a:pt x="21088" y="13352"/>
                  <a:pt x="22431" y="13944"/>
                  <a:pt x="23706" y="13944"/>
                </a:cubicBezTo>
                <a:cubicBezTo>
                  <a:pt x="23809" y="13944"/>
                  <a:pt x="23912" y="13941"/>
                  <a:pt x="24014" y="13933"/>
                </a:cubicBezTo>
                <a:cubicBezTo>
                  <a:pt x="25798" y="13795"/>
                  <a:pt x="27468" y="12656"/>
                  <a:pt x="28245" y="11045"/>
                </a:cubicBezTo>
                <a:cubicBezTo>
                  <a:pt x="28707" y="10089"/>
                  <a:pt x="28863" y="9004"/>
                  <a:pt x="28814" y="7942"/>
                </a:cubicBezTo>
                <a:cubicBezTo>
                  <a:pt x="28649" y="4380"/>
                  <a:pt x="25995" y="1036"/>
                  <a:pt x="22527" y="200"/>
                </a:cubicBezTo>
                <a:cubicBezTo>
                  <a:pt x="21966" y="65"/>
                  <a:pt x="21392" y="1"/>
                  <a:pt x="20818" y="1"/>
                </a:cubicBez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47" name="Cloud 1" descr="C:\Users\Joseph\Desktop\Cloud1.png">
            <a:extLst>
              <a:ext uri="{FF2B5EF4-FFF2-40B4-BE49-F238E27FC236}">
                <a16:creationId xmlns:a16="http://schemas.microsoft.com/office/drawing/2014/main" id="{BED7BF86-1733-47CD-9208-E35A5619B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591051" y="7907903"/>
            <a:ext cx="14080474" cy="563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Cloud 1" descr="C:\Users\Joseph\Desktop\Cloud1.png">
            <a:extLst>
              <a:ext uri="{FF2B5EF4-FFF2-40B4-BE49-F238E27FC236}">
                <a16:creationId xmlns:a16="http://schemas.microsoft.com/office/drawing/2014/main" id="{A63B1C9F-8D7B-4021-958E-C6FD4CADD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73892" y="5984745"/>
            <a:ext cx="9592488" cy="563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hlinkClick r:id="rId7" action="ppaction://hlinksldjump"/>
            <a:extLst>
              <a:ext uri="{FF2B5EF4-FFF2-40B4-BE49-F238E27FC236}">
                <a16:creationId xmlns:a16="http://schemas.microsoft.com/office/drawing/2014/main" id="{423BDA86-3665-4AFE-9F1F-006ADBE3EB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81674" y="395450"/>
            <a:ext cx="1158340" cy="132904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584438" y="1435934"/>
            <a:ext cx="6629749" cy="66044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3800" b="1" i="0" u="none" strike="noStrike" kern="1200" cap="none" spc="0" normalizeH="0" baseline="0" noProof="0" dirty="0">
                <a:ln w="1905"/>
                <a:solidFill>
                  <a:srgbClr val="F3F3F3">
                    <a:lumMod val="1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Jokerman" pitchFamily="82" charset="0"/>
                <a:ea typeface="+mn-ea"/>
                <a:cs typeface="+mn-cs"/>
              </a:rPr>
              <a:t>Thần tài đến</a:t>
            </a:r>
            <a:endParaRPr kumimoji="0" lang="en-US" sz="13800" b="1" i="0" u="none" strike="noStrike" kern="1200" cap="none" spc="0" normalizeH="0" baseline="0" noProof="0" dirty="0">
              <a:ln w="1905"/>
              <a:solidFill>
                <a:srgbClr val="F3F3F3">
                  <a:lumMod val="1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.VnAristoteH" pitchFamily="34" charset="0"/>
              <a:ea typeface="+mn-ea"/>
              <a:cs typeface="+mn-cs"/>
            </a:endParaRPr>
          </a:p>
        </p:txBody>
      </p:sp>
      <p:pic>
        <p:nvPicPr>
          <p:cNvPr id="1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20027463">
            <a:off x="2918095" y="4175501"/>
            <a:ext cx="14136596" cy="2086337"/>
          </a:xfrm>
          <a:prstGeom prst="rect">
            <a:avLst/>
          </a:prstGeom>
        </p:spPr>
      </p:pic>
      <p:pic>
        <p:nvPicPr>
          <p:cNvPr id="17" name="house 5">
            <a:hlinkClick r:id="rId11" action="ppaction://hlinksldjump"/>
            <a:extLst>
              <a:ext uri="{FF2B5EF4-FFF2-40B4-BE49-F238E27FC236}">
                <a16:creationId xmlns:a16="http://schemas.microsoft.com/office/drawing/2014/main" id="{C23B2C42-8A45-4B2D-B6EE-F6A20E006CA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6700329" y="5244157"/>
            <a:ext cx="1665859" cy="1779288"/>
          </a:xfrm>
          <a:prstGeom prst="rect">
            <a:avLst/>
          </a:prstGeom>
        </p:spPr>
      </p:pic>
      <p:pic>
        <p:nvPicPr>
          <p:cNvPr id="16" name="Picture 5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4082071" y="6029827"/>
            <a:ext cx="1110201" cy="15084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22C2612-1C55-40DE-84EA-C70480BBEFD3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b="12522"/>
          <a:stretch/>
        </p:blipFill>
        <p:spPr>
          <a:xfrm>
            <a:off x="13807650" y="274558"/>
            <a:ext cx="2981057" cy="2332772"/>
          </a:xfrm>
          <a:prstGeom prst="rect">
            <a:avLst/>
          </a:prstGeom>
        </p:spPr>
      </p:pic>
      <p:pic>
        <p:nvPicPr>
          <p:cNvPr id="21" name="house 9">
            <a:hlinkClick r:id="rId19" action="ppaction://hlinksldjump"/>
            <a:extLst>
              <a:ext uri="{FF2B5EF4-FFF2-40B4-BE49-F238E27FC236}">
                <a16:creationId xmlns:a16="http://schemas.microsoft.com/office/drawing/2014/main" id="{E08166C5-F5DD-4B53-BAA2-AB9BE312942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8978787" y="3197659"/>
            <a:ext cx="1876930" cy="1788424"/>
          </a:xfrm>
          <a:prstGeom prst="rect">
            <a:avLst/>
          </a:prstGeom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2CD969D4-F407-4D4E-A679-F8346BF3041C}"/>
              </a:ext>
            </a:extLst>
          </p:cNvPr>
          <p:cNvSpPr/>
          <p:nvPr/>
        </p:nvSpPr>
        <p:spPr>
          <a:xfrm>
            <a:off x="12585829" y="4404716"/>
            <a:ext cx="1834784" cy="83486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B7303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3" name="house 7">
            <a:hlinkClick r:id="rId22" action="ppaction://hlinksldjump"/>
            <a:extLst>
              <a:ext uri="{FF2B5EF4-FFF2-40B4-BE49-F238E27FC236}">
                <a16:creationId xmlns:a16="http://schemas.microsoft.com/office/drawing/2014/main" id="{1FAE5229-B16F-4FB3-B345-518CEBD9B68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2669969" y="3125457"/>
            <a:ext cx="1750644" cy="1638062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2001756" y="3944488"/>
            <a:ext cx="2851052" cy="1736256"/>
            <a:chOff x="2177960" y="2960757"/>
            <a:chExt cx="3095308" cy="1769540"/>
          </a:xfrm>
        </p:grpSpPr>
        <p:sp>
          <p:nvSpPr>
            <p:cNvPr id="28" name="Cloud Callout 27"/>
            <p:cNvSpPr/>
            <p:nvPr/>
          </p:nvSpPr>
          <p:spPr>
            <a:xfrm>
              <a:off x="2177960" y="2960757"/>
              <a:ext cx="2603021" cy="1769540"/>
            </a:xfrm>
            <a:prstGeom prst="cloudCallout">
              <a:avLst>
                <a:gd name="adj1" fmla="val 60151"/>
                <a:gd name="adj2" fmla="val 123869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60907" y="3507254"/>
              <a:ext cx="2712361" cy="595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 w="10541" cmpd="sng">
                    <a:solidFill>
                      <a:srgbClr val="FDDEAE">
                        <a:lumMod val="10000"/>
                      </a:srgbClr>
                    </a:solidFill>
                    <a:prstDash val="solid"/>
                  </a:ln>
                  <a:solidFill>
                    <a:srgbClr val="FDDEAE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TRẠM 1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560281" y="3470042"/>
            <a:ext cx="2750164" cy="1769540"/>
            <a:chOff x="2513667" y="3441252"/>
            <a:chExt cx="2750163" cy="1769540"/>
          </a:xfrm>
        </p:grpSpPr>
        <p:sp>
          <p:nvSpPr>
            <p:cNvPr id="31" name="Cloud Callout 30"/>
            <p:cNvSpPr/>
            <p:nvPr/>
          </p:nvSpPr>
          <p:spPr>
            <a:xfrm>
              <a:off x="2513667" y="3441252"/>
              <a:ext cx="2308292" cy="1769540"/>
            </a:xfrm>
            <a:prstGeom prst="cloudCallout">
              <a:avLst>
                <a:gd name="adj1" fmla="val 49725"/>
                <a:gd name="adj2" fmla="val 90462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769417" y="3979456"/>
              <a:ext cx="24944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 w="10541" cmpd="sng">
                    <a:solidFill>
                      <a:srgbClr val="FDDEAE">
                        <a:lumMod val="10000"/>
                      </a:srgbClr>
                    </a:solidFill>
                    <a:prstDash val="solid"/>
                  </a:ln>
                  <a:solidFill>
                    <a:srgbClr val="FDDEAE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TRẠM 2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0120432" y="5097422"/>
            <a:ext cx="2712362" cy="1769540"/>
            <a:chOff x="2177961" y="2960757"/>
            <a:chExt cx="2712362" cy="1769540"/>
          </a:xfrm>
        </p:grpSpPr>
        <p:sp>
          <p:nvSpPr>
            <p:cNvPr id="36" name="Cloud Callout 35"/>
            <p:cNvSpPr/>
            <p:nvPr/>
          </p:nvSpPr>
          <p:spPr>
            <a:xfrm>
              <a:off x="2177961" y="2960757"/>
              <a:ext cx="2308292" cy="1769540"/>
            </a:xfrm>
            <a:prstGeom prst="cloudCallout">
              <a:avLst>
                <a:gd name="adj1" fmla="val -73832"/>
                <a:gd name="adj2" fmla="val -85478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95909" y="3503125"/>
              <a:ext cx="24944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 w="10541" cmpd="sng">
                    <a:solidFill>
                      <a:srgbClr val="FDDEAE">
                        <a:lumMod val="10000"/>
                      </a:srgbClr>
                    </a:solidFill>
                    <a:prstDash val="solid"/>
                  </a:ln>
                  <a:solidFill>
                    <a:srgbClr val="FDDEAE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TRẠM 3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4447758" y="3595936"/>
            <a:ext cx="2494414" cy="1769540"/>
            <a:chOff x="2820954" y="2960757"/>
            <a:chExt cx="2494414" cy="1769540"/>
          </a:xfrm>
        </p:grpSpPr>
        <p:sp>
          <p:nvSpPr>
            <p:cNvPr id="39" name="Cloud Callout 38"/>
            <p:cNvSpPr/>
            <p:nvPr/>
          </p:nvSpPr>
          <p:spPr>
            <a:xfrm>
              <a:off x="2820954" y="2960757"/>
              <a:ext cx="2308292" cy="1769540"/>
            </a:xfrm>
            <a:prstGeom prst="cloudCallout">
              <a:avLst>
                <a:gd name="adj1" fmla="val -85150"/>
                <a:gd name="adj2" fmla="val -12887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820954" y="3456692"/>
              <a:ext cx="24944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 w="10541" cmpd="sng">
                    <a:solidFill>
                      <a:srgbClr val="FDDEAE">
                        <a:lumMod val="10000"/>
                      </a:srgbClr>
                    </a:solidFill>
                    <a:prstDash val="solid"/>
                  </a:ln>
                  <a:solidFill>
                    <a:srgbClr val="FDDEAE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TRẠM4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>
                        <a14:foregroundMark x1="24000" y1="35462" x2="26000" y2="52773"/>
                        <a14:foregroundMark x1="23333" y1="46218" x2="26000" y2="53613"/>
                        <a14:foregroundMark x1="75167" y1="51261" x2="67167" y2="569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640" y="6399252"/>
            <a:ext cx="2040462" cy="2023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8280973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7037E-7 L 0.18221 -0.0774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06" y="-38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任意多边形: 形状 200">
            <a:extLst>
              <a:ext uri="{FF2B5EF4-FFF2-40B4-BE49-F238E27FC236}">
                <a16:creationId xmlns:a16="http://schemas.microsoft.com/office/drawing/2014/main" id="{06EB6008-A925-4262-97F4-67C45F9A0F37}"/>
              </a:ext>
            </a:extLst>
          </p:cNvPr>
          <p:cNvSpPr/>
          <p:nvPr/>
        </p:nvSpPr>
        <p:spPr>
          <a:xfrm>
            <a:off x="2636518" y="942303"/>
            <a:ext cx="13014964" cy="9745902"/>
          </a:xfrm>
          <a:custGeom>
            <a:avLst/>
            <a:gdLst>
              <a:gd name="connsiteX0" fmla="*/ 3981147 w 7962294"/>
              <a:gd name="connsiteY0" fmla="*/ 0 h 5962347"/>
              <a:gd name="connsiteX1" fmla="*/ 7962294 w 7962294"/>
              <a:gd name="connsiteY1" fmla="*/ 3981147 h 5962347"/>
              <a:gd name="connsiteX2" fmla="*/ 7481791 w 7962294"/>
              <a:gd name="connsiteY2" fmla="*/ 5878798 h 5962347"/>
              <a:gd name="connsiteX3" fmla="*/ 7431034 w 7962294"/>
              <a:gd name="connsiteY3" fmla="*/ 5962347 h 5962347"/>
              <a:gd name="connsiteX4" fmla="*/ 6768964 w 7962294"/>
              <a:gd name="connsiteY4" fmla="*/ 5962347 h 5962347"/>
              <a:gd name="connsiteX5" fmla="*/ 6819412 w 7962294"/>
              <a:gd name="connsiteY5" fmla="*/ 5894884 h 5962347"/>
              <a:gd name="connsiteX6" fmla="*/ 7403978 w 7962294"/>
              <a:gd name="connsiteY6" fmla="*/ 3981147 h 5962347"/>
              <a:gd name="connsiteX7" fmla="*/ 3981147 w 7962294"/>
              <a:gd name="connsiteY7" fmla="*/ 558316 h 5962347"/>
              <a:gd name="connsiteX8" fmla="*/ 558316 w 7962294"/>
              <a:gd name="connsiteY8" fmla="*/ 3981147 h 5962347"/>
              <a:gd name="connsiteX9" fmla="*/ 1142882 w 7962294"/>
              <a:gd name="connsiteY9" fmla="*/ 5894884 h 5962347"/>
              <a:gd name="connsiteX10" fmla="*/ 1193330 w 7962294"/>
              <a:gd name="connsiteY10" fmla="*/ 5962347 h 5962347"/>
              <a:gd name="connsiteX11" fmla="*/ 531260 w 7962294"/>
              <a:gd name="connsiteY11" fmla="*/ 5962347 h 5962347"/>
              <a:gd name="connsiteX12" fmla="*/ 480503 w 7962294"/>
              <a:gd name="connsiteY12" fmla="*/ 5878798 h 5962347"/>
              <a:gd name="connsiteX13" fmla="*/ 0 w 7962294"/>
              <a:gd name="connsiteY13" fmla="*/ 3981147 h 5962347"/>
              <a:gd name="connsiteX14" fmla="*/ 3981147 w 7962294"/>
              <a:gd name="connsiteY14" fmla="*/ 0 h 5962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62294" h="5962347">
                <a:moveTo>
                  <a:pt x="3981147" y="0"/>
                </a:moveTo>
                <a:cubicBezTo>
                  <a:pt x="6179874" y="0"/>
                  <a:pt x="7962294" y="1782420"/>
                  <a:pt x="7962294" y="3981147"/>
                </a:cubicBezTo>
                <a:cubicBezTo>
                  <a:pt x="7962294" y="4668249"/>
                  <a:pt x="7788230" y="5314697"/>
                  <a:pt x="7481791" y="5878798"/>
                </a:cubicBezTo>
                <a:lnTo>
                  <a:pt x="7431034" y="5962347"/>
                </a:lnTo>
                <a:lnTo>
                  <a:pt x="6768964" y="5962347"/>
                </a:lnTo>
                <a:lnTo>
                  <a:pt x="6819412" y="5894884"/>
                </a:lnTo>
                <a:cubicBezTo>
                  <a:pt x="7188477" y="5348597"/>
                  <a:pt x="7403978" y="4690039"/>
                  <a:pt x="7403978" y="3981147"/>
                </a:cubicBezTo>
                <a:cubicBezTo>
                  <a:pt x="7403978" y="2090770"/>
                  <a:pt x="5871524" y="558316"/>
                  <a:pt x="3981147" y="558316"/>
                </a:cubicBezTo>
                <a:cubicBezTo>
                  <a:pt x="2090770" y="558316"/>
                  <a:pt x="558316" y="2090770"/>
                  <a:pt x="558316" y="3981147"/>
                </a:cubicBezTo>
                <a:cubicBezTo>
                  <a:pt x="558316" y="4690039"/>
                  <a:pt x="773818" y="5348597"/>
                  <a:pt x="1142882" y="5894884"/>
                </a:cubicBezTo>
                <a:lnTo>
                  <a:pt x="1193330" y="5962347"/>
                </a:lnTo>
                <a:lnTo>
                  <a:pt x="531260" y="5962347"/>
                </a:lnTo>
                <a:lnTo>
                  <a:pt x="480503" y="5878798"/>
                </a:lnTo>
                <a:cubicBezTo>
                  <a:pt x="174065" y="5314697"/>
                  <a:pt x="0" y="4668249"/>
                  <a:pt x="0" y="3981147"/>
                </a:cubicBezTo>
                <a:cubicBezTo>
                  <a:pt x="0" y="1782420"/>
                  <a:pt x="1782420" y="0"/>
                  <a:pt x="3981147" y="0"/>
                </a:cubicBezTo>
                <a:close/>
              </a:path>
            </a:pathLst>
          </a:custGeom>
          <a:solidFill>
            <a:srgbClr val="EEB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092" tIns="68546" rIns="137092" bIns="68546" rtlCol="0" anchor="ctr"/>
          <a:lstStyle/>
          <a:p>
            <a:pPr marL="0" marR="0" lvl="0" indent="0" algn="ctr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pic>
        <p:nvPicPr>
          <p:cNvPr id="200" name="图片 199">
            <a:extLst>
              <a:ext uri="{FF2B5EF4-FFF2-40B4-BE49-F238E27FC236}">
                <a16:creationId xmlns:a16="http://schemas.microsoft.com/office/drawing/2014/main" id="{048844BE-76D4-436C-8417-C0A3F3E7C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77" r="9677" b="65714"/>
          <a:stretch/>
        </p:blipFill>
        <p:spPr>
          <a:xfrm>
            <a:off x="-65895" y="-109586"/>
            <a:ext cx="18353898" cy="3177540"/>
          </a:xfrm>
          <a:custGeom>
            <a:avLst/>
            <a:gdLst>
              <a:gd name="connsiteX0" fmla="*/ 0 w 12192000"/>
              <a:gd name="connsiteY0" fmla="*/ 0 h 5511798"/>
              <a:gd name="connsiteX1" fmla="*/ 12192000 w 12192000"/>
              <a:gd name="connsiteY1" fmla="*/ 0 h 5511798"/>
              <a:gd name="connsiteX2" fmla="*/ 12192000 w 12192000"/>
              <a:gd name="connsiteY2" fmla="*/ 5511798 h 5511798"/>
              <a:gd name="connsiteX3" fmla="*/ 0 w 12192000"/>
              <a:gd name="connsiteY3" fmla="*/ 5511798 h 551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11798">
                <a:moveTo>
                  <a:pt x="0" y="0"/>
                </a:moveTo>
                <a:lnTo>
                  <a:pt x="12192000" y="0"/>
                </a:lnTo>
                <a:lnTo>
                  <a:pt x="12192000" y="5511798"/>
                </a:lnTo>
                <a:lnTo>
                  <a:pt x="0" y="5511798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B05294-1E81-489C-B20B-A6F15E3211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3465"/>
          <a:stretch/>
        </p:blipFill>
        <p:spPr>
          <a:xfrm>
            <a:off x="-81842" y="-135280"/>
            <a:ext cx="18369848" cy="8641080"/>
          </a:xfrm>
          <a:prstGeom prst="rect">
            <a:avLst/>
          </a:prstGeom>
        </p:spPr>
      </p:pic>
      <p:pic>
        <p:nvPicPr>
          <p:cNvPr id="202" name="图片 201">
            <a:extLst>
              <a:ext uri="{FF2B5EF4-FFF2-40B4-BE49-F238E27FC236}">
                <a16:creationId xmlns:a16="http://schemas.microsoft.com/office/drawing/2014/main" id="{5D96E13C-A163-4EEB-9971-5FC02DFB62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5" b="3575"/>
          <a:stretch/>
        </p:blipFill>
        <p:spPr>
          <a:xfrm>
            <a:off x="0" y="6309373"/>
            <a:ext cx="18288000" cy="3977642"/>
          </a:xfrm>
          <a:custGeom>
            <a:avLst/>
            <a:gdLst>
              <a:gd name="connsiteX0" fmla="*/ 0 w 12192000"/>
              <a:gd name="connsiteY0" fmla="*/ 0 h 3419517"/>
              <a:gd name="connsiteX1" fmla="*/ 12192000 w 12192000"/>
              <a:gd name="connsiteY1" fmla="*/ 0 h 3419517"/>
              <a:gd name="connsiteX2" fmla="*/ 12192000 w 12192000"/>
              <a:gd name="connsiteY2" fmla="*/ 3419517 h 3419517"/>
              <a:gd name="connsiteX3" fmla="*/ 0 w 12192000"/>
              <a:gd name="connsiteY3" fmla="*/ 3419517 h 341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19517">
                <a:moveTo>
                  <a:pt x="0" y="0"/>
                </a:moveTo>
                <a:lnTo>
                  <a:pt x="12192000" y="0"/>
                </a:lnTo>
                <a:lnTo>
                  <a:pt x="12192000" y="3419517"/>
                </a:lnTo>
                <a:lnTo>
                  <a:pt x="0" y="3419517"/>
                </a:lnTo>
                <a:close/>
              </a:path>
            </a:pathLst>
          </a:cu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1689B915-E25F-42C5-BBC7-B651AD1AFC6F}"/>
              </a:ext>
            </a:extLst>
          </p:cNvPr>
          <p:cNvSpPr/>
          <p:nvPr/>
        </p:nvSpPr>
        <p:spPr>
          <a:xfrm>
            <a:off x="19446044" y="4549747"/>
            <a:ext cx="1745232" cy="692430"/>
          </a:xfrm>
          <a:prstGeom prst="rect">
            <a:avLst/>
          </a:prstGeom>
        </p:spPr>
        <p:txBody>
          <a:bodyPr wrap="square" lIns="137092" tIns="68546" rIns="137092" bIns="68546">
            <a:spAutoFit/>
          </a:bodyPr>
          <a:lstStyle/>
          <a:p>
            <a:pPr marL="0" marR="0" lvl="0" indent="0" algn="l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1E8C5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Family reunion dinner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1E8C5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3B9E046A-A4B5-4BB7-BB24-EA2BBDD240B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0166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D264FEE-1D4A-4B0D-AA0D-774B9A1F26A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35788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11DDE1A9-84EC-49CB-9DF2-BF32B72C46F2}"/>
              </a:ext>
            </a:extLst>
          </p:cNvPr>
          <p:cNvGrpSpPr/>
          <p:nvPr/>
        </p:nvGrpSpPr>
        <p:grpSpPr>
          <a:xfrm>
            <a:off x="7947583" y="196310"/>
            <a:ext cx="2392874" cy="2392872"/>
            <a:chOff x="5298377" y="130870"/>
            <a:chExt cx="1595248" cy="159524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CCDB738-ED80-4F4B-AA03-F846ADDF60B7}"/>
                </a:ext>
              </a:extLst>
            </p:cNvPr>
            <p:cNvGrpSpPr/>
            <p:nvPr/>
          </p:nvGrpSpPr>
          <p:grpSpPr>
            <a:xfrm>
              <a:off x="5298377" y="130870"/>
              <a:ext cx="1595248" cy="1595248"/>
              <a:chOff x="5493419" y="268037"/>
              <a:chExt cx="1205163" cy="1205163"/>
            </a:xfrm>
          </p:grpSpPr>
          <p:sp>
            <p:nvSpPr>
              <p:cNvPr id="5" name="菱形 4">
                <a:extLst>
                  <a:ext uri="{FF2B5EF4-FFF2-40B4-BE49-F238E27FC236}">
                    <a16:creationId xmlns:a16="http://schemas.microsoft.com/office/drawing/2014/main" id="{9AFAC744-9F38-4EDC-B002-A7E2FCEFEAA1}"/>
                  </a:ext>
                </a:extLst>
              </p:cNvPr>
              <p:cNvSpPr/>
              <p:nvPr/>
            </p:nvSpPr>
            <p:spPr>
              <a:xfrm>
                <a:off x="5493419" y="268037"/>
                <a:ext cx="1205163" cy="1205163"/>
              </a:xfrm>
              <a:prstGeom prst="diamond">
                <a:avLst/>
              </a:prstGeom>
              <a:solidFill>
                <a:srgbClr val="CC0808"/>
              </a:solidFill>
              <a:ln>
                <a:noFill/>
              </a:ln>
              <a:effectLst>
                <a:outerShdw blurRad="139700" sx="112000" sy="112000" algn="c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  <p:sp>
            <p:nvSpPr>
              <p:cNvPr id="30" name="菱形 29">
                <a:extLst>
                  <a:ext uri="{FF2B5EF4-FFF2-40B4-BE49-F238E27FC236}">
                    <a16:creationId xmlns:a16="http://schemas.microsoft.com/office/drawing/2014/main" id="{CA08E713-3844-43BE-901E-20D96FB9309F}"/>
                  </a:ext>
                </a:extLst>
              </p:cNvPr>
              <p:cNvSpPr/>
              <p:nvPr/>
            </p:nvSpPr>
            <p:spPr>
              <a:xfrm>
                <a:off x="5646417" y="421035"/>
                <a:ext cx="899166" cy="899166"/>
              </a:xfrm>
              <a:prstGeom prst="diamond">
                <a:avLst/>
              </a:prstGeom>
              <a:noFill/>
              <a:ln>
                <a:solidFill>
                  <a:srgbClr val="F1E8C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0F41414-5C4A-4276-869A-3FF50E814450}"/>
                </a:ext>
              </a:extLst>
            </p:cNvPr>
            <p:cNvSpPr txBox="1"/>
            <p:nvPr/>
          </p:nvSpPr>
          <p:spPr>
            <a:xfrm flipV="1">
              <a:off x="5644263" y="548573"/>
              <a:ext cx="807058" cy="8822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08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F6F0DA"/>
                  </a:solidFill>
                  <a:effectLst/>
                  <a:uLnTx/>
                  <a:uFillTx/>
                  <a:latin typeface="字魂110号-武林江湖体" panose="00000500000000000000" pitchFamily="2" charset="-122"/>
                  <a:ea typeface="字魂110号-武林江湖体" panose="00000500000000000000" pitchFamily="2" charset="-122"/>
                  <a:cs typeface="+mn-cs"/>
                </a:rPr>
                <a:t>福</a:t>
              </a:r>
            </a:p>
          </p:txBody>
        </p:sp>
      </p:grpSp>
      <p:sp>
        <p:nvSpPr>
          <p:cNvPr id="32" name="Google Shape;231;p5"/>
          <p:cNvSpPr/>
          <p:nvPr/>
        </p:nvSpPr>
        <p:spPr>
          <a:xfrm>
            <a:off x="472420" y="299593"/>
            <a:ext cx="16596380" cy="9644510"/>
          </a:xfrm>
          <a:prstGeom prst="roundRect">
            <a:avLst>
              <a:gd name="adj" fmla="val 12616"/>
            </a:avLst>
          </a:prstGeom>
          <a:solidFill>
            <a:schemeClr val="bg1"/>
          </a:solidFill>
          <a:ln w="38100" cap="flat" cmpd="sng">
            <a:solidFill>
              <a:schemeClr val="accent2">
                <a:lumMod val="75000"/>
              </a:schemeClr>
            </a:solidFill>
            <a:prstDash val="sysDash"/>
            <a:miter lim="800000"/>
            <a:headEnd type="none" w="sm" len="sm"/>
            <a:tailEnd type="none" w="sm" len="sm"/>
          </a:ln>
          <a:effectLst>
            <a:outerShdw dist="1016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lIns="91382" tIns="45680" rIns="91382" bIns="45680" anchor="ctr"/>
          <a:lstStyle/>
          <a:p>
            <a:pPr marL="0" marR="0" lvl="0" indent="0" algn="ctr" defTabSz="914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847DA9-AF32-BA81-D0E7-497595411443}"/>
              </a:ext>
            </a:extLst>
          </p:cNvPr>
          <p:cNvSpPr txBox="1"/>
          <p:nvPr/>
        </p:nvSpPr>
        <p:spPr>
          <a:xfrm>
            <a:off x="2941102" y="561021"/>
            <a:ext cx="13182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Hai hình nào dưới đây ghép lại được một hình lập phương?</a:t>
            </a:r>
            <a:endParaRPr kumimoji="0" lang="en-US" sz="6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思源黑体 Light"/>
              <a:cs typeface="+mn-cs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6003" y="6137113"/>
            <a:ext cx="2673461" cy="45338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5A94A2-AB51-E75D-D251-D255CAF871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92" y="618779"/>
            <a:ext cx="1300875" cy="13008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D9CA5F-4F62-FD40-F1BC-61DB621ABC6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42" y="3093648"/>
            <a:ext cx="15836633" cy="4411722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E4A0849E-AD27-1B4A-A6F2-5B02A2BBB700}"/>
              </a:ext>
            </a:extLst>
          </p:cNvPr>
          <p:cNvSpPr/>
          <p:nvPr/>
        </p:nvSpPr>
        <p:spPr>
          <a:xfrm>
            <a:off x="1131442" y="6515100"/>
            <a:ext cx="2536376" cy="99027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FF6D4C0-E4AE-E7AE-62C2-1CE5BB41824A}"/>
              </a:ext>
            </a:extLst>
          </p:cNvPr>
          <p:cNvSpPr/>
          <p:nvPr/>
        </p:nvSpPr>
        <p:spPr>
          <a:xfrm>
            <a:off x="10036674" y="6540790"/>
            <a:ext cx="2536376" cy="99027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e 2432">
            <a:extLst>
              <a:ext uri="{FF2B5EF4-FFF2-40B4-BE49-F238E27FC236}">
                <a16:creationId xmlns:a16="http://schemas.microsoft.com/office/drawing/2014/main" id="{C244528F-BEEB-209B-D534-D590C9999833}"/>
              </a:ext>
            </a:extLst>
          </p:cNvPr>
          <p:cNvPicPr>
            <a:picLocks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365562" y="5180739"/>
            <a:ext cx="4918574" cy="371037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BB5E075-F8EE-166F-8A9D-33E2C61C23A9}"/>
              </a:ext>
            </a:extLst>
          </p:cNvPr>
          <p:cNvSpPr/>
          <p:nvPr/>
        </p:nvSpPr>
        <p:spPr>
          <a:xfrm>
            <a:off x="14630400" y="3871532"/>
            <a:ext cx="2147434" cy="37532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296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92280" y="345038"/>
            <a:ext cx="16573015" cy="10378960"/>
          </a:xfrm>
          <a:prstGeom prst="rect">
            <a:avLst/>
          </a:prstGeom>
        </p:spPr>
      </p:pic>
      <p:pic>
        <p:nvPicPr>
          <p:cNvPr id="24" name="Picture 10" descr="amiya&amp;#39;s world">
            <a:extLst>
              <a:ext uri="{FF2B5EF4-FFF2-40B4-BE49-F238E27FC236}">
                <a16:creationId xmlns:a16="http://schemas.microsoft.com/office/drawing/2014/main" id="{C722F7B5-A1DB-48B0-B9A7-DF9E7E08854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9389" y="0"/>
            <a:ext cx="7828026" cy="156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Cloud 1" descr="C:\Users\Joseph\Desktop\Cloud1.png">
            <a:extLst>
              <a:ext uri="{FF2B5EF4-FFF2-40B4-BE49-F238E27FC236}">
                <a16:creationId xmlns:a16="http://schemas.microsoft.com/office/drawing/2014/main" id="{3420FF42-F734-428D-9925-F71E0B863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0523" y="-2308365"/>
            <a:ext cx="14080474" cy="563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Cloud 1" descr="C:\Users\Joseph\Desktop\Cloud1.png">
            <a:extLst>
              <a:ext uri="{FF2B5EF4-FFF2-40B4-BE49-F238E27FC236}">
                <a16:creationId xmlns:a16="http://schemas.microsoft.com/office/drawing/2014/main" id="{216BAEF0-3450-42F1-9CC0-9F83C27C1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35183" y="-4151317"/>
            <a:ext cx="14080474" cy="563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Google Shape;963;p30">
            <a:extLst>
              <a:ext uri="{FF2B5EF4-FFF2-40B4-BE49-F238E27FC236}">
                <a16:creationId xmlns:a16="http://schemas.microsoft.com/office/drawing/2014/main" id="{23883896-A9B4-4AD5-94E9-6890684A4D21}"/>
              </a:ext>
            </a:extLst>
          </p:cNvPr>
          <p:cNvSpPr/>
          <p:nvPr/>
        </p:nvSpPr>
        <p:spPr>
          <a:xfrm>
            <a:off x="12387801" y="2607330"/>
            <a:ext cx="1692686" cy="739512"/>
          </a:xfrm>
          <a:custGeom>
            <a:avLst/>
            <a:gdLst/>
            <a:ahLst/>
            <a:cxnLst/>
            <a:rect l="l" t="t" r="r" b="b"/>
            <a:pathLst>
              <a:path w="56477" h="26068" extrusionOk="0">
                <a:moveTo>
                  <a:pt x="20818" y="1"/>
                </a:moveTo>
                <a:cubicBezTo>
                  <a:pt x="17845" y="1"/>
                  <a:pt x="14862" y="1741"/>
                  <a:pt x="13632" y="4463"/>
                </a:cubicBezTo>
                <a:cubicBezTo>
                  <a:pt x="13384" y="5008"/>
                  <a:pt x="13201" y="5599"/>
                  <a:pt x="13225" y="6196"/>
                </a:cubicBezTo>
                <a:cubicBezTo>
                  <a:pt x="13246" y="6693"/>
                  <a:pt x="13405" y="7169"/>
                  <a:pt x="13467" y="7663"/>
                </a:cubicBezTo>
                <a:cubicBezTo>
                  <a:pt x="13639" y="9060"/>
                  <a:pt x="12852" y="10603"/>
                  <a:pt x="11510" y="11027"/>
                </a:cubicBezTo>
                <a:cubicBezTo>
                  <a:pt x="11307" y="11091"/>
                  <a:pt x="11097" y="11120"/>
                  <a:pt x="10886" y="11120"/>
                </a:cubicBezTo>
                <a:cubicBezTo>
                  <a:pt x="9697" y="11120"/>
                  <a:pt x="8493" y="10176"/>
                  <a:pt x="8524" y="8980"/>
                </a:cubicBezTo>
                <a:cubicBezTo>
                  <a:pt x="8538" y="8418"/>
                  <a:pt x="8852" y="7828"/>
                  <a:pt x="9387" y="7649"/>
                </a:cubicBezTo>
                <a:cubicBezTo>
                  <a:pt x="9475" y="7619"/>
                  <a:pt x="9567" y="7605"/>
                  <a:pt x="9659" y="7605"/>
                </a:cubicBezTo>
                <a:cubicBezTo>
                  <a:pt x="10128" y="7605"/>
                  <a:pt x="10609" y="7963"/>
                  <a:pt x="10592" y="8435"/>
                </a:cubicBezTo>
                <a:cubicBezTo>
                  <a:pt x="10481" y="8129"/>
                  <a:pt x="10155" y="7964"/>
                  <a:pt x="9827" y="7964"/>
                </a:cubicBezTo>
                <a:cubicBezTo>
                  <a:pt x="9656" y="7964"/>
                  <a:pt x="9484" y="8009"/>
                  <a:pt x="9343" y="8104"/>
                </a:cubicBezTo>
                <a:cubicBezTo>
                  <a:pt x="8932" y="8380"/>
                  <a:pt x="8787" y="8950"/>
                  <a:pt x="8901" y="9433"/>
                </a:cubicBezTo>
                <a:cubicBezTo>
                  <a:pt x="9090" y="10253"/>
                  <a:pt x="9946" y="10799"/>
                  <a:pt x="10790" y="10799"/>
                </a:cubicBezTo>
                <a:cubicBezTo>
                  <a:pt x="10932" y="10799"/>
                  <a:pt x="11075" y="10784"/>
                  <a:pt x="11213" y="10751"/>
                </a:cubicBezTo>
                <a:cubicBezTo>
                  <a:pt x="12176" y="10527"/>
                  <a:pt x="12898" y="9643"/>
                  <a:pt x="13101" y="8677"/>
                </a:cubicBezTo>
                <a:cubicBezTo>
                  <a:pt x="13384" y="7355"/>
                  <a:pt x="12970" y="5546"/>
                  <a:pt x="11621" y="4946"/>
                </a:cubicBezTo>
                <a:cubicBezTo>
                  <a:pt x="11293" y="4801"/>
                  <a:pt x="10934" y="4705"/>
                  <a:pt x="10579" y="4653"/>
                </a:cubicBezTo>
                <a:cubicBezTo>
                  <a:pt x="10357" y="4620"/>
                  <a:pt x="10133" y="4604"/>
                  <a:pt x="9908" y="4604"/>
                </a:cubicBezTo>
                <a:cubicBezTo>
                  <a:pt x="9050" y="4604"/>
                  <a:pt x="8185" y="4833"/>
                  <a:pt x="7427" y="5219"/>
                </a:cubicBezTo>
                <a:cubicBezTo>
                  <a:pt x="6036" y="5923"/>
                  <a:pt x="4843" y="7072"/>
                  <a:pt x="4249" y="8512"/>
                </a:cubicBezTo>
                <a:cubicBezTo>
                  <a:pt x="3655" y="9954"/>
                  <a:pt x="3717" y="11693"/>
                  <a:pt x="4573" y="12998"/>
                </a:cubicBezTo>
                <a:cubicBezTo>
                  <a:pt x="1847" y="13775"/>
                  <a:pt x="0" y="16781"/>
                  <a:pt x="421" y="19583"/>
                </a:cubicBezTo>
                <a:cubicBezTo>
                  <a:pt x="839" y="22386"/>
                  <a:pt x="3379" y="24684"/>
                  <a:pt x="6199" y="24949"/>
                </a:cubicBezTo>
                <a:cubicBezTo>
                  <a:pt x="6390" y="24967"/>
                  <a:pt x="6582" y="24976"/>
                  <a:pt x="6774" y="24976"/>
                </a:cubicBezTo>
                <a:cubicBezTo>
                  <a:pt x="9403" y="24976"/>
                  <a:pt x="11970" y="23330"/>
                  <a:pt x="13111" y="20949"/>
                </a:cubicBezTo>
                <a:cubicBezTo>
                  <a:pt x="13781" y="19555"/>
                  <a:pt x="13957" y="17795"/>
                  <a:pt x="13073" y="16525"/>
                </a:cubicBezTo>
                <a:cubicBezTo>
                  <a:pt x="12572" y="15804"/>
                  <a:pt x="11661" y="15386"/>
                  <a:pt x="10799" y="15386"/>
                </a:cubicBezTo>
                <a:cubicBezTo>
                  <a:pt x="10142" y="15386"/>
                  <a:pt x="9513" y="15629"/>
                  <a:pt x="9115" y="16166"/>
                </a:cubicBezTo>
                <a:cubicBezTo>
                  <a:pt x="8773" y="16629"/>
                  <a:pt x="8649" y="17281"/>
                  <a:pt x="8922" y="17789"/>
                </a:cubicBezTo>
                <a:cubicBezTo>
                  <a:pt x="9112" y="18141"/>
                  <a:pt x="9516" y="18370"/>
                  <a:pt x="9906" y="18370"/>
                </a:cubicBezTo>
                <a:cubicBezTo>
                  <a:pt x="10076" y="18370"/>
                  <a:pt x="10243" y="18327"/>
                  <a:pt x="10388" y="18230"/>
                </a:cubicBezTo>
                <a:lnTo>
                  <a:pt x="10388" y="18230"/>
                </a:lnTo>
                <a:cubicBezTo>
                  <a:pt x="10245" y="18509"/>
                  <a:pt x="9929" y="18657"/>
                  <a:pt x="9613" y="18657"/>
                </a:cubicBezTo>
                <a:cubicBezTo>
                  <a:pt x="9487" y="18657"/>
                  <a:pt x="9361" y="18634"/>
                  <a:pt x="9246" y="18585"/>
                </a:cubicBezTo>
                <a:cubicBezTo>
                  <a:pt x="8839" y="18413"/>
                  <a:pt x="8573" y="18002"/>
                  <a:pt x="8480" y="17574"/>
                </a:cubicBezTo>
                <a:cubicBezTo>
                  <a:pt x="8189" y="16249"/>
                  <a:pt x="9534" y="14984"/>
                  <a:pt x="10887" y="14984"/>
                </a:cubicBezTo>
                <a:cubicBezTo>
                  <a:pt x="10964" y="14984"/>
                  <a:pt x="11040" y="14988"/>
                  <a:pt x="11117" y="14996"/>
                </a:cubicBezTo>
                <a:cubicBezTo>
                  <a:pt x="12542" y="15148"/>
                  <a:pt x="13664" y="16401"/>
                  <a:pt x="14081" y="17774"/>
                </a:cubicBezTo>
                <a:cubicBezTo>
                  <a:pt x="14588" y="19431"/>
                  <a:pt x="14278" y="21281"/>
                  <a:pt x="14940" y="22886"/>
                </a:cubicBezTo>
                <a:cubicBezTo>
                  <a:pt x="15767" y="24897"/>
                  <a:pt x="18030" y="26068"/>
                  <a:pt x="20211" y="26068"/>
                </a:cubicBezTo>
                <a:cubicBezTo>
                  <a:pt x="20234" y="26068"/>
                  <a:pt x="20257" y="26068"/>
                  <a:pt x="20280" y="26067"/>
                </a:cubicBezTo>
                <a:cubicBezTo>
                  <a:pt x="22478" y="26043"/>
                  <a:pt x="24559" y="25015"/>
                  <a:pt x="26316" y="23690"/>
                </a:cubicBezTo>
                <a:cubicBezTo>
                  <a:pt x="27397" y="24741"/>
                  <a:pt x="28905" y="25316"/>
                  <a:pt x="30408" y="25316"/>
                </a:cubicBezTo>
                <a:cubicBezTo>
                  <a:pt x="31007" y="25316"/>
                  <a:pt x="31606" y="25225"/>
                  <a:pt x="32176" y="25036"/>
                </a:cubicBezTo>
                <a:cubicBezTo>
                  <a:pt x="34178" y="24374"/>
                  <a:pt x="35741" y="22540"/>
                  <a:pt x="36083" y="20463"/>
                </a:cubicBezTo>
                <a:cubicBezTo>
                  <a:pt x="36283" y="19255"/>
                  <a:pt x="36069" y="17943"/>
                  <a:pt x="35310" y="16988"/>
                </a:cubicBezTo>
                <a:cubicBezTo>
                  <a:pt x="34729" y="16257"/>
                  <a:pt x="33800" y="15784"/>
                  <a:pt x="32881" y="15784"/>
                </a:cubicBezTo>
                <a:cubicBezTo>
                  <a:pt x="32598" y="15784"/>
                  <a:pt x="32315" y="15829"/>
                  <a:pt x="32045" y="15925"/>
                </a:cubicBezTo>
                <a:cubicBezTo>
                  <a:pt x="30892" y="16332"/>
                  <a:pt x="30154" y="17760"/>
                  <a:pt x="30651" y="18875"/>
                </a:cubicBezTo>
                <a:cubicBezTo>
                  <a:pt x="30885" y="19403"/>
                  <a:pt x="31438" y="19818"/>
                  <a:pt x="31992" y="19818"/>
                </a:cubicBezTo>
                <a:cubicBezTo>
                  <a:pt x="32122" y="19818"/>
                  <a:pt x="32253" y="19795"/>
                  <a:pt x="32379" y="19745"/>
                </a:cubicBezTo>
                <a:cubicBezTo>
                  <a:pt x="33042" y="19479"/>
                  <a:pt x="33153" y="18330"/>
                  <a:pt x="32480" y="18099"/>
                </a:cubicBezTo>
                <a:lnTo>
                  <a:pt x="32480" y="18099"/>
                </a:lnTo>
                <a:cubicBezTo>
                  <a:pt x="33332" y="18189"/>
                  <a:pt x="33484" y="19583"/>
                  <a:pt x="32759" y="20042"/>
                </a:cubicBezTo>
                <a:cubicBezTo>
                  <a:pt x="32551" y="20173"/>
                  <a:pt x="32317" y="20231"/>
                  <a:pt x="32079" y="20231"/>
                </a:cubicBezTo>
                <a:cubicBezTo>
                  <a:pt x="31491" y="20231"/>
                  <a:pt x="30875" y="19872"/>
                  <a:pt x="30544" y="19358"/>
                </a:cubicBezTo>
                <a:cubicBezTo>
                  <a:pt x="29936" y="18413"/>
                  <a:pt x="30130" y="17060"/>
                  <a:pt x="30920" y="16260"/>
                </a:cubicBezTo>
                <a:cubicBezTo>
                  <a:pt x="31455" y="15717"/>
                  <a:pt x="32217" y="15439"/>
                  <a:pt x="32981" y="15439"/>
                </a:cubicBezTo>
                <a:cubicBezTo>
                  <a:pt x="33345" y="15439"/>
                  <a:pt x="33710" y="15503"/>
                  <a:pt x="34050" y="15631"/>
                </a:cubicBezTo>
                <a:cubicBezTo>
                  <a:pt x="34644" y="15859"/>
                  <a:pt x="35154" y="16252"/>
                  <a:pt x="35672" y="16618"/>
                </a:cubicBezTo>
                <a:cubicBezTo>
                  <a:pt x="37515" y="17919"/>
                  <a:pt x="39555" y="18917"/>
                  <a:pt x="41584" y="19911"/>
                </a:cubicBezTo>
                <a:cubicBezTo>
                  <a:pt x="42835" y="20522"/>
                  <a:pt x="44162" y="21148"/>
                  <a:pt x="45538" y="21148"/>
                </a:cubicBezTo>
                <a:cubicBezTo>
                  <a:pt x="45684" y="21148"/>
                  <a:pt x="45830" y="21141"/>
                  <a:pt x="45977" y="21126"/>
                </a:cubicBezTo>
                <a:cubicBezTo>
                  <a:pt x="48031" y="20919"/>
                  <a:pt x="49591" y="19275"/>
                  <a:pt x="51071" y="17837"/>
                </a:cubicBezTo>
                <a:cubicBezTo>
                  <a:pt x="52377" y="16564"/>
                  <a:pt x="54018" y="15305"/>
                  <a:pt x="55779" y="15305"/>
                </a:cubicBezTo>
                <a:cubicBezTo>
                  <a:pt x="56009" y="15305"/>
                  <a:pt x="56242" y="15326"/>
                  <a:pt x="56476" y="15372"/>
                </a:cubicBezTo>
                <a:cubicBezTo>
                  <a:pt x="56404" y="15314"/>
                  <a:pt x="56328" y="15251"/>
                  <a:pt x="56252" y="15196"/>
                </a:cubicBezTo>
                <a:cubicBezTo>
                  <a:pt x="55330" y="14518"/>
                  <a:pt x="54182" y="14164"/>
                  <a:pt x="53037" y="14164"/>
                </a:cubicBezTo>
                <a:cubicBezTo>
                  <a:pt x="52288" y="14164"/>
                  <a:pt x="51540" y="14316"/>
                  <a:pt x="50858" y="14627"/>
                </a:cubicBezTo>
                <a:cubicBezTo>
                  <a:pt x="49812" y="15103"/>
                  <a:pt x="48949" y="15904"/>
                  <a:pt x="47972" y="16508"/>
                </a:cubicBezTo>
                <a:cubicBezTo>
                  <a:pt x="47265" y="16948"/>
                  <a:pt x="46433" y="17286"/>
                  <a:pt x="45619" y="17286"/>
                </a:cubicBezTo>
                <a:cubicBezTo>
                  <a:pt x="45309" y="17286"/>
                  <a:pt x="45001" y="17237"/>
                  <a:pt x="44704" y="17126"/>
                </a:cubicBezTo>
                <a:cubicBezTo>
                  <a:pt x="43320" y="16604"/>
                  <a:pt x="42740" y="15017"/>
                  <a:pt x="42064" y="13702"/>
                </a:cubicBezTo>
                <a:cubicBezTo>
                  <a:pt x="40042" y="9761"/>
                  <a:pt x="35649" y="7228"/>
                  <a:pt x="31247" y="7228"/>
                </a:cubicBezTo>
                <a:cubicBezTo>
                  <a:pt x="30495" y="7228"/>
                  <a:pt x="29742" y="7302"/>
                  <a:pt x="29001" y="7456"/>
                </a:cubicBezTo>
                <a:cubicBezTo>
                  <a:pt x="29387" y="9063"/>
                  <a:pt x="29001" y="10837"/>
                  <a:pt x="27986" y="12142"/>
                </a:cubicBezTo>
                <a:cubicBezTo>
                  <a:pt x="26971" y="13447"/>
                  <a:pt x="25343" y="14251"/>
                  <a:pt x="23690" y="14272"/>
                </a:cubicBezTo>
                <a:cubicBezTo>
                  <a:pt x="23673" y="14272"/>
                  <a:pt x="23656" y="14272"/>
                  <a:pt x="23638" y="14272"/>
                </a:cubicBezTo>
                <a:cubicBezTo>
                  <a:pt x="22670" y="14272"/>
                  <a:pt x="21672" y="13994"/>
                  <a:pt x="20956" y="13340"/>
                </a:cubicBezTo>
                <a:cubicBezTo>
                  <a:pt x="20228" y="12674"/>
                  <a:pt x="19859" y="11580"/>
                  <a:pt x="20200" y="10654"/>
                </a:cubicBezTo>
                <a:cubicBezTo>
                  <a:pt x="20470" y="9925"/>
                  <a:pt x="21235" y="9400"/>
                  <a:pt x="21992" y="9400"/>
                </a:cubicBezTo>
                <a:cubicBezTo>
                  <a:pt x="22195" y="9400"/>
                  <a:pt x="22397" y="9437"/>
                  <a:pt x="22589" y="9519"/>
                </a:cubicBezTo>
                <a:cubicBezTo>
                  <a:pt x="22474" y="9489"/>
                  <a:pt x="22360" y="9475"/>
                  <a:pt x="22248" y="9475"/>
                </a:cubicBezTo>
                <a:cubicBezTo>
                  <a:pt x="21081" y="9475"/>
                  <a:pt x="20158" y="11024"/>
                  <a:pt x="20622" y="12180"/>
                </a:cubicBezTo>
                <a:cubicBezTo>
                  <a:pt x="21088" y="13352"/>
                  <a:pt x="22431" y="13944"/>
                  <a:pt x="23706" y="13944"/>
                </a:cubicBezTo>
                <a:cubicBezTo>
                  <a:pt x="23809" y="13944"/>
                  <a:pt x="23912" y="13941"/>
                  <a:pt x="24014" y="13933"/>
                </a:cubicBezTo>
                <a:cubicBezTo>
                  <a:pt x="25798" y="13795"/>
                  <a:pt x="27468" y="12656"/>
                  <a:pt x="28245" y="11045"/>
                </a:cubicBezTo>
                <a:cubicBezTo>
                  <a:pt x="28707" y="10089"/>
                  <a:pt x="28863" y="9004"/>
                  <a:pt x="28814" y="7942"/>
                </a:cubicBezTo>
                <a:cubicBezTo>
                  <a:pt x="28649" y="4380"/>
                  <a:pt x="25995" y="1036"/>
                  <a:pt x="22527" y="200"/>
                </a:cubicBezTo>
                <a:cubicBezTo>
                  <a:pt x="21966" y="65"/>
                  <a:pt x="21392" y="1"/>
                  <a:pt x="20818" y="1"/>
                </a:cubicBez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5" name="Google Shape;963;p30">
            <a:extLst>
              <a:ext uri="{FF2B5EF4-FFF2-40B4-BE49-F238E27FC236}">
                <a16:creationId xmlns:a16="http://schemas.microsoft.com/office/drawing/2014/main" id="{1B08A96A-4CE8-40E9-B022-2BB14CAF53DF}"/>
              </a:ext>
            </a:extLst>
          </p:cNvPr>
          <p:cNvSpPr/>
          <p:nvPr/>
        </p:nvSpPr>
        <p:spPr>
          <a:xfrm>
            <a:off x="10521501" y="1239934"/>
            <a:ext cx="1692686" cy="739512"/>
          </a:xfrm>
          <a:custGeom>
            <a:avLst/>
            <a:gdLst/>
            <a:ahLst/>
            <a:cxnLst/>
            <a:rect l="l" t="t" r="r" b="b"/>
            <a:pathLst>
              <a:path w="56477" h="26068" extrusionOk="0">
                <a:moveTo>
                  <a:pt x="20818" y="1"/>
                </a:moveTo>
                <a:cubicBezTo>
                  <a:pt x="17845" y="1"/>
                  <a:pt x="14862" y="1741"/>
                  <a:pt x="13632" y="4463"/>
                </a:cubicBezTo>
                <a:cubicBezTo>
                  <a:pt x="13384" y="5008"/>
                  <a:pt x="13201" y="5599"/>
                  <a:pt x="13225" y="6196"/>
                </a:cubicBezTo>
                <a:cubicBezTo>
                  <a:pt x="13246" y="6693"/>
                  <a:pt x="13405" y="7169"/>
                  <a:pt x="13467" y="7663"/>
                </a:cubicBezTo>
                <a:cubicBezTo>
                  <a:pt x="13639" y="9060"/>
                  <a:pt x="12852" y="10603"/>
                  <a:pt x="11510" y="11027"/>
                </a:cubicBezTo>
                <a:cubicBezTo>
                  <a:pt x="11307" y="11091"/>
                  <a:pt x="11097" y="11120"/>
                  <a:pt x="10886" y="11120"/>
                </a:cubicBezTo>
                <a:cubicBezTo>
                  <a:pt x="9697" y="11120"/>
                  <a:pt x="8493" y="10176"/>
                  <a:pt x="8524" y="8980"/>
                </a:cubicBezTo>
                <a:cubicBezTo>
                  <a:pt x="8538" y="8418"/>
                  <a:pt x="8852" y="7828"/>
                  <a:pt x="9387" y="7649"/>
                </a:cubicBezTo>
                <a:cubicBezTo>
                  <a:pt x="9475" y="7619"/>
                  <a:pt x="9567" y="7605"/>
                  <a:pt x="9659" y="7605"/>
                </a:cubicBezTo>
                <a:cubicBezTo>
                  <a:pt x="10128" y="7605"/>
                  <a:pt x="10609" y="7963"/>
                  <a:pt x="10592" y="8435"/>
                </a:cubicBezTo>
                <a:cubicBezTo>
                  <a:pt x="10481" y="8129"/>
                  <a:pt x="10155" y="7964"/>
                  <a:pt x="9827" y="7964"/>
                </a:cubicBezTo>
                <a:cubicBezTo>
                  <a:pt x="9656" y="7964"/>
                  <a:pt x="9484" y="8009"/>
                  <a:pt x="9343" y="8104"/>
                </a:cubicBezTo>
                <a:cubicBezTo>
                  <a:pt x="8932" y="8380"/>
                  <a:pt x="8787" y="8950"/>
                  <a:pt x="8901" y="9433"/>
                </a:cubicBezTo>
                <a:cubicBezTo>
                  <a:pt x="9090" y="10253"/>
                  <a:pt x="9946" y="10799"/>
                  <a:pt x="10790" y="10799"/>
                </a:cubicBezTo>
                <a:cubicBezTo>
                  <a:pt x="10932" y="10799"/>
                  <a:pt x="11075" y="10784"/>
                  <a:pt x="11213" y="10751"/>
                </a:cubicBezTo>
                <a:cubicBezTo>
                  <a:pt x="12176" y="10527"/>
                  <a:pt x="12898" y="9643"/>
                  <a:pt x="13101" y="8677"/>
                </a:cubicBezTo>
                <a:cubicBezTo>
                  <a:pt x="13384" y="7355"/>
                  <a:pt x="12970" y="5546"/>
                  <a:pt x="11621" y="4946"/>
                </a:cubicBezTo>
                <a:cubicBezTo>
                  <a:pt x="11293" y="4801"/>
                  <a:pt x="10934" y="4705"/>
                  <a:pt x="10579" y="4653"/>
                </a:cubicBezTo>
                <a:cubicBezTo>
                  <a:pt x="10357" y="4620"/>
                  <a:pt x="10133" y="4604"/>
                  <a:pt x="9908" y="4604"/>
                </a:cubicBezTo>
                <a:cubicBezTo>
                  <a:pt x="9050" y="4604"/>
                  <a:pt x="8185" y="4833"/>
                  <a:pt x="7427" y="5219"/>
                </a:cubicBezTo>
                <a:cubicBezTo>
                  <a:pt x="6036" y="5923"/>
                  <a:pt x="4843" y="7072"/>
                  <a:pt x="4249" y="8512"/>
                </a:cubicBezTo>
                <a:cubicBezTo>
                  <a:pt x="3655" y="9954"/>
                  <a:pt x="3717" y="11693"/>
                  <a:pt x="4573" y="12998"/>
                </a:cubicBezTo>
                <a:cubicBezTo>
                  <a:pt x="1847" y="13775"/>
                  <a:pt x="0" y="16781"/>
                  <a:pt x="421" y="19583"/>
                </a:cubicBezTo>
                <a:cubicBezTo>
                  <a:pt x="839" y="22386"/>
                  <a:pt x="3379" y="24684"/>
                  <a:pt x="6199" y="24949"/>
                </a:cubicBezTo>
                <a:cubicBezTo>
                  <a:pt x="6390" y="24967"/>
                  <a:pt x="6582" y="24976"/>
                  <a:pt x="6774" y="24976"/>
                </a:cubicBezTo>
                <a:cubicBezTo>
                  <a:pt x="9403" y="24976"/>
                  <a:pt x="11970" y="23330"/>
                  <a:pt x="13111" y="20949"/>
                </a:cubicBezTo>
                <a:cubicBezTo>
                  <a:pt x="13781" y="19555"/>
                  <a:pt x="13957" y="17795"/>
                  <a:pt x="13073" y="16525"/>
                </a:cubicBezTo>
                <a:cubicBezTo>
                  <a:pt x="12572" y="15804"/>
                  <a:pt x="11661" y="15386"/>
                  <a:pt x="10799" y="15386"/>
                </a:cubicBezTo>
                <a:cubicBezTo>
                  <a:pt x="10142" y="15386"/>
                  <a:pt x="9513" y="15629"/>
                  <a:pt x="9115" y="16166"/>
                </a:cubicBezTo>
                <a:cubicBezTo>
                  <a:pt x="8773" y="16629"/>
                  <a:pt x="8649" y="17281"/>
                  <a:pt x="8922" y="17789"/>
                </a:cubicBezTo>
                <a:cubicBezTo>
                  <a:pt x="9112" y="18141"/>
                  <a:pt x="9516" y="18370"/>
                  <a:pt x="9906" y="18370"/>
                </a:cubicBezTo>
                <a:cubicBezTo>
                  <a:pt x="10076" y="18370"/>
                  <a:pt x="10243" y="18327"/>
                  <a:pt x="10388" y="18230"/>
                </a:cubicBezTo>
                <a:lnTo>
                  <a:pt x="10388" y="18230"/>
                </a:lnTo>
                <a:cubicBezTo>
                  <a:pt x="10245" y="18509"/>
                  <a:pt x="9929" y="18657"/>
                  <a:pt x="9613" y="18657"/>
                </a:cubicBezTo>
                <a:cubicBezTo>
                  <a:pt x="9487" y="18657"/>
                  <a:pt x="9361" y="18634"/>
                  <a:pt x="9246" y="18585"/>
                </a:cubicBezTo>
                <a:cubicBezTo>
                  <a:pt x="8839" y="18413"/>
                  <a:pt x="8573" y="18002"/>
                  <a:pt x="8480" y="17574"/>
                </a:cubicBezTo>
                <a:cubicBezTo>
                  <a:pt x="8189" y="16249"/>
                  <a:pt x="9534" y="14984"/>
                  <a:pt x="10887" y="14984"/>
                </a:cubicBezTo>
                <a:cubicBezTo>
                  <a:pt x="10964" y="14984"/>
                  <a:pt x="11040" y="14988"/>
                  <a:pt x="11117" y="14996"/>
                </a:cubicBezTo>
                <a:cubicBezTo>
                  <a:pt x="12542" y="15148"/>
                  <a:pt x="13664" y="16401"/>
                  <a:pt x="14081" y="17774"/>
                </a:cubicBezTo>
                <a:cubicBezTo>
                  <a:pt x="14588" y="19431"/>
                  <a:pt x="14278" y="21281"/>
                  <a:pt x="14940" y="22886"/>
                </a:cubicBezTo>
                <a:cubicBezTo>
                  <a:pt x="15767" y="24897"/>
                  <a:pt x="18030" y="26068"/>
                  <a:pt x="20211" y="26068"/>
                </a:cubicBezTo>
                <a:cubicBezTo>
                  <a:pt x="20234" y="26068"/>
                  <a:pt x="20257" y="26068"/>
                  <a:pt x="20280" y="26067"/>
                </a:cubicBezTo>
                <a:cubicBezTo>
                  <a:pt x="22478" y="26043"/>
                  <a:pt x="24559" y="25015"/>
                  <a:pt x="26316" y="23690"/>
                </a:cubicBezTo>
                <a:cubicBezTo>
                  <a:pt x="27397" y="24741"/>
                  <a:pt x="28905" y="25316"/>
                  <a:pt x="30408" y="25316"/>
                </a:cubicBezTo>
                <a:cubicBezTo>
                  <a:pt x="31007" y="25316"/>
                  <a:pt x="31606" y="25225"/>
                  <a:pt x="32176" y="25036"/>
                </a:cubicBezTo>
                <a:cubicBezTo>
                  <a:pt x="34178" y="24374"/>
                  <a:pt x="35741" y="22540"/>
                  <a:pt x="36083" y="20463"/>
                </a:cubicBezTo>
                <a:cubicBezTo>
                  <a:pt x="36283" y="19255"/>
                  <a:pt x="36069" y="17943"/>
                  <a:pt x="35310" y="16988"/>
                </a:cubicBezTo>
                <a:cubicBezTo>
                  <a:pt x="34729" y="16257"/>
                  <a:pt x="33800" y="15784"/>
                  <a:pt x="32881" y="15784"/>
                </a:cubicBezTo>
                <a:cubicBezTo>
                  <a:pt x="32598" y="15784"/>
                  <a:pt x="32315" y="15829"/>
                  <a:pt x="32045" y="15925"/>
                </a:cubicBezTo>
                <a:cubicBezTo>
                  <a:pt x="30892" y="16332"/>
                  <a:pt x="30154" y="17760"/>
                  <a:pt x="30651" y="18875"/>
                </a:cubicBezTo>
                <a:cubicBezTo>
                  <a:pt x="30885" y="19403"/>
                  <a:pt x="31438" y="19818"/>
                  <a:pt x="31992" y="19818"/>
                </a:cubicBezTo>
                <a:cubicBezTo>
                  <a:pt x="32122" y="19818"/>
                  <a:pt x="32253" y="19795"/>
                  <a:pt x="32379" y="19745"/>
                </a:cubicBezTo>
                <a:cubicBezTo>
                  <a:pt x="33042" y="19479"/>
                  <a:pt x="33153" y="18330"/>
                  <a:pt x="32480" y="18099"/>
                </a:cubicBezTo>
                <a:lnTo>
                  <a:pt x="32480" y="18099"/>
                </a:lnTo>
                <a:cubicBezTo>
                  <a:pt x="33332" y="18189"/>
                  <a:pt x="33484" y="19583"/>
                  <a:pt x="32759" y="20042"/>
                </a:cubicBezTo>
                <a:cubicBezTo>
                  <a:pt x="32551" y="20173"/>
                  <a:pt x="32317" y="20231"/>
                  <a:pt x="32079" y="20231"/>
                </a:cubicBezTo>
                <a:cubicBezTo>
                  <a:pt x="31491" y="20231"/>
                  <a:pt x="30875" y="19872"/>
                  <a:pt x="30544" y="19358"/>
                </a:cubicBezTo>
                <a:cubicBezTo>
                  <a:pt x="29936" y="18413"/>
                  <a:pt x="30130" y="17060"/>
                  <a:pt x="30920" y="16260"/>
                </a:cubicBezTo>
                <a:cubicBezTo>
                  <a:pt x="31455" y="15717"/>
                  <a:pt x="32217" y="15439"/>
                  <a:pt x="32981" y="15439"/>
                </a:cubicBezTo>
                <a:cubicBezTo>
                  <a:pt x="33345" y="15439"/>
                  <a:pt x="33710" y="15503"/>
                  <a:pt x="34050" y="15631"/>
                </a:cubicBezTo>
                <a:cubicBezTo>
                  <a:pt x="34644" y="15859"/>
                  <a:pt x="35154" y="16252"/>
                  <a:pt x="35672" y="16618"/>
                </a:cubicBezTo>
                <a:cubicBezTo>
                  <a:pt x="37515" y="17919"/>
                  <a:pt x="39555" y="18917"/>
                  <a:pt x="41584" y="19911"/>
                </a:cubicBezTo>
                <a:cubicBezTo>
                  <a:pt x="42835" y="20522"/>
                  <a:pt x="44162" y="21148"/>
                  <a:pt x="45538" y="21148"/>
                </a:cubicBezTo>
                <a:cubicBezTo>
                  <a:pt x="45684" y="21148"/>
                  <a:pt x="45830" y="21141"/>
                  <a:pt x="45977" y="21126"/>
                </a:cubicBezTo>
                <a:cubicBezTo>
                  <a:pt x="48031" y="20919"/>
                  <a:pt x="49591" y="19275"/>
                  <a:pt x="51071" y="17837"/>
                </a:cubicBezTo>
                <a:cubicBezTo>
                  <a:pt x="52377" y="16564"/>
                  <a:pt x="54018" y="15305"/>
                  <a:pt x="55779" y="15305"/>
                </a:cubicBezTo>
                <a:cubicBezTo>
                  <a:pt x="56009" y="15305"/>
                  <a:pt x="56242" y="15326"/>
                  <a:pt x="56476" y="15372"/>
                </a:cubicBezTo>
                <a:cubicBezTo>
                  <a:pt x="56404" y="15314"/>
                  <a:pt x="56328" y="15251"/>
                  <a:pt x="56252" y="15196"/>
                </a:cubicBezTo>
                <a:cubicBezTo>
                  <a:pt x="55330" y="14518"/>
                  <a:pt x="54182" y="14164"/>
                  <a:pt x="53037" y="14164"/>
                </a:cubicBezTo>
                <a:cubicBezTo>
                  <a:pt x="52288" y="14164"/>
                  <a:pt x="51540" y="14316"/>
                  <a:pt x="50858" y="14627"/>
                </a:cubicBezTo>
                <a:cubicBezTo>
                  <a:pt x="49812" y="15103"/>
                  <a:pt x="48949" y="15904"/>
                  <a:pt x="47972" y="16508"/>
                </a:cubicBezTo>
                <a:cubicBezTo>
                  <a:pt x="47265" y="16948"/>
                  <a:pt x="46433" y="17286"/>
                  <a:pt x="45619" y="17286"/>
                </a:cubicBezTo>
                <a:cubicBezTo>
                  <a:pt x="45309" y="17286"/>
                  <a:pt x="45001" y="17237"/>
                  <a:pt x="44704" y="17126"/>
                </a:cubicBezTo>
                <a:cubicBezTo>
                  <a:pt x="43320" y="16604"/>
                  <a:pt x="42740" y="15017"/>
                  <a:pt x="42064" y="13702"/>
                </a:cubicBezTo>
                <a:cubicBezTo>
                  <a:pt x="40042" y="9761"/>
                  <a:pt x="35649" y="7228"/>
                  <a:pt x="31247" y="7228"/>
                </a:cubicBezTo>
                <a:cubicBezTo>
                  <a:pt x="30495" y="7228"/>
                  <a:pt x="29742" y="7302"/>
                  <a:pt x="29001" y="7456"/>
                </a:cubicBezTo>
                <a:cubicBezTo>
                  <a:pt x="29387" y="9063"/>
                  <a:pt x="29001" y="10837"/>
                  <a:pt x="27986" y="12142"/>
                </a:cubicBezTo>
                <a:cubicBezTo>
                  <a:pt x="26971" y="13447"/>
                  <a:pt x="25343" y="14251"/>
                  <a:pt x="23690" y="14272"/>
                </a:cubicBezTo>
                <a:cubicBezTo>
                  <a:pt x="23673" y="14272"/>
                  <a:pt x="23656" y="14272"/>
                  <a:pt x="23638" y="14272"/>
                </a:cubicBezTo>
                <a:cubicBezTo>
                  <a:pt x="22670" y="14272"/>
                  <a:pt x="21672" y="13994"/>
                  <a:pt x="20956" y="13340"/>
                </a:cubicBezTo>
                <a:cubicBezTo>
                  <a:pt x="20228" y="12674"/>
                  <a:pt x="19859" y="11580"/>
                  <a:pt x="20200" y="10654"/>
                </a:cubicBezTo>
                <a:cubicBezTo>
                  <a:pt x="20470" y="9925"/>
                  <a:pt x="21235" y="9400"/>
                  <a:pt x="21992" y="9400"/>
                </a:cubicBezTo>
                <a:cubicBezTo>
                  <a:pt x="22195" y="9400"/>
                  <a:pt x="22397" y="9437"/>
                  <a:pt x="22589" y="9519"/>
                </a:cubicBezTo>
                <a:cubicBezTo>
                  <a:pt x="22474" y="9489"/>
                  <a:pt x="22360" y="9475"/>
                  <a:pt x="22248" y="9475"/>
                </a:cubicBezTo>
                <a:cubicBezTo>
                  <a:pt x="21081" y="9475"/>
                  <a:pt x="20158" y="11024"/>
                  <a:pt x="20622" y="12180"/>
                </a:cubicBezTo>
                <a:cubicBezTo>
                  <a:pt x="21088" y="13352"/>
                  <a:pt x="22431" y="13944"/>
                  <a:pt x="23706" y="13944"/>
                </a:cubicBezTo>
                <a:cubicBezTo>
                  <a:pt x="23809" y="13944"/>
                  <a:pt x="23912" y="13941"/>
                  <a:pt x="24014" y="13933"/>
                </a:cubicBezTo>
                <a:cubicBezTo>
                  <a:pt x="25798" y="13795"/>
                  <a:pt x="27468" y="12656"/>
                  <a:pt x="28245" y="11045"/>
                </a:cubicBezTo>
                <a:cubicBezTo>
                  <a:pt x="28707" y="10089"/>
                  <a:pt x="28863" y="9004"/>
                  <a:pt x="28814" y="7942"/>
                </a:cubicBezTo>
                <a:cubicBezTo>
                  <a:pt x="28649" y="4380"/>
                  <a:pt x="25995" y="1036"/>
                  <a:pt x="22527" y="200"/>
                </a:cubicBezTo>
                <a:cubicBezTo>
                  <a:pt x="21966" y="65"/>
                  <a:pt x="21392" y="1"/>
                  <a:pt x="20818" y="1"/>
                </a:cubicBez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47" name="Cloud 1" descr="C:\Users\Joseph\Desktop\Cloud1.png">
            <a:extLst>
              <a:ext uri="{FF2B5EF4-FFF2-40B4-BE49-F238E27FC236}">
                <a16:creationId xmlns:a16="http://schemas.microsoft.com/office/drawing/2014/main" id="{BED7BF86-1733-47CD-9208-E35A5619B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591051" y="7907903"/>
            <a:ext cx="14080474" cy="563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Cloud 1" descr="C:\Users\Joseph\Desktop\Cloud1.png">
            <a:extLst>
              <a:ext uri="{FF2B5EF4-FFF2-40B4-BE49-F238E27FC236}">
                <a16:creationId xmlns:a16="http://schemas.microsoft.com/office/drawing/2014/main" id="{A63B1C9F-8D7B-4021-958E-C6FD4CADD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73892" y="5984745"/>
            <a:ext cx="9592488" cy="563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hlinkClick r:id="rId7" action="ppaction://hlinksldjump"/>
            <a:extLst>
              <a:ext uri="{FF2B5EF4-FFF2-40B4-BE49-F238E27FC236}">
                <a16:creationId xmlns:a16="http://schemas.microsoft.com/office/drawing/2014/main" id="{423BDA86-3665-4AFE-9F1F-006ADBE3EB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81674" y="395450"/>
            <a:ext cx="1158340" cy="132904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584438" y="1435934"/>
            <a:ext cx="6629749" cy="66044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3800" b="1" i="0" u="none" strike="noStrike" kern="1200" cap="none" spc="0" normalizeH="0" baseline="0" noProof="0" dirty="0">
                <a:ln w="1905"/>
                <a:solidFill>
                  <a:srgbClr val="F3F3F3">
                    <a:lumMod val="1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Jokerman" pitchFamily="82" charset="0"/>
                <a:ea typeface="+mn-ea"/>
                <a:cs typeface="+mn-cs"/>
              </a:rPr>
              <a:t>Thần tài đến</a:t>
            </a:r>
            <a:endParaRPr kumimoji="0" lang="en-US" sz="13800" b="1" i="0" u="none" strike="noStrike" kern="1200" cap="none" spc="0" normalizeH="0" baseline="0" noProof="0" dirty="0">
              <a:ln w="1905"/>
              <a:solidFill>
                <a:srgbClr val="F3F3F3">
                  <a:lumMod val="1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.VnAristoteH" pitchFamily="34" charset="0"/>
              <a:ea typeface="+mn-ea"/>
              <a:cs typeface="+mn-cs"/>
            </a:endParaRPr>
          </a:p>
        </p:txBody>
      </p:sp>
      <p:pic>
        <p:nvPicPr>
          <p:cNvPr id="1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20027463">
            <a:off x="2918095" y="4175501"/>
            <a:ext cx="14136596" cy="2086337"/>
          </a:xfrm>
          <a:prstGeom prst="rect">
            <a:avLst/>
          </a:prstGeom>
        </p:spPr>
      </p:pic>
      <p:pic>
        <p:nvPicPr>
          <p:cNvPr id="17" name="house 5">
            <a:hlinkClick r:id="rId11" action="ppaction://hlinksldjump"/>
            <a:extLst>
              <a:ext uri="{FF2B5EF4-FFF2-40B4-BE49-F238E27FC236}">
                <a16:creationId xmlns:a16="http://schemas.microsoft.com/office/drawing/2014/main" id="{C23B2C42-8A45-4B2D-B6EE-F6A20E006CA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6700329" y="5244157"/>
            <a:ext cx="1665859" cy="1779288"/>
          </a:xfrm>
          <a:prstGeom prst="rect">
            <a:avLst/>
          </a:prstGeom>
        </p:spPr>
      </p:pic>
      <p:pic>
        <p:nvPicPr>
          <p:cNvPr id="16" name="Picture 5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4082071" y="6029827"/>
            <a:ext cx="1110201" cy="15084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22C2612-1C55-40DE-84EA-C70480BBEFD3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b="12522"/>
          <a:stretch/>
        </p:blipFill>
        <p:spPr>
          <a:xfrm>
            <a:off x="13807650" y="274558"/>
            <a:ext cx="2981057" cy="2332772"/>
          </a:xfrm>
          <a:prstGeom prst="rect">
            <a:avLst/>
          </a:prstGeom>
        </p:spPr>
      </p:pic>
      <p:pic>
        <p:nvPicPr>
          <p:cNvPr id="21" name="house 9">
            <a:hlinkClick r:id="rId19" action="ppaction://hlinksldjump"/>
            <a:extLst>
              <a:ext uri="{FF2B5EF4-FFF2-40B4-BE49-F238E27FC236}">
                <a16:creationId xmlns:a16="http://schemas.microsoft.com/office/drawing/2014/main" id="{E08166C5-F5DD-4B53-BAA2-AB9BE312942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8978787" y="3197659"/>
            <a:ext cx="1876930" cy="1788424"/>
          </a:xfrm>
          <a:prstGeom prst="rect">
            <a:avLst/>
          </a:prstGeom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2CD969D4-F407-4D4E-A679-F8346BF3041C}"/>
              </a:ext>
            </a:extLst>
          </p:cNvPr>
          <p:cNvSpPr/>
          <p:nvPr/>
        </p:nvSpPr>
        <p:spPr>
          <a:xfrm>
            <a:off x="12585829" y="4404716"/>
            <a:ext cx="1834784" cy="83486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B7303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3" name="house 7">
            <a:hlinkClick r:id="rId22" action="ppaction://hlinksldjump"/>
            <a:extLst>
              <a:ext uri="{FF2B5EF4-FFF2-40B4-BE49-F238E27FC236}">
                <a16:creationId xmlns:a16="http://schemas.microsoft.com/office/drawing/2014/main" id="{1FAE5229-B16F-4FB3-B345-518CEBD9B68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2669969" y="3125457"/>
            <a:ext cx="1750644" cy="1638062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2001756" y="3944488"/>
            <a:ext cx="2851052" cy="1736256"/>
            <a:chOff x="2177960" y="2960757"/>
            <a:chExt cx="3095308" cy="1769540"/>
          </a:xfrm>
        </p:grpSpPr>
        <p:sp>
          <p:nvSpPr>
            <p:cNvPr id="28" name="Cloud Callout 27"/>
            <p:cNvSpPr/>
            <p:nvPr/>
          </p:nvSpPr>
          <p:spPr>
            <a:xfrm>
              <a:off x="2177960" y="2960757"/>
              <a:ext cx="2603021" cy="1769540"/>
            </a:xfrm>
            <a:prstGeom prst="cloudCallout">
              <a:avLst>
                <a:gd name="adj1" fmla="val 60151"/>
                <a:gd name="adj2" fmla="val 123869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60907" y="3507254"/>
              <a:ext cx="2712361" cy="595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 w="10541" cmpd="sng">
                    <a:solidFill>
                      <a:srgbClr val="FDDEAE">
                        <a:lumMod val="10000"/>
                      </a:srgbClr>
                    </a:solidFill>
                    <a:prstDash val="solid"/>
                  </a:ln>
                  <a:solidFill>
                    <a:srgbClr val="FDDEAE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TRẠM 1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560281" y="3470042"/>
            <a:ext cx="2750164" cy="1769540"/>
            <a:chOff x="2513667" y="3441252"/>
            <a:chExt cx="2750163" cy="1769540"/>
          </a:xfrm>
        </p:grpSpPr>
        <p:sp>
          <p:nvSpPr>
            <p:cNvPr id="31" name="Cloud Callout 30"/>
            <p:cNvSpPr/>
            <p:nvPr/>
          </p:nvSpPr>
          <p:spPr>
            <a:xfrm>
              <a:off x="2513667" y="3441252"/>
              <a:ext cx="2308292" cy="1769540"/>
            </a:xfrm>
            <a:prstGeom prst="cloudCallout">
              <a:avLst>
                <a:gd name="adj1" fmla="val 49725"/>
                <a:gd name="adj2" fmla="val 90462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769417" y="3979456"/>
              <a:ext cx="24944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 w="10541" cmpd="sng">
                    <a:solidFill>
                      <a:srgbClr val="FDDEAE">
                        <a:lumMod val="10000"/>
                      </a:srgbClr>
                    </a:solidFill>
                    <a:prstDash val="solid"/>
                  </a:ln>
                  <a:solidFill>
                    <a:srgbClr val="FDDEAE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TRẠM 2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0120432" y="5097422"/>
            <a:ext cx="2712362" cy="1769540"/>
            <a:chOff x="2177961" y="2960757"/>
            <a:chExt cx="2712362" cy="1769540"/>
          </a:xfrm>
        </p:grpSpPr>
        <p:sp>
          <p:nvSpPr>
            <p:cNvPr id="36" name="Cloud Callout 35"/>
            <p:cNvSpPr/>
            <p:nvPr/>
          </p:nvSpPr>
          <p:spPr>
            <a:xfrm>
              <a:off x="2177961" y="2960757"/>
              <a:ext cx="2308292" cy="1769540"/>
            </a:xfrm>
            <a:prstGeom prst="cloudCallout">
              <a:avLst>
                <a:gd name="adj1" fmla="val -73832"/>
                <a:gd name="adj2" fmla="val -85478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95909" y="3503125"/>
              <a:ext cx="24944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 w="10541" cmpd="sng">
                    <a:solidFill>
                      <a:srgbClr val="FDDEAE">
                        <a:lumMod val="10000"/>
                      </a:srgbClr>
                    </a:solidFill>
                    <a:prstDash val="solid"/>
                  </a:ln>
                  <a:solidFill>
                    <a:srgbClr val="FDDEAE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TRẠM 3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4447758" y="3595936"/>
            <a:ext cx="2494414" cy="1769540"/>
            <a:chOff x="2820954" y="2960757"/>
            <a:chExt cx="2494414" cy="1769540"/>
          </a:xfrm>
        </p:grpSpPr>
        <p:sp>
          <p:nvSpPr>
            <p:cNvPr id="39" name="Cloud Callout 38"/>
            <p:cNvSpPr/>
            <p:nvPr/>
          </p:nvSpPr>
          <p:spPr>
            <a:xfrm>
              <a:off x="2820954" y="2960757"/>
              <a:ext cx="2308292" cy="1769540"/>
            </a:xfrm>
            <a:prstGeom prst="cloudCallout">
              <a:avLst>
                <a:gd name="adj1" fmla="val -85150"/>
                <a:gd name="adj2" fmla="val -12887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820954" y="3456692"/>
              <a:ext cx="24944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 w="10541" cmpd="sng">
                    <a:solidFill>
                      <a:srgbClr val="FDDEAE">
                        <a:lumMod val="10000"/>
                      </a:srgbClr>
                    </a:solidFill>
                    <a:prstDash val="solid"/>
                  </a:ln>
                  <a:solidFill>
                    <a:srgbClr val="FDDEAE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TRẠM4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>
                        <a14:foregroundMark x1="24000" y1="35462" x2="26000" y2="52773"/>
                        <a14:foregroundMark x1="23333" y1="46218" x2="26000" y2="53613"/>
                        <a14:foregroundMark x1="75167" y1="51261" x2="67167" y2="569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788" y="5514794"/>
            <a:ext cx="2040462" cy="2023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652372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58025E-6 L 0.13255 -0.1879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23" y="-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任意多边形: 形状 200">
            <a:extLst>
              <a:ext uri="{FF2B5EF4-FFF2-40B4-BE49-F238E27FC236}">
                <a16:creationId xmlns:a16="http://schemas.microsoft.com/office/drawing/2014/main" id="{06EB6008-A925-4262-97F4-67C45F9A0F37}"/>
              </a:ext>
            </a:extLst>
          </p:cNvPr>
          <p:cNvSpPr/>
          <p:nvPr/>
        </p:nvSpPr>
        <p:spPr>
          <a:xfrm>
            <a:off x="2636518" y="942303"/>
            <a:ext cx="13014964" cy="9745902"/>
          </a:xfrm>
          <a:custGeom>
            <a:avLst/>
            <a:gdLst>
              <a:gd name="connsiteX0" fmla="*/ 3981147 w 7962294"/>
              <a:gd name="connsiteY0" fmla="*/ 0 h 5962347"/>
              <a:gd name="connsiteX1" fmla="*/ 7962294 w 7962294"/>
              <a:gd name="connsiteY1" fmla="*/ 3981147 h 5962347"/>
              <a:gd name="connsiteX2" fmla="*/ 7481791 w 7962294"/>
              <a:gd name="connsiteY2" fmla="*/ 5878798 h 5962347"/>
              <a:gd name="connsiteX3" fmla="*/ 7431034 w 7962294"/>
              <a:gd name="connsiteY3" fmla="*/ 5962347 h 5962347"/>
              <a:gd name="connsiteX4" fmla="*/ 6768964 w 7962294"/>
              <a:gd name="connsiteY4" fmla="*/ 5962347 h 5962347"/>
              <a:gd name="connsiteX5" fmla="*/ 6819412 w 7962294"/>
              <a:gd name="connsiteY5" fmla="*/ 5894884 h 5962347"/>
              <a:gd name="connsiteX6" fmla="*/ 7403978 w 7962294"/>
              <a:gd name="connsiteY6" fmla="*/ 3981147 h 5962347"/>
              <a:gd name="connsiteX7" fmla="*/ 3981147 w 7962294"/>
              <a:gd name="connsiteY7" fmla="*/ 558316 h 5962347"/>
              <a:gd name="connsiteX8" fmla="*/ 558316 w 7962294"/>
              <a:gd name="connsiteY8" fmla="*/ 3981147 h 5962347"/>
              <a:gd name="connsiteX9" fmla="*/ 1142882 w 7962294"/>
              <a:gd name="connsiteY9" fmla="*/ 5894884 h 5962347"/>
              <a:gd name="connsiteX10" fmla="*/ 1193330 w 7962294"/>
              <a:gd name="connsiteY10" fmla="*/ 5962347 h 5962347"/>
              <a:gd name="connsiteX11" fmla="*/ 531260 w 7962294"/>
              <a:gd name="connsiteY11" fmla="*/ 5962347 h 5962347"/>
              <a:gd name="connsiteX12" fmla="*/ 480503 w 7962294"/>
              <a:gd name="connsiteY12" fmla="*/ 5878798 h 5962347"/>
              <a:gd name="connsiteX13" fmla="*/ 0 w 7962294"/>
              <a:gd name="connsiteY13" fmla="*/ 3981147 h 5962347"/>
              <a:gd name="connsiteX14" fmla="*/ 3981147 w 7962294"/>
              <a:gd name="connsiteY14" fmla="*/ 0 h 5962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62294" h="5962347">
                <a:moveTo>
                  <a:pt x="3981147" y="0"/>
                </a:moveTo>
                <a:cubicBezTo>
                  <a:pt x="6179874" y="0"/>
                  <a:pt x="7962294" y="1782420"/>
                  <a:pt x="7962294" y="3981147"/>
                </a:cubicBezTo>
                <a:cubicBezTo>
                  <a:pt x="7962294" y="4668249"/>
                  <a:pt x="7788230" y="5314697"/>
                  <a:pt x="7481791" y="5878798"/>
                </a:cubicBezTo>
                <a:lnTo>
                  <a:pt x="7431034" y="5962347"/>
                </a:lnTo>
                <a:lnTo>
                  <a:pt x="6768964" y="5962347"/>
                </a:lnTo>
                <a:lnTo>
                  <a:pt x="6819412" y="5894884"/>
                </a:lnTo>
                <a:cubicBezTo>
                  <a:pt x="7188477" y="5348597"/>
                  <a:pt x="7403978" y="4690039"/>
                  <a:pt x="7403978" y="3981147"/>
                </a:cubicBezTo>
                <a:cubicBezTo>
                  <a:pt x="7403978" y="2090770"/>
                  <a:pt x="5871524" y="558316"/>
                  <a:pt x="3981147" y="558316"/>
                </a:cubicBezTo>
                <a:cubicBezTo>
                  <a:pt x="2090770" y="558316"/>
                  <a:pt x="558316" y="2090770"/>
                  <a:pt x="558316" y="3981147"/>
                </a:cubicBezTo>
                <a:cubicBezTo>
                  <a:pt x="558316" y="4690039"/>
                  <a:pt x="773818" y="5348597"/>
                  <a:pt x="1142882" y="5894884"/>
                </a:cubicBezTo>
                <a:lnTo>
                  <a:pt x="1193330" y="5962347"/>
                </a:lnTo>
                <a:lnTo>
                  <a:pt x="531260" y="5962347"/>
                </a:lnTo>
                <a:lnTo>
                  <a:pt x="480503" y="5878798"/>
                </a:lnTo>
                <a:cubicBezTo>
                  <a:pt x="174065" y="5314697"/>
                  <a:pt x="0" y="4668249"/>
                  <a:pt x="0" y="3981147"/>
                </a:cubicBezTo>
                <a:cubicBezTo>
                  <a:pt x="0" y="1782420"/>
                  <a:pt x="1782420" y="0"/>
                  <a:pt x="3981147" y="0"/>
                </a:cubicBezTo>
                <a:close/>
              </a:path>
            </a:pathLst>
          </a:custGeom>
          <a:solidFill>
            <a:srgbClr val="EEB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092" tIns="68546" rIns="137092" bIns="68546" rtlCol="0" anchor="ctr"/>
          <a:lstStyle/>
          <a:p>
            <a:pPr marL="0" marR="0" lvl="0" indent="0" algn="ctr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pic>
        <p:nvPicPr>
          <p:cNvPr id="200" name="图片 199">
            <a:extLst>
              <a:ext uri="{FF2B5EF4-FFF2-40B4-BE49-F238E27FC236}">
                <a16:creationId xmlns:a16="http://schemas.microsoft.com/office/drawing/2014/main" id="{048844BE-76D4-436C-8417-C0A3F3E7C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77" r="9677" b="65714"/>
          <a:stretch/>
        </p:blipFill>
        <p:spPr>
          <a:xfrm>
            <a:off x="-65895" y="-109586"/>
            <a:ext cx="18353898" cy="3177540"/>
          </a:xfrm>
          <a:custGeom>
            <a:avLst/>
            <a:gdLst>
              <a:gd name="connsiteX0" fmla="*/ 0 w 12192000"/>
              <a:gd name="connsiteY0" fmla="*/ 0 h 5511798"/>
              <a:gd name="connsiteX1" fmla="*/ 12192000 w 12192000"/>
              <a:gd name="connsiteY1" fmla="*/ 0 h 5511798"/>
              <a:gd name="connsiteX2" fmla="*/ 12192000 w 12192000"/>
              <a:gd name="connsiteY2" fmla="*/ 5511798 h 5511798"/>
              <a:gd name="connsiteX3" fmla="*/ 0 w 12192000"/>
              <a:gd name="connsiteY3" fmla="*/ 5511798 h 551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11798">
                <a:moveTo>
                  <a:pt x="0" y="0"/>
                </a:moveTo>
                <a:lnTo>
                  <a:pt x="12192000" y="0"/>
                </a:lnTo>
                <a:lnTo>
                  <a:pt x="12192000" y="5511798"/>
                </a:lnTo>
                <a:lnTo>
                  <a:pt x="0" y="5511798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B05294-1E81-489C-B20B-A6F15E3211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3465"/>
          <a:stretch/>
        </p:blipFill>
        <p:spPr>
          <a:xfrm>
            <a:off x="-81842" y="-135280"/>
            <a:ext cx="18369848" cy="8641080"/>
          </a:xfrm>
          <a:prstGeom prst="rect">
            <a:avLst/>
          </a:prstGeom>
        </p:spPr>
      </p:pic>
      <p:pic>
        <p:nvPicPr>
          <p:cNvPr id="202" name="图片 201">
            <a:extLst>
              <a:ext uri="{FF2B5EF4-FFF2-40B4-BE49-F238E27FC236}">
                <a16:creationId xmlns:a16="http://schemas.microsoft.com/office/drawing/2014/main" id="{5D96E13C-A163-4EEB-9971-5FC02DFB62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5" b="3575"/>
          <a:stretch/>
        </p:blipFill>
        <p:spPr>
          <a:xfrm>
            <a:off x="0" y="6309373"/>
            <a:ext cx="18288000" cy="3977642"/>
          </a:xfrm>
          <a:custGeom>
            <a:avLst/>
            <a:gdLst>
              <a:gd name="connsiteX0" fmla="*/ 0 w 12192000"/>
              <a:gd name="connsiteY0" fmla="*/ 0 h 3419517"/>
              <a:gd name="connsiteX1" fmla="*/ 12192000 w 12192000"/>
              <a:gd name="connsiteY1" fmla="*/ 0 h 3419517"/>
              <a:gd name="connsiteX2" fmla="*/ 12192000 w 12192000"/>
              <a:gd name="connsiteY2" fmla="*/ 3419517 h 3419517"/>
              <a:gd name="connsiteX3" fmla="*/ 0 w 12192000"/>
              <a:gd name="connsiteY3" fmla="*/ 3419517 h 341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19517">
                <a:moveTo>
                  <a:pt x="0" y="0"/>
                </a:moveTo>
                <a:lnTo>
                  <a:pt x="12192000" y="0"/>
                </a:lnTo>
                <a:lnTo>
                  <a:pt x="12192000" y="3419517"/>
                </a:lnTo>
                <a:lnTo>
                  <a:pt x="0" y="3419517"/>
                </a:lnTo>
                <a:close/>
              </a:path>
            </a:pathLst>
          </a:cu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1689B915-E25F-42C5-BBC7-B651AD1AFC6F}"/>
              </a:ext>
            </a:extLst>
          </p:cNvPr>
          <p:cNvSpPr/>
          <p:nvPr/>
        </p:nvSpPr>
        <p:spPr>
          <a:xfrm>
            <a:off x="19446044" y="4549747"/>
            <a:ext cx="1745232" cy="692430"/>
          </a:xfrm>
          <a:prstGeom prst="rect">
            <a:avLst/>
          </a:prstGeom>
        </p:spPr>
        <p:txBody>
          <a:bodyPr wrap="square" lIns="137092" tIns="68546" rIns="137092" bIns="68546">
            <a:spAutoFit/>
          </a:bodyPr>
          <a:lstStyle/>
          <a:p>
            <a:pPr marL="0" marR="0" lvl="0" indent="0" algn="l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1E8C5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Family reunion dinner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1E8C5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3B9E046A-A4B5-4BB7-BB24-EA2BBDD240B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0166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D264FEE-1D4A-4B0D-AA0D-774B9A1F26A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35788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11DDE1A9-84EC-49CB-9DF2-BF32B72C46F2}"/>
              </a:ext>
            </a:extLst>
          </p:cNvPr>
          <p:cNvGrpSpPr/>
          <p:nvPr/>
        </p:nvGrpSpPr>
        <p:grpSpPr>
          <a:xfrm>
            <a:off x="7947583" y="196310"/>
            <a:ext cx="2392874" cy="2392872"/>
            <a:chOff x="5298377" y="130870"/>
            <a:chExt cx="1595248" cy="159524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CCDB738-ED80-4F4B-AA03-F846ADDF60B7}"/>
                </a:ext>
              </a:extLst>
            </p:cNvPr>
            <p:cNvGrpSpPr/>
            <p:nvPr/>
          </p:nvGrpSpPr>
          <p:grpSpPr>
            <a:xfrm>
              <a:off x="5298377" y="130870"/>
              <a:ext cx="1595248" cy="1595248"/>
              <a:chOff x="5493419" y="268037"/>
              <a:chExt cx="1205163" cy="1205163"/>
            </a:xfrm>
          </p:grpSpPr>
          <p:sp>
            <p:nvSpPr>
              <p:cNvPr id="5" name="菱形 4">
                <a:extLst>
                  <a:ext uri="{FF2B5EF4-FFF2-40B4-BE49-F238E27FC236}">
                    <a16:creationId xmlns:a16="http://schemas.microsoft.com/office/drawing/2014/main" id="{9AFAC744-9F38-4EDC-B002-A7E2FCEFEAA1}"/>
                  </a:ext>
                </a:extLst>
              </p:cNvPr>
              <p:cNvSpPr/>
              <p:nvPr/>
            </p:nvSpPr>
            <p:spPr>
              <a:xfrm>
                <a:off x="5493419" y="268037"/>
                <a:ext cx="1205163" cy="1205163"/>
              </a:xfrm>
              <a:prstGeom prst="diamond">
                <a:avLst/>
              </a:prstGeom>
              <a:solidFill>
                <a:srgbClr val="CC0808"/>
              </a:solidFill>
              <a:ln>
                <a:noFill/>
              </a:ln>
              <a:effectLst>
                <a:outerShdw blurRad="139700" sx="112000" sy="112000" algn="c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  <p:sp>
            <p:nvSpPr>
              <p:cNvPr id="30" name="菱形 29">
                <a:extLst>
                  <a:ext uri="{FF2B5EF4-FFF2-40B4-BE49-F238E27FC236}">
                    <a16:creationId xmlns:a16="http://schemas.microsoft.com/office/drawing/2014/main" id="{CA08E713-3844-43BE-901E-20D96FB9309F}"/>
                  </a:ext>
                </a:extLst>
              </p:cNvPr>
              <p:cNvSpPr/>
              <p:nvPr/>
            </p:nvSpPr>
            <p:spPr>
              <a:xfrm>
                <a:off x="5646417" y="421035"/>
                <a:ext cx="899166" cy="899166"/>
              </a:xfrm>
              <a:prstGeom prst="diamond">
                <a:avLst/>
              </a:prstGeom>
              <a:noFill/>
              <a:ln>
                <a:solidFill>
                  <a:srgbClr val="F1E8C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0F41414-5C4A-4276-869A-3FF50E814450}"/>
                </a:ext>
              </a:extLst>
            </p:cNvPr>
            <p:cNvSpPr txBox="1"/>
            <p:nvPr/>
          </p:nvSpPr>
          <p:spPr>
            <a:xfrm flipV="1">
              <a:off x="5644263" y="548573"/>
              <a:ext cx="807058" cy="8822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08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F6F0DA"/>
                  </a:solidFill>
                  <a:effectLst/>
                  <a:uLnTx/>
                  <a:uFillTx/>
                  <a:latin typeface="字魂110号-武林江湖体" panose="00000500000000000000" pitchFamily="2" charset="-122"/>
                  <a:ea typeface="字魂110号-武林江湖体" panose="00000500000000000000" pitchFamily="2" charset="-122"/>
                  <a:cs typeface="+mn-cs"/>
                </a:rPr>
                <a:t>福</a:t>
              </a:r>
            </a:p>
          </p:txBody>
        </p:sp>
      </p:grpSp>
      <p:sp>
        <p:nvSpPr>
          <p:cNvPr id="32" name="Google Shape;231;p5"/>
          <p:cNvSpPr/>
          <p:nvPr/>
        </p:nvSpPr>
        <p:spPr>
          <a:xfrm>
            <a:off x="472420" y="299593"/>
            <a:ext cx="16596380" cy="9644510"/>
          </a:xfrm>
          <a:prstGeom prst="roundRect">
            <a:avLst>
              <a:gd name="adj" fmla="val 12616"/>
            </a:avLst>
          </a:prstGeom>
          <a:solidFill>
            <a:schemeClr val="bg1"/>
          </a:solidFill>
          <a:ln w="38100" cap="flat" cmpd="sng">
            <a:solidFill>
              <a:schemeClr val="accent2">
                <a:lumMod val="75000"/>
              </a:schemeClr>
            </a:solidFill>
            <a:prstDash val="sysDash"/>
            <a:miter lim="800000"/>
            <a:headEnd type="none" w="sm" len="sm"/>
            <a:tailEnd type="none" w="sm" len="sm"/>
          </a:ln>
          <a:effectLst>
            <a:outerShdw dist="1016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lIns="91382" tIns="45680" rIns="91382" bIns="45680" anchor="ctr"/>
          <a:lstStyle/>
          <a:p>
            <a:pPr marL="0" marR="0" lvl="0" indent="0" algn="ctr" defTabSz="914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847DA9-AF32-BA81-D0E7-497595411443}"/>
              </a:ext>
            </a:extLst>
          </p:cNvPr>
          <p:cNvSpPr txBox="1"/>
          <p:nvPr/>
        </p:nvSpPr>
        <p:spPr>
          <a:xfrm>
            <a:off x="2941102" y="561021"/>
            <a:ext cx="1412769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Hình hộp chữ nhật ở hình bên</a:t>
            </a:r>
            <a:r>
              <a:rPr kumimoji="0" lang="en-US" sz="6000" b="1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 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có chiều dài 10 cm, chiều rộng 8 cm,</a:t>
            </a:r>
            <a:r>
              <a:rPr kumimoji="0" lang="en-US" sz="6000" b="1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 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chiều cao 4 cm. Tính:</a:t>
            </a:r>
          </a:p>
          <a:p>
            <a:pPr marL="0" marR="0" lvl="0" indent="0" algn="l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a) Diện tích mặt đáy ABCD.</a:t>
            </a:r>
          </a:p>
          <a:p>
            <a:pPr marL="0" marR="0" lvl="0" indent="0" algn="l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b) Diện tích các mặt bên CBTU, ABTS.</a:t>
            </a:r>
            <a:endParaRPr kumimoji="0" lang="en-US" sz="6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思源黑体 Light"/>
              <a:cs typeface="+mn-cs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6003" y="6137113"/>
            <a:ext cx="2673461" cy="45338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42B417-9D23-1B80-F834-CE0DF1D46BB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52" y="627993"/>
            <a:ext cx="1489065" cy="148906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4BC7CF6-30EA-5C90-400C-EF99FEFA3F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243" y="5105400"/>
            <a:ext cx="7664337" cy="441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41415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任意多边形: 形状 200">
            <a:extLst>
              <a:ext uri="{FF2B5EF4-FFF2-40B4-BE49-F238E27FC236}">
                <a16:creationId xmlns:a16="http://schemas.microsoft.com/office/drawing/2014/main" id="{06EB6008-A925-4262-97F4-67C45F9A0F37}"/>
              </a:ext>
            </a:extLst>
          </p:cNvPr>
          <p:cNvSpPr/>
          <p:nvPr/>
        </p:nvSpPr>
        <p:spPr>
          <a:xfrm>
            <a:off x="2636518" y="942303"/>
            <a:ext cx="13014964" cy="9745902"/>
          </a:xfrm>
          <a:custGeom>
            <a:avLst/>
            <a:gdLst>
              <a:gd name="connsiteX0" fmla="*/ 3981147 w 7962294"/>
              <a:gd name="connsiteY0" fmla="*/ 0 h 5962347"/>
              <a:gd name="connsiteX1" fmla="*/ 7962294 w 7962294"/>
              <a:gd name="connsiteY1" fmla="*/ 3981147 h 5962347"/>
              <a:gd name="connsiteX2" fmla="*/ 7481791 w 7962294"/>
              <a:gd name="connsiteY2" fmla="*/ 5878798 h 5962347"/>
              <a:gd name="connsiteX3" fmla="*/ 7431034 w 7962294"/>
              <a:gd name="connsiteY3" fmla="*/ 5962347 h 5962347"/>
              <a:gd name="connsiteX4" fmla="*/ 6768964 w 7962294"/>
              <a:gd name="connsiteY4" fmla="*/ 5962347 h 5962347"/>
              <a:gd name="connsiteX5" fmla="*/ 6819412 w 7962294"/>
              <a:gd name="connsiteY5" fmla="*/ 5894884 h 5962347"/>
              <a:gd name="connsiteX6" fmla="*/ 7403978 w 7962294"/>
              <a:gd name="connsiteY6" fmla="*/ 3981147 h 5962347"/>
              <a:gd name="connsiteX7" fmla="*/ 3981147 w 7962294"/>
              <a:gd name="connsiteY7" fmla="*/ 558316 h 5962347"/>
              <a:gd name="connsiteX8" fmla="*/ 558316 w 7962294"/>
              <a:gd name="connsiteY8" fmla="*/ 3981147 h 5962347"/>
              <a:gd name="connsiteX9" fmla="*/ 1142882 w 7962294"/>
              <a:gd name="connsiteY9" fmla="*/ 5894884 h 5962347"/>
              <a:gd name="connsiteX10" fmla="*/ 1193330 w 7962294"/>
              <a:gd name="connsiteY10" fmla="*/ 5962347 h 5962347"/>
              <a:gd name="connsiteX11" fmla="*/ 531260 w 7962294"/>
              <a:gd name="connsiteY11" fmla="*/ 5962347 h 5962347"/>
              <a:gd name="connsiteX12" fmla="*/ 480503 w 7962294"/>
              <a:gd name="connsiteY12" fmla="*/ 5878798 h 5962347"/>
              <a:gd name="connsiteX13" fmla="*/ 0 w 7962294"/>
              <a:gd name="connsiteY13" fmla="*/ 3981147 h 5962347"/>
              <a:gd name="connsiteX14" fmla="*/ 3981147 w 7962294"/>
              <a:gd name="connsiteY14" fmla="*/ 0 h 5962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62294" h="5962347">
                <a:moveTo>
                  <a:pt x="3981147" y="0"/>
                </a:moveTo>
                <a:cubicBezTo>
                  <a:pt x="6179874" y="0"/>
                  <a:pt x="7962294" y="1782420"/>
                  <a:pt x="7962294" y="3981147"/>
                </a:cubicBezTo>
                <a:cubicBezTo>
                  <a:pt x="7962294" y="4668249"/>
                  <a:pt x="7788230" y="5314697"/>
                  <a:pt x="7481791" y="5878798"/>
                </a:cubicBezTo>
                <a:lnTo>
                  <a:pt x="7431034" y="5962347"/>
                </a:lnTo>
                <a:lnTo>
                  <a:pt x="6768964" y="5962347"/>
                </a:lnTo>
                <a:lnTo>
                  <a:pt x="6819412" y="5894884"/>
                </a:lnTo>
                <a:cubicBezTo>
                  <a:pt x="7188477" y="5348597"/>
                  <a:pt x="7403978" y="4690039"/>
                  <a:pt x="7403978" y="3981147"/>
                </a:cubicBezTo>
                <a:cubicBezTo>
                  <a:pt x="7403978" y="2090770"/>
                  <a:pt x="5871524" y="558316"/>
                  <a:pt x="3981147" y="558316"/>
                </a:cubicBezTo>
                <a:cubicBezTo>
                  <a:pt x="2090770" y="558316"/>
                  <a:pt x="558316" y="2090770"/>
                  <a:pt x="558316" y="3981147"/>
                </a:cubicBezTo>
                <a:cubicBezTo>
                  <a:pt x="558316" y="4690039"/>
                  <a:pt x="773818" y="5348597"/>
                  <a:pt x="1142882" y="5894884"/>
                </a:cubicBezTo>
                <a:lnTo>
                  <a:pt x="1193330" y="5962347"/>
                </a:lnTo>
                <a:lnTo>
                  <a:pt x="531260" y="5962347"/>
                </a:lnTo>
                <a:lnTo>
                  <a:pt x="480503" y="5878798"/>
                </a:lnTo>
                <a:cubicBezTo>
                  <a:pt x="174065" y="5314697"/>
                  <a:pt x="0" y="4668249"/>
                  <a:pt x="0" y="3981147"/>
                </a:cubicBezTo>
                <a:cubicBezTo>
                  <a:pt x="0" y="1782420"/>
                  <a:pt x="1782420" y="0"/>
                  <a:pt x="3981147" y="0"/>
                </a:cubicBezTo>
                <a:close/>
              </a:path>
            </a:pathLst>
          </a:custGeom>
          <a:solidFill>
            <a:srgbClr val="EEB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092" tIns="68546" rIns="137092" bIns="68546" rtlCol="0" anchor="ctr"/>
          <a:lstStyle/>
          <a:p>
            <a:pPr marL="0" marR="0" lvl="0" indent="0" algn="ctr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pic>
        <p:nvPicPr>
          <p:cNvPr id="200" name="图片 199">
            <a:extLst>
              <a:ext uri="{FF2B5EF4-FFF2-40B4-BE49-F238E27FC236}">
                <a16:creationId xmlns:a16="http://schemas.microsoft.com/office/drawing/2014/main" id="{048844BE-76D4-436C-8417-C0A3F3E7C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77" r="9677" b="65714"/>
          <a:stretch/>
        </p:blipFill>
        <p:spPr>
          <a:xfrm>
            <a:off x="-65895" y="-109586"/>
            <a:ext cx="18353898" cy="3177540"/>
          </a:xfrm>
          <a:custGeom>
            <a:avLst/>
            <a:gdLst>
              <a:gd name="connsiteX0" fmla="*/ 0 w 12192000"/>
              <a:gd name="connsiteY0" fmla="*/ 0 h 5511798"/>
              <a:gd name="connsiteX1" fmla="*/ 12192000 w 12192000"/>
              <a:gd name="connsiteY1" fmla="*/ 0 h 5511798"/>
              <a:gd name="connsiteX2" fmla="*/ 12192000 w 12192000"/>
              <a:gd name="connsiteY2" fmla="*/ 5511798 h 5511798"/>
              <a:gd name="connsiteX3" fmla="*/ 0 w 12192000"/>
              <a:gd name="connsiteY3" fmla="*/ 5511798 h 551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11798">
                <a:moveTo>
                  <a:pt x="0" y="0"/>
                </a:moveTo>
                <a:lnTo>
                  <a:pt x="12192000" y="0"/>
                </a:lnTo>
                <a:lnTo>
                  <a:pt x="12192000" y="5511798"/>
                </a:lnTo>
                <a:lnTo>
                  <a:pt x="0" y="5511798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B05294-1E81-489C-B20B-A6F15E3211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3465"/>
          <a:stretch/>
        </p:blipFill>
        <p:spPr>
          <a:xfrm>
            <a:off x="-81842" y="-135280"/>
            <a:ext cx="18369848" cy="8641080"/>
          </a:xfrm>
          <a:prstGeom prst="rect">
            <a:avLst/>
          </a:prstGeom>
        </p:spPr>
      </p:pic>
      <p:pic>
        <p:nvPicPr>
          <p:cNvPr id="202" name="图片 201">
            <a:extLst>
              <a:ext uri="{FF2B5EF4-FFF2-40B4-BE49-F238E27FC236}">
                <a16:creationId xmlns:a16="http://schemas.microsoft.com/office/drawing/2014/main" id="{5D96E13C-A163-4EEB-9971-5FC02DFB62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5" b="3575"/>
          <a:stretch/>
        </p:blipFill>
        <p:spPr>
          <a:xfrm>
            <a:off x="0" y="6309373"/>
            <a:ext cx="18288000" cy="3977642"/>
          </a:xfrm>
          <a:custGeom>
            <a:avLst/>
            <a:gdLst>
              <a:gd name="connsiteX0" fmla="*/ 0 w 12192000"/>
              <a:gd name="connsiteY0" fmla="*/ 0 h 3419517"/>
              <a:gd name="connsiteX1" fmla="*/ 12192000 w 12192000"/>
              <a:gd name="connsiteY1" fmla="*/ 0 h 3419517"/>
              <a:gd name="connsiteX2" fmla="*/ 12192000 w 12192000"/>
              <a:gd name="connsiteY2" fmla="*/ 3419517 h 3419517"/>
              <a:gd name="connsiteX3" fmla="*/ 0 w 12192000"/>
              <a:gd name="connsiteY3" fmla="*/ 3419517 h 341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19517">
                <a:moveTo>
                  <a:pt x="0" y="0"/>
                </a:moveTo>
                <a:lnTo>
                  <a:pt x="12192000" y="0"/>
                </a:lnTo>
                <a:lnTo>
                  <a:pt x="12192000" y="3419517"/>
                </a:lnTo>
                <a:lnTo>
                  <a:pt x="0" y="3419517"/>
                </a:lnTo>
                <a:close/>
              </a:path>
            </a:pathLst>
          </a:cu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1689B915-E25F-42C5-BBC7-B651AD1AFC6F}"/>
              </a:ext>
            </a:extLst>
          </p:cNvPr>
          <p:cNvSpPr/>
          <p:nvPr/>
        </p:nvSpPr>
        <p:spPr>
          <a:xfrm>
            <a:off x="19446044" y="4549747"/>
            <a:ext cx="1745232" cy="692430"/>
          </a:xfrm>
          <a:prstGeom prst="rect">
            <a:avLst/>
          </a:prstGeom>
        </p:spPr>
        <p:txBody>
          <a:bodyPr wrap="square" lIns="137092" tIns="68546" rIns="137092" bIns="68546">
            <a:spAutoFit/>
          </a:bodyPr>
          <a:lstStyle/>
          <a:p>
            <a:pPr marL="0" marR="0" lvl="0" indent="0" algn="l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1E8C5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Family reunion dinner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1E8C5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3B9E046A-A4B5-4BB7-BB24-EA2BBDD240B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0166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D264FEE-1D4A-4B0D-AA0D-774B9A1F26A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35788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11DDE1A9-84EC-49CB-9DF2-BF32B72C46F2}"/>
              </a:ext>
            </a:extLst>
          </p:cNvPr>
          <p:cNvGrpSpPr/>
          <p:nvPr/>
        </p:nvGrpSpPr>
        <p:grpSpPr>
          <a:xfrm>
            <a:off x="7947583" y="196310"/>
            <a:ext cx="2392874" cy="2392872"/>
            <a:chOff x="5298377" y="130870"/>
            <a:chExt cx="1595248" cy="159524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CCDB738-ED80-4F4B-AA03-F846ADDF60B7}"/>
                </a:ext>
              </a:extLst>
            </p:cNvPr>
            <p:cNvGrpSpPr/>
            <p:nvPr/>
          </p:nvGrpSpPr>
          <p:grpSpPr>
            <a:xfrm>
              <a:off x="5298377" y="130870"/>
              <a:ext cx="1595248" cy="1595248"/>
              <a:chOff x="5493419" y="268037"/>
              <a:chExt cx="1205163" cy="1205163"/>
            </a:xfrm>
          </p:grpSpPr>
          <p:sp>
            <p:nvSpPr>
              <p:cNvPr id="5" name="菱形 4">
                <a:extLst>
                  <a:ext uri="{FF2B5EF4-FFF2-40B4-BE49-F238E27FC236}">
                    <a16:creationId xmlns:a16="http://schemas.microsoft.com/office/drawing/2014/main" id="{9AFAC744-9F38-4EDC-B002-A7E2FCEFEAA1}"/>
                  </a:ext>
                </a:extLst>
              </p:cNvPr>
              <p:cNvSpPr/>
              <p:nvPr/>
            </p:nvSpPr>
            <p:spPr>
              <a:xfrm>
                <a:off x="5493419" y="268037"/>
                <a:ext cx="1205163" cy="1205163"/>
              </a:xfrm>
              <a:prstGeom prst="diamond">
                <a:avLst/>
              </a:prstGeom>
              <a:solidFill>
                <a:srgbClr val="CC0808"/>
              </a:solidFill>
              <a:ln>
                <a:noFill/>
              </a:ln>
              <a:effectLst>
                <a:outerShdw blurRad="139700" sx="112000" sy="112000" algn="c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  <p:sp>
            <p:nvSpPr>
              <p:cNvPr id="30" name="菱形 29">
                <a:extLst>
                  <a:ext uri="{FF2B5EF4-FFF2-40B4-BE49-F238E27FC236}">
                    <a16:creationId xmlns:a16="http://schemas.microsoft.com/office/drawing/2014/main" id="{CA08E713-3844-43BE-901E-20D96FB9309F}"/>
                  </a:ext>
                </a:extLst>
              </p:cNvPr>
              <p:cNvSpPr/>
              <p:nvPr/>
            </p:nvSpPr>
            <p:spPr>
              <a:xfrm>
                <a:off x="5646417" y="421035"/>
                <a:ext cx="899166" cy="899166"/>
              </a:xfrm>
              <a:prstGeom prst="diamond">
                <a:avLst/>
              </a:prstGeom>
              <a:noFill/>
              <a:ln>
                <a:solidFill>
                  <a:srgbClr val="F1E8C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0F41414-5C4A-4276-869A-3FF50E814450}"/>
                </a:ext>
              </a:extLst>
            </p:cNvPr>
            <p:cNvSpPr txBox="1"/>
            <p:nvPr/>
          </p:nvSpPr>
          <p:spPr>
            <a:xfrm flipV="1">
              <a:off x="5644263" y="548573"/>
              <a:ext cx="807058" cy="8822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08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F6F0DA"/>
                  </a:solidFill>
                  <a:effectLst/>
                  <a:uLnTx/>
                  <a:uFillTx/>
                  <a:latin typeface="字魂110号-武林江湖体" panose="00000500000000000000" pitchFamily="2" charset="-122"/>
                  <a:ea typeface="字魂110号-武林江湖体" panose="00000500000000000000" pitchFamily="2" charset="-122"/>
                  <a:cs typeface="+mn-cs"/>
                </a:rPr>
                <a:t>福</a:t>
              </a:r>
            </a:p>
          </p:txBody>
        </p:sp>
      </p:grpSp>
      <p:sp>
        <p:nvSpPr>
          <p:cNvPr id="32" name="Google Shape;231;p5"/>
          <p:cNvSpPr/>
          <p:nvPr/>
        </p:nvSpPr>
        <p:spPr>
          <a:xfrm>
            <a:off x="472420" y="299593"/>
            <a:ext cx="16596380" cy="9644510"/>
          </a:xfrm>
          <a:prstGeom prst="roundRect">
            <a:avLst>
              <a:gd name="adj" fmla="val 12616"/>
            </a:avLst>
          </a:prstGeom>
          <a:solidFill>
            <a:schemeClr val="bg1"/>
          </a:solidFill>
          <a:ln w="38100" cap="flat" cmpd="sng">
            <a:solidFill>
              <a:schemeClr val="accent2">
                <a:lumMod val="75000"/>
              </a:schemeClr>
            </a:solidFill>
            <a:prstDash val="sysDash"/>
            <a:miter lim="800000"/>
            <a:headEnd type="none" w="sm" len="sm"/>
            <a:tailEnd type="none" w="sm" len="sm"/>
          </a:ln>
          <a:effectLst>
            <a:outerShdw dist="1016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lIns="91382" tIns="45680" rIns="91382" bIns="45680" anchor="ctr"/>
          <a:lstStyle/>
          <a:p>
            <a:pPr marL="0" marR="0" lvl="0" indent="0" algn="ctr" defTabSz="914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847DA9-AF32-BA81-D0E7-497595411443}"/>
              </a:ext>
            </a:extLst>
          </p:cNvPr>
          <p:cNvSpPr txBox="1"/>
          <p:nvPr/>
        </p:nvSpPr>
        <p:spPr>
          <a:xfrm>
            <a:off x="2941102" y="561021"/>
            <a:ext cx="1412769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• Bước 1: Tìm các kích thước của mặt đáy</a:t>
            </a:r>
          </a:p>
          <a:p>
            <a:pPr marL="0" marR="0" lvl="0" indent="0" algn="l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ABCD, các mặt bên CBTU và ABTS.</a:t>
            </a:r>
          </a:p>
          <a:p>
            <a:pPr marL="0" marR="0" lvl="0" indent="0" algn="l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• Bước 2: Tính diện tích mặt đáy ABCD.</a:t>
            </a:r>
          </a:p>
          <a:p>
            <a:pPr marL="0" marR="0" lvl="0" indent="0" algn="l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• Bước 3: Tính diện tích các mặt bên</a:t>
            </a:r>
          </a:p>
          <a:p>
            <a:pPr marL="0" marR="0" lvl="0" indent="0" algn="l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CBTU và ABTS.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6003" y="6137113"/>
            <a:ext cx="2673461" cy="45338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42B417-9D23-1B80-F834-CE0DF1D46BB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52" y="627993"/>
            <a:ext cx="1489065" cy="148906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4BC7CF6-30EA-5C90-400C-EF99FEFA3F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243" y="5105400"/>
            <a:ext cx="7664337" cy="441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4672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任意多边形: 形状 200">
            <a:extLst>
              <a:ext uri="{FF2B5EF4-FFF2-40B4-BE49-F238E27FC236}">
                <a16:creationId xmlns:a16="http://schemas.microsoft.com/office/drawing/2014/main" id="{06EB6008-A925-4262-97F4-67C45F9A0F37}"/>
              </a:ext>
            </a:extLst>
          </p:cNvPr>
          <p:cNvSpPr/>
          <p:nvPr/>
        </p:nvSpPr>
        <p:spPr>
          <a:xfrm>
            <a:off x="2636518" y="942303"/>
            <a:ext cx="13014964" cy="9745902"/>
          </a:xfrm>
          <a:custGeom>
            <a:avLst/>
            <a:gdLst>
              <a:gd name="connsiteX0" fmla="*/ 3981147 w 7962294"/>
              <a:gd name="connsiteY0" fmla="*/ 0 h 5962347"/>
              <a:gd name="connsiteX1" fmla="*/ 7962294 w 7962294"/>
              <a:gd name="connsiteY1" fmla="*/ 3981147 h 5962347"/>
              <a:gd name="connsiteX2" fmla="*/ 7481791 w 7962294"/>
              <a:gd name="connsiteY2" fmla="*/ 5878798 h 5962347"/>
              <a:gd name="connsiteX3" fmla="*/ 7431034 w 7962294"/>
              <a:gd name="connsiteY3" fmla="*/ 5962347 h 5962347"/>
              <a:gd name="connsiteX4" fmla="*/ 6768964 w 7962294"/>
              <a:gd name="connsiteY4" fmla="*/ 5962347 h 5962347"/>
              <a:gd name="connsiteX5" fmla="*/ 6819412 w 7962294"/>
              <a:gd name="connsiteY5" fmla="*/ 5894884 h 5962347"/>
              <a:gd name="connsiteX6" fmla="*/ 7403978 w 7962294"/>
              <a:gd name="connsiteY6" fmla="*/ 3981147 h 5962347"/>
              <a:gd name="connsiteX7" fmla="*/ 3981147 w 7962294"/>
              <a:gd name="connsiteY7" fmla="*/ 558316 h 5962347"/>
              <a:gd name="connsiteX8" fmla="*/ 558316 w 7962294"/>
              <a:gd name="connsiteY8" fmla="*/ 3981147 h 5962347"/>
              <a:gd name="connsiteX9" fmla="*/ 1142882 w 7962294"/>
              <a:gd name="connsiteY9" fmla="*/ 5894884 h 5962347"/>
              <a:gd name="connsiteX10" fmla="*/ 1193330 w 7962294"/>
              <a:gd name="connsiteY10" fmla="*/ 5962347 h 5962347"/>
              <a:gd name="connsiteX11" fmla="*/ 531260 w 7962294"/>
              <a:gd name="connsiteY11" fmla="*/ 5962347 h 5962347"/>
              <a:gd name="connsiteX12" fmla="*/ 480503 w 7962294"/>
              <a:gd name="connsiteY12" fmla="*/ 5878798 h 5962347"/>
              <a:gd name="connsiteX13" fmla="*/ 0 w 7962294"/>
              <a:gd name="connsiteY13" fmla="*/ 3981147 h 5962347"/>
              <a:gd name="connsiteX14" fmla="*/ 3981147 w 7962294"/>
              <a:gd name="connsiteY14" fmla="*/ 0 h 5962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62294" h="5962347">
                <a:moveTo>
                  <a:pt x="3981147" y="0"/>
                </a:moveTo>
                <a:cubicBezTo>
                  <a:pt x="6179874" y="0"/>
                  <a:pt x="7962294" y="1782420"/>
                  <a:pt x="7962294" y="3981147"/>
                </a:cubicBezTo>
                <a:cubicBezTo>
                  <a:pt x="7962294" y="4668249"/>
                  <a:pt x="7788230" y="5314697"/>
                  <a:pt x="7481791" y="5878798"/>
                </a:cubicBezTo>
                <a:lnTo>
                  <a:pt x="7431034" y="5962347"/>
                </a:lnTo>
                <a:lnTo>
                  <a:pt x="6768964" y="5962347"/>
                </a:lnTo>
                <a:lnTo>
                  <a:pt x="6819412" y="5894884"/>
                </a:lnTo>
                <a:cubicBezTo>
                  <a:pt x="7188477" y="5348597"/>
                  <a:pt x="7403978" y="4690039"/>
                  <a:pt x="7403978" y="3981147"/>
                </a:cubicBezTo>
                <a:cubicBezTo>
                  <a:pt x="7403978" y="2090770"/>
                  <a:pt x="5871524" y="558316"/>
                  <a:pt x="3981147" y="558316"/>
                </a:cubicBezTo>
                <a:cubicBezTo>
                  <a:pt x="2090770" y="558316"/>
                  <a:pt x="558316" y="2090770"/>
                  <a:pt x="558316" y="3981147"/>
                </a:cubicBezTo>
                <a:cubicBezTo>
                  <a:pt x="558316" y="4690039"/>
                  <a:pt x="773818" y="5348597"/>
                  <a:pt x="1142882" y="5894884"/>
                </a:cubicBezTo>
                <a:lnTo>
                  <a:pt x="1193330" y="5962347"/>
                </a:lnTo>
                <a:lnTo>
                  <a:pt x="531260" y="5962347"/>
                </a:lnTo>
                <a:lnTo>
                  <a:pt x="480503" y="5878798"/>
                </a:lnTo>
                <a:cubicBezTo>
                  <a:pt x="174065" y="5314697"/>
                  <a:pt x="0" y="4668249"/>
                  <a:pt x="0" y="3981147"/>
                </a:cubicBezTo>
                <a:cubicBezTo>
                  <a:pt x="0" y="1782420"/>
                  <a:pt x="1782420" y="0"/>
                  <a:pt x="3981147" y="0"/>
                </a:cubicBezTo>
                <a:close/>
              </a:path>
            </a:pathLst>
          </a:custGeom>
          <a:solidFill>
            <a:srgbClr val="EEB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092" tIns="68546" rIns="137092" bIns="68546" rtlCol="0" anchor="ctr"/>
          <a:lstStyle/>
          <a:p>
            <a:pPr marL="0" marR="0" lvl="0" indent="0" algn="ctr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pic>
        <p:nvPicPr>
          <p:cNvPr id="200" name="图片 199">
            <a:extLst>
              <a:ext uri="{FF2B5EF4-FFF2-40B4-BE49-F238E27FC236}">
                <a16:creationId xmlns:a16="http://schemas.microsoft.com/office/drawing/2014/main" id="{048844BE-76D4-436C-8417-C0A3F3E7C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77" r="9677" b="65714"/>
          <a:stretch/>
        </p:blipFill>
        <p:spPr>
          <a:xfrm>
            <a:off x="-65895" y="-109586"/>
            <a:ext cx="18353898" cy="3177540"/>
          </a:xfrm>
          <a:custGeom>
            <a:avLst/>
            <a:gdLst>
              <a:gd name="connsiteX0" fmla="*/ 0 w 12192000"/>
              <a:gd name="connsiteY0" fmla="*/ 0 h 5511798"/>
              <a:gd name="connsiteX1" fmla="*/ 12192000 w 12192000"/>
              <a:gd name="connsiteY1" fmla="*/ 0 h 5511798"/>
              <a:gd name="connsiteX2" fmla="*/ 12192000 w 12192000"/>
              <a:gd name="connsiteY2" fmla="*/ 5511798 h 5511798"/>
              <a:gd name="connsiteX3" fmla="*/ 0 w 12192000"/>
              <a:gd name="connsiteY3" fmla="*/ 5511798 h 551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11798">
                <a:moveTo>
                  <a:pt x="0" y="0"/>
                </a:moveTo>
                <a:lnTo>
                  <a:pt x="12192000" y="0"/>
                </a:lnTo>
                <a:lnTo>
                  <a:pt x="12192000" y="5511798"/>
                </a:lnTo>
                <a:lnTo>
                  <a:pt x="0" y="5511798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B05294-1E81-489C-B20B-A6F15E3211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3465"/>
          <a:stretch/>
        </p:blipFill>
        <p:spPr>
          <a:xfrm>
            <a:off x="-81842" y="-135280"/>
            <a:ext cx="18369848" cy="8641080"/>
          </a:xfrm>
          <a:prstGeom prst="rect">
            <a:avLst/>
          </a:prstGeom>
        </p:spPr>
      </p:pic>
      <p:pic>
        <p:nvPicPr>
          <p:cNvPr id="202" name="图片 201">
            <a:extLst>
              <a:ext uri="{FF2B5EF4-FFF2-40B4-BE49-F238E27FC236}">
                <a16:creationId xmlns:a16="http://schemas.microsoft.com/office/drawing/2014/main" id="{5D96E13C-A163-4EEB-9971-5FC02DFB62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5" b="3575"/>
          <a:stretch/>
        </p:blipFill>
        <p:spPr>
          <a:xfrm>
            <a:off x="0" y="6309373"/>
            <a:ext cx="18288000" cy="3977642"/>
          </a:xfrm>
          <a:custGeom>
            <a:avLst/>
            <a:gdLst>
              <a:gd name="connsiteX0" fmla="*/ 0 w 12192000"/>
              <a:gd name="connsiteY0" fmla="*/ 0 h 3419517"/>
              <a:gd name="connsiteX1" fmla="*/ 12192000 w 12192000"/>
              <a:gd name="connsiteY1" fmla="*/ 0 h 3419517"/>
              <a:gd name="connsiteX2" fmla="*/ 12192000 w 12192000"/>
              <a:gd name="connsiteY2" fmla="*/ 3419517 h 3419517"/>
              <a:gd name="connsiteX3" fmla="*/ 0 w 12192000"/>
              <a:gd name="connsiteY3" fmla="*/ 3419517 h 341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19517">
                <a:moveTo>
                  <a:pt x="0" y="0"/>
                </a:moveTo>
                <a:lnTo>
                  <a:pt x="12192000" y="0"/>
                </a:lnTo>
                <a:lnTo>
                  <a:pt x="12192000" y="3419517"/>
                </a:lnTo>
                <a:lnTo>
                  <a:pt x="0" y="3419517"/>
                </a:lnTo>
                <a:close/>
              </a:path>
            </a:pathLst>
          </a:cu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1689B915-E25F-42C5-BBC7-B651AD1AFC6F}"/>
              </a:ext>
            </a:extLst>
          </p:cNvPr>
          <p:cNvSpPr/>
          <p:nvPr/>
        </p:nvSpPr>
        <p:spPr>
          <a:xfrm>
            <a:off x="19446044" y="4549747"/>
            <a:ext cx="1745232" cy="692430"/>
          </a:xfrm>
          <a:prstGeom prst="rect">
            <a:avLst/>
          </a:prstGeom>
        </p:spPr>
        <p:txBody>
          <a:bodyPr wrap="square" lIns="137092" tIns="68546" rIns="137092" bIns="68546">
            <a:spAutoFit/>
          </a:bodyPr>
          <a:lstStyle/>
          <a:p>
            <a:pPr marL="0" marR="0" lvl="0" indent="0" algn="l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1E8C5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Family reunion dinner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1E8C5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3B9E046A-A4B5-4BB7-BB24-EA2BBDD240B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0166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D264FEE-1D4A-4B0D-AA0D-774B9A1F26A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35788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11DDE1A9-84EC-49CB-9DF2-BF32B72C46F2}"/>
              </a:ext>
            </a:extLst>
          </p:cNvPr>
          <p:cNvGrpSpPr/>
          <p:nvPr/>
        </p:nvGrpSpPr>
        <p:grpSpPr>
          <a:xfrm>
            <a:off x="7947583" y="196310"/>
            <a:ext cx="2392874" cy="2392872"/>
            <a:chOff x="5298377" y="130870"/>
            <a:chExt cx="1595248" cy="159524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CCDB738-ED80-4F4B-AA03-F846ADDF60B7}"/>
                </a:ext>
              </a:extLst>
            </p:cNvPr>
            <p:cNvGrpSpPr/>
            <p:nvPr/>
          </p:nvGrpSpPr>
          <p:grpSpPr>
            <a:xfrm>
              <a:off x="5298377" y="130870"/>
              <a:ext cx="1595248" cy="1595248"/>
              <a:chOff x="5493419" y="268037"/>
              <a:chExt cx="1205163" cy="1205163"/>
            </a:xfrm>
          </p:grpSpPr>
          <p:sp>
            <p:nvSpPr>
              <p:cNvPr id="5" name="菱形 4">
                <a:extLst>
                  <a:ext uri="{FF2B5EF4-FFF2-40B4-BE49-F238E27FC236}">
                    <a16:creationId xmlns:a16="http://schemas.microsoft.com/office/drawing/2014/main" id="{9AFAC744-9F38-4EDC-B002-A7E2FCEFEAA1}"/>
                  </a:ext>
                </a:extLst>
              </p:cNvPr>
              <p:cNvSpPr/>
              <p:nvPr/>
            </p:nvSpPr>
            <p:spPr>
              <a:xfrm>
                <a:off x="5493419" y="268037"/>
                <a:ext cx="1205163" cy="1205163"/>
              </a:xfrm>
              <a:prstGeom prst="diamond">
                <a:avLst/>
              </a:prstGeom>
              <a:solidFill>
                <a:srgbClr val="CC0808"/>
              </a:solidFill>
              <a:ln>
                <a:noFill/>
              </a:ln>
              <a:effectLst>
                <a:outerShdw blurRad="139700" sx="112000" sy="112000" algn="c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  <p:sp>
            <p:nvSpPr>
              <p:cNvPr id="30" name="菱形 29">
                <a:extLst>
                  <a:ext uri="{FF2B5EF4-FFF2-40B4-BE49-F238E27FC236}">
                    <a16:creationId xmlns:a16="http://schemas.microsoft.com/office/drawing/2014/main" id="{CA08E713-3844-43BE-901E-20D96FB9309F}"/>
                  </a:ext>
                </a:extLst>
              </p:cNvPr>
              <p:cNvSpPr/>
              <p:nvPr/>
            </p:nvSpPr>
            <p:spPr>
              <a:xfrm>
                <a:off x="5646417" y="421035"/>
                <a:ext cx="899166" cy="899166"/>
              </a:xfrm>
              <a:prstGeom prst="diamond">
                <a:avLst/>
              </a:prstGeom>
              <a:noFill/>
              <a:ln>
                <a:solidFill>
                  <a:srgbClr val="F1E8C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0F41414-5C4A-4276-869A-3FF50E814450}"/>
                </a:ext>
              </a:extLst>
            </p:cNvPr>
            <p:cNvSpPr txBox="1"/>
            <p:nvPr/>
          </p:nvSpPr>
          <p:spPr>
            <a:xfrm flipV="1">
              <a:off x="5644263" y="548573"/>
              <a:ext cx="807058" cy="8822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08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F6F0DA"/>
                  </a:solidFill>
                  <a:effectLst/>
                  <a:uLnTx/>
                  <a:uFillTx/>
                  <a:latin typeface="字魂110号-武林江湖体" panose="00000500000000000000" pitchFamily="2" charset="-122"/>
                  <a:ea typeface="字魂110号-武林江湖体" panose="00000500000000000000" pitchFamily="2" charset="-122"/>
                  <a:cs typeface="+mn-cs"/>
                </a:rPr>
                <a:t>福</a:t>
              </a:r>
            </a:p>
          </p:txBody>
        </p:sp>
      </p:grpSp>
      <p:sp>
        <p:nvSpPr>
          <p:cNvPr id="32" name="Google Shape;231;p5"/>
          <p:cNvSpPr/>
          <p:nvPr/>
        </p:nvSpPr>
        <p:spPr>
          <a:xfrm>
            <a:off x="472420" y="299593"/>
            <a:ext cx="16596380" cy="9644510"/>
          </a:xfrm>
          <a:prstGeom prst="roundRect">
            <a:avLst>
              <a:gd name="adj" fmla="val 12616"/>
            </a:avLst>
          </a:prstGeom>
          <a:solidFill>
            <a:schemeClr val="bg1"/>
          </a:solidFill>
          <a:ln w="38100" cap="flat" cmpd="sng">
            <a:solidFill>
              <a:schemeClr val="accent2">
                <a:lumMod val="75000"/>
              </a:schemeClr>
            </a:solidFill>
            <a:prstDash val="sysDash"/>
            <a:miter lim="800000"/>
            <a:headEnd type="none" w="sm" len="sm"/>
            <a:tailEnd type="none" w="sm" len="sm"/>
          </a:ln>
          <a:effectLst>
            <a:outerShdw dist="1016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lIns="91382" tIns="45680" rIns="91382" bIns="45680" anchor="ctr"/>
          <a:lstStyle/>
          <a:p>
            <a:pPr marL="0" marR="0" lvl="0" indent="0" algn="ctr" defTabSz="914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A847DA9-AF32-BA81-D0E7-497595411443}"/>
                  </a:ext>
                </a:extLst>
              </p:cNvPr>
              <p:cNvSpPr txBox="1"/>
              <p:nvPr/>
            </p:nvSpPr>
            <p:spPr>
              <a:xfrm>
                <a:off x="1734684" y="395527"/>
                <a:ext cx="15334116" cy="95485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163085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Bài giải</a:t>
                </a:r>
              </a:p>
              <a:p>
                <a:pPr marL="0" marR="0" lvl="0" indent="0" algn="l" defTabSz="163085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a)	      10 × 8 = 80</a:t>
                </a:r>
              </a:p>
              <a:p>
                <a:pPr marL="0" marR="0" lvl="0" indent="0" algn="l" defTabSz="163085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Diện tích mặt đáy ABCD là 80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vi-VN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思源黑体 Light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思源黑体 Light"/>
                            <a:cs typeface="+mn-cs"/>
                          </a:rPr>
                          <m:t>𝒄𝒎</m:t>
                        </m:r>
                      </m:e>
                      <m:sup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思源黑体 Light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r>
                  <a:rPr kumimoji="0" lang="vi-VN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.</a:t>
                </a:r>
              </a:p>
              <a:p>
                <a:pPr marL="0" marR="0" lvl="0" indent="0" algn="l" defTabSz="163085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b)	       8 × 4 = 32</a:t>
                </a:r>
              </a:p>
              <a:p>
                <a:pPr marL="0" marR="0" lvl="0" indent="0" algn="l" defTabSz="163085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Diện tích mặt bên CBTU là 32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vi-VN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思源黑体 Light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思源黑体 Light"/>
                            <a:cs typeface="+mn-cs"/>
                          </a:rPr>
                          <m:t>𝒄𝒎</m:t>
                        </m:r>
                      </m:e>
                      <m:sup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思源黑体 Light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r>
                  <a:rPr kumimoji="0" lang="vi-VN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.</a:t>
                </a:r>
              </a:p>
              <a:p>
                <a:pPr marL="0" marR="0" lvl="0" indent="0" algn="l" defTabSz="163085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                 10 × 4 = 40</a:t>
                </a:r>
              </a:p>
              <a:p>
                <a:pPr marL="0" marR="0" lvl="0" indent="0" algn="l" defTabSz="163085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Diện tích mặt bên ABTS là 40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vi-VN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思源黑体 Light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思源黑体 Light"/>
                            <a:cs typeface="+mn-cs"/>
                          </a:rPr>
                          <m:t>𝒄𝒎</m:t>
                        </m:r>
                      </m:e>
                      <m:sup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思源黑体 Light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r>
                  <a:rPr kumimoji="0" lang="vi-VN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.</a:t>
                </a:r>
              </a:p>
              <a:p>
                <a:pPr marL="0" marR="0" lvl="0" indent="0" algn="l" defTabSz="163085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6000" b="1" i="0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Trả lời:</a:t>
                </a:r>
                <a:r>
                  <a:rPr kumimoji="0" lang="vi-VN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 a) Diện tích mặt đáy ABCD là 80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vi-VN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思源黑体 Light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思源黑体 Light"/>
                            <a:cs typeface="+mn-cs"/>
                          </a:rPr>
                          <m:t>𝒄𝒎</m:t>
                        </m:r>
                      </m:e>
                      <m:sup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思源黑体 Light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r>
                  <a:rPr kumimoji="0" lang="vi-VN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.</a:t>
                </a:r>
              </a:p>
              <a:p>
                <a:pPr marL="0" marR="0" lvl="0" indent="0" algn="l" defTabSz="163085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              b) Diện tích mặt bên CBTU là 32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vi-VN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思源黑体 Light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思源黑体 Light"/>
                            <a:cs typeface="+mn-cs"/>
                          </a:rPr>
                          <m:t>𝒄𝒎</m:t>
                        </m:r>
                      </m:e>
                      <m:sup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思源黑体 Light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r>
                  <a:rPr kumimoji="0" lang="vi-VN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.</a:t>
                </a:r>
              </a:p>
              <a:p>
                <a:pPr marL="0" marR="0" lvl="0" indent="0" algn="l" defTabSz="163085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                 </a:t>
                </a:r>
                <a:r>
                  <a:rPr kumimoji="0" lang="en-US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  </a:t>
                </a:r>
                <a:r>
                  <a:rPr kumimoji="0" lang="vi-VN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Diện tích mặt bên ABTS là 40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vi-VN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思源黑体 Light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思源黑体 Light"/>
                            <a:cs typeface="+mn-cs"/>
                          </a:rPr>
                          <m:t>𝒄𝒎</m:t>
                        </m:r>
                      </m:e>
                      <m:sup>
                        <m:r>
                          <a:rPr kumimoji="0" lang="en-US" sz="6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思源黑体 Light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r>
                  <a:rPr kumimoji="0" lang="vi-VN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/>
                    <a:ea typeface="思源黑体 Light"/>
                    <a:cs typeface="+mn-cs"/>
                  </a:rPr>
                  <a:t>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A847DA9-AF32-BA81-D0E7-4975954114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684" y="395527"/>
                <a:ext cx="15334116" cy="9548576"/>
              </a:xfrm>
              <a:prstGeom prst="rect">
                <a:avLst/>
              </a:prstGeom>
              <a:blipFill>
                <a:blip r:embed="rId7"/>
                <a:stretch>
                  <a:fillRect l="-2425" t="-1980" b="-24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6587" y="6267598"/>
            <a:ext cx="2673461" cy="45338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42B417-9D23-1B80-F834-CE0DF1D46BB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8" y="38201"/>
            <a:ext cx="1489065" cy="148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7107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92280" y="345038"/>
            <a:ext cx="16573015" cy="10378960"/>
          </a:xfrm>
          <a:prstGeom prst="rect">
            <a:avLst/>
          </a:prstGeom>
        </p:spPr>
      </p:pic>
      <p:pic>
        <p:nvPicPr>
          <p:cNvPr id="24" name="Picture 10" descr="amiya&amp;#39;s world">
            <a:extLst>
              <a:ext uri="{FF2B5EF4-FFF2-40B4-BE49-F238E27FC236}">
                <a16:creationId xmlns:a16="http://schemas.microsoft.com/office/drawing/2014/main" id="{C722F7B5-A1DB-48B0-B9A7-DF9E7E08854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9389" y="0"/>
            <a:ext cx="7828026" cy="156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Cloud 1" descr="C:\Users\Joseph\Desktop\Cloud1.png">
            <a:extLst>
              <a:ext uri="{FF2B5EF4-FFF2-40B4-BE49-F238E27FC236}">
                <a16:creationId xmlns:a16="http://schemas.microsoft.com/office/drawing/2014/main" id="{3420FF42-F734-428D-9925-F71E0B863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0523" y="-2308365"/>
            <a:ext cx="14080474" cy="563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Cloud 1" descr="C:\Users\Joseph\Desktop\Cloud1.png">
            <a:extLst>
              <a:ext uri="{FF2B5EF4-FFF2-40B4-BE49-F238E27FC236}">
                <a16:creationId xmlns:a16="http://schemas.microsoft.com/office/drawing/2014/main" id="{216BAEF0-3450-42F1-9CC0-9F83C27C1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35183" y="-4151317"/>
            <a:ext cx="14080474" cy="563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Google Shape;963;p30">
            <a:extLst>
              <a:ext uri="{FF2B5EF4-FFF2-40B4-BE49-F238E27FC236}">
                <a16:creationId xmlns:a16="http://schemas.microsoft.com/office/drawing/2014/main" id="{23883896-A9B4-4AD5-94E9-6890684A4D21}"/>
              </a:ext>
            </a:extLst>
          </p:cNvPr>
          <p:cNvSpPr/>
          <p:nvPr/>
        </p:nvSpPr>
        <p:spPr>
          <a:xfrm>
            <a:off x="12387801" y="2607330"/>
            <a:ext cx="1692686" cy="739512"/>
          </a:xfrm>
          <a:custGeom>
            <a:avLst/>
            <a:gdLst/>
            <a:ahLst/>
            <a:cxnLst/>
            <a:rect l="l" t="t" r="r" b="b"/>
            <a:pathLst>
              <a:path w="56477" h="26068" extrusionOk="0">
                <a:moveTo>
                  <a:pt x="20818" y="1"/>
                </a:moveTo>
                <a:cubicBezTo>
                  <a:pt x="17845" y="1"/>
                  <a:pt x="14862" y="1741"/>
                  <a:pt x="13632" y="4463"/>
                </a:cubicBezTo>
                <a:cubicBezTo>
                  <a:pt x="13384" y="5008"/>
                  <a:pt x="13201" y="5599"/>
                  <a:pt x="13225" y="6196"/>
                </a:cubicBezTo>
                <a:cubicBezTo>
                  <a:pt x="13246" y="6693"/>
                  <a:pt x="13405" y="7169"/>
                  <a:pt x="13467" y="7663"/>
                </a:cubicBezTo>
                <a:cubicBezTo>
                  <a:pt x="13639" y="9060"/>
                  <a:pt x="12852" y="10603"/>
                  <a:pt x="11510" y="11027"/>
                </a:cubicBezTo>
                <a:cubicBezTo>
                  <a:pt x="11307" y="11091"/>
                  <a:pt x="11097" y="11120"/>
                  <a:pt x="10886" y="11120"/>
                </a:cubicBezTo>
                <a:cubicBezTo>
                  <a:pt x="9697" y="11120"/>
                  <a:pt x="8493" y="10176"/>
                  <a:pt x="8524" y="8980"/>
                </a:cubicBezTo>
                <a:cubicBezTo>
                  <a:pt x="8538" y="8418"/>
                  <a:pt x="8852" y="7828"/>
                  <a:pt x="9387" y="7649"/>
                </a:cubicBezTo>
                <a:cubicBezTo>
                  <a:pt x="9475" y="7619"/>
                  <a:pt x="9567" y="7605"/>
                  <a:pt x="9659" y="7605"/>
                </a:cubicBezTo>
                <a:cubicBezTo>
                  <a:pt x="10128" y="7605"/>
                  <a:pt x="10609" y="7963"/>
                  <a:pt x="10592" y="8435"/>
                </a:cubicBezTo>
                <a:cubicBezTo>
                  <a:pt x="10481" y="8129"/>
                  <a:pt x="10155" y="7964"/>
                  <a:pt x="9827" y="7964"/>
                </a:cubicBezTo>
                <a:cubicBezTo>
                  <a:pt x="9656" y="7964"/>
                  <a:pt x="9484" y="8009"/>
                  <a:pt x="9343" y="8104"/>
                </a:cubicBezTo>
                <a:cubicBezTo>
                  <a:pt x="8932" y="8380"/>
                  <a:pt x="8787" y="8950"/>
                  <a:pt x="8901" y="9433"/>
                </a:cubicBezTo>
                <a:cubicBezTo>
                  <a:pt x="9090" y="10253"/>
                  <a:pt x="9946" y="10799"/>
                  <a:pt x="10790" y="10799"/>
                </a:cubicBezTo>
                <a:cubicBezTo>
                  <a:pt x="10932" y="10799"/>
                  <a:pt x="11075" y="10784"/>
                  <a:pt x="11213" y="10751"/>
                </a:cubicBezTo>
                <a:cubicBezTo>
                  <a:pt x="12176" y="10527"/>
                  <a:pt x="12898" y="9643"/>
                  <a:pt x="13101" y="8677"/>
                </a:cubicBezTo>
                <a:cubicBezTo>
                  <a:pt x="13384" y="7355"/>
                  <a:pt x="12970" y="5546"/>
                  <a:pt x="11621" y="4946"/>
                </a:cubicBezTo>
                <a:cubicBezTo>
                  <a:pt x="11293" y="4801"/>
                  <a:pt x="10934" y="4705"/>
                  <a:pt x="10579" y="4653"/>
                </a:cubicBezTo>
                <a:cubicBezTo>
                  <a:pt x="10357" y="4620"/>
                  <a:pt x="10133" y="4604"/>
                  <a:pt x="9908" y="4604"/>
                </a:cubicBezTo>
                <a:cubicBezTo>
                  <a:pt x="9050" y="4604"/>
                  <a:pt x="8185" y="4833"/>
                  <a:pt x="7427" y="5219"/>
                </a:cubicBezTo>
                <a:cubicBezTo>
                  <a:pt x="6036" y="5923"/>
                  <a:pt x="4843" y="7072"/>
                  <a:pt x="4249" y="8512"/>
                </a:cubicBezTo>
                <a:cubicBezTo>
                  <a:pt x="3655" y="9954"/>
                  <a:pt x="3717" y="11693"/>
                  <a:pt x="4573" y="12998"/>
                </a:cubicBezTo>
                <a:cubicBezTo>
                  <a:pt x="1847" y="13775"/>
                  <a:pt x="0" y="16781"/>
                  <a:pt x="421" y="19583"/>
                </a:cubicBezTo>
                <a:cubicBezTo>
                  <a:pt x="839" y="22386"/>
                  <a:pt x="3379" y="24684"/>
                  <a:pt x="6199" y="24949"/>
                </a:cubicBezTo>
                <a:cubicBezTo>
                  <a:pt x="6390" y="24967"/>
                  <a:pt x="6582" y="24976"/>
                  <a:pt x="6774" y="24976"/>
                </a:cubicBezTo>
                <a:cubicBezTo>
                  <a:pt x="9403" y="24976"/>
                  <a:pt x="11970" y="23330"/>
                  <a:pt x="13111" y="20949"/>
                </a:cubicBezTo>
                <a:cubicBezTo>
                  <a:pt x="13781" y="19555"/>
                  <a:pt x="13957" y="17795"/>
                  <a:pt x="13073" y="16525"/>
                </a:cubicBezTo>
                <a:cubicBezTo>
                  <a:pt x="12572" y="15804"/>
                  <a:pt x="11661" y="15386"/>
                  <a:pt x="10799" y="15386"/>
                </a:cubicBezTo>
                <a:cubicBezTo>
                  <a:pt x="10142" y="15386"/>
                  <a:pt x="9513" y="15629"/>
                  <a:pt x="9115" y="16166"/>
                </a:cubicBezTo>
                <a:cubicBezTo>
                  <a:pt x="8773" y="16629"/>
                  <a:pt x="8649" y="17281"/>
                  <a:pt x="8922" y="17789"/>
                </a:cubicBezTo>
                <a:cubicBezTo>
                  <a:pt x="9112" y="18141"/>
                  <a:pt x="9516" y="18370"/>
                  <a:pt x="9906" y="18370"/>
                </a:cubicBezTo>
                <a:cubicBezTo>
                  <a:pt x="10076" y="18370"/>
                  <a:pt x="10243" y="18327"/>
                  <a:pt x="10388" y="18230"/>
                </a:cubicBezTo>
                <a:lnTo>
                  <a:pt x="10388" y="18230"/>
                </a:lnTo>
                <a:cubicBezTo>
                  <a:pt x="10245" y="18509"/>
                  <a:pt x="9929" y="18657"/>
                  <a:pt x="9613" y="18657"/>
                </a:cubicBezTo>
                <a:cubicBezTo>
                  <a:pt x="9487" y="18657"/>
                  <a:pt x="9361" y="18634"/>
                  <a:pt x="9246" y="18585"/>
                </a:cubicBezTo>
                <a:cubicBezTo>
                  <a:pt x="8839" y="18413"/>
                  <a:pt x="8573" y="18002"/>
                  <a:pt x="8480" y="17574"/>
                </a:cubicBezTo>
                <a:cubicBezTo>
                  <a:pt x="8189" y="16249"/>
                  <a:pt x="9534" y="14984"/>
                  <a:pt x="10887" y="14984"/>
                </a:cubicBezTo>
                <a:cubicBezTo>
                  <a:pt x="10964" y="14984"/>
                  <a:pt x="11040" y="14988"/>
                  <a:pt x="11117" y="14996"/>
                </a:cubicBezTo>
                <a:cubicBezTo>
                  <a:pt x="12542" y="15148"/>
                  <a:pt x="13664" y="16401"/>
                  <a:pt x="14081" y="17774"/>
                </a:cubicBezTo>
                <a:cubicBezTo>
                  <a:pt x="14588" y="19431"/>
                  <a:pt x="14278" y="21281"/>
                  <a:pt x="14940" y="22886"/>
                </a:cubicBezTo>
                <a:cubicBezTo>
                  <a:pt x="15767" y="24897"/>
                  <a:pt x="18030" y="26068"/>
                  <a:pt x="20211" y="26068"/>
                </a:cubicBezTo>
                <a:cubicBezTo>
                  <a:pt x="20234" y="26068"/>
                  <a:pt x="20257" y="26068"/>
                  <a:pt x="20280" y="26067"/>
                </a:cubicBezTo>
                <a:cubicBezTo>
                  <a:pt x="22478" y="26043"/>
                  <a:pt x="24559" y="25015"/>
                  <a:pt x="26316" y="23690"/>
                </a:cubicBezTo>
                <a:cubicBezTo>
                  <a:pt x="27397" y="24741"/>
                  <a:pt x="28905" y="25316"/>
                  <a:pt x="30408" y="25316"/>
                </a:cubicBezTo>
                <a:cubicBezTo>
                  <a:pt x="31007" y="25316"/>
                  <a:pt x="31606" y="25225"/>
                  <a:pt x="32176" y="25036"/>
                </a:cubicBezTo>
                <a:cubicBezTo>
                  <a:pt x="34178" y="24374"/>
                  <a:pt x="35741" y="22540"/>
                  <a:pt x="36083" y="20463"/>
                </a:cubicBezTo>
                <a:cubicBezTo>
                  <a:pt x="36283" y="19255"/>
                  <a:pt x="36069" y="17943"/>
                  <a:pt x="35310" y="16988"/>
                </a:cubicBezTo>
                <a:cubicBezTo>
                  <a:pt x="34729" y="16257"/>
                  <a:pt x="33800" y="15784"/>
                  <a:pt x="32881" y="15784"/>
                </a:cubicBezTo>
                <a:cubicBezTo>
                  <a:pt x="32598" y="15784"/>
                  <a:pt x="32315" y="15829"/>
                  <a:pt x="32045" y="15925"/>
                </a:cubicBezTo>
                <a:cubicBezTo>
                  <a:pt x="30892" y="16332"/>
                  <a:pt x="30154" y="17760"/>
                  <a:pt x="30651" y="18875"/>
                </a:cubicBezTo>
                <a:cubicBezTo>
                  <a:pt x="30885" y="19403"/>
                  <a:pt x="31438" y="19818"/>
                  <a:pt x="31992" y="19818"/>
                </a:cubicBezTo>
                <a:cubicBezTo>
                  <a:pt x="32122" y="19818"/>
                  <a:pt x="32253" y="19795"/>
                  <a:pt x="32379" y="19745"/>
                </a:cubicBezTo>
                <a:cubicBezTo>
                  <a:pt x="33042" y="19479"/>
                  <a:pt x="33153" y="18330"/>
                  <a:pt x="32480" y="18099"/>
                </a:cubicBezTo>
                <a:lnTo>
                  <a:pt x="32480" y="18099"/>
                </a:lnTo>
                <a:cubicBezTo>
                  <a:pt x="33332" y="18189"/>
                  <a:pt x="33484" y="19583"/>
                  <a:pt x="32759" y="20042"/>
                </a:cubicBezTo>
                <a:cubicBezTo>
                  <a:pt x="32551" y="20173"/>
                  <a:pt x="32317" y="20231"/>
                  <a:pt x="32079" y="20231"/>
                </a:cubicBezTo>
                <a:cubicBezTo>
                  <a:pt x="31491" y="20231"/>
                  <a:pt x="30875" y="19872"/>
                  <a:pt x="30544" y="19358"/>
                </a:cubicBezTo>
                <a:cubicBezTo>
                  <a:pt x="29936" y="18413"/>
                  <a:pt x="30130" y="17060"/>
                  <a:pt x="30920" y="16260"/>
                </a:cubicBezTo>
                <a:cubicBezTo>
                  <a:pt x="31455" y="15717"/>
                  <a:pt x="32217" y="15439"/>
                  <a:pt x="32981" y="15439"/>
                </a:cubicBezTo>
                <a:cubicBezTo>
                  <a:pt x="33345" y="15439"/>
                  <a:pt x="33710" y="15503"/>
                  <a:pt x="34050" y="15631"/>
                </a:cubicBezTo>
                <a:cubicBezTo>
                  <a:pt x="34644" y="15859"/>
                  <a:pt x="35154" y="16252"/>
                  <a:pt x="35672" y="16618"/>
                </a:cubicBezTo>
                <a:cubicBezTo>
                  <a:pt x="37515" y="17919"/>
                  <a:pt x="39555" y="18917"/>
                  <a:pt x="41584" y="19911"/>
                </a:cubicBezTo>
                <a:cubicBezTo>
                  <a:pt x="42835" y="20522"/>
                  <a:pt x="44162" y="21148"/>
                  <a:pt x="45538" y="21148"/>
                </a:cubicBezTo>
                <a:cubicBezTo>
                  <a:pt x="45684" y="21148"/>
                  <a:pt x="45830" y="21141"/>
                  <a:pt x="45977" y="21126"/>
                </a:cubicBezTo>
                <a:cubicBezTo>
                  <a:pt x="48031" y="20919"/>
                  <a:pt x="49591" y="19275"/>
                  <a:pt x="51071" y="17837"/>
                </a:cubicBezTo>
                <a:cubicBezTo>
                  <a:pt x="52377" y="16564"/>
                  <a:pt x="54018" y="15305"/>
                  <a:pt x="55779" y="15305"/>
                </a:cubicBezTo>
                <a:cubicBezTo>
                  <a:pt x="56009" y="15305"/>
                  <a:pt x="56242" y="15326"/>
                  <a:pt x="56476" y="15372"/>
                </a:cubicBezTo>
                <a:cubicBezTo>
                  <a:pt x="56404" y="15314"/>
                  <a:pt x="56328" y="15251"/>
                  <a:pt x="56252" y="15196"/>
                </a:cubicBezTo>
                <a:cubicBezTo>
                  <a:pt x="55330" y="14518"/>
                  <a:pt x="54182" y="14164"/>
                  <a:pt x="53037" y="14164"/>
                </a:cubicBezTo>
                <a:cubicBezTo>
                  <a:pt x="52288" y="14164"/>
                  <a:pt x="51540" y="14316"/>
                  <a:pt x="50858" y="14627"/>
                </a:cubicBezTo>
                <a:cubicBezTo>
                  <a:pt x="49812" y="15103"/>
                  <a:pt x="48949" y="15904"/>
                  <a:pt x="47972" y="16508"/>
                </a:cubicBezTo>
                <a:cubicBezTo>
                  <a:pt x="47265" y="16948"/>
                  <a:pt x="46433" y="17286"/>
                  <a:pt x="45619" y="17286"/>
                </a:cubicBezTo>
                <a:cubicBezTo>
                  <a:pt x="45309" y="17286"/>
                  <a:pt x="45001" y="17237"/>
                  <a:pt x="44704" y="17126"/>
                </a:cubicBezTo>
                <a:cubicBezTo>
                  <a:pt x="43320" y="16604"/>
                  <a:pt x="42740" y="15017"/>
                  <a:pt x="42064" y="13702"/>
                </a:cubicBezTo>
                <a:cubicBezTo>
                  <a:pt x="40042" y="9761"/>
                  <a:pt x="35649" y="7228"/>
                  <a:pt x="31247" y="7228"/>
                </a:cubicBezTo>
                <a:cubicBezTo>
                  <a:pt x="30495" y="7228"/>
                  <a:pt x="29742" y="7302"/>
                  <a:pt x="29001" y="7456"/>
                </a:cubicBezTo>
                <a:cubicBezTo>
                  <a:pt x="29387" y="9063"/>
                  <a:pt x="29001" y="10837"/>
                  <a:pt x="27986" y="12142"/>
                </a:cubicBezTo>
                <a:cubicBezTo>
                  <a:pt x="26971" y="13447"/>
                  <a:pt x="25343" y="14251"/>
                  <a:pt x="23690" y="14272"/>
                </a:cubicBezTo>
                <a:cubicBezTo>
                  <a:pt x="23673" y="14272"/>
                  <a:pt x="23656" y="14272"/>
                  <a:pt x="23638" y="14272"/>
                </a:cubicBezTo>
                <a:cubicBezTo>
                  <a:pt x="22670" y="14272"/>
                  <a:pt x="21672" y="13994"/>
                  <a:pt x="20956" y="13340"/>
                </a:cubicBezTo>
                <a:cubicBezTo>
                  <a:pt x="20228" y="12674"/>
                  <a:pt x="19859" y="11580"/>
                  <a:pt x="20200" y="10654"/>
                </a:cubicBezTo>
                <a:cubicBezTo>
                  <a:pt x="20470" y="9925"/>
                  <a:pt x="21235" y="9400"/>
                  <a:pt x="21992" y="9400"/>
                </a:cubicBezTo>
                <a:cubicBezTo>
                  <a:pt x="22195" y="9400"/>
                  <a:pt x="22397" y="9437"/>
                  <a:pt x="22589" y="9519"/>
                </a:cubicBezTo>
                <a:cubicBezTo>
                  <a:pt x="22474" y="9489"/>
                  <a:pt x="22360" y="9475"/>
                  <a:pt x="22248" y="9475"/>
                </a:cubicBezTo>
                <a:cubicBezTo>
                  <a:pt x="21081" y="9475"/>
                  <a:pt x="20158" y="11024"/>
                  <a:pt x="20622" y="12180"/>
                </a:cubicBezTo>
                <a:cubicBezTo>
                  <a:pt x="21088" y="13352"/>
                  <a:pt x="22431" y="13944"/>
                  <a:pt x="23706" y="13944"/>
                </a:cubicBezTo>
                <a:cubicBezTo>
                  <a:pt x="23809" y="13944"/>
                  <a:pt x="23912" y="13941"/>
                  <a:pt x="24014" y="13933"/>
                </a:cubicBezTo>
                <a:cubicBezTo>
                  <a:pt x="25798" y="13795"/>
                  <a:pt x="27468" y="12656"/>
                  <a:pt x="28245" y="11045"/>
                </a:cubicBezTo>
                <a:cubicBezTo>
                  <a:pt x="28707" y="10089"/>
                  <a:pt x="28863" y="9004"/>
                  <a:pt x="28814" y="7942"/>
                </a:cubicBezTo>
                <a:cubicBezTo>
                  <a:pt x="28649" y="4380"/>
                  <a:pt x="25995" y="1036"/>
                  <a:pt x="22527" y="200"/>
                </a:cubicBezTo>
                <a:cubicBezTo>
                  <a:pt x="21966" y="65"/>
                  <a:pt x="21392" y="1"/>
                  <a:pt x="20818" y="1"/>
                </a:cubicBez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5" name="Google Shape;963;p30">
            <a:extLst>
              <a:ext uri="{FF2B5EF4-FFF2-40B4-BE49-F238E27FC236}">
                <a16:creationId xmlns:a16="http://schemas.microsoft.com/office/drawing/2014/main" id="{1B08A96A-4CE8-40E9-B022-2BB14CAF53DF}"/>
              </a:ext>
            </a:extLst>
          </p:cNvPr>
          <p:cNvSpPr/>
          <p:nvPr/>
        </p:nvSpPr>
        <p:spPr>
          <a:xfrm>
            <a:off x="10521501" y="1239934"/>
            <a:ext cx="1692686" cy="739512"/>
          </a:xfrm>
          <a:custGeom>
            <a:avLst/>
            <a:gdLst/>
            <a:ahLst/>
            <a:cxnLst/>
            <a:rect l="l" t="t" r="r" b="b"/>
            <a:pathLst>
              <a:path w="56477" h="26068" extrusionOk="0">
                <a:moveTo>
                  <a:pt x="20818" y="1"/>
                </a:moveTo>
                <a:cubicBezTo>
                  <a:pt x="17845" y="1"/>
                  <a:pt x="14862" y="1741"/>
                  <a:pt x="13632" y="4463"/>
                </a:cubicBezTo>
                <a:cubicBezTo>
                  <a:pt x="13384" y="5008"/>
                  <a:pt x="13201" y="5599"/>
                  <a:pt x="13225" y="6196"/>
                </a:cubicBezTo>
                <a:cubicBezTo>
                  <a:pt x="13246" y="6693"/>
                  <a:pt x="13405" y="7169"/>
                  <a:pt x="13467" y="7663"/>
                </a:cubicBezTo>
                <a:cubicBezTo>
                  <a:pt x="13639" y="9060"/>
                  <a:pt x="12852" y="10603"/>
                  <a:pt x="11510" y="11027"/>
                </a:cubicBezTo>
                <a:cubicBezTo>
                  <a:pt x="11307" y="11091"/>
                  <a:pt x="11097" y="11120"/>
                  <a:pt x="10886" y="11120"/>
                </a:cubicBezTo>
                <a:cubicBezTo>
                  <a:pt x="9697" y="11120"/>
                  <a:pt x="8493" y="10176"/>
                  <a:pt x="8524" y="8980"/>
                </a:cubicBezTo>
                <a:cubicBezTo>
                  <a:pt x="8538" y="8418"/>
                  <a:pt x="8852" y="7828"/>
                  <a:pt x="9387" y="7649"/>
                </a:cubicBezTo>
                <a:cubicBezTo>
                  <a:pt x="9475" y="7619"/>
                  <a:pt x="9567" y="7605"/>
                  <a:pt x="9659" y="7605"/>
                </a:cubicBezTo>
                <a:cubicBezTo>
                  <a:pt x="10128" y="7605"/>
                  <a:pt x="10609" y="7963"/>
                  <a:pt x="10592" y="8435"/>
                </a:cubicBezTo>
                <a:cubicBezTo>
                  <a:pt x="10481" y="8129"/>
                  <a:pt x="10155" y="7964"/>
                  <a:pt x="9827" y="7964"/>
                </a:cubicBezTo>
                <a:cubicBezTo>
                  <a:pt x="9656" y="7964"/>
                  <a:pt x="9484" y="8009"/>
                  <a:pt x="9343" y="8104"/>
                </a:cubicBezTo>
                <a:cubicBezTo>
                  <a:pt x="8932" y="8380"/>
                  <a:pt x="8787" y="8950"/>
                  <a:pt x="8901" y="9433"/>
                </a:cubicBezTo>
                <a:cubicBezTo>
                  <a:pt x="9090" y="10253"/>
                  <a:pt x="9946" y="10799"/>
                  <a:pt x="10790" y="10799"/>
                </a:cubicBezTo>
                <a:cubicBezTo>
                  <a:pt x="10932" y="10799"/>
                  <a:pt x="11075" y="10784"/>
                  <a:pt x="11213" y="10751"/>
                </a:cubicBezTo>
                <a:cubicBezTo>
                  <a:pt x="12176" y="10527"/>
                  <a:pt x="12898" y="9643"/>
                  <a:pt x="13101" y="8677"/>
                </a:cubicBezTo>
                <a:cubicBezTo>
                  <a:pt x="13384" y="7355"/>
                  <a:pt x="12970" y="5546"/>
                  <a:pt x="11621" y="4946"/>
                </a:cubicBezTo>
                <a:cubicBezTo>
                  <a:pt x="11293" y="4801"/>
                  <a:pt x="10934" y="4705"/>
                  <a:pt x="10579" y="4653"/>
                </a:cubicBezTo>
                <a:cubicBezTo>
                  <a:pt x="10357" y="4620"/>
                  <a:pt x="10133" y="4604"/>
                  <a:pt x="9908" y="4604"/>
                </a:cubicBezTo>
                <a:cubicBezTo>
                  <a:pt x="9050" y="4604"/>
                  <a:pt x="8185" y="4833"/>
                  <a:pt x="7427" y="5219"/>
                </a:cubicBezTo>
                <a:cubicBezTo>
                  <a:pt x="6036" y="5923"/>
                  <a:pt x="4843" y="7072"/>
                  <a:pt x="4249" y="8512"/>
                </a:cubicBezTo>
                <a:cubicBezTo>
                  <a:pt x="3655" y="9954"/>
                  <a:pt x="3717" y="11693"/>
                  <a:pt x="4573" y="12998"/>
                </a:cubicBezTo>
                <a:cubicBezTo>
                  <a:pt x="1847" y="13775"/>
                  <a:pt x="0" y="16781"/>
                  <a:pt x="421" y="19583"/>
                </a:cubicBezTo>
                <a:cubicBezTo>
                  <a:pt x="839" y="22386"/>
                  <a:pt x="3379" y="24684"/>
                  <a:pt x="6199" y="24949"/>
                </a:cubicBezTo>
                <a:cubicBezTo>
                  <a:pt x="6390" y="24967"/>
                  <a:pt x="6582" y="24976"/>
                  <a:pt x="6774" y="24976"/>
                </a:cubicBezTo>
                <a:cubicBezTo>
                  <a:pt x="9403" y="24976"/>
                  <a:pt x="11970" y="23330"/>
                  <a:pt x="13111" y="20949"/>
                </a:cubicBezTo>
                <a:cubicBezTo>
                  <a:pt x="13781" y="19555"/>
                  <a:pt x="13957" y="17795"/>
                  <a:pt x="13073" y="16525"/>
                </a:cubicBezTo>
                <a:cubicBezTo>
                  <a:pt x="12572" y="15804"/>
                  <a:pt x="11661" y="15386"/>
                  <a:pt x="10799" y="15386"/>
                </a:cubicBezTo>
                <a:cubicBezTo>
                  <a:pt x="10142" y="15386"/>
                  <a:pt x="9513" y="15629"/>
                  <a:pt x="9115" y="16166"/>
                </a:cubicBezTo>
                <a:cubicBezTo>
                  <a:pt x="8773" y="16629"/>
                  <a:pt x="8649" y="17281"/>
                  <a:pt x="8922" y="17789"/>
                </a:cubicBezTo>
                <a:cubicBezTo>
                  <a:pt x="9112" y="18141"/>
                  <a:pt x="9516" y="18370"/>
                  <a:pt x="9906" y="18370"/>
                </a:cubicBezTo>
                <a:cubicBezTo>
                  <a:pt x="10076" y="18370"/>
                  <a:pt x="10243" y="18327"/>
                  <a:pt x="10388" y="18230"/>
                </a:cubicBezTo>
                <a:lnTo>
                  <a:pt x="10388" y="18230"/>
                </a:lnTo>
                <a:cubicBezTo>
                  <a:pt x="10245" y="18509"/>
                  <a:pt x="9929" y="18657"/>
                  <a:pt x="9613" y="18657"/>
                </a:cubicBezTo>
                <a:cubicBezTo>
                  <a:pt x="9487" y="18657"/>
                  <a:pt x="9361" y="18634"/>
                  <a:pt x="9246" y="18585"/>
                </a:cubicBezTo>
                <a:cubicBezTo>
                  <a:pt x="8839" y="18413"/>
                  <a:pt x="8573" y="18002"/>
                  <a:pt x="8480" y="17574"/>
                </a:cubicBezTo>
                <a:cubicBezTo>
                  <a:pt x="8189" y="16249"/>
                  <a:pt x="9534" y="14984"/>
                  <a:pt x="10887" y="14984"/>
                </a:cubicBezTo>
                <a:cubicBezTo>
                  <a:pt x="10964" y="14984"/>
                  <a:pt x="11040" y="14988"/>
                  <a:pt x="11117" y="14996"/>
                </a:cubicBezTo>
                <a:cubicBezTo>
                  <a:pt x="12542" y="15148"/>
                  <a:pt x="13664" y="16401"/>
                  <a:pt x="14081" y="17774"/>
                </a:cubicBezTo>
                <a:cubicBezTo>
                  <a:pt x="14588" y="19431"/>
                  <a:pt x="14278" y="21281"/>
                  <a:pt x="14940" y="22886"/>
                </a:cubicBezTo>
                <a:cubicBezTo>
                  <a:pt x="15767" y="24897"/>
                  <a:pt x="18030" y="26068"/>
                  <a:pt x="20211" y="26068"/>
                </a:cubicBezTo>
                <a:cubicBezTo>
                  <a:pt x="20234" y="26068"/>
                  <a:pt x="20257" y="26068"/>
                  <a:pt x="20280" y="26067"/>
                </a:cubicBezTo>
                <a:cubicBezTo>
                  <a:pt x="22478" y="26043"/>
                  <a:pt x="24559" y="25015"/>
                  <a:pt x="26316" y="23690"/>
                </a:cubicBezTo>
                <a:cubicBezTo>
                  <a:pt x="27397" y="24741"/>
                  <a:pt x="28905" y="25316"/>
                  <a:pt x="30408" y="25316"/>
                </a:cubicBezTo>
                <a:cubicBezTo>
                  <a:pt x="31007" y="25316"/>
                  <a:pt x="31606" y="25225"/>
                  <a:pt x="32176" y="25036"/>
                </a:cubicBezTo>
                <a:cubicBezTo>
                  <a:pt x="34178" y="24374"/>
                  <a:pt x="35741" y="22540"/>
                  <a:pt x="36083" y="20463"/>
                </a:cubicBezTo>
                <a:cubicBezTo>
                  <a:pt x="36283" y="19255"/>
                  <a:pt x="36069" y="17943"/>
                  <a:pt x="35310" y="16988"/>
                </a:cubicBezTo>
                <a:cubicBezTo>
                  <a:pt x="34729" y="16257"/>
                  <a:pt x="33800" y="15784"/>
                  <a:pt x="32881" y="15784"/>
                </a:cubicBezTo>
                <a:cubicBezTo>
                  <a:pt x="32598" y="15784"/>
                  <a:pt x="32315" y="15829"/>
                  <a:pt x="32045" y="15925"/>
                </a:cubicBezTo>
                <a:cubicBezTo>
                  <a:pt x="30892" y="16332"/>
                  <a:pt x="30154" y="17760"/>
                  <a:pt x="30651" y="18875"/>
                </a:cubicBezTo>
                <a:cubicBezTo>
                  <a:pt x="30885" y="19403"/>
                  <a:pt x="31438" y="19818"/>
                  <a:pt x="31992" y="19818"/>
                </a:cubicBezTo>
                <a:cubicBezTo>
                  <a:pt x="32122" y="19818"/>
                  <a:pt x="32253" y="19795"/>
                  <a:pt x="32379" y="19745"/>
                </a:cubicBezTo>
                <a:cubicBezTo>
                  <a:pt x="33042" y="19479"/>
                  <a:pt x="33153" y="18330"/>
                  <a:pt x="32480" y="18099"/>
                </a:cubicBezTo>
                <a:lnTo>
                  <a:pt x="32480" y="18099"/>
                </a:lnTo>
                <a:cubicBezTo>
                  <a:pt x="33332" y="18189"/>
                  <a:pt x="33484" y="19583"/>
                  <a:pt x="32759" y="20042"/>
                </a:cubicBezTo>
                <a:cubicBezTo>
                  <a:pt x="32551" y="20173"/>
                  <a:pt x="32317" y="20231"/>
                  <a:pt x="32079" y="20231"/>
                </a:cubicBezTo>
                <a:cubicBezTo>
                  <a:pt x="31491" y="20231"/>
                  <a:pt x="30875" y="19872"/>
                  <a:pt x="30544" y="19358"/>
                </a:cubicBezTo>
                <a:cubicBezTo>
                  <a:pt x="29936" y="18413"/>
                  <a:pt x="30130" y="17060"/>
                  <a:pt x="30920" y="16260"/>
                </a:cubicBezTo>
                <a:cubicBezTo>
                  <a:pt x="31455" y="15717"/>
                  <a:pt x="32217" y="15439"/>
                  <a:pt x="32981" y="15439"/>
                </a:cubicBezTo>
                <a:cubicBezTo>
                  <a:pt x="33345" y="15439"/>
                  <a:pt x="33710" y="15503"/>
                  <a:pt x="34050" y="15631"/>
                </a:cubicBezTo>
                <a:cubicBezTo>
                  <a:pt x="34644" y="15859"/>
                  <a:pt x="35154" y="16252"/>
                  <a:pt x="35672" y="16618"/>
                </a:cubicBezTo>
                <a:cubicBezTo>
                  <a:pt x="37515" y="17919"/>
                  <a:pt x="39555" y="18917"/>
                  <a:pt x="41584" y="19911"/>
                </a:cubicBezTo>
                <a:cubicBezTo>
                  <a:pt x="42835" y="20522"/>
                  <a:pt x="44162" y="21148"/>
                  <a:pt x="45538" y="21148"/>
                </a:cubicBezTo>
                <a:cubicBezTo>
                  <a:pt x="45684" y="21148"/>
                  <a:pt x="45830" y="21141"/>
                  <a:pt x="45977" y="21126"/>
                </a:cubicBezTo>
                <a:cubicBezTo>
                  <a:pt x="48031" y="20919"/>
                  <a:pt x="49591" y="19275"/>
                  <a:pt x="51071" y="17837"/>
                </a:cubicBezTo>
                <a:cubicBezTo>
                  <a:pt x="52377" y="16564"/>
                  <a:pt x="54018" y="15305"/>
                  <a:pt x="55779" y="15305"/>
                </a:cubicBezTo>
                <a:cubicBezTo>
                  <a:pt x="56009" y="15305"/>
                  <a:pt x="56242" y="15326"/>
                  <a:pt x="56476" y="15372"/>
                </a:cubicBezTo>
                <a:cubicBezTo>
                  <a:pt x="56404" y="15314"/>
                  <a:pt x="56328" y="15251"/>
                  <a:pt x="56252" y="15196"/>
                </a:cubicBezTo>
                <a:cubicBezTo>
                  <a:pt x="55330" y="14518"/>
                  <a:pt x="54182" y="14164"/>
                  <a:pt x="53037" y="14164"/>
                </a:cubicBezTo>
                <a:cubicBezTo>
                  <a:pt x="52288" y="14164"/>
                  <a:pt x="51540" y="14316"/>
                  <a:pt x="50858" y="14627"/>
                </a:cubicBezTo>
                <a:cubicBezTo>
                  <a:pt x="49812" y="15103"/>
                  <a:pt x="48949" y="15904"/>
                  <a:pt x="47972" y="16508"/>
                </a:cubicBezTo>
                <a:cubicBezTo>
                  <a:pt x="47265" y="16948"/>
                  <a:pt x="46433" y="17286"/>
                  <a:pt x="45619" y="17286"/>
                </a:cubicBezTo>
                <a:cubicBezTo>
                  <a:pt x="45309" y="17286"/>
                  <a:pt x="45001" y="17237"/>
                  <a:pt x="44704" y="17126"/>
                </a:cubicBezTo>
                <a:cubicBezTo>
                  <a:pt x="43320" y="16604"/>
                  <a:pt x="42740" y="15017"/>
                  <a:pt x="42064" y="13702"/>
                </a:cubicBezTo>
                <a:cubicBezTo>
                  <a:pt x="40042" y="9761"/>
                  <a:pt x="35649" y="7228"/>
                  <a:pt x="31247" y="7228"/>
                </a:cubicBezTo>
                <a:cubicBezTo>
                  <a:pt x="30495" y="7228"/>
                  <a:pt x="29742" y="7302"/>
                  <a:pt x="29001" y="7456"/>
                </a:cubicBezTo>
                <a:cubicBezTo>
                  <a:pt x="29387" y="9063"/>
                  <a:pt x="29001" y="10837"/>
                  <a:pt x="27986" y="12142"/>
                </a:cubicBezTo>
                <a:cubicBezTo>
                  <a:pt x="26971" y="13447"/>
                  <a:pt x="25343" y="14251"/>
                  <a:pt x="23690" y="14272"/>
                </a:cubicBezTo>
                <a:cubicBezTo>
                  <a:pt x="23673" y="14272"/>
                  <a:pt x="23656" y="14272"/>
                  <a:pt x="23638" y="14272"/>
                </a:cubicBezTo>
                <a:cubicBezTo>
                  <a:pt x="22670" y="14272"/>
                  <a:pt x="21672" y="13994"/>
                  <a:pt x="20956" y="13340"/>
                </a:cubicBezTo>
                <a:cubicBezTo>
                  <a:pt x="20228" y="12674"/>
                  <a:pt x="19859" y="11580"/>
                  <a:pt x="20200" y="10654"/>
                </a:cubicBezTo>
                <a:cubicBezTo>
                  <a:pt x="20470" y="9925"/>
                  <a:pt x="21235" y="9400"/>
                  <a:pt x="21992" y="9400"/>
                </a:cubicBezTo>
                <a:cubicBezTo>
                  <a:pt x="22195" y="9400"/>
                  <a:pt x="22397" y="9437"/>
                  <a:pt x="22589" y="9519"/>
                </a:cubicBezTo>
                <a:cubicBezTo>
                  <a:pt x="22474" y="9489"/>
                  <a:pt x="22360" y="9475"/>
                  <a:pt x="22248" y="9475"/>
                </a:cubicBezTo>
                <a:cubicBezTo>
                  <a:pt x="21081" y="9475"/>
                  <a:pt x="20158" y="11024"/>
                  <a:pt x="20622" y="12180"/>
                </a:cubicBezTo>
                <a:cubicBezTo>
                  <a:pt x="21088" y="13352"/>
                  <a:pt x="22431" y="13944"/>
                  <a:pt x="23706" y="13944"/>
                </a:cubicBezTo>
                <a:cubicBezTo>
                  <a:pt x="23809" y="13944"/>
                  <a:pt x="23912" y="13941"/>
                  <a:pt x="24014" y="13933"/>
                </a:cubicBezTo>
                <a:cubicBezTo>
                  <a:pt x="25798" y="13795"/>
                  <a:pt x="27468" y="12656"/>
                  <a:pt x="28245" y="11045"/>
                </a:cubicBezTo>
                <a:cubicBezTo>
                  <a:pt x="28707" y="10089"/>
                  <a:pt x="28863" y="9004"/>
                  <a:pt x="28814" y="7942"/>
                </a:cubicBezTo>
                <a:cubicBezTo>
                  <a:pt x="28649" y="4380"/>
                  <a:pt x="25995" y="1036"/>
                  <a:pt x="22527" y="200"/>
                </a:cubicBezTo>
                <a:cubicBezTo>
                  <a:pt x="21966" y="65"/>
                  <a:pt x="21392" y="1"/>
                  <a:pt x="20818" y="1"/>
                </a:cubicBez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47" name="Cloud 1" descr="C:\Users\Joseph\Desktop\Cloud1.png">
            <a:extLst>
              <a:ext uri="{FF2B5EF4-FFF2-40B4-BE49-F238E27FC236}">
                <a16:creationId xmlns:a16="http://schemas.microsoft.com/office/drawing/2014/main" id="{BED7BF86-1733-47CD-9208-E35A5619B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591051" y="7907903"/>
            <a:ext cx="14080474" cy="563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Cloud 1" descr="C:\Users\Joseph\Desktop\Cloud1.png">
            <a:extLst>
              <a:ext uri="{FF2B5EF4-FFF2-40B4-BE49-F238E27FC236}">
                <a16:creationId xmlns:a16="http://schemas.microsoft.com/office/drawing/2014/main" id="{A63B1C9F-8D7B-4021-958E-C6FD4CADD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73892" y="5984745"/>
            <a:ext cx="9592488" cy="563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hlinkClick r:id="rId7" action="ppaction://hlinksldjump"/>
            <a:extLst>
              <a:ext uri="{FF2B5EF4-FFF2-40B4-BE49-F238E27FC236}">
                <a16:creationId xmlns:a16="http://schemas.microsoft.com/office/drawing/2014/main" id="{423BDA86-3665-4AFE-9F1F-006ADBE3EB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81674" y="395450"/>
            <a:ext cx="1158340" cy="132904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584438" y="1435934"/>
            <a:ext cx="6629749" cy="66044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3800" b="1" i="0" u="none" strike="noStrike" kern="1200" cap="none" spc="0" normalizeH="0" baseline="0" noProof="0" dirty="0">
                <a:ln w="1905"/>
                <a:solidFill>
                  <a:srgbClr val="F3F3F3">
                    <a:lumMod val="1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Jokerman" pitchFamily="82" charset="0"/>
                <a:ea typeface="+mn-ea"/>
                <a:cs typeface="+mn-cs"/>
              </a:rPr>
              <a:t>Thần tài đến</a:t>
            </a:r>
            <a:endParaRPr kumimoji="0" lang="en-US" sz="13800" b="1" i="0" u="none" strike="noStrike" kern="1200" cap="none" spc="0" normalizeH="0" baseline="0" noProof="0" dirty="0">
              <a:ln w="1905"/>
              <a:solidFill>
                <a:srgbClr val="F3F3F3">
                  <a:lumMod val="1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.VnAristoteH" pitchFamily="34" charset="0"/>
              <a:ea typeface="+mn-ea"/>
              <a:cs typeface="+mn-cs"/>
            </a:endParaRPr>
          </a:p>
        </p:txBody>
      </p:sp>
      <p:pic>
        <p:nvPicPr>
          <p:cNvPr id="1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20027463">
            <a:off x="2918095" y="4175501"/>
            <a:ext cx="14136596" cy="2086337"/>
          </a:xfrm>
          <a:prstGeom prst="rect">
            <a:avLst/>
          </a:prstGeom>
        </p:spPr>
      </p:pic>
      <p:pic>
        <p:nvPicPr>
          <p:cNvPr id="17" name="house 5">
            <a:hlinkClick r:id="rId11" action="ppaction://hlinksldjump"/>
            <a:extLst>
              <a:ext uri="{FF2B5EF4-FFF2-40B4-BE49-F238E27FC236}">
                <a16:creationId xmlns:a16="http://schemas.microsoft.com/office/drawing/2014/main" id="{C23B2C42-8A45-4B2D-B6EE-F6A20E006CA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6700329" y="5244157"/>
            <a:ext cx="1665859" cy="1779288"/>
          </a:xfrm>
          <a:prstGeom prst="rect">
            <a:avLst/>
          </a:prstGeom>
        </p:spPr>
      </p:pic>
      <p:pic>
        <p:nvPicPr>
          <p:cNvPr id="16" name="Picture 5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4082071" y="6029827"/>
            <a:ext cx="1110201" cy="15084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22C2612-1C55-40DE-84EA-C70480BBEFD3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b="12522"/>
          <a:stretch/>
        </p:blipFill>
        <p:spPr>
          <a:xfrm>
            <a:off x="13807650" y="274558"/>
            <a:ext cx="2981057" cy="2332772"/>
          </a:xfrm>
          <a:prstGeom prst="rect">
            <a:avLst/>
          </a:prstGeom>
        </p:spPr>
      </p:pic>
      <p:pic>
        <p:nvPicPr>
          <p:cNvPr id="21" name="house 9">
            <a:hlinkClick r:id="rId19" action="ppaction://hlinksldjump"/>
            <a:extLst>
              <a:ext uri="{FF2B5EF4-FFF2-40B4-BE49-F238E27FC236}">
                <a16:creationId xmlns:a16="http://schemas.microsoft.com/office/drawing/2014/main" id="{E08166C5-F5DD-4B53-BAA2-AB9BE312942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8978787" y="3197659"/>
            <a:ext cx="1876930" cy="1788424"/>
          </a:xfrm>
          <a:prstGeom prst="rect">
            <a:avLst/>
          </a:prstGeom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2CD969D4-F407-4D4E-A679-F8346BF3041C}"/>
              </a:ext>
            </a:extLst>
          </p:cNvPr>
          <p:cNvSpPr/>
          <p:nvPr/>
        </p:nvSpPr>
        <p:spPr>
          <a:xfrm>
            <a:off x="12585829" y="4404716"/>
            <a:ext cx="1834784" cy="83486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82880" tIns="91440" rIns="182880" bIns="91440" rtlCol="0" anchor="ctr"/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B7303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3" name="house 7">
            <a:hlinkClick r:id="rId22" action="ppaction://hlinksldjump"/>
            <a:extLst>
              <a:ext uri="{FF2B5EF4-FFF2-40B4-BE49-F238E27FC236}">
                <a16:creationId xmlns:a16="http://schemas.microsoft.com/office/drawing/2014/main" id="{1FAE5229-B16F-4FB3-B345-518CEBD9B68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2669969" y="3125457"/>
            <a:ext cx="1750644" cy="1638062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2001756" y="3944488"/>
            <a:ext cx="2851052" cy="1736256"/>
            <a:chOff x="2177960" y="2960757"/>
            <a:chExt cx="3095308" cy="1769540"/>
          </a:xfrm>
        </p:grpSpPr>
        <p:sp>
          <p:nvSpPr>
            <p:cNvPr id="28" name="Cloud Callout 27"/>
            <p:cNvSpPr/>
            <p:nvPr/>
          </p:nvSpPr>
          <p:spPr>
            <a:xfrm>
              <a:off x="2177960" y="2960757"/>
              <a:ext cx="2603021" cy="1769540"/>
            </a:xfrm>
            <a:prstGeom prst="cloudCallout">
              <a:avLst>
                <a:gd name="adj1" fmla="val 60151"/>
                <a:gd name="adj2" fmla="val 123869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60907" y="3507254"/>
              <a:ext cx="2712361" cy="595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 w="10541" cmpd="sng">
                    <a:solidFill>
                      <a:srgbClr val="FDDEAE">
                        <a:lumMod val="10000"/>
                      </a:srgbClr>
                    </a:solidFill>
                    <a:prstDash val="solid"/>
                  </a:ln>
                  <a:solidFill>
                    <a:srgbClr val="FDDEAE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TRẠM 1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560281" y="3470042"/>
            <a:ext cx="2750164" cy="1769540"/>
            <a:chOff x="2513667" y="3441252"/>
            <a:chExt cx="2750163" cy="1769540"/>
          </a:xfrm>
        </p:grpSpPr>
        <p:sp>
          <p:nvSpPr>
            <p:cNvPr id="31" name="Cloud Callout 30"/>
            <p:cNvSpPr/>
            <p:nvPr/>
          </p:nvSpPr>
          <p:spPr>
            <a:xfrm>
              <a:off x="2513667" y="3441252"/>
              <a:ext cx="2308292" cy="1769540"/>
            </a:xfrm>
            <a:prstGeom prst="cloudCallout">
              <a:avLst>
                <a:gd name="adj1" fmla="val 49725"/>
                <a:gd name="adj2" fmla="val 90462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769417" y="3979456"/>
              <a:ext cx="24944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 w="10541" cmpd="sng">
                    <a:solidFill>
                      <a:srgbClr val="FDDEAE">
                        <a:lumMod val="10000"/>
                      </a:srgbClr>
                    </a:solidFill>
                    <a:prstDash val="solid"/>
                  </a:ln>
                  <a:solidFill>
                    <a:srgbClr val="FDDEAE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TRẠM 2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0120432" y="5097422"/>
            <a:ext cx="2712362" cy="1769540"/>
            <a:chOff x="2177961" y="2960757"/>
            <a:chExt cx="2712362" cy="1769540"/>
          </a:xfrm>
        </p:grpSpPr>
        <p:sp>
          <p:nvSpPr>
            <p:cNvPr id="36" name="Cloud Callout 35"/>
            <p:cNvSpPr/>
            <p:nvPr/>
          </p:nvSpPr>
          <p:spPr>
            <a:xfrm>
              <a:off x="2177961" y="2960757"/>
              <a:ext cx="2308292" cy="1769540"/>
            </a:xfrm>
            <a:prstGeom prst="cloudCallout">
              <a:avLst>
                <a:gd name="adj1" fmla="val -73832"/>
                <a:gd name="adj2" fmla="val -85478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395909" y="3503125"/>
              <a:ext cx="24944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 w="10541" cmpd="sng">
                    <a:solidFill>
                      <a:srgbClr val="FDDEAE">
                        <a:lumMod val="10000"/>
                      </a:srgbClr>
                    </a:solidFill>
                    <a:prstDash val="solid"/>
                  </a:ln>
                  <a:solidFill>
                    <a:srgbClr val="FDDEAE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TRẠM 3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4447758" y="3595936"/>
            <a:ext cx="2494414" cy="1769540"/>
            <a:chOff x="2820954" y="2960757"/>
            <a:chExt cx="2494414" cy="1769540"/>
          </a:xfrm>
        </p:grpSpPr>
        <p:sp>
          <p:nvSpPr>
            <p:cNvPr id="39" name="Cloud Callout 38"/>
            <p:cNvSpPr/>
            <p:nvPr/>
          </p:nvSpPr>
          <p:spPr>
            <a:xfrm>
              <a:off x="2820954" y="2960757"/>
              <a:ext cx="2308292" cy="1769540"/>
            </a:xfrm>
            <a:prstGeom prst="cloudCallout">
              <a:avLst>
                <a:gd name="adj1" fmla="val -85150"/>
                <a:gd name="adj2" fmla="val -12887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3F3F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820954" y="3456692"/>
              <a:ext cx="24944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6308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 w="10541" cmpd="sng">
                    <a:solidFill>
                      <a:srgbClr val="FDDEAE">
                        <a:lumMod val="10000"/>
                      </a:srgbClr>
                    </a:solidFill>
                    <a:prstDash val="solid"/>
                  </a:ln>
                  <a:solidFill>
                    <a:srgbClr val="FDDEAE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TRẠM4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>
                        <a14:foregroundMark x1="24000" y1="35462" x2="26000" y2="52773"/>
                        <a14:foregroundMark x1="23333" y1="46218" x2="26000" y2="53613"/>
                        <a14:foregroundMark x1="75167" y1="51261" x2="67167" y2="569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0328" y="3365604"/>
            <a:ext cx="2040462" cy="2023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4163045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6111E-6 -2.96296E-6 L 0.16658 -0.0473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25" y="-23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-1588"/>
            <a:ext cx="18362614" cy="10290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5">
            <a:hlinkClick r:id="rId4" action="ppaction://hlinksldjump"/>
            <a:extLst>
              <a:ext uri="{FF2B5EF4-FFF2-40B4-BE49-F238E27FC236}">
                <a16:creationId xmlns:a16="http://schemas.microsoft.com/office/drawing/2014/main" id="{11187A09-6A63-440E-BA4C-FE68D3E652E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086600" y="6286503"/>
            <a:ext cx="3802460" cy="419004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90953" y="5216236"/>
            <a:ext cx="9849172" cy="1200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>
                <a:ln w="1905"/>
                <a:solidFill>
                  <a:srgbClr val="99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Jokerman" pitchFamily="82" charset="0"/>
                <a:ea typeface="思源黑体 Light"/>
                <a:cs typeface="+mn-cs"/>
              </a:rPr>
              <a:t>Thử thách</a:t>
            </a:r>
            <a:endParaRPr kumimoji="0" lang="en-US" sz="13800" b="1" i="0" u="none" strike="noStrike" kern="1200" cap="none" spc="0" normalizeH="0" baseline="0" noProof="0" dirty="0">
              <a:ln w="1905"/>
              <a:solidFill>
                <a:srgbClr val="9933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Jokerman" pitchFamily="82" charset="0"/>
              <a:ea typeface="思源黑体 Ligh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8753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任意多边形: 形状 200">
            <a:extLst>
              <a:ext uri="{FF2B5EF4-FFF2-40B4-BE49-F238E27FC236}">
                <a16:creationId xmlns:a16="http://schemas.microsoft.com/office/drawing/2014/main" id="{06EB6008-A925-4262-97F4-67C45F9A0F37}"/>
              </a:ext>
            </a:extLst>
          </p:cNvPr>
          <p:cNvSpPr/>
          <p:nvPr/>
        </p:nvSpPr>
        <p:spPr>
          <a:xfrm>
            <a:off x="2636518" y="942303"/>
            <a:ext cx="13014964" cy="9745902"/>
          </a:xfrm>
          <a:custGeom>
            <a:avLst/>
            <a:gdLst>
              <a:gd name="connsiteX0" fmla="*/ 3981147 w 7962294"/>
              <a:gd name="connsiteY0" fmla="*/ 0 h 5962347"/>
              <a:gd name="connsiteX1" fmla="*/ 7962294 w 7962294"/>
              <a:gd name="connsiteY1" fmla="*/ 3981147 h 5962347"/>
              <a:gd name="connsiteX2" fmla="*/ 7481791 w 7962294"/>
              <a:gd name="connsiteY2" fmla="*/ 5878798 h 5962347"/>
              <a:gd name="connsiteX3" fmla="*/ 7431034 w 7962294"/>
              <a:gd name="connsiteY3" fmla="*/ 5962347 h 5962347"/>
              <a:gd name="connsiteX4" fmla="*/ 6768964 w 7962294"/>
              <a:gd name="connsiteY4" fmla="*/ 5962347 h 5962347"/>
              <a:gd name="connsiteX5" fmla="*/ 6819412 w 7962294"/>
              <a:gd name="connsiteY5" fmla="*/ 5894884 h 5962347"/>
              <a:gd name="connsiteX6" fmla="*/ 7403978 w 7962294"/>
              <a:gd name="connsiteY6" fmla="*/ 3981147 h 5962347"/>
              <a:gd name="connsiteX7" fmla="*/ 3981147 w 7962294"/>
              <a:gd name="connsiteY7" fmla="*/ 558316 h 5962347"/>
              <a:gd name="connsiteX8" fmla="*/ 558316 w 7962294"/>
              <a:gd name="connsiteY8" fmla="*/ 3981147 h 5962347"/>
              <a:gd name="connsiteX9" fmla="*/ 1142882 w 7962294"/>
              <a:gd name="connsiteY9" fmla="*/ 5894884 h 5962347"/>
              <a:gd name="connsiteX10" fmla="*/ 1193330 w 7962294"/>
              <a:gd name="connsiteY10" fmla="*/ 5962347 h 5962347"/>
              <a:gd name="connsiteX11" fmla="*/ 531260 w 7962294"/>
              <a:gd name="connsiteY11" fmla="*/ 5962347 h 5962347"/>
              <a:gd name="connsiteX12" fmla="*/ 480503 w 7962294"/>
              <a:gd name="connsiteY12" fmla="*/ 5878798 h 5962347"/>
              <a:gd name="connsiteX13" fmla="*/ 0 w 7962294"/>
              <a:gd name="connsiteY13" fmla="*/ 3981147 h 5962347"/>
              <a:gd name="connsiteX14" fmla="*/ 3981147 w 7962294"/>
              <a:gd name="connsiteY14" fmla="*/ 0 h 5962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62294" h="5962347">
                <a:moveTo>
                  <a:pt x="3981147" y="0"/>
                </a:moveTo>
                <a:cubicBezTo>
                  <a:pt x="6179874" y="0"/>
                  <a:pt x="7962294" y="1782420"/>
                  <a:pt x="7962294" y="3981147"/>
                </a:cubicBezTo>
                <a:cubicBezTo>
                  <a:pt x="7962294" y="4668249"/>
                  <a:pt x="7788230" y="5314697"/>
                  <a:pt x="7481791" y="5878798"/>
                </a:cubicBezTo>
                <a:lnTo>
                  <a:pt x="7431034" y="5962347"/>
                </a:lnTo>
                <a:lnTo>
                  <a:pt x="6768964" y="5962347"/>
                </a:lnTo>
                <a:lnTo>
                  <a:pt x="6819412" y="5894884"/>
                </a:lnTo>
                <a:cubicBezTo>
                  <a:pt x="7188477" y="5348597"/>
                  <a:pt x="7403978" y="4690039"/>
                  <a:pt x="7403978" y="3981147"/>
                </a:cubicBezTo>
                <a:cubicBezTo>
                  <a:pt x="7403978" y="2090770"/>
                  <a:pt x="5871524" y="558316"/>
                  <a:pt x="3981147" y="558316"/>
                </a:cubicBezTo>
                <a:cubicBezTo>
                  <a:pt x="2090770" y="558316"/>
                  <a:pt x="558316" y="2090770"/>
                  <a:pt x="558316" y="3981147"/>
                </a:cubicBezTo>
                <a:cubicBezTo>
                  <a:pt x="558316" y="4690039"/>
                  <a:pt x="773818" y="5348597"/>
                  <a:pt x="1142882" y="5894884"/>
                </a:cubicBezTo>
                <a:lnTo>
                  <a:pt x="1193330" y="5962347"/>
                </a:lnTo>
                <a:lnTo>
                  <a:pt x="531260" y="5962347"/>
                </a:lnTo>
                <a:lnTo>
                  <a:pt x="480503" y="5878798"/>
                </a:lnTo>
                <a:cubicBezTo>
                  <a:pt x="174065" y="5314697"/>
                  <a:pt x="0" y="4668249"/>
                  <a:pt x="0" y="3981147"/>
                </a:cubicBezTo>
                <a:cubicBezTo>
                  <a:pt x="0" y="1782420"/>
                  <a:pt x="1782420" y="0"/>
                  <a:pt x="3981147" y="0"/>
                </a:cubicBezTo>
                <a:close/>
              </a:path>
            </a:pathLst>
          </a:custGeom>
          <a:solidFill>
            <a:srgbClr val="EEB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092" tIns="68546" rIns="137092" bIns="68546" rtlCol="0" anchor="ctr"/>
          <a:lstStyle/>
          <a:p>
            <a:pPr marL="0" marR="0" lvl="0" indent="0" algn="ctr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pic>
        <p:nvPicPr>
          <p:cNvPr id="200" name="图片 199">
            <a:extLst>
              <a:ext uri="{FF2B5EF4-FFF2-40B4-BE49-F238E27FC236}">
                <a16:creationId xmlns:a16="http://schemas.microsoft.com/office/drawing/2014/main" id="{048844BE-76D4-436C-8417-C0A3F3E7C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77" r="9677" b="65714"/>
          <a:stretch/>
        </p:blipFill>
        <p:spPr>
          <a:xfrm>
            <a:off x="-65895" y="-109586"/>
            <a:ext cx="18353898" cy="3177540"/>
          </a:xfrm>
          <a:custGeom>
            <a:avLst/>
            <a:gdLst>
              <a:gd name="connsiteX0" fmla="*/ 0 w 12192000"/>
              <a:gd name="connsiteY0" fmla="*/ 0 h 5511798"/>
              <a:gd name="connsiteX1" fmla="*/ 12192000 w 12192000"/>
              <a:gd name="connsiteY1" fmla="*/ 0 h 5511798"/>
              <a:gd name="connsiteX2" fmla="*/ 12192000 w 12192000"/>
              <a:gd name="connsiteY2" fmla="*/ 5511798 h 5511798"/>
              <a:gd name="connsiteX3" fmla="*/ 0 w 12192000"/>
              <a:gd name="connsiteY3" fmla="*/ 5511798 h 551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11798">
                <a:moveTo>
                  <a:pt x="0" y="0"/>
                </a:moveTo>
                <a:lnTo>
                  <a:pt x="12192000" y="0"/>
                </a:lnTo>
                <a:lnTo>
                  <a:pt x="12192000" y="5511798"/>
                </a:lnTo>
                <a:lnTo>
                  <a:pt x="0" y="5511798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B05294-1E81-489C-B20B-A6F15E3211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3465"/>
          <a:stretch/>
        </p:blipFill>
        <p:spPr>
          <a:xfrm>
            <a:off x="-81842" y="-135280"/>
            <a:ext cx="18369848" cy="8641080"/>
          </a:xfrm>
          <a:prstGeom prst="rect">
            <a:avLst/>
          </a:prstGeom>
        </p:spPr>
      </p:pic>
      <p:pic>
        <p:nvPicPr>
          <p:cNvPr id="202" name="图片 201">
            <a:extLst>
              <a:ext uri="{FF2B5EF4-FFF2-40B4-BE49-F238E27FC236}">
                <a16:creationId xmlns:a16="http://schemas.microsoft.com/office/drawing/2014/main" id="{5D96E13C-A163-4EEB-9971-5FC02DFB62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5" b="3575"/>
          <a:stretch/>
        </p:blipFill>
        <p:spPr>
          <a:xfrm>
            <a:off x="0" y="6309373"/>
            <a:ext cx="18288000" cy="3977642"/>
          </a:xfrm>
          <a:custGeom>
            <a:avLst/>
            <a:gdLst>
              <a:gd name="connsiteX0" fmla="*/ 0 w 12192000"/>
              <a:gd name="connsiteY0" fmla="*/ 0 h 3419517"/>
              <a:gd name="connsiteX1" fmla="*/ 12192000 w 12192000"/>
              <a:gd name="connsiteY1" fmla="*/ 0 h 3419517"/>
              <a:gd name="connsiteX2" fmla="*/ 12192000 w 12192000"/>
              <a:gd name="connsiteY2" fmla="*/ 3419517 h 3419517"/>
              <a:gd name="connsiteX3" fmla="*/ 0 w 12192000"/>
              <a:gd name="connsiteY3" fmla="*/ 3419517 h 341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19517">
                <a:moveTo>
                  <a:pt x="0" y="0"/>
                </a:moveTo>
                <a:lnTo>
                  <a:pt x="12192000" y="0"/>
                </a:lnTo>
                <a:lnTo>
                  <a:pt x="12192000" y="3419517"/>
                </a:lnTo>
                <a:lnTo>
                  <a:pt x="0" y="3419517"/>
                </a:lnTo>
                <a:close/>
              </a:path>
            </a:pathLst>
          </a:cu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1689B915-E25F-42C5-BBC7-B651AD1AFC6F}"/>
              </a:ext>
            </a:extLst>
          </p:cNvPr>
          <p:cNvSpPr/>
          <p:nvPr/>
        </p:nvSpPr>
        <p:spPr>
          <a:xfrm>
            <a:off x="19446044" y="4549747"/>
            <a:ext cx="1745232" cy="692430"/>
          </a:xfrm>
          <a:prstGeom prst="rect">
            <a:avLst/>
          </a:prstGeom>
        </p:spPr>
        <p:txBody>
          <a:bodyPr wrap="square" lIns="137092" tIns="68546" rIns="137092" bIns="68546">
            <a:spAutoFit/>
          </a:bodyPr>
          <a:lstStyle/>
          <a:p>
            <a:pPr marL="0" marR="0" lvl="0" indent="0" algn="l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1E8C5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Family reunion dinner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1E8C5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3B9E046A-A4B5-4BB7-BB24-EA2BBDD240B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0166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D264FEE-1D4A-4B0D-AA0D-774B9A1F26A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35788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11DDE1A9-84EC-49CB-9DF2-BF32B72C46F2}"/>
              </a:ext>
            </a:extLst>
          </p:cNvPr>
          <p:cNvGrpSpPr/>
          <p:nvPr/>
        </p:nvGrpSpPr>
        <p:grpSpPr>
          <a:xfrm>
            <a:off x="7947583" y="196310"/>
            <a:ext cx="2392874" cy="2392872"/>
            <a:chOff x="5298377" y="130870"/>
            <a:chExt cx="1595248" cy="159524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CCDB738-ED80-4F4B-AA03-F846ADDF60B7}"/>
                </a:ext>
              </a:extLst>
            </p:cNvPr>
            <p:cNvGrpSpPr/>
            <p:nvPr/>
          </p:nvGrpSpPr>
          <p:grpSpPr>
            <a:xfrm>
              <a:off x="5298377" y="130870"/>
              <a:ext cx="1595248" cy="1595248"/>
              <a:chOff x="5493419" y="268037"/>
              <a:chExt cx="1205163" cy="1205163"/>
            </a:xfrm>
          </p:grpSpPr>
          <p:sp>
            <p:nvSpPr>
              <p:cNvPr id="5" name="菱形 4">
                <a:extLst>
                  <a:ext uri="{FF2B5EF4-FFF2-40B4-BE49-F238E27FC236}">
                    <a16:creationId xmlns:a16="http://schemas.microsoft.com/office/drawing/2014/main" id="{9AFAC744-9F38-4EDC-B002-A7E2FCEFEAA1}"/>
                  </a:ext>
                </a:extLst>
              </p:cNvPr>
              <p:cNvSpPr/>
              <p:nvPr/>
            </p:nvSpPr>
            <p:spPr>
              <a:xfrm>
                <a:off x="5493419" y="268037"/>
                <a:ext cx="1205163" cy="1205163"/>
              </a:xfrm>
              <a:prstGeom prst="diamond">
                <a:avLst/>
              </a:prstGeom>
              <a:solidFill>
                <a:srgbClr val="CC0808"/>
              </a:solidFill>
              <a:ln>
                <a:noFill/>
              </a:ln>
              <a:effectLst>
                <a:outerShdw blurRad="139700" sx="112000" sy="112000" algn="c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  <p:sp>
            <p:nvSpPr>
              <p:cNvPr id="30" name="菱形 29">
                <a:extLst>
                  <a:ext uri="{FF2B5EF4-FFF2-40B4-BE49-F238E27FC236}">
                    <a16:creationId xmlns:a16="http://schemas.microsoft.com/office/drawing/2014/main" id="{CA08E713-3844-43BE-901E-20D96FB9309F}"/>
                  </a:ext>
                </a:extLst>
              </p:cNvPr>
              <p:cNvSpPr/>
              <p:nvPr/>
            </p:nvSpPr>
            <p:spPr>
              <a:xfrm>
                <a:off x="5646417" y="421035"/>
                <a:ext cx="899166" cy="899166"/>
              </a:xfrm>
              <a:prstGeom prst="diamond">
                <a:avLst/>
              </a:prstGeom>
              <a:noFill/>
              <a:ln>
                <a:solidFill>
                  <a:srgbClr val="F1E8C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0F41414-5C4A-4276-869A-3FF50E814450}"/>
                </a:ext>
              </a:extLst>
            </p:cNvPr>
            <p:cNvSpPr txBox="1"/>
            <p:nvPr/>
          </p:nvSpPr>
          <p:spPr>
            <a:xfrm flipV="1">
              <a:off x="5644263" y="548573"/>
              <a:ext cx="807058" cy="8822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08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F6F0DA"/>
                  </a:solidFill>
                  <a:effectLst/>
                  <a:uLnTx/>
                  <a:uFillTx/>
                  <a:latin typeface="字魂110号-武林江湖体" panose="00000500000000000000" pitchFamily="2" charset="-122"/>
                  <a:ea typeface="字魂110号-武林江湖体" panose="00000500000000000000" pitchFamily="2" charset="-122"/>
                  <a:cs typeface="+mn-cs"/>
                </a:rPr>
                <a:t>福</a:t>
              </a:r>
            </a:p>
          </p:txBody>
        </p:sp>
      </p:grpSp>
      <p:sp>
        <p:nvSpPr>
          <p:cNvPr id="32" name="Google Shape;231;p5"/>
          <p:cNvSpPr/>
          <p:nvPr/>
        </p:nvSpPr>
        <p:spPr>
          <a:xfrm>
            <a:off x="472420" y="299593"/>
            <a:ext cx="16596380" cy="9644510"/>
          </a:xfrm>
          <a:prstGeom prst="roundRect">
            <a:avLst>
              <a:gd name="adj" fmla="val 12616"/>
            </a:avLst>
          </a:prstGeom>
          <a:solidFill>
            <a:schemeClr val="bg1"/>
          </a:solidFill>
          <a:ln w="38100" cap="flat" cmpd="sng">
            <a:solidFill>
              <a:schemeClr val="accent2">
                <a:lumMod val="75000"/>
              </a:schemeClr>
            </a:solidFill>
            <a:prstDash val="sysDash"/>
            <a:miter lim="800000"/>
            <a:headEnd type="none" w="sm" len="sm"/>
            <a:tailEnd type="none" w="sm" len="sm"/>
          </a:ln>
          <a:effectLst>
            <a:outerShdw dist="1016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lIns="91382" tIns="45680" rIns="91382" bIns="45680" anchor="ctr"/>
          <a:lstStyle/>
          <a:p>
            <a:pPr marL="0" marR="0" lvl="0" indent="0" algn="ctr" defTabSz="914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847DA9-AF32-BA81-D0E7-497595411443}"/>
              </a:ext>
            </a:extLst>
          </p:cNvPr>
          <p:cNvSpPr txBox="1"/>
          <p:nvPr/>
        </p:nvSpPr>
        <p:spPr>
          <a:xfrm>
            <a:off x="1190625" y="1226897"/>
            <a:ext cx="153341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6000" b="1">
                <a:solidFill>
                  <a:srgbClr val="0070C0"/>
                </a:solidFill>
              </a:rPr>
              <a:t>Các mặt đối diện</a:t>
            </a:r>
            <a:r>
              <a:rPr lang="en-US" sz="6000" b="1">
                <a:solidFill>
                  <a:srgbClr val="0070C0"/>
                </a:solidFill>
              </a:rPr>
              <a:t> </a:t>
            </a:r>
            <a:r>
              <a:rPr lang="vi-VN" sz="6000" b="1">
                <a:solidFill>
                  <a:srgbClr val="0070C0"/>
                </a:solidFill>
              </a:rPr>
              <a:t>của hình lập phương ở hình bên</a:t>
            </a:r>
            <a:r>
              <a:rPr lang="en-US" sz="6000" b="1">
                <a:solidFill>
                  <a:srgbClr val="0070C0"/>
                </a:solidFill>
              </a:rPr>
              <a:t> </a:t>
            </a:r>
            <a:r>
              <a:rPr lang="vi-VN" sz="6000" b="1">
                <a:solidFill>
                  <a:srgbClr val="0070C0"/>
                </a:solidFill>
              </a:rPr>
              <a:t>có màu giống nhau. Ta cần tô màu gì</a:t>
            </a:r>
            <a:r>
              <a:rPr lang="en-US" sz="6000" b="1">
                <a:solidFill>
                  <a:srgbClr val="0070C0"/>
                </a:solidFill>
              </a:rPr>
              <a:t> </a:t>
            </a:r>
            <a:r>
              <a:rPr lang="vi-VN" sz="6000" b="1">
                <a:solidFill>
                  <a:srgbClr val="0070C0"/>
                </a:solidFill>
              </a:rPr>
              <a:t>ở các mặt được đánh số trong hình</a:t>
            </a:r>
            <a:r>
              <a:rPr lang="en-US" sz="6000" b="1">
                <a:solidFill>
                  <a:srgbClr val="0070C0"/>
                </a:solidFill>
              </a:rPr>
              <a:t> </a:t>
            </a:r>
            <a:r>
              <a:rPr lang="vi-VN" sz="6000" b="1">
                <a:solidFill>
                  <a:srgbClr val="0070C0"/>
                </a:solidFill>
              </a:rPr>
              <a:t>khai triển?</a:t>
            </a:r>
            <a:endParaRPr kumimoji="0" lang="vi-VN" sz="60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思源黑体 Light"/>
              <a:cs typeface="+mn-cs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6587" y="6267598"/>
            <a:ext cx="2673461" cy="45338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CD2F29-45E0-FA99-A740-011B1A3C31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573" y="4208657"/>
            <a:ext cx="10854073" cy="488530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1825CC1-531D-FD21-00DA-E7BB9C65FBC2}"/>
              </a:ext>
            </a:extLst>
          </p:cNvPr>
          <p:cNvSpPr/>
          <p:nvPr/>
        </p:nvSpPr>
        <p:spPr>
          <a:xfrm>
            <a:off x="9982200" y="6057900"/>
            <a:ext cx="1143000" cy="1143000"/>
          </a:xfrm>
          <a:prstGeom prst="rect">
            <a:avLst/>
          </a:prstGeom>
          <a:solidFill>
            <a:srgbClr val="6CCFF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826E20-C302-E2AB-7D7C-9A3A21C25342}"/>
              </a:ext>
            </a:extLst>
          </p:cNvPr>
          <p:cNvSpPr/>
          <p:nvPr/>
        </p:nvSpPr>
        <p:spPr>
          <a:xfrm>
            <a:off x="11182350" y="6057900"/>
            <a:ext cx="1143000" cy="1143000"/>
          </a:xfrm>
          <a:prstGeom prst="rect">
            <a:avLst/>
          </a:prstGeom>
          <a:solidFill>
            <a:srgbClr val="FFF2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A83A12-3683-5328-CF73-505DEF0081F2}"/>
              </a:ext>
            </a:extLst>
          </p:cNvPr>
          <p:cNvSpPr/>
          <p:nvPr/>
        </p:nvSpPr>
        <p:spPr>
          <a:xfrm>
            <a:off x="12292165" y="7254617"/>
            <a:ext cx="1143000" cy="1143000"/>
          </a:xfrm>
          <a:prstGeom prst="rect">
            <a:avLst/>
          </a:prstGeom>
          <a:solidFill>
            <a:srgbClr val="ED1C2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0070C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07981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-1588"/>
            <a:ext cx="18362614" cy="10290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5">
            <a:hlinkClick r:id="rId4" action="ppaction://hlinksldjump"/>
            <a:extLst>
              <a:ext uri="{FF2B5EF4-FFF2-40B4-BE49-F238E27FC236}">
                <a16:creationId xmlns:a16="http://schemas.microsoft.com/office/drawing/2014/main" id="{11187A09-6A63-440E-BA4C-FE68D3E652E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086600" y="6286503"/>
            <a:ext cx="3802460" cy="419004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90953" y="5216236"/>
            <a:ext cx="9849172" cy="1200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>
                <a:ln w="1905"/>
                <a:solidFill>
                  <a:srgbClr val="99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Jokerman" pitchFamily="82" charset="0"/>
                <a:ea typeface="思源黑体 Light"/>
                <a:cs typeface="+mn-cs"/>
              </a:rPr>
              <a:t>Khám phá</a:t>
            </a:r>
            <a:endParaRPr kumimoji="0" lang="en-US" sz="13800" b="1" i="0" u="none" strike="noStrike" kern="1200" cap="none" spc="0" normalizeH="0" baseline="0" noProof="0" dirty="0">
              <a:ln w="1905"/>
              <a:solidFill>
                <a:srgbClr val="9933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Jokerman" pitchFamily="82" charset="0"/>
              <a:ea typeface="思源黑体 Ligh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50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任意多边形: 形状 200">
            <a:extLst>
              <a:ext uri="{FF2B5EF4-FFF2-40B4-BE49-F238E27FC236}">
                <a16:creationId xmlns:a16="http://schemas.microsoft.com/office/drawing/2014/main" id="{06EB6008-A925-4262-97F4-67C45F9A0F37}"/>
              </a:ext>
            </a:extLst>
          </p:cNvPr>
          <p:cNvSpPr/>
          <p:nvPr/>
        </p:nvSpPr>
        <p:spPr>
          <a:xfrm>
            <a:off x="2636518" y="942303"/>
            <a:ext cx="13014964" cy="9745902"/>
          </a:xfrm>
          <a:custGeom>
            <a:avLst/>
            <a:gdLst>
              <a:gd name="connsiteX0" fmla="*/ 3981147 w 7962294"/>
              <a:gd name="connsiteY0" fmla="*/ 0 h 5962347"/>
              <a:gd name="connsiteX1" fmla="*/ 7962294 w 7962294"/>
              <a:gd name="connsiteY1" fmla="*/ 3981147 h 5962347"/>
              <a:gd name="connsiteX2" fmla="*/ 7481791 w 7962294"/>
              <a:gd name="connsiteY2" fmla="*/ 5878798 h 5962347"/>
              <a:gd name="connsiteX3" fmla="*/ 7431034 w 7962294"/>
              <a:gd name="connsiteY3" fmla="*/ 5962347 h 5962347"/>
              <a:gd name="connsiteX4" fmla="*/ 6768964 w 7962294"/>
              <a:gd name="connsiteY4" fmla="*/ 5962347 h 5962347"/>
              <a:gd name="connsiteX5" fmla="*/ 6819412 w 7962294"/>
              <a:gd name="connsiteY5" fmla="*/ 5894884 h 5962347"/>
              <a:gd name="connsiteX6" fmla="*/ 7403978 w 7962294"/>
              <a:gd name="connsiteY6" fmla="*/ 3981147 h 5962347"/>
              <a:gd name="connsiteX7" fmla="*/ 3981147 w 7962294"/>
              <a:gd name="connsiteY7" fmla="*/ 558316 h 5962347"/>
              <a:gd name="connsiteX8" fmla="*/ 558316 w 7962294"/>
              <a:gd name="connsiteY8" fmla="*/ 3981147 h 5962347"/>
              <a:gd name="connsiteX9" fmla="*/ 1142882 w 7962294"/>
              <a:gd name="connsiteY9" fmla="*/ 5894884 h 5962347"/>
              <a:gd name="connsiteX10" fmla="*/ 1193330 w 7962294"/>
              <a:gd name="connsiteY10" fmla="*/ 5962347 h 5962347"/>
              <a:gd name="connsiteX11" fmla="*/ 531260 w 7962294"/>
              <a:gd name="connsiteY11" fmla="*/ 5962347 h 5962347"/>
              <a:gd name="connsiteX12" fmla="*/ 480503 w 7962294"/>
              <a:gd name="connsiteY12" fmla="*/ 5878798 h 5962347"/>
              <a:gd name="connsiteX13" fmla="*/ 0 w 7962294"/>
              <a:gd name="connsiteY13" fmla="*/ 3981147 h 5962347"/>
              <a:gd name="connsiteX14" fmla="*/ 3981147 w 7962294"/>
              <a:gd name="connsiteY14" fmla="*/ 0 h 5962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62294" h="5962347">
                <a:moveTo>
                  <a:pt x="3981147" y="0"/>
                </a:moveTo>
                <a:cubicBezTo>
                  <a:pt x="6179874" y="0"/>
                  <a:pt x="7962294" y="1782420"/>
                  <a:pt x="7962294" y="3981147"/>
                </a:cubicBezTo>
                <a:cubicBezTo>
                  <a:pt x="7962294" y="4668249"/>
                  <a:pt x="7788230" y="5314697"/>
                  <a:pt x="7481791" y="5878798"/>
                </a:cubicBezTo>
                <a:lnTo>
                  <a:pt x="7431034" y="5962347"/>
                </a:lnTo>
                <a:lnTo>
                  <a:pt x="6768964" y="5962347"/>
                </a:lnTo>
                <a:lnTo>
                  <a:pt x="6819412" y="5894884"/>
                </a:lnTo>
                <a:cubicBezTo>
                  <a:pt x="7188477" y="5348597"/>
                  <a:pt x="7403978" y="4690039"/>
                  <a:pt x="7403978" y="3981147"/>
                </a:cubicBezTo>
                <a:cubicBezTo>
                  <a:pt x="7403978" y="2090770"/>
                  <a:pt x="5871524" y="558316"/>
                  <a:pt x="3981147" y="558316"/>
                </a:cubicBezTo>
                <a:cubicBezTo>
                  <a:pt x="2090770" y="558316"/>
                  <a:pt x="558316" y="2090770"/>
                  <a:pt x="558316" y="3981147"/>
                </a:cubicBezTo>
                <a:cubicBezTo>
                  <a:pt x="558316" y="4690039"/>
                  <a:pt x="773818" y="5348597"/>
                  <a:pt x="1142882" y="5894884"/>
                </a:cubicBezTo>
                <a:lnTo>
                  <a:pt x="1193330" y="5962347"/>
                </a:lnTo>
                <a:lnTo>
                  <a:pt x="531260" y="5962347"/>
                </a:lnTo>
                <a:lnTo>
                  <a:pt x="480503" y="5878798"/>
                </a:lnTo>
                <a:cubicBezTo>
                  <a:pt x="174065" y="5314697"/>
                  <a:pt x="0" y="4668249"/>
                  <a:pt x="0" y="3981147"/>
                </a:cubicBezTo>
                <a:cubicBezTo>
                  <a:pt x="0" y="1782420"/>
                  <a:pt x="1782420" y="0"/>
                  <a:pt x="3981147" y="0"/>
                </a:cubicBezTo>
                <a:close/>
              </a:path>
            </a:pathLst>
          </a:custGeom>
          <a:solidFill>
            <a:srgbClr val="EEB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092" tIns="68546" rIns="137092" bIns="68546" rtlCol="0" anchor="ctr"/>
          <a:lstStyle/>
          <a:p>
            <a:pPr marL="0" marR="0" lvl="0" indent="0" algn="ctr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/>
              <a:cs typeface="+mn-cs"/>
            </a:endParaRPr>
          </a:p>
        </p:txBody>
      </p:sp>
      <p:pic>
        <p:nvPicPr>
          <p:cNvPr id="200" name="图片 199">
            <a:extLst>
              <a:ext uri="{FF2B5EF4-FFF2-40B4-BE49-F238E27FC236}">
                <a16:creationId xmlns:a16="http://schemas.microsoft.com/office/drawing/2014/main" id="{048844BE-76D4-436C-8417-C0A3F3E7C8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77" r="9677" b="65714"/>
          <a:stretch/>
        </p:blipFill>
        <p:spPr>
          <a:xfrm>
            <a:off x="-65895" y="-109586"/>
            <a:ext cx="18353898" cy="3177540"/>
          </a:xfrm>
          <a:custGeom>
            <a:avLst/>
            <a:gdLst>
              <a:gd name="connsiteX0" fmla="*/ 0 w 12192000"/>
              <a:gd name="connsiteY0" fmla="*/ 0 h 5511798"/>
              <a:gd name="connsiteX1" fmla="*/ 12192000 w 12192000"/>
              <a:gd name="connsiteY1" fmla="*/ 0 h 5511798"/>
              <a:gd name="connsiteX2" fmla="*/ 12192000 w 12192000"/>
              <a:gd name="connsiteY2" fmla="*/ 5511798 h 5511798"/>
              <a:gd name="connsiteX3" fmla="*/ 0 w 12192000"/>
              <a:gd name="connsiteY3" fmla="*/ 5511798 h 5511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511798">
                <a:moveTo>
                  <a:pt x="0" y="0"/>
                </a:moveTo>
                <a:lnTo>
                  <a:pt x="12192000" y="0"/>
                </a:lnTo>
                <a:lnTo>
                  <a:pt x="12192000" y="5511798"/>
                </a:lnTo>
                <a:lnTo>
                  <a:pt x="0" y="5511798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B05294-1E81-489C-B20B-A6F15E3211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3465"/>
          <a:stretch/>
        </p:blipFill>
        <p:spPr>
          <a:xfrm>
            <a:off x="-81842" y="-135280"/>
            <a:ext cx="18369848" cy="8641080"/>
          </a:xfrm>
          <a:prstGeom prst="rect">
            <a:avLst/>
          </a:prstGeom>
        </p:spPr>
      </p:pic>
      <p:pic>
        <p:nvPicPr>
          <p:cNvPr id="202" name="图片 201">
            <a:extLst>
              <a:ext uri="{FF2B5EF4-FFF2-40B4-BE49-F238E27FC236}">
                <a16:creationId xmlns:a16="http://schemas.microsoft.com/office/drawing/2014/main" id="{5D96E13C-A163-4EEB-9971-5FC02DFB62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5" b="3575"/>
          <a:stretch/>
        </p:blipFill>
        <p:spPr>
          <a:xfrm>
            <a:off x="0" y="6309373"/>
            <a:ext cx="18288000" cy="3977642"/>
          </a:xfrm>
          <a:custGeom>
            <a:avLst/>
            <a:gdLst>
              <a:gd name="connsiteX0" fmla="*/ 0 w 12192000"/>
              <a:gd name="connsiteY0" fmla="*/ 0 h 3419517"/>
              <a:gd name="connsiteX1" fmla="*/ 12192000 w 12192000"/>
              <a:gd name="connsiteY1" fmla="*/ 0 h 3419517"/>
              <a:gd name="connsiteX2" fmla="*/ 12192000 w 12192000"/>
              <a:gd name="connsiteY2" fmla="*/ 3419517 h 3419517"/>
              <a:gd name="connsiteX3" fmla="*/ 0 w 12192000"/>
              <a:gd name="connsiteY3" fmla="*/ 3419517 h 341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19517">
                <a:moveTo>
                  <a:pt x="0" y="0"/>
                </a:moveTo>
                <a:lnTo>
                  <a:pt x="12192000" y="0"/>
                </a:lnTo>
                <a:lnTo>
                  <a:pt x="12192000" y="3419517"/>
                </a:lnTo>
                <a:lnTo>
                  <a:pt x="0" y="3419517"/>
                </a:lnTo>
                <a:close/>
              </a:path>
            </a:pathLst>
          </a:cu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1689B915-E25F-42C5-BBC7-B651AD1AFC6F}"/>
              </a:ext>
            </a:extLst>
          </p:cNvPr>
          <p:cNvSpPr/>
          <p:nvPr/>
        </p:nvSpPr>
        <p:spPr>
          <a:xfrm>
            <a:off x="19446044" y="4549747"/>
            <a:ext cx="1745232" cy="692430"/>
          </a:xfrm>
          <a:prstGeom prst="rect">
            <a:avLst/>
          </a:prstGeom>
        </p:spPr>
        <p:txBody>
          <a:bodyPr wrap="square" lIns="137092" tIns="68546" rIns="137092" bIns="68546">
            <a:spAutoFit/>
          </a:bodyPr>
          <a:lstStyle/>
          <a:p>
            <a:pPr marL="0" marR="0" lvl="0" indent="0" algn="l" defTabSz="13708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1E8C5"/>
                </a:solidFill>
                <a:effectLst/>
                <a:uLnTx/>
                <a:uFillTx/>
                <a:latin typeface="思源黑体 Light"/>
                <a:ea typeface="思源黑体 Light"/>
                <a:cs typeface="+mn-cs"/>
              </a:rPr>
              <a:t>Family reunion dinner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1E8C5"/>
              </a:solidFill>
              <a:effectLst/>
              <a:uLnTx/>
              <a:uFillTx/>
              <a:latin typeface="思源黑体 Light"/>
              <a:ea typeface="思源黑体 Light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3B9E046A-A4B5-4BB7-BB24-EA2BBDD240B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0166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D264FEE-1D4A-4B0D-AA0D-774B9A1F26A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20000" contrast="20000"/>
          </a:blip>
          <a:stretch>
            <a:fillRect/>
          </a:stretch>
        </p:blipFill>
        <p:spPr>
          <a:xfrm>
            <a:off x="15135788" y="6"/>
            <a:ext cx="2157652" cy="3067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11DDE1A9-84EC-49CB-9DF2-BF32B72C46F2}"/>
              </a:ext>
            </a:extLst>
          </p:cNvPr>
          <p:cNvGrpSpPr/>
          <p:nvPr/>
        </p:nvGrpSpPr>
        <p:grpSpPr>
          <a:xfrm>
            <a:off x="7947583" y="196310"/>
            <a:ext cx="2392874" cy="2392872"/>
            <a:chOff x="5298377" y="130870"/>
            <a:chExt cx="1595248" cy="159524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CCDB738-ED80-4F4B-AA03-F846ADDF60B7}"/>
                </a:ext>
              </a:extLst>
            </p:cNvPr>
            <p:cNvGrpSpPr/>
            <p:nvPr/>
          </p:nvGrpSpPr>
          <p:grpSpPr>
            <a:xfrm>
              <a:off x="5298377" y="130870"/>
              <a:ext cx="1595248" cy="1595248"/>
              <a:chOff x="5493419" y="268037"/>
              <a:chExt cx="1205163" cy="1205163"/>
            </a:xfrm>
          </p:grpSpPr>
          <p:sp>
            <p:nvSpPr>
              <p:cNvPr id="5" name="菱形 4">
                <a:extLst>
                  <a:ext uri="{FF2B5EF4-FFF2-40B4-BE49-F238E27FC236}">
                    <a16:creationId xmlns:a16="http://schemas.microsoft.com/office/drawing/2014/main" id="{9AFAC744-9F38-4EDC-B002-A7E2FCEFEAA1}"/>
                  </a:ext>
                </a:extLst>
              </p:cNvPr>
              <p:cNvSpPr/>
              <p:nvPr/>
            </p:nvSpPr>
            <p:spPr>
              <a:xfrm>
                <a:off x="5493419" y="268037"/>
                <a:ext cx="1205163" cy="1205163"/>
              </a:xfrm>
              <a:prstGeom prst="diamond">
                <a:avLst/>
              </a:prstGeom>
              <a:solidFill>
                <a:srgbClr val="CC0808"/>
              </a:solidFill>
              <a:ln>
                <a:noFill/>
              </a:ln>
              <a:effectLst>
                <a:outerShdw blurRad="139700" sx="112000" sy="112000" algn="ctr" rotWithShape="0">
                  <a:prstClr val="black">
                    <a:alpha val="3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  <p:sp>
            <p:nvSpPr>
              <p:cNvPr id="30" name="菱形 29">
                <a:extLst>
                  <a:ext uri="{FF2B5EF4-FFF2-40B4-BE49-F238E27FC236}">
                    <a16:creationId xmlns:a16="http://schemas.microsoft.com/office/drawing/2014/main" id="{CA08E713-3844-43BE-901E-20D96FB9309F}"/>
                  </a:ext>
                </a:extLst>
              </p:cNvPr>
              <p:cNvSpPr/>
              <p:nvPr/>
            </p:nvSpPr>
            <p:spPr>
              <a:xfrm>
                <a:off x="5646417" y="421035"/>
                <a:ext cx="899166" cy="899166"/>
              </a:xfrm>
              <a:prstGeom prst="diamond">
                <a:avLst/>
              </a:prstGeom>
              <a:noFill/>
              <a:ln>
                <a:solidFill>
                  <a:srgbClr val="F1E8C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137088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Light" panose="020B0300000000000000" pitchFamily="34" charset="-122"/>
                  <a:ea typeface="思源黑体 Light"/>
                  <a:cs typeface="+mn-cs"/>
                </a:endParaRPr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0F41414-5C4A-4276-869A-3FF50E814450}"/>
                </a:ext>
              </a:extLst>
            </p:cNvPr>
            <p:cNvSpPr txBox="1"/>
            <p:nvPr/>
          </p:nvSpPr>
          <p:spPr>
            <a:xfrm flipV="1">
              <a:off x="5644263" y="548573"/>
              <a:ext cx="807058" cy="8822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08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F6F0DA"/>
                  </a:solidFill>
                  <a:effectLst/>
                  <a:uLnTx/>
                  <a:uFillTx/>
                  <a:latin typeface="字魂110号-武林江湖体" panose="00000500000000000000" pitchFamily="2" charset="-122"/>
                  <a:ea typeface="字魂110号-武林江湖体" panose="00000500000000000000" pitchFamily="2" charset="-122"/>
                  <a:cs typeface="+mn-cs"/>
                </a:rPr>
                <a:t>福</a:t>
              </a:r>
            </a:p>
          </p:txBody>
        </p:sp>
      </p:grpSp>
      <p:sp>
        <p:nvSpPr>
          <p:cNvPr id="32" name="Google Shape;231;p5"/>
          <p:cNvSpPr/>
          <p:nvPr/>
        </p:nvSpPr>
        <p:spPr>
          <a:xfrm>
            <a:off x="472420" y="299593"/>
            <a:ext cx="16596380" cy="9644510"/>
          </a:xfrm>
          <a:prstGeom prst="roundRect">
            <a:avLst>
              <a:gd name="adj" fmla="val 12616"/>
            </a:avLst>
          </a:prstGeom>
          <a:solidFill>
            <a:schemeClr val="bg1"/>
          </a:solidFill>
          <a:ln w="38100" cap="flat" cmpd="sng">
            <a:solidFill>
              <a:schemeClr val="accent2">
                <a:lumMod val="75000"/>
              </a:schemeClr>
            </a:solidFill>
            <a:prstDash val="sysDash"/>
            <a:miter lim="800000"/>
            <a:headEnd type="none" w="sm" len="sm"/>
            <a:tailEnd type="none" w="sm" len="sm"/>
          </a:ln>
          <a:effectLst>
            <a:outerShdw dist="1016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lIns="91382" tIns="45680" rIns="91382" bIns="45680" anchor="ctr"/>
          <a:lstStyle/>
          <a:p>
            <a:pPr marL="0" marR="0" lvl="0" indent="0" algn="ctr" defTabSz="914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847DA9-AF32-BA81-D0E7-497595411443}"/>
              </a:ext>
            </a:extLst>
          </p:cNvPr>
          <p:cNvSpPr txBox="1"/>
          <p:nvPr/>
        </p:nvSpPr>
        <p:spPr>
          <a:xfrm>
            <a:off x="1190625" y="1148560"/>
            <a:ext cx="153341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6308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Ở đất nước Hà Lan có những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 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căn nhà với hình dạng đặc biệt.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 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Em có nhận ra các khối nhà có</a:t>
            </a:r>
            <a:r>
              <a:rPr kumimoji="0" lang="en-US" sz="6000" b="1" i="0" u="none" strike="noStrike" kern="1200" cap="none" spc="0" normalizeH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 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思源黑体 Light"/>
                <a:cs typeface="+mn-cs"/>
              </a:rPr>
              <a:t>dạng hình lập phương ở hình bên?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6587" y="6267598"/>
            <a:ext cx="2673461" cy="45338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6A6384-BFFA-E167-F030-90864E8E261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212" y="4010882"/>
            <a:ext cx="7565933" cy="564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99099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u lịch Hà Lan qua 16 bức ảnh xinh đẹp - Kinh nghiệm du lịch Hà Lan">
            <a:extLst>
              <a:ext uri="{FF2B5EF4-FFF2-40B4-BE49-F238E27FC236}">
                <a16:creationId xmlns:a16="http://schemas.microsoft.com/office/drawing/2014/main" id="{2AE5B472-F231-F60D-E45E-4C03B8F6D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0"/>
            <a:ext cx="15925800" cy="1005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FC9CDBC-C9B8-6E73-497D-5D14FC72CAB8}"/>
              </a:ext>
            </a:extLst>
          </p:cNvPr>
          <p:cNvSpPr/>
          <p:nvPr/>
        </p:nvSpPr>
        <p:spPr>
          <a:xfrm>
            <a:off x="5372100" y="229779"/>
            <a:ext cx="6705600" cy="16002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>
                <a:solidFill>
                  <a:srgbClr val="0070C0"/>
                </a:solidFill>
              </a:rPr>
              <a:t>H</a:t>
            </a:r>
            <a:r>
              <a:rPr lang="vi-VN" sz="5400">
                <a:solidFill>
                  <a:srgbClr val="0070C0"/>
                </a:solidFill>
              </a:rPr>
              <a:t>ình lập phương</a:t>
            </a:r>
            <a:endParaRPr lang="en-US" sz="540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9132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-1588"/>
            <a:ext cx="18362614" cy="10290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5">
            <a:hlinkClick r:id="rId4" action="ppaction://hlinksldjump"/>
            <a:extLst>
              <a:ext uri="{FF2B5EF4-FFF2-40B4-BE49-F238E27FC236}">
                <a16:creationId xmlns:a16="http://schemas.microsoft.com/office/drawing/2014/main" id="{11187A09-6A63-440E-BA4C-FE68D3E652E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086600" y="6286503"/>
            <a:ext cx="3802460" cy="419004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90953" y="5216236"/>
            <a:ext cx="9849172" cy="1200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3800" b="1">
                <a:ln w="1905"/>
                <a:solidFill>
                  <a:srgbClr val="99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Jokerman" pitchFamily="82" charset="0"/>
              </a:rPr>
              <a:t>TẠM BIỆT</a:t>
            </a:r>
            <a:endParaRPr lang="en-US" sz="13800" b="1" dirty="0">
              <a:ln w="1905"/>
              <a:solidFill>
                <a:srgbClr val="9933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Jokerm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467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Calibri"/>
        <a:ea typeface="庞门正道标题体"/>
        <a:cs typeface=""/>
      </a:majorFont>
      <a:minorFont>
        <a:latin typeface="Calibri"/>
        <a:ea typeface="思源黑体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hinese New Year by Slidesgo">
  <a:themeElements>
    <a:clrScheme name="Simple Light">
      <a:dk1>
        <a:srgbClr val="B73030"/>
      </a:dk1>
      <a:lt1>
        <a:srgbClr val="F3F3F3"/>
      </a:lt1>
      <a:dk2>
        <a:srgbClr val="930000"/>
      </a:dk2>
      <a:lt2>
        <a:srgbClr val="EF8A00"/>
      </a:lt2>
      <a:accent1>
        <a:srgbClr val="FFAC00"/>
      </a:accent1>
      <a:accent2>
        <a:srgbClr val="FDDEAE"/>
      </a:accent2>
      <a:accent3>
        <a:srgbClr val="00C3B2"/>
      </a:accent3>
      <a:accent4>
        <a:srgbClr val="FF0015"/>
      </a:accent4>
      <a:accent5>
        <a:srgbClr val="D9000D"/>
      </a:accent5>
      <a:accent6>
        <a:srgbClr val="F8BE45"/>
      </a:accent6>
      <a:hlink>
        <a:srgbClr val="F3F3F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hinese New Year by Slidesgo">
  <a:themeElements>
    <a:clrScheme name="Simple Light">
      <a:dk1>
        <a:srgbClr val="B73030"/>
      </a:dk1>
      <a:lt1>
        <a:srgbClr val="F3F3F3"/>
      </a:lt1>
      <a:dk2>
        <a:srgbClr val="930000"/>
      </a:dk2>
      <a:lt2>
        <a:srgbClr val="EF8A00"/>
      </a:lt2>
      <a:accent1>
        <a:srgbClr val="FFAC00"/>
      </a:accent1>
      <a:accent2>
        <a:srgbClr val="FDDEAE"/>
      </a:accent2>
      <a:accent3>
        <a:srgbClr val="00C3B2"/>
      </a:accent3>
      <a:accent4>
        <a:srgbClr val="FF0015"/>
      </a:accent4>
      <a:accent5>
        <a:srgbClr val="D9000D"/>
      </a:accent5>
      <a:accent6>
        <a:srgbClr val="F8BE45"/>
      </a:accent6>
      <a:hlink>
        <a:srgbClr val="F3F3F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Chinese New Year by Slidesgo">
  <a:themeElements>
    <a:clrScheme name="Simple Light">
      <a:dk1>
        <a:srgbClr val="B73030"/>
      </a:dk1>
      <a:lt1>
        <a:srgbClr val="F3F3F3"/>
      </a:lt1>
      <a:dk2>
        <a:srgbClr val="930000"/>
      </a:dk2>
      <a:lt2>
        <a:srgbClr val="EF8A00"/>
      </a:lt2>
      <a:accent1>
        <a:srgbClr val="FFAC00"/>
      </a:accent1>
      <a:accent2>
        <a:srgbClr val="FDDEAE"/>
      </a:accent2>
      <a:accent3>
        <a:srgbClr val="00C3B2"/>
      </a:accent3>
      <a:accent4>
        <a:srgbClr val="FF0015"/>
      </a:accent4>
      <a:accent5>
        <a:srgbClr val="D9000D"/>
      </a:accent5>
      <a:accent6>
        <a:srgbClr val="F8BE45"/>
      </a:accent6>
      <a:hlink>
        <a:srgbClr val="F3F3F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1248</TotalTime>
  <Words>726</Words>
  <Application>Microsoft Office PowerPoint</Application>
  <PresentationFormat>Custom</PresentationFormat>
  <Paragraphs>141</Paragraphs>
  <Slides>33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33</vt:i4>
      </vt:variant>
    </vt:vector>
  </HeadingPairs>
  <TitlesOfParts>
    <vt:vector size="55" baseType="lpstr">
      <vt:lpstr>.VnAristoteH</vt:lpstr>
      <vt:lpstr>Arial</vt:lpstr>
      <vt:lpstr>Bahiana</vt:lpstr>
      <vt:lpstr>Barlow Condensed Black</vt:lpstr>
      <vt:lpstr>Barlow Light</vt:lpstr>
      <vt:lpstr>Calibri</vt:lpstr>
      <vt:lpstr>Cambria Math</vt:lpstr>
      <vt:lpstr>Goudy Stout</vt:lpstr>
      <vt:lpstr>Jokerman</vt:lpstr>
      <vt:lpstr>Open Sans Extrabold</vt:lpstr>
      <vt:lpstr>Times New Roman</vt:lpstr>
      <vt:lpstr>Wide Latin</vt:lpstr>
      <vt:lpstr>字魂110号-武林江湖体</vt:lpstr>
      <vt:lpstr>庞门正道标题体</vt:lpstr>
      <vt:lpstr>思源宋体 Heavy</vt:lpstr>
      <vt:lpstr>思源黑体 Light</vt:lpstr>
      <vt:lpstr>1_Office Theme</vt:lpstr>
      <vt:lpstr>1_Office 主题​​</vt:lpstr>
      <vt:lpstr>Chinese New Year by Slidesgo</vt:lpstr>
      <vt:lpstr>1_Chinese New Year by Slidesgo</vt:lpstr>
      <vt:lpstr>Office Theme</vt:lpstr>
      <vt:lpstr>2_Chinese New Year by Slidesgo</vt:lpstr>
      <vt:lpstr>PowerPoint Presentation</vt:lpstr>
      <vt:lpstr>PowerPoint Presentation</vt:lpstr>
      <vt:lpstr>Câu 1. Hình hộp chữ nhật có mấy đỉnh?</vt:lpstr>
      <vt:lpstr>Câu 2. Hình lập phương có mấy cạnh?</vt:lpstr>
      <vt:lpstr>Câu 3. Hình hộp chữ nhật có mấy mặt?  </vt:lpstr>
      <vt:lpstr>Câu 4: Hình lập phương có mấy mặt?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huong</dc:creator>
  <dc:description>9Slide.vn</dc:description>
  <cp:lastModifiedBy>Hương</cp:lastModifiedBy>
  <cp:revision>77</cp:revision>
  <dcterms:created xsi:type="dcterms:W3CDTF">2022-01-04T14:27:59Z</dcterms:created>
  <dcterms:modified xsi:type="dcterms:W3CDTF">2024-09-19T13:51:08Z</dcterms:modified>
  <cp:category>9Slide.vn</cp:category>
</cp:coreProperties>
</file>