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9" r:id="rId1"/>
  </p:sldMasterIdLst>
  <p:notesMasterIdLst>
    <p:notesMasterId r:id="rId35"/>
  </p:notesMasterIdLst>
  <p:sldIdLst>
    <p:sldId id="338" r:id="rId2"/>
    <p:sldId id="258" r:id="rId3"/>
    <p:sldId id="262" r:id="rId4"/>
    <p:sldId id="260" r:id="rId5"/>
    <p:sldId id="259" r:id="rId6"/>
    <p:sldId id="261" r:id="rId7"/>
    <p:sldId id="263" r:id="rId8"/>
    <p:sldId id="264" r:id="rId9"/>
    <p:sldId id="266" r:id="rId10"/>
    <p:sldId id="346" r:id="rId11"/>
    <p:sldId id="267" r:id="rId12"/>
    <p:sldId id="340" r:id="rId13"/>
    <p:sldId id="341" r:id="rId14"/>
    <p:sldId id="269" r:id="rId15"/>
    <p:sldId id="349" r:id="rId16"/>
    <p:sldId id="270" r:id="rId17"/>
    <p:sldId id="348" r:id="rId18"/>
    <p:sldId id="350" r:id="rId19"/>
    <p:sldId id="271" r:id="rId20"/>
    <p:sldId id="272" r:id="rId21"/>
    <p:sldId id="351" r:id="rId22"/>
    <p:sldId id="352" r:id="rId23"/>
    <p:sldId id="353" r:id="rId24"/>
    <p:sldId id="354" r:id="rId25"/>
    <p:sldId id="355" r:id="rId26"/>
    <p:sldId id="356" r:id="rId27"/>
    <p:sldId id="357" r:id="rId28"/>
    <p:sldId id="358" r:id="rId29"/>
    <p:sldId id="276" r:id="rId30"/>
    <p:sldId id="277" r:id="rId31"/>
    <p:sldId id="279" r:id="rId32"/>
    <p:sldId id="280" r:id="rId33"/>
    <p:sldId id="337" r:id="rId34"/>
  </p:sldIdLst>
  <p:sldSz cx="9144000" cy="5143500" type="screen16x9"/>
  <p:notesSz cx="6858000" cy="9144000"/>
  <p:embeddedFontLst>
    <p:embeddedFont>
      <p:font typeface="Bangers" panose="00000500000000000000" pitchFamily="2" charset="0"/>
      <p:regular r:id="rId36"/>
    </p:embeddedFont>
    <p:embeddedFont>
      <p:font typeface="Barlow" panose="00000500000000000000" pitchFamily="2" charset="0"/>
      <p:regular r:id="rId37"/>
      <p:bold r:id="rId38"/>
      <p:italic r:id="rId39"/>
      <p:boldItalic r:id="rId40"/>
    </p:embeddedFont>
    <p:embeddedFont>
      <p:font typeface="Sriracha" panose="00000500000000000000" pitchFamily="2" charset="-34"/>
      <p:regular r:id="rId41"/>
    </p:embeddedFont>
    <p:embeddedFont>
      <p:font typeface="UTM Cookies" panose="02040603050506020204" pitchFamily="18" charset="0"/>
      <p:regular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EFFD"/>
    <a:srgbClr val="FFFAD4"/>
    <a:srgbClr val="FF2626"/>
    <a:srgbClr val="FFFF00"/>
    <a:srgbClr val="77412F"/>
    <a:srgbClr val="B7ADAC"/>
    <a:srgbClr val="E6E6E6"/>
    <a:srgbClr val="00B0F0"/>
    <a:srgbClr val="FFFFFF"/>
    <a:srgbClr val="FFEA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3FF2806-D394-4373-9B21-8095635CAD14}">
  <a:tblStyle styleId="{03FF2806-D394-4373-9B21-8095635CAD1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170" autoAdjust="0"/>
  </p:normalViewPr>
  <p:slideViewPr>
    <p:cSldViewPr snapToGrid="0">
      <p:cViewPr>
        <p:scale>
          <a:sx n="66" d="100"/>
          <a:sy n="66" d="100"/>
        </p:scale>
        <p:origin x="1488" y="3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6.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249999999999999"/>
          <c:y val="6.8750000000000006E-2"/>
          <c:w val="0.62083333333333335"/>
          <c:h val="0.93125000000000002"/>
        </c:manualLayout>
      </c:layout>
      <c:pieChart>
        <c:varyColors val="1"/>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130DB-510D-401E-A142-82CFADAFB2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483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130DB-510D-401E-A142-82CFADAFB2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4901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130DB-510D-401E-A142-82CFADAFB2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552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130DB-510D-401E-A142-82CFADAFB2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7277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slide" Target="../slides/slide32.xml"/><Relationship Id="rId2" Type="http://schemas.openxmlformats.org/officeDocument/2006/relationships/slide" Target="../slides/slide16.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3"/>
        <p:cNvGrpSpPr/>
        <p:nvPr/>
      </p:nvGrpSpPr>
      <p:grpSpPr>
        <a:xfrm>
          <a:off x="0" y="0"/>
          <a:ext cx="0" cy="0"/>
          <a:chOff x="0" y="0"/>
          <a:chExt cx="0" cy="0"/>
        </a:xfrm>
      </p:grpSpPr>
      <p:sp>
        <p:nvSpPr>
          <p:cNvPr id="54" name="Google Shape;54;p4"/>
          <p:cNvSpPr txBox="1">
            <a:spLocks noGrp="1"/>
          </p:cNvSpPr>
          <p:nvPr>
            <p:ph type="title"/>
          </p:nvPr>
        </p:nvSpPr>
        <p:spPr>
          <a:xfrm>
            <a:off x="311700" y="365234"/>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5" name="Google Shape;55;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6"/>
        <p:cNvGrpSpPr/>
        <p:nvPr/>
      </p:nvGrpSpPr>
      <p:grpSpPr>
        <a:xfrm>
          <a:off x="0" y="0"/>
          <a:ext cx="0" cy="0"/>
          <a:chOff x="0" y="0"/>
          <a:chExt cx="0" cy="0"/>
        </a:xfrm>
      </p:grpSpPr>
      <p:sp>
        <p:nvSpPr>
          <p:cNvPr id="57" name="Google Shape;57;p5"/>
          <p:cNvSpPr txBox="1">
            <a:spLocks noGrp="1"/>
          </p:cNvSpPr>
          <p:nvPr>
            <p:ph type="title"/>
          </p:nvPr>
        </p:nvSpPr>
        <p:spPr>
          <a:xfrm>
            <a:off x="311700" y="365234"/>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8" name="Google Shape;58;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59" name="Google Shape;59;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30"/>
        <p:cNvGrpSpPr/>
        <p:nvPr/>
      </p:nvGrpSpPr>
      <p:grpSpPr>
        <a:xfrm>
          <a:off x="0" y="0"/>
          <a:ext cx="0" cy="0"/>
          <a:chOff x="0" y="0"/>
          <a:chExt cx="0" cy="0"/>
        </a:xfrm>
      </p:grpSpPr>
      <p:sp>
        <p:nvSpPr>
          <p:cNvPr id="131" name="Google Shape;131;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32" name="Google Shape;132;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33" name="Google Shape;133;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17500">
              <a:spcBef>
                <a:spcPts val="0"/>
              </a:spcBef>
              <a:spcAft>
                <a:spcPts val="0"/>
              </a:spcAft>
              <a:buSzPts val="14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4"/>
        <p:cNvGrpSpPr/>
        <p:nvPr/>
      </p:nvGrpSpPr>
      <p:grpSpPr>
        <a:xfrm>
          <a:off x="0" y="0"/>
          <a:ext cx="0" cy="0"/>
          <a:chOff x="0" y="0"/>
          <a:chExt cx="0" cy="0"/>
        </a:xfrm>
      </p:grpSpPr>
      <p:sp>
        <p:nvSpPr>
          <p:cNvPr id="135" name="Google Shape;135;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400"/>
              <a:buNone/>
              <a:defRPr/>
            </a:lvl1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36"/>
        <p:cNvGrpSpPr/>
        <p:nvPr/>
      </p:nvGrpSpPr>
      <p:grpSpPr>
        <a:xfrm>
          <a:off x="0" y="0"/>
          <a:ext cx="0" cy="0"/>
          <a:chOff x="0" y="0"/>
          <a:chExt cx="0" cy="0"/>
        </a:xfrm>
      </p:grpSpPr>
      <p:sp>
        <p:nvSpPr>
          <p:cNvPr id="137" name="Google Shape;137;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38" name="Google Shape;138;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17500" algn="ctr">
              <a:spcBef>
                <a:spcPts val="0"/>
              </a:spcBef>
              <a:spcAft>
                <a:spcPts val="0"/>
              </a:spcAft>
              <a:buSzPts val="14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39"/>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CUSTOM">
    <p:bg>
      <p:bgPr>
        <a:solidFill>
          <a:srgbClr val="F4EAD7"/>
        </a:solidFill>
        <a:effectLst/>
      </p:bgPr>
    </p:bg>
    <p:spTree>
      <p:nvGrpSpPr>
        <p:cNvPr id="1" name="Shape 140"/>
        <p:cNvGrpSpPr/>
        <p:nvPr/>
      </p:nvGrpSpPr>
      <p:grpSpPr>
        <a:xfrm>
          <a:off x="0" y="0"/>
          <a:ext cx="0" cy="0"/>
          <a:chOff x="0" y="0"/>
          <a:chExt cx="0" cy="0"/>
        </a:xfrm>
      </p:grpSpPr>
      <p:sp>
        <p:nvSpPr>
          <p:cNvPr id="141" name="Google Shape;141;p13"/>
          <p:cNvSpPr/>
          <p:nvPr/>
        </p:nvSpPr>
        <p:spPr>
          <a:xfrm>
            <a:off x="1230373" y="2154080"/>
            <a:ext cx="1392747" cy="623529"/>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3"/>
          <p:cNvSpPr/>
          <p:nvPr/>
        </p:nvSpPr>
        <p:spPr>
          <a:xfrm>
            <a:off x="3" y="422077"/>
            <a:ext cx="1594511" cy="1109407"/>
          </a:xfrm>
          <a:custGeom>
            <a:avLst/>
            <a:gdLst/>
            <a:ahLst/>
            <a:cxnLst/>
            <a:rect l="l" t="t" r="r" b="b"/>
            <a:pathLst>
              <a:path w="43391" h="30190" extrusionOk="0">
                <a:moveTo>
                  <a:pt x="13854" y="1"/>
                </a:moveTo>
                <a:cubicBezTo>
                  <a:pt x="8679" y="1"/>
                  <a:pt x="5416" y="5534"/>
                  <a:pt x="3469" y="9676"/>
                </a:cubicBezTo>
                <a:cubicBezTo>
                  <a:pt x="2465" y="8466"/>
                  <a:pt x="1301" y="7188"/>
                  <a:pt x="0" y="6092"/>
                </a:cubicBezTo>
                <a:lnTo>
                  <a:pt x="0" y="30173"/>
                </a:lnTo>
                <a:cubicBezTo>
                  <a:pt x="6277" y="30150"/>
                  <a:pt x="13010" y="30059"/>
                  <a:pt x="17758" y="29831"/>
                </a:cubicBezTo>
                <a:cubicBezTo>
                  <a:pt x="19544" y="29981"/>
                  <a:pt x="22955" y="30190"/>
                  <a:pt x="26662" y="30190"/>
                </a:cubicBezTo>
                <a:cubicBezTo>
                  <a:pt x="32523" y="30190"/>
                  <a:pt x="39125" y="29668"/>
                  <a:pt x="41223" y="27571"/>
                </a:cubicBezTo>
                <a:cubicBezTo>
                  <a:pt x="43277" y="25448"/>
                  <a:pt x="43391" y="22801"/>
                  <a:pt x="41245" y="20952"/>
                </a:cubicBezTo>
                <a:cubicBezTo>
                  <a:pt x="40126" y="19961"/>
                  <a:pt x="38737" y="19706"/>
                  <a:pt x="37270" y="19706"/>
                </a:cubicBezTo>
                <a:cubicBezTo>
                  <a:pt x="35705" y="19706"/>
                  <a:pt x="34052" y="19997"/>
                  <a:pt x="32548" y="19997"/>
                </a:cubicBezTo>
                <a:cubicBezTo>
                  <a:pt x="32213" y="19997"/>
                  <a:pt x="31885" y="19983"/>
                  <a:pt x="31567" y="19947"/>
                </a:cubicBezTo>
                <a:cubicBezTo>
                  <a:pt x="33005" y="16683"/>
                  <a:pt x="36018" y="12826"/>
                  <a:pt x="31704" y="10018"/>
                </a:cubicBezTo>
                <a:cubicBezTo>
                  <a:pt x="30798" y="9444"/>
                  <a:pt x="29892" y="9204"/>
                  <a:pt x="29002" y="9204"/>
                </a:cubicBezTo>
                <a:cubicBezTo>
                  <a:pt x="26284" y="9204"/>
                  <a:pt x="23707" y="11437"/>
                  <a:pt x="21661" y="13191"/>
                </a:cubicBezTo>
                <a:cubicBezTo>
                  <a:pt x="21821" y="8352"/>
                  <a:pt x="21182" y="1482"/>
                  <a:pt x="15498" y="181"/>
                </a:cubicBezTo>
                <a:cubicBezTo>
                  <a:pt x="14930" y="58"/>
                  <a:pt x="14382" y="1"/>
                  <a:pt x="13854" y="1"/>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3"/>
          <p:cNvSpPr/>
          <p:nvPr/>
        </p:nvSpPr>
        <p:spPr>
          <a:xfrm>
            <a:off x="6300402" y="771492"/>
            <a:ext cx="2597882" cy="1163064"/>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3"/>
          <p:cNvSpPr/>
          <p:nvPr/>
        </p:nvSpPr>
        <p:spPr>
          <a:xfrm>
            <a:off x="0" y="3670025"/>
            <a:ext cx="9144012" cy="1487949"/>
          </a:xfrm>
          <a:custGeom>
            <a:avLst/>
            <a:gdLst/>
            <a:ahLst/>
            <a:cxnLst/>
            <a:rect l="l" t="t" r="r" b="b"/>
            <a:pathLst>
              <a:path w="284838" h="50589" extrusionOk="0">
                <a:moveTo>
                  <a:pt x="133359" y="0"/>
                </a:moveTo>
                <a:cubicBezTo>
                  <a:pt x="132063" y="0"/>
                  <a:pt x="130757" y="60"/>
                  <a:pt x="129443" y="190"/>
                </a:cubicBezTo>
                <a:cubicBezTo>
                  <a:pt x="121021" y="1012"/>
                  <a:pt x="114059" y="3979"/>
                  <a:pt x="107554" y="6810"/>
                </a:cubicBezTo>
                <a:cubicBezTo>
                  <a:pt x="99839" y="10165"/>
                  <a:pt x="91987" y="14411"/>
                  <a:pt x="81830" y="15209"/>
                </a:cubicBezTo>
                <a:cubicBezTo>
                  <a:pt x="80619" y="15306"/>
                  <a:pt x="79418" y="15351"/>
                  <a:pt x="78227" y="15351"/>
                </a:cubicBezTo>
                <a:cubicBezTo>
                  <a:pt x="70438" y="15351"/>
                  <a:pt x="63068" y="13440"/>
                  <a:pt x="56060" y="11717"/>
                </a:cubicBezTo>
                <a:cubicBezTo>
                  <a:pt x="47272" y="9572"/>
                  <a:pt x="38302" y="7449"/>
                  <a:pt x="28715" y="6696"/>
                </a:cubicBezTo>
                <a:cubicBezTo>
                  <a:pt x="26227" y="6492"/>
                  <a:pt x="23698" y="6384"/>
                  <a:pt x="21170" y="6384"/>
                </a:cubicBezTo>
                <a:cubicBezTo>
                  <a:pt x="15464" y="6384"/>
                  <a:pt x="9763" y="6937"/>
                  <a:pt x="4543" y="8202"/>
                </a:cubicBezTo>
                <a:cubicBezTo>
                  <a:pt x="2968" y="8567"/>
                  <a:pt x="1462" y="9001"/>
                  <a:pt x="1" y="9457"/>
                </a:cubicBezTo>
                <a:lnTo>
                  <a:pt x="1" y="50589"/>
                </a:lnTo>
                <a:lnTo>
                  <a:pt x="284838" y="50589"/>
                </a:lnTo>
                <a:lnTo>
                  <a:pt x="284838" y="13155"/>
                </a:lnTo>
                <a:cubicBezTo>
                  <a:pt x="283742" y="12744"/>
                  <a:pt x="282624" y="12333"/>
                  <a:pt x="281528" y="11900"/>
                </a:cubicBezTo>
                <a:cubicBezTo>
                  <a:pt x="273083" y="8704"/>
                  <a:pt x="264752" y="4664"/>
                  <a:pt x="254868" y="2838"/>
                </a:cubicBezTo>
                <a:cubicBezTo>
                  <a:pt x="251879" y="2285"/>
                  <a:pt x="248783" y="1967"/>
                  <a:pt x="245668" y="1967"/>
                </a:cubicBezTo>
                <a:cubicBezTo>
                  <a:pt x="244026" y="1967"/>
                  <a:pt x="242379" y="2056"/>
                  <a:pt x="240739" y="2245"/>
                </a:cubicBezTo>
                <a:cubicBezTo>
                  <a:pt x="236403" y="2770"/>
                  <a:pt x="232408" y="3751"/>
                  <a:pt x="228619" y="5007"/>
                </a:cubicBezTo>
                <a:cubicBezTo>
                  <a:pt x="220813" y="7563"/>
                  <a:pt x="213806" y="11010"/>
                  <a:pt x="205383" y="12973"/>
                </a:cubicBezTo>
                <a:cubicBezTo>
                  <a:pt x="201139" y="13960"/>
                  <a:pt x="196833" y="14451"/>
                  <a:pt x="192530" y="14451"/>
                </a:cubicBezTo>
                <a:cubicBezTo>
                  <a:pt x="188177" y="14451"/>
                  <a:pt x="183826" y="13948"/>
                  <a:pt x="179545" y="12950"/>
                </a:cubicBezTo>
                <a:cubicBezTo>
                  <a:pt x="171008" y="10964"/>
                  <a:pt x="163750" y="7723"/>
                  <a:pt x="156126" y="4892"/>
                </a:cubicBezTo>
                <a:cubicBezTo>
                  <a:pt x="149458" y="2446"/>
                  <a:pt x="141614" y="0"/>
                  <a:pt x="133359" y="0"/>
                </a:cubicBezTo>
                <a:close/>
              </a:path>
            </a:pathLst>
          </a:custGeom>
          <a:solidFill>
            <a:srgbClr val="EADB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3"/>
          <p:cNvSpPr txBox="1">
            <a:spLocks noGrp="1"/>
          </p:cNvSpPr>
          <p:nvPr>
            <p:ph type="title"/>
          </p:nvPr>
        </p:nvSpPr>
        <p:spPr>
          <a:xfrm>
            <a:off x="713225" y="365160"/>
            <a:ext cx="7717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46" name="Google Shape;146;p13"/>
          <p:cNvSpPr txBox="1">
            <a:spLocks noGrp="1"/>
          </p:cNvSpPr>
          <p:nvPr>
            <p:ph type="title" idx="2" hasCustomPrompt="1"/>
          </p:nvPr>
        </p:nvSpPr>
        <p:spPr>
          <a:xfrm>
            <a:off x="2448168" y="1303900"/>
            <a:ext cx="2489700" cy="572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solidFill>
                  <a:srgbClr val="459B97"/>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47" name="Google Shape;147;p13">
            <a:hlinkClick r:id="rId2" action="ppaction://hlinksldjump"/>
          </p:cNvPr>
          <p:cNvSpPr txBox="1">
            <a:spLocks noGrp="1"/>
          </p:cNvSpPr>
          <p:nvPr>
            <p:ph type="title" idx="3"/>
          </p:nvPr>
        </p:nvSpPr>
        <p:spPr>
          <a:xfrm>
            <a:off x="2332350" y="1700700"/>
            <a:ext cx="2721300" cy="411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18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148" name="Google Shape;148;p13"/>
          <p:cNvSpPr txBox="1">
            <a:spLocks noGrp="1"/>
          </p:cNvSpPr>
          <p:nvPr>
            <p:ph type="subTitle" idx="1"/>
          </p:nvPr>
        </p:nvSpPr>
        <p:spPr>
          <a:xfrm>
            <a:off x="2332411" y="2036850"/>
            <a:ext cx="2721300" cy="677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16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149" name="Google Shape;149;p13"/>
          <p:cNvSpPr txBox="1">
            <a:spLocks noGrp="1"/>
          </p:cNvSpPr>
          <p:nvPr>
            <p:ph type="title" idx="4" hasCustomPrompt="1"/>
          </p:nvPr>
        </p:nvSpPr>
        <p:spPr>
          <a:xfrm>
            <a:off x="5327917" y="1303900"/>
            <a:ext cx="2489700" cy="572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solidFill>
                  <a:srgbClr val="459B97"/>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50" name="Google Shape;150;p13">
            <a:hlinkClick r:id="rId3" action="ppaction://hlinksldjump"/>
          </p:cNvPr>
          <p:cNvSpPr txBox="1">
            <a:spLocks noGrp="1"/>
          </p:cNvSpPr>
          <p:nvPr>
            <p:ph type="title" idx="5"/>
          </p:nvPr>
        </p:nvSpPr>
        <p:spPr>
          <a:xfrm>
            <a:off x="5212275" y="1700700"/>
            <a:ext cx="2721300" cy="411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18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151" name="Google Shape;151;p13"/>
          <p:cNvSpPr txBox="1">
            <a:spLocks noGrp="1"/>
          </p:cNvSpPr>
          <p:nvPr>
            <p:ph type="subTitle" idx="6"/>
          </p:nvPr>
        </p:nvSpPr>
        <p:spPr>
          <a:xfrm>
            <a:off x="5212086" y="2036850"/>
            <a:ext cx="2721300" cy="677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16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152" name="Google Shape;152;p13"/>
          <p:cNvSpPr txBox="1">
            <a:spLocks noGrp="1"/>
          </p:cNvSpPr>
          <p:nvPr>
            <p:ph type="title" idx="7" hasCustomPrompt="1"/>
          </p:nvPr>
        </p:nvSpPr>
        <p:spPr>
          <a:xfrm>
            <a:off x="2448067" y="2858912"/>
            <a:ext cx="2489700" cy="572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solidFill>
                  <a:srgbClr val="459B97"/>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53" name="Google Shape;153;p13">
            <a:hlinkClick r:id="" action="ppaction://noaction"/>
          </p:cNvPr>
          <p:cNvSpPr txBox="1">
            <a:spLocks noGrp="1"/>
          </p:cNvSpPr>
          <p:nvPr>
            <p:ph type="title" idx="8"/>
          </p:nvPr>
        </p:nvSpPr>
        <p:spPr>
          <a:xfrm>
            <a:off x="2332250" y="3255750"/>
            <a:ext cx="2721300" cy="411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18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154" name="Google Shape;154;p13"/>
          <p:cNvSpPr txBox="1">
            <a:spLocks noGrp="1"/>
          </p:cNvSpPr>
          <p:nvPr>
            <p:ph type="subTitle" idx="9"/>
          </p:nvPr>
        </p:nvSpPr>
        <p:spPr>
          <a:xfrm>
            <a:off x="2332300" y="3591902"/>
            <a:ext cx="2721300" cy="677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16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155" name="Google Shape;155;p13"/>
          <p:cNvSpPr txBox="1">
            <a:spLocks noGrp="1"/>
          </p:cNvSpPr>
          <p:nvPr>
            <p:ph type="title" idx="13" hasCustomPrompt="1"/>
          </p:nvPr>
        </p:nvSpPr>
        <p:spPr>
          <a:xfrm>
            <a:off x="5327815" y="2858912"/>
            <a:ext cx="2489700" cy="572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solidFill>
                  <a:srgbClr val="459B97"/>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56" name="Google Shape;156;p13"/>
          <p:cNvSpPr txBox="1">
            <a:spLocks noGrp="1"/>
          </p:cNvSpPr>
          <p:nvPr>
            <p:ph type="title" idx="14"/>
          </p:nvPr>
        </p:nvSpPr>
        <p:spPr>
          <a:xfrm>
            <a:off x="5212125" y="3255750"/>
            <a:ext cx="2721300" cy="411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18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157" name="Google Shape;157;p13"/>
          <p:cNvSpPr txBox="1">
            <a:spLocks noGrp="1"/>
          </p:cNvSpPr>
          <p:nvPr>
            <p:ph type="subTitle" idx="15"/>
          </p:nvPr>
        </p:nvSpPr>
        <p:spPr>
          <a:xfrm>
            <a:off x="5211975" y="3591902"/>
            <a:ext cx="2721300" cy="677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16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158" name="Google Shape;158;p13"/>
          <p:cNvSpPr/>
          <p:nvPr/>
        </p:nvSpPr>
        <p:spPr>
          <a:xfrm>
            <a:off x="8607571" y="784605"/>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3"/>
          <p:cNvSpPr/>
          <p:nvPr/>
        </p:nvSpPr>
        <p:spPr>
          <a:xfrm>
            <a:off x="7475996" y="349030"/>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3"/>
          <p:cNvSpPr/>
          <p:nvPr/>
        </p:nvSpPr>
        <p:spPr>
          <a:xfrm>
            <a:off x="1421371" y="618855"/>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3"/>
          <p:cNvSpPr/>
          <p:nvPr/>
        </p:nvSpPr>
        <p:spPr>
          <a:xfrm>
            <a:off x="245721" y="1852055"/>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2" name="Google Shape;162;p13"/>
          <p:cNvGrpSpPr/>
          <p:nvPr/>
        </p:nvGrpSpPr>
        <p:grpSpPr>
          <a:xfrm>
            <a:off x="486505" y="2330259"/>
            <a:ext cx="151241" cy="137891"/>
            <a:chOff x="1474943" y="3859420"/>
            <a:chExt cx="118956" cy="108456"/>
          </a:xfrm>
        </p:grpSpPr>
        <p:sp>
          <p:nvSpPr>
            <p:cNvPr id="163" name="Google Shape;163;p13"/>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3"/>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3"/>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 name="Google Shape;166;p13"/>
          <p:cNvGrpSpPr/>
          <p:nvPr/>
        </p:nvGrpSpPr>
        <p:grpSpPr>
          <a:xfrm>
            <a:off x="8649980" y="2330259"/>
            <a:ext cx="151241" cy="137891"/>
            <a:chOff x="1474943" y="3859420"/>
            <a:chExt cx="118956" cy="108456"/>
          </a:xfrm>
        </p:grpSpPr>
        <p:sp>
          <p:nvSpPr>
            <p:cNvPr id="167" name="Google Shape;167;p13"/>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3"/>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13"/>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 name="Google Shape;170;p13"/>
          <p:cNvGrpSpPr/>
          <p:nvPr/>
        </p:nvGrpSpPr>
        <p:grpSpPr>
          <a:xfrm>
            <a:off x="2992130" y="219359"/>
            <a:ext cx="151241" cy="137891"/>
            <a:chOff x="1474943" y="3859420"/>
            <a:chExt cx="118956" cy="108456"/>
          </a:xfrm>
        </p:grpSpPr>
        <p:sp>
          <p:nvSpPr>
            <p:cNvPr id="171" name="Google Shape;171;p13"/>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3"/>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3"/>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1">
  <p:cSld name="CUSTOM_11">
    <p:spTree>
      <p:nvGrpSpPr>
        <p:cNvPr id="1" name="Shape 268"/>
        <p:cNvGrpSpPr/>
        <p:nvPr/>
      </p:nvGrpSpPr>
      <p:grpSpPr>
        <a:xfrm>
          <a:off x="0" y="0"/>
          <a:ext cx="0" cy="0"/>
          <a:chOff x="0" y="0"/>
          <a:chExt cx="0" cy="0"/>
        </a:xfrm>
      </p:grpSpPr>
      <p:sp>
        <p:nvSpPr>
          <p:cNvPr id="269" name="Google Shape;269;p19"/>
          <p:cNvSpPr/>
          <p:nvPr/>
        </p:nvSpPr>
        <p:spPr>
          <a:xfrm>
            <a:off x="0" y="3670025"/>
            <a:ext cx="9144012" cy="1487949"/>
          </a:xfrm>
          <a:custGeom>
            <a:avLst/>
            <a:gdLst/>
            <a:ahLst/>
            <a:cxnLst/>
            <a:rect l="l" t="t" r="r" b="b"/>
            <a:pathLst>
              <a:path w="284838" h="50589" extrusionOk="0">
                <a:moveTo>
                  <a:pt x="133359" y="0"/>
                </a:moveTo>
                <a:cubicBezTo>
                  <a:pt x="132063" y="0"/>
                  <a:pt x="130757" y="60"/>
                  <a:pt x="129443" y="190"/>
                </a:cubicBezTo>
                <a:cubicBezTo>
                  <a:pt x="121021" y="1012"/>
                  <a:pt x="114059" y="3979"/>
                  <a:pt x="107554" y="6810"/>
                </a:cubicBezTo>
                <a:cubicBezTo>
                  <a:pt x="99839" y="10165"/>
                  <a:pt x="91987" y="14411"/>
                  <a:pt x="81830" y="15209"/>
                </a:cubicBezTo>
                <a:cubicBezTo>
                  <a:pt x="80619" y="15306"/>
                  <a:pt x="79418" y="15351"/>
                  <a:pt x="78227" y="15351"/>
                </a:cubicBezTo>
                <a:cubicBezTo>
                  <a:pt x="70438" y="15351"/>
                  <a:pt x="63068" y="13440"/>
                  <a:pt x="56060" y="11717"/>
                </a:cubicBezTo>
                <a:cubicBezTo>
                  <a:pt x="47272" y="9572"/>
                  <a:pt x="38302" y="7449"/>
                  <a:pt x="28715" y="6696"/>
                </a:cubicBezTo>
                <a:cubicBezTo>
                  <a:pt x="26227" y="6492"/>
                  <a:pt x="23698" y="6384"/>
                  <a:pt x="21170" y="6384"/>
                </a:cubicBezTo>
                <a:cubicBezTo>
                  <a:pt x="15464" y="6384"/>
                  <a:pt x="9763" y="6937"/>
                  <a:pt x="4543" y="8202"/>
                </a:cubicBezTo>
                <a:cubicBezTo>
                  <a:pt x="2968" y="8567"/>
                  <a:pt x="1462" y="9001"/>
                  <a:pt x="1" y="9457"/>
                </a:cubicBezTo>
                <a:lnTo>
                  <a:pt x="1" y="50589"/>
                </a:lnTo>
                <a:lnTo>
                  <a:pt x="284838" y="50589"/>
                </a:lnTo>
                <a:lnTo>
                  <a:pt x="284838" y="13155"/>
                </a:lnTo>
                <a:cubicBezTo>
                  <a:pt x="283742" y="12744"/>
                  <a:pt x="282624" y="12333"/>
                  <a:pt x="281528" y="11900"/>
                </a:cubicBezTo>
                <a:cubicBezTo>
                  <a:pt x="273083" y="8704"/>
                  <a:pt x="264752" y="4664"/>
                  <a:pt x="254868" y="2838"/>
                </a:cubicBezTo>
                <a:cubicBezTo>
                  <a:pt x="251879" y="2285"/>
                  <a:pt x="248783" y="1967"/>
                  <a:pt x="245668" y="1967"/>
                </a:cubicBezTo>
                <a:cubicBezTo>
                  <a:pt x="244026" y="1967"/>
                  <a:pt x="242379" y="2056"/>
                  <a:pt x="240739" y="2245"/>
                </a:cubicBezTo>
                <a:cubicBezTo>
                  <a:pt x="236403" y="2770"/>
                  <a:pt x="232408" y="3751"/>
                  <a:pt x="228619" y="5007"/>
                </a:cubicBezTo>
                <a:cubicBezTo>
                  <a:pt x="220813" y="7563"/>
                  <a:pt x="213806" y="11010"/>
                  <a:pt x="205383" y="12973"/>
                </a:cubicBezTo>
                <a:cubicBezTo>
                  <a:pt x="201139" y="13960"/>
                  <a:pt x="196833" y="14451"/>
                  <a:pt x="192530" y="14451"/>
                </a:cubicBezTo>
                <a:cubicBezTo>
                  <a:pt x="188177" y="14451"/>
                  <a:pt x="183826" y="13948"/>
                  <a:pt x="179545" y="12950"/>
                </a:cubicBezTo>
                <a:cubicBezTo>
                  <a:pt x="171008" y="10964"/>
                  <a:pt x="163750" y="7723"/>
                  <a:pt x="156126" y="4892"/>
                </a:cubicBezTo>
                <a:cubicBezTo>
                  <a:pt x="149458" y="2446"/>
                  <a:pt x="141614" y="0"/>
                  <a:pt x="133359" y="0"/>
                </a:cubicBezTo>
                <a:close/>
              </a:path>
            </a:pathLst>
          </a:custGeom>
          <a:solidFill>
            <a:srgbClr val="EADB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0" name="Google Shape;270;p19"/>
          <p:cNvGrpSpPr/>
          <p:nvPr/>
        </p:nvGrpSpPr>
        <p:grpSpPr>
          <a:xfrm>
            <a:off x="8236530" y="2296259"/>
            <a:ext cx="151241" cy="137891"/>
            <a:chOff x="1474943" y="3859420"/>
            <a:chExt cx="118956" cy="108456"/>
          </a:xfrm>
        </p:grpSpPr>
        <p:sp>
          <p:nvSpPr>
            <p:cNvPr id="271" name="Google Shape;271;p19"/>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9"/>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9"/>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4" name="Google Shape;274;p19"/>
          <p:cNvSpPr/>
          <p:nvPr/>
        </p:nvSpPr>
        <p:spPr>
          <a:xfrm>
            <a:off x="7223877" y="2763880"/>
            <a:ext cx="1699644" cy="760965"/>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9"/>
          <p:cNvSpPr/>
          <p:nvPr/>
        </p:nvSpPr>
        <p:spPr>
          <a:xfrm>
            <a:off x="8832296" y="937930"/>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9"/>
          <p:cNvSpPr/>
          <p:nvPr/>
        </p:nvSpPr>
        <p:spPr>
          <a:xfrm>
            <a:off x="2133252" y="122805"/>
            <a:ext cx="1699644" cy="760965"/>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9"/>
          <p:cNvSpPr/>
          <p:nvPr/>
        </p:nvSpPr>
        <p:spPr>
          <a:xfrm>
            <a:off x="218172" y="1535241"/>
            <a:ext cx="3707502" cy="1659916"/>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8" name="Google Shape;278;p19"/>
          <p:cNvGrpSpPr/>
          <p:nvPr/>
        </p:nvGrpSpPr>
        <p:grpSpPr>
          <a:xfrm>
            <a:off x="3774430" y="3363646"/>
            <a:ext cx="151241" cy="137891"/>
            <a:chOff x="1474943" y="3859420"/>
            <a:chExt cx="118956" cy="108456"/>
          </a:xfrm>
        </p:grpSpPr>
        <p:sp>
          <p:nvSpPr>
            <p:cNvPr id="279" name="Google Shape;279;p19"/>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9"/>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9"/>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2" name="Google Shape;282;p19"/>
          <p:cNvSpPr/>
          <p:nvPr/>
        </p:nvSpPr>
        <p:spPr>
          <a:xfrm>
            <a:off x="3310771" y="1452755"/>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9"/>
          <p:cNvSpPr/>
          <p:nvPr/>
        </p:nvSpPr>
        <p:spPr>
          <a:xfrm>
            <a:off x="358546" y="1807655"/>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9"/>
          <p:cNvSpPr/>
          <p:nvPr/>
        </p:nvSpPr>
        <p:spPr>
          <a:xfrm>
            <a:off x="6773671" y="1807655"/>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5" name="Google Shape;285;p19"/>
          <p:cNvGrpSpPr/>
          <p:nvPr/>
        </p:nvGrpSpPr>
        <p:grpSpPr>
          <a:xfrm>
            <a:off x="901455" y="745884"/>
            <a:ext cx="151241" cy="137891"/>
            <a:chOff x="1474943" y="3859420"/>
            <a:chExt cx="118956" cy="108456"/>
          </a:xfrm>
        </p:grpSpPr>
        <p:sp>
          <p:nvSpPr>
            <p:cNvPr id="286" name="Google Shape;286;p19"/>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9"/>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9"/>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9" name="Google Shape;289;p19"/>
          <p:cNvSpPr txBox="1">
            <a:spLocks noGrp="1"/>
          </p:cNvSpPr>
          <p:nvPr>
            <p:ph type="title"/>
          </p:nvPr>
        </p:nvSpPr>
        <p:spPr>
          <a:xfrm>
            <a:off x="713225" y="365225"/>
            <a:ext cx="7717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2800"/>
              <a:buFont typeface="Sriracha"/>
              <a:buNone/>
              <a:defRPr sz="2800">
                <a:solidFill>
                  <a:schemeClr val="dk2"/>
                </a:solidFill>
                <a:latin typeface="Sriracha"/>
                <a:ea typeface="Sriracha"/>
                <a:cs typeface="Sriracha"/>
                <a:sym typeface="Sriracha"/>
              </a:defRPr>
            </a:lvl1pPr>
            <a:lvl2pPr lvl="1"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2pPr>
            <a:lvl3pPr lvl="2"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3pPr>
            <a:lvl4pPr lvl="3"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4pPr>
            <a:lvl5pPr lvl="4"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5pPr>
            <a:lvl6pPr lvl="5"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6pPr>
            <a:lvl7pPr lvl="6"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7pPr>
            <a:lvl8pPr lvl="7"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8pPr>
            <a:lvl9pPr lvl="8"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2">
  <p:cSld name="CUSTOM_11_1">
    <p:spTree>
      <p:nvGrpSpPr>
        <p:cNvPr id="1" name="Shape 290"/>
        <p:cNvGrpSpPr/>
        <p:nvPr/>
      </p:nvGrpSpPr>
      <p:grpSpPr>
        <a:xfrm>
          <a:off x="0" y="0"/>
          <a:ext cx="0" cy="0"/>
          <a:chOff x="0" y="0"/>
          <a:chExt cx="0" cy="0"/>
        </a:xfrm>
      </p:grpSpPr>
      <p:sp>
        <p:nvSpPr>
          <p:cNvPr id="291" name="Google Shape;291;p20"/>
          <p:cNvSpPr/>
          <p:nvPr/>
        </p:nvSpPr>
        <p:spPr>
          <a:xfrm>
            <a:off x="1204430" y="117957"/>
            <a:ext cx="3171067" cy="1419716"/>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0"/>
          <p:cNvSpPr/>
          <p:nvPr/>
        </p:nvSpPr>
        <p:spPr>
          <a:xfrm>
            <a:off x="0" y="3670025"/>
            <a:ext cx="9144012" cy="1487949"/>
          </a:xfrm>
          <a:custGeom>
            <a:avLst/>
            <a:gdLst/>
            <a:ahLst/>
            <a:cxnLst/>
            <a:rect l="l" t="t" r="r" b="b"/>
            <a:pathLst>
              <a:path w="284838" h="50589" extrusionOk="0">
                <a:moveTo>
                  <a:pt x="133359" y="0"/>
                </a:moveTo>
                <a:cubicBezTo>
                  <a:pt x="132063" y="0"/>
                  <a:pt x="130757" y="60"/>
                  <a:pt x="129443" y="190"/>
                </a:cubicBezTo>
                <a:cubicBezTo>
                  <a:pt x="121021" y="1012"/>
                  <a:pt x="114059" y="3979"/>
                  <a:pt x="107554" y="6810"/>
                </a:cubicBezTo>
                <a:cubicBezTo>
                  <a:pt x="99839" y="10165"/>
                  <a:pt x="91987" y="14411"/>
                  <a:pt x="81830" y="15209"/>
                </a:cubicBezTo>
                <a:cubicBezTo>
                  <a:pt x="80619" y="15306"/>
                  <a:pt x="79418" y="15351"/>
                  <a:pt x="78227" y="15351"/>
                </a:cubicBezTo>
                <a:cubicBezTo>
                  <a:pt x="70438" y="15351"/>
                  <a:pt x="63068" y="13440"/>
                  <a:pt x="56060" y="11717"/>
                </a:cubicBezTo>
                <a:cubicBezTo>
                  <a:pt x="47272" y="9572"/>
                  <a:pt x="38302" y="7449"/>
                  <a:pt x="28715" y="6696"/>
                </a:cubicBezTo>
                <a:cubicBezTo>
                  <a:pt x="26227" y="6492"/>
                  <a:pt x="23698" y="6384"/>
                  <a:pt x="21170" y="6384"/>
                </a:cubicBezTo>
                <a:cubicBezTo>
                  <a:pt x="15464" y="6384"/>
                  <a:pt x="9763" y="6937"/>
                  <a:pt x="4543" y="8202"/>
                </a:cubicBezTo>
                <a:cubicBezTo>
                  <a:pt x="2968" y="8567"/>
                  <a:pt x="1462" y="9001"/>
                  <a:pt x="1" y="9457"/>
                </a:cubicBezTo>
                <a:lnTo>
                  <a:pt x="1" y="50589"/>
                </a:lnTo>
                <a:lnTo>
                  <a:pt x="284838" y="50589"/>
                </a:lnTo>
                <a:lnTo>
                  <a:pt x="284838" y="13155"/>
                </a:lnTo>
                <a:cubicBezTo>
                  <a:pt x="283742" y="12744"/>
                  <a:pt x="282624" y="12333"/>
                  <a:pt x="281528" y="11900"/>
                </a:cubicBezTo>
                <a:cubicBezTo>
                  <a:pt x="273083" y="8704"/>
                  <a:pt x="264752" y="4664"/>
                  <a:pt x="254868" y="2838"/>
                </a:cubicBezTo>
                <a:cubicBezTo>
                  <a:pt x="251879" y="2285"/>
                  <a:pt x="248783" y="1967"/>
                  <a:pt x="245668" y="1967"/>
                </a:cubicBezTo>
                <a:cubicBezTo>
                  <a:pt x="244026" y="1967"/>
                  <a:pt x="242379" y="2056"/>
                  <a:pt x="240739" y="2245"/>
                </a:cubicBezTo>
                <a:cubicBezTo>
                  <a:pt x="236403" y="2770"/>
                  <a:pt x="232408" y="3751"/>
                  <a:pt x="228619" y="5007"/>
                </a:cubicBezTo>
                <a:cubicBezTo>
                  <a:pt x="220813" y="7563"/>
                  <a:pt x="213806" y="11010"/>
                  <a:pt x="205383" y="12973"/>
                </a:cubicBezTo>
                <a:cubicBezTo>
                  <a:pt x="201139" y="13960"/>
                  <a:pt x="196833" y="14451"/>
                  <a:pt x="192530" y="14451"/>
                </a:cubicBezTo>
                <a:cubicBezTo>
                  <a:pt x="188177" y="14451"/>
                  <a:pt x="183826" y="13948"/>
                  <a:pt x="179545" y="12950"/>
                </a:cubicBezTo>
                <a:cubicBezTo>
                  <a:pt x="171008" y="10964"/>
                  <a:pt x="163750" y="7723"/>
                  <a:pt x="156126" y="4892"/>
                </a:cubicBezTo>
                <a:cubicBezTo>
                  <a:pt x="149458" y="2446"/>
                  <a:pt x="141614" y="0"/>
                  <a:pt x="133359" y="0"/>
                </a:cubicBezTo>
                <a:close/>
              </a:path>
            </a:pathLst>
          </a:custGeom>
          <a:solidFill>
            <a:srgbClr val="EADB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0"/>
          <p:cNvSpPr/>
          <p:nvPr/>
        </p:nvSpPr>
        <p:spPr>
          <a:xfrm flipH="1">
            <a:off x="8050326" y="271101"/>
            <a:ext cx="1093670" cy="760939"/>
          </a:xfrm>
          <a:custGeom>
            <a:avLst/>
            <a:gdLst/>
            <a:ahLst/>
            <a:cxnLst/>
            <a:rect l="l" t="t" r="r" b="b"/>
            <a:pathLst>
              <a:path w="43391" h="30190" extrusionOk="0">
                <a:moveTo>
                  <a:pt x="13854" y="1"/>
                </a:moveTo>
                <a:cubicBezTo>
                  <a:pt x="8679" y="1"/>
                  <a:pt x="5416" y="5534"/>
                  <a:pt x="3469" y="9676"/>
                </a:cubicBezTo>
                <a:cubicBezTo>
                  <a:pt x="2465" y="8466"/>
                  <a:pt x="1301" y="7188"/>
                  <a:pt x="0" y="6092"/>
                </a:cubicBezTo>
                <a:lnTo>
                  <a:pt x="0" y="30173"/>
                </a:lnTo>
                <a:cubicBezTo>
                  <a:pt x="6277" y="30150"/>
                  <a:pt x="13010" y="30059"/>
                  <a:pt x="17758" y="29831"/>
                </a:cubicBezTo>
                <a:cubicBezTo>
                  <a:pt x="19544" y="29981"/>
                  <a:pt x="22955" y="30190"/>
                  <a:pt x="26662" y="30190"/>
                </a:cubicBezTo>
                <a:cubicBezTo>
                  <a:pt x="32523" y="30190"/>
                  <a:pt x="39125" y="29668"/>
                  <a:pt x="41223" y="27571"/>
                </a:cubicBezTo>
                <a:cubicBezTo>
                  <a:pt x="43277" y="25448"/>
                  <a:pt x="43391" y="22801"/>
                  <a:pt x="41245" y="20952"/>
                </a:cubicBezTo>
                <a:cubicBezTo>
                  <a:pt x="40126" y="19961"/>
                  <a:pt x="38737" y="19706"/>
                  <a:pt x="37270" y="19706"/>
                </a:cubicBezTo>
                <a:cubicBezTo>
                  <a:pt x="35705" y="19706"/>
                  <a:pt x="34052" y="19997"/>
                  <a:pt x="32548" y="19997"/>
                </a:cubicBezTo>
                <a:cubicBezTo>
                  <a:pt x="32213" y="19997"/>
                  <a:pt x="31885" y="19983"/>
                  <a:pt x="31567" y="19947"/>
                </a:cubicBezTo>
                <a:cubicBezTo>
                  <a:pt x="33005" y="16683"/>
                  <a:pt x="36018" y="12826"/>
                  <a:pt x="31704" y="10018"/>
                </a:cubicBezTo>
                <a:cubicBezTo>
                  <a:pt x="30798" y="9444"/>
                  <a:pt x="29892" y="9204"/>
                  <a:pt x="29002" y="9204"/>
                </a:cubicBezTo>
                <a:cubicBezTo>
                  <a:pt x="26284" y="9204"/>
                  <a:pt x="23707" y="11437"/>
                  <a:pt x="21661" y="13191"/>
                </a:cubicBezTo>
                <a:cubicBezTo>
                  <a:pt x="21821" y="8352"/>
                  <a:pt x="21182" y="1482"/>
                  <a:pt x="15498" y="181"/>
                </a:cubicBezTo>
                <a:cubicBezTo>
                  <a:pt x="14930" y="58"/>
                  <a:pt x="14382" y="1"/>
                  <a:pt x="13854" y="1"/>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0"/>
          <p:cNvSpPr/>
          <p:nvPr/>
        </p:nvSpPr>
        <p:spPr>
          <a:xfrm>
            <a:off x="-7978" y="2699676"/>
            <a:ext cx="1093670" cy="760939"/>
          </a:xfrm>
          <a:custGeom>
            <a:avLst/>
            <a:gdLst/>
            <a:ahLst/>
            <a:cxnLst/>
            <a:rect l="l" t="t" r="r" b="b"/>
            <a:pathLst>
              <a:path w="43391" h="30190" extrusionOk="0">
                <a:moveTo>
                  <a:pt x="13854" y="1"/>
                </a:moveTo>
                <a:cubicBezTo>
                  <a:pt x="8679" y="1"/>
                  <a:pt x="5416" y="5534"/>
                  <a:pt x="3469" y="9676"/>
                </a:cubicBezTo>
                <a:cubicBezTo>
                  <a:pt x="2465" y="8466"/>
                  <a:pt x="1301" y="7188"/>
                  <a:pt x="0" y="6092"/>
                </a:cubicBezTo>
                <a:lnTo>
                  <a:pt x="0" y="30173"/>
                </a:lnTo>
                <a:cubicBezTo>
                  <a:pt x="6277" y="30150"/>
                  <a:pt x="13010" y="30059"/>
                  <a:pt x="17758" y="29831"/>
                </a:cubicBezTo>
                <a:cubicBezTo>
                  <a:pt x="19544" y="29981"/>
                  <a:pt x="22955" y="30190"/>
                  <a:pt x="26662" y="30190"/>
                </a:cubicBezTo>
                <a:cubicBezTo>
                  <a:pt x="32523" y="30190"/>
                  <a:pt x="39125" y="29668"/>
                  <a:pt x="41223" y="27571"/>
                </a:cubicBezTo>
                <a:cubicBezTo>
                  <a:pt x="43277" y="25448"/>
                  <a:pt x="43391" y="22801"/>
                  <a:pt x="41245" y="20952"/>
                </a:cubicBezTo>
                <a:cubicBezTo>
                  <a:pt x="40126" y="19961"/>
                  <a:pt x="38737" y="19706"/>
                  <a:pt x="37270" y="19706"/>
                </a:cubicBezTo>
                <a:cubicBezTo>
                  <a:pt x="35705" y="19706"/>
                  <a:pt x="34052" y="19997"/>
                  <a:pt x="32548" y="19997"/>
                </a:cubicBezTo>
                <a:cubicBezTo>
                  <a:pt x="32213" y="19997"/>
                  <a:pt x="31885" y="19983"/>
                  <a:pt x="31567" y="19947"/>
                </a:cubicBezTo>
                <a:cubicBezTo>
                  <a:pt x="33005" y="16683"/>
                  <a:pt x="36018" y="12826"/>
                  <a:pt x="31704" y="10018"/>
                </a:cubicBezTo>
                <a:cubicBezTo>
                  <a:pt x="30798" y="9444"/>
                  <a:pt x="29892" y="9204"/>
                  <a:pt x="29002" y="9204"/>
                </a:cubicBezTo>
                <a:cubicBezTo>
                  <a:pt x="26284" y="9204"/>
                  <a:pt x="23707" y="11437"/>
                  <a:pt x="21661" y="13191"/>
                </a:cubicBezTo>
                <a:cubicBezTo>
                  <a:pt x="21821" y="8352"/>
                  <a:pt x="21182" y="1482"/>
                  <a:pt x="15498" y="181"/>
                </a:cubicBezTo>
                <a:cubicBezTo>
                  <a:pt x="14930" y="58"/>
                  <a:pt x="14382" y="1"/>
                  <a:pt x="13854" y="1"/>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0"/>
          <p:cNvSpPr/>
          <p:nvPr/>
        </p:nvSpPr>
        <p:spPr>
          <a:xfrm>
            <a:off x="1171296" y="610330"/>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0"/>
          <p:cNvSpPr/>
          <p:nvPr/>
        </p:nvSpPr>
        <p:spPr>
          <a:xfrm>
            <a:off x="8741071" y="1455180"/>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7" name="Google Shape;297;p20"/>
          <p:cNvGrpSpPr/>
          <p:nvPr/>
        </p:nvGrpSpPr>
        <p:grpSpPr>
          <a:xfrm>
            <a:off x="7141055" y="271109"/>
            <a:ext cx="151241" cy="137891"/>
            <a:chOff x="1474943" y="3859420"/>
            <a:chExt cx="118956" cy="108456"/>
          </a:xfrm>
        </p:grpSpPr>
        <p:sp>
          <p:nvSpPr>
            <p:cNvPr id="298" name="Google Shape;298;p20"/>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0"/>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20"/>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1" name="Google Shape;301;p20"/>
          <p:cNvGrpSpPr/>
          <p:nvPr/>
        </p:nvGrpSpPr>
        <p:grpSpPr>
          <a:xfrm>
            <a:off x="8681055" y="2808434"/>
            <a:ext cx="151241" cy="137891"/>
            <a:chOff x="1474943" y="3859420"/>
            <a:chExt cx="118956" cy="108456"/>
          </a:xfrm>
        </p:grpSpPr>
        <p:sp>
          <p:nvSpPr>
            <p:cNvPr id="302" name="Google Shape;302;p20"/>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20"/>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20"/>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5" name="Google Shape;305;p20"/>
          <p:cNvSpPr/>
          <p:nvPr/>
        </p:nvSpPr>
        <p:spPr>
          <a:xfrm>
            <a:off x="7655896" y="2262730"/>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20"/>
          <p:cNvSpPr/>
          <p:nvPr/>
        </p:nvSpPr>
        <p:spPr>
          <a:xfrm>
            <a:off x="2006721" y="2946330"/>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20"/>
          <p:cNvSpPr txBox="1">
            <a:spLocks noGrp="1"/>
          </p:cNvSpPr>
          <p:nvPr>
            <p:ph type="title"/>
          </p:nvPr>
        </p:nvSpPr>
        <p:spPr>
          <a:xfrm>
            <a:off x="713225" y="365225"/>
            <a:ext cx="7717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2800"/>
              <a:buFont typeface="Sriracha"/>
              <a:buNone/>
              <a:defRPr sz="2800">
                <a:solidFill>
                  <a:schemeClr val="dk2"/>
                </a:solidFill>
                <a:latin typeface="Sriracha"/>
                <a:ea typeface="Sriracha"/>
                <a:cs typeface="Sriracha"/>
                <a:sym typeface="Sriracha"/>
              </a:defRPr>
            </a:lvl1pPr>
            <a:lvl2pPr lvl="1"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2pPr>
            <a:lvl3pPr lvl="2"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3pPr>
            <a:lvl4pPr lvl="3"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4pPr>
            <a:lvl5pPr lvl="4"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5pPr>
            <a:lvl6pPr lvl="5"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6pPr>
            <a:lvl7pPr lvl="6"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7pPr>
            <a:lvl8pPr lvl="7"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8pPr>
            <a:lvl9pPr lvl="8"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3">
  <p:cSld name="CUSTOM_11_1_1">
    <p:spTree>
      <p:nvGrpSpPr>
        <p:cNvPr id="1" name="Shape 308"/>
        <p:cNvGrpSpPr/>
        <p:nvPr/>
      </p:nvGrpSpPr>
      <p:grpSpPr>
        <a:xfrm>
          <a:off x="0" y="0"/>
          <a:ext cx="0" cy="0"/>
          <a:chOff x="0" y="0"/>
          <a:chExt cx="0" cy="0"/>
        </a:xfrm>
      </p:grpSpPr>
      <p:sp>
        <p:nvSpPr>
          <p:cNvPr id="309" name="Google Shape;309;p21"/>
          <p:cNvSpPr/>
          <p:nvPr/>
        </p:nvSpPr>
        <p:spPr>
          <a:xfrm>
            <a:off x="1230373" y="2154080"/>
            <a:ext cx="1392747" cy="623529"/>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1"/>
          <p:cNvSpPr/>
          <p:nvPr/>
        </p:nvSpPr>
        <p:spPr>
          <a:xfrm>
            <a:off x="3" y="422077"/>
            <a:ext cx="1594511" cy="1109407"/>
          </a:xfrm>
          <a:custGeom>
            <a:avLst/>
            <a:gdLst/>
            <a:ahLst/>
            <a:cxnLst/>
            <a:rect l="l" t="t" r="r" b="b"/>
            <a:pathLst>
              <a:path w="43391" h="30190" extrusionOk="0">
                <a:moveTo>
                  <a:pt x="13854" y="1"/>
                </a:moveTo>
                <a:cubicBezTo>
                  <a:pt x="8679" y="1"/>
                  <a:pt x="5416" y="5534"/>
                  <a:pt x="3469" y="9676"/>
                </a:cubicBezTo>
                <a:cubicBezTo>
                  <a:pt x="2465" y="8466"/>
                  <a:pt x="1301" y="7188"/>
                  <a:pt x="0" y="6092"/>
                </a:cubicBezTo>
                <a:lnTo>
                  <a:pt x="0" y="30173"/>
                </a:lnTo>
                <a:cubicBezTo>
                  <a:pt x="6277" y="30150"/>
                  <a:pt x="13010" y="30059"/>
                  <a:pt x="17758" y="29831"/>
                </a:cubicBezTo>
                <a:cubicBezTo>
                  <a:pt x="19544" y="29981"/>
                  <a:pt x="22955" y="30190"/>
                  <a:pt x="26662" y="30190"/>
                </a:cubicBezTo>
                <a:cubicBezTo>
                  <a:pt x="32523" y="30190"/>
                  <a:pt x="39125" y="29668"/>
                  <a:pt x="41223" y="27571"/>
                </a:cubicBezTo>
                <a:cubicBezTo>
                  <a:pt x="43277" y="25448"/>
                  <a:pt x="43391" y="22801"/>
                  <a:pt x="41245" y="20952"/>
                </a:cubicBezTo>
                <a:cubicBezTo>
                  <a:pt x="40126" y="19961"/>
                  <a:pt x="38737" y="19706"/>
                  <a:pt x="37270" y="19706"/>
                </a:cubicBezTo>
                <a:cubicBezTo>
                  <a:pt x="35705" y="19706"/>
                  <a:pt x="34052" y="19997"/>
                  <a:pt x="32548" y="19997"/>
                </a:cubicBezTo>
                <a:cubicBezTo>
                  <a:pt x="32213" y="19997"/>
                  <a:pt x="31885" y="19983"/>
                  <a:pt x="31567" y="19947"/>
                </a:cubicBezTo>
                <a:cubicBezTo>
                  <a:pt x="33005" y="16683"/>
                  <a:pt x="36018" y="12826"/>
                  <a:pt x="31704" y="10018"/>
                </a:cubicBezTo>
                <a:cubicBezTo>
                  <a:pt x="30798" y="9444"/>
                  <a:pt x="29892" y="9204"/>
                  <a:pt x="29002" y="9204"/>
                </a:cubicBezTo>
                <a:cubicBezTo>
                  <a:pt x="26284" y="9204"/>
                  <a:pt x="23707" y="11437"/>
                  <a:pt x="21661" y="13191"/>
                </a:cubicBezTo>
                <a:cubicBezTo>
                  <a:pt x="21821" y="8352"/>
                  <a:pt x="21182" y="1482"/>
                  <a:pt x="15498" y="181"/>
                </a:cubicBezTo>
                <a:cubicBezTo>
                  <a:pt x="14930" y="58"/>
                  <a:pt x="14382" y="1"/>
                  <a:pt x="13854" y="1"/>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1"/>
          <p:cNvSpPr/>
          <p:nvPr/>
        </p:nvSpPr>
        <p:spPr>
          <a:xfrm>
            <a:off x="0" y="3670025"/>
            <a:ext cx="9144012" cy="1487949"/>
          </a:xfrm>
          <a:custGeom>
            <a:avLst/>
            <a:gdLst/>
            <a:ahLst/>
            <a:cxnLst/>
            <a:rect l="l" t="t" r="r" b="b"/>
            <a:pathLst>
              <a:path w="284838" h="50589" extrusionOk="0">
                <a:moveTo>
                  <a:pt x="133359" y="0"/>
                </a:moveTo>
                <a:cubicBezTo>
                  <a:pt x="132063" y="0"/>
                  <a:pt x="130757" y="60"/>
                  <a:pt x="129443" y="190"/>
                </a:cubicBezTo>
                <a:cubicBezTo>
                  <a:pt x="121021" y="1012"/>
                  <a:pt x="114059" y="3979"/>
                  <a:pt x="107554" y="6810"/>
                </a:cubicBezTo>
                <a:cubicBezTo>
                  <a:pt x="99839" y="10165"/>
                  <a:pt x="91987" y="14411"/>
                  <a:pt x="81830" y="15209"/>
                </a:cubicBezTo>
                <a:cubicBezTo>
                  <a:pt x="80619" y="15306"/>
                  <a:pt x="79418" y="15351"/>
                  <a:pt x="78227" y="15351"/>
                </a:cubicBezTo>
                <a:cubicBezTo>
                  <a:pt x="70438" y="15351"/>
                  <a:pt x="63068" y="13440"/>
                  <a:pt x="56060" y="11717"/>
                </a:cubicBezTo>
                <a:cubicBezTo>
                  <a:pt x="47272" y="9572"/>
                  <a:pt x="38302" y="7449"/>
                  <a:pt x="28715" y="6696"/>
                </a:cubicBezTo>
                <a:cubicBezTo>
                  <a:pt x="26227" y="6492"/>
                  <a:pt x="23698" y="6384"/>
                  <a:pt x="21170" y="6384"/>
                </a:cubicBezTo>
                <a:cubicBezTo>
                  <a:pt x="15464" y="6384"/>
                  <a:pt x="9763" y="6937"/>
                  <a:pt x="4543" y="8202"/>
                </a:cubicBezTo>
                <a:cubicBezTo>
                  <a:pt x="2968" y="8567"/>
                  <a:pt x="1462" y="9001"/>
                  <a:pt x="1" y="9457"/>
                </a:cubicBezTo>
                <a:lnTo>
                  <a:pt x="1" y="50589"/>
                </a:lnTo>
                <a:lnTo>
                  <a:pt x="284838" y="50589"/>
                </a:lnTo>
                <a:lnTo>
                  <a:pt x="284838" y="13155"/>
                </a:lnTo>
                <a:cubicBezTo>
                  <a:pt x="283742" y="12744"/>
                  <a:pt x="282624" y="12333"/>
                  <a:pt x="281528" y="11900"/>
                </a:cubicBezTo>
                <a:cubicBezTo>
                  <a:pt x="273083" y="8704"/>
                  <a:pt x="264752" y="4664"/>
                  <a:pt x="254868" y="2838"/>
                </a:cubicBezTo>
                <a:cubicBezTo>
                  <a:pt x="251879" y="2285"/>
                  <a:pt x="248783" y="1967"/>
                  <a:pt x="245668" y="1967"/>
                </a:cubicBezTo>
                <a:cubicBezTo>
                  <a:pt x="244026" y="1967"/>
                  <a:pt x="242379" y="2056"/>
                  <a:pt x="240739" y="2245"/>
                </a:cubicBezTo>
                <a:cubicBezTo>
                  <a:pt x="236403" y="2770"/>
                  <a:pt x="232408" y="3751"/>
                  <a:pt x="228619" y="5007"/>
                </a:cubicBezTo>
                <a:cubicBezTo>
                  <a:pt x="220813" y="7563"/>
                  <a:pt x="213806" y="11010"/>
                  <a:pt x="205383" y="12973"/>
                </a:cubicBezTo>
                <a:cubicBezTo>
                  <a:pt x="201139" y="13960"/>
                  <a:pt x="196833" y="14451"/>
                  <a:pt x="192530" y="14451"/>
                </a:cubicBezTo>
                <a:cubicBezTo>
                  <a:pt x="188177" y="14451"/>
                  <a:pt x="183826" y="13948"/>
                  <a:pt x="179545" y="12950"/>
                </a:cubicBezTo>
                <a:cubicBezTo>
                  <a:pt x="171008" y="10964"/>
                  <a:pt x="163750" y="7723"/>
                  <a:pt x="156126" y="4892"/>
                </a:cubicBezTo>
                <a:cubicBezTo>
                  <a:pt x="149458" y="2446"/>
                  <a:pt x="141614" y="0"/>
                  <a:pt x="133359" y="0"/>
                </a:cubicBezTo>
                <a:close/>
              </a:path>
            </a:pathLst>
          </a:custGeom>
          <a:solidFill>
            <a:srgbClr val="EADB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1"/>
          <p:cNvSpPr/>
          <p:nvPr/>
        </p:nvSpPr>
        <p:spPr>
          <a:xfrm>
            <a:off x="245721" y="1852055"/>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3" name="Google Shape;313;p21"/>
          <p:cNvGrpSpPr/>
          <p:nvPr/>
        </p:nvGrpSpPr>
        <p:grpSpPr>
          <a:xfrm>
            <a:off x="1620043" y="654659"/>
            <a:ext cx="151241" cy="137891"/>
            <a:chOff x="1474943" y="3859420"/>
            <a:chExt cx="118956" cy="108456"/>
          </a:xfrm>
        </p:grpSpPr>
        <p:sp>
          <p:nvSpPr>
            <p:cNvPr id="314" name="Google Shape;314;p21"/>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1"/>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1"/>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7" name="Google Shape;317;p21"/>
          <p:cNvSpPr/>
          <p:nvPr/>
        </p:nvSpPr>
        <p:spPr>
          <a:xfrm flipH="1">
            <a:off x="7549478" y="2154077"/>
            <a:ext cx="1594511" cy="1109407"/>
          </a:xfrm>
          <a:custGeom>
            <a:avLst/>
            <a:gdLst/>
            <a:ahLst/>
            <a:cxnLst/>
            <a:rect l="l" t="t" r="r" b="b"/>
            <a:pathLst>
              <a:path w="43391" h="30190" extrusionOk="0">
                <a:moveTo>
                  <a:pt x="13854" y="1"/>
                </a:moveTo>
                <a:cubicBezTo>
                  <a:pt x="8679" y="1"/>
                  <a:pt x="5416" y="5534"/>
                  <a:pt x="3469" y="9676"/>
                </a:cubicBezTo>
                <a:cubicBezTo>
                  <a:pt x="2465" y="8466"/>
                  <a:pt x="1301" y="7188"/>
                  <a:pt x="0" y="6092"/>
                </a:cubicBezTo>
                <a:lnTo>
                  <a:pt x="0" y="30173"/>
                </a:lnTo>
                <a:cubicBezTo>
                  <a:pt x="6277" y="30150"/>
                  <a:pt x="13010" y="30059"/>
                  <a:pt x="17758" y="29831"/>
                </a:cubicBezTo>
                <a:cubicBezTo>
                  <a:pt x="19544" y="29981"/>
                  <a:pt x="22955" y="30190"/>
                  <a:pt x="26662" y="30190"/>
                </a:cubicBezTo>
                <a:cubicBezTo>
                  <a:pt x="32523" y="30190"/>
                  <a:pt x="39125" y="29668"/>
                  <a:pt x="41223" y="27571"/>
                </a:cubicBezTo>
                <a:cubicBezTo>
                  <a:pt x="43277" y="25448"/>
                  <a:pt x="43391" y="22801"/>
                  <a:pt x="41245" y="20952"/>
                </a:cubicBezTo>
                <a:cubicBezTo>
                  <a:pt x="40126" y="19961"/>
                  <a:pt x="38737" y="19706"/>
                  <a:pt x="37270" y="19706"/>
                </a:cubicBezTo>
                <a:cubicBezTo>
                  <a:pt x="35705" y="19706"/>
                  <a:pt x="34052" y="19997"/>
                  <a:pt x="32548" y="19997"/>
                </a:cubicBezTo>
                <a:cubicBezTo>
                  <a:pt x="32213" y="19997"/>
                  <a:pt x="31885" y="19983"/>
                  <a:pt x="31567" y="19947"/>
                </a:cubicBezTo>
                <a:cubicBezTo>
                  <a:pt x="33005" y="16683"/>
                  <a:pt x="36018" y="12826"/>
                  <a:pt x="31704" y="10018"/>
                </a:cubicBezTo>
                <a:cubicBezTo>
                  <a:pt x="30798" y="9444"/>
                  <a:pt x="29892" y="9204"/>
                  <a:pt x="29002" y="9204"/>
                </a:cubicBezTo>
                <a:cubicBezTo>
                  <a:pt x="26284" y="9204"/>
                  <a:pt x="23707" y="11437"/>
                  <a:pt x="21661" y="13191"/>
                </a:cubicBezTo>
                <a:cubicBezTo>
                  <a:pt x="21821" y="8352"/>
                  <a:pt x="21182" y="1482"/>
                  <a:pt x="15498" y="181"/>
                </a:cubicBezTo>
                <a:cubicBezTo>
                  <a:pt x="14930" y="58"/>
                  <a:pt x="14382" y="1"/>
                  <a:pt x="13854" y="1"/>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21"/>
          <p:cNvSpPr/>
          <p:nvPr/>
        </p:nvSpPr>
        <p:spPr>
          <a:xfrm>
            <a:off x="6265148" y="701905"/>
            <a:ext cx="1392747" cy="623529"/>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9" name="Google Shape;319;p21"/>
          <p:cNvGrpSpPr/>
          <p:nvPr/>
        </p:nvGrpSpPr>
        <p:grpSpPr>
          <a:xfrm>
            <a:off x="8529105" y="3468309"/>
            <a:ext cx="151241" cy="137891"/>
            <a:chOff x="1474943" y="3859420"/>
            <a:chExt cx="118956" cy="108456"/>
          </a:xfrm>
        </p:grpSpPr>
        <p:sp>
          <p:nvSpPr>
            <p:cNvPr id="320" name="Google Shape;320;p21"/>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1"/>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21"/>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3" name="Google Shape;323;p21"/>
          <p:cNvSpPr/>
          <p:nvPr/>
        </p:nvSpPr>
        <p:spPr>
          <a:xfrm>
            <a:off x="8636996" y="838705"/>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1"/>
          <p:cNvSpPr/>
          <p:nvPr/>
        </p:nvSpPr>
        <p:spPr>
          <a:xfrm>
            <a:off x="6915909" y="224330"/>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21"/>
          <p:cNvSpPr/>
          <p:nvPr/>
        </p:nvSpPr>
        <p:spPr>
          <a:xfrm>
            <a:off x="1650046" y="3290092"/>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21"/>
          <p:cNvSpPr/>
          <p:nvPr/>
        </p:nvSpPr>
        <p:spPr>
          <a:xfrm>
            <a:off x="809521" y="2667530"/>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21"/>
          <p:cNvSpPr txBox="1">
            <a:spLocks noGrp="1"/>
          </p:cNvSpPr>
          <p:nvPr>
            <p:ph type="title"/>
          </p:nvPr>
        </p:nvSpPr>
        <p:spPr>
          <a:xfrm>
            <a:off x="713225" y="365225"/>
            <a:ext cx="7717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2800"/>
              <a:buFont typeface="Sriracha"/>
              <a:buNone/>
              <a:defRPr sz="2800">
                <a:solidFill>
                  <a:schemeClr val="dk2"/>
                </a:solidFill>
                <a:latin typeface="Sriracha"/>
                <a:ea typeface="Sriracha"/>
                <a:cs typeface="Sriracha"/>
                <a:sym typeface="Sriracha"/>
              </a:defRPr>
            </a:lvl1pPr>
            <a:lvl2pPr lvl="1"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2pPr>
            <a:lvl3pPr lvl="2"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3pPr>
            <a:lvl4pPr lvl="3"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4pPr>
            <a:lvl5pPr lvl="4"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5pPr>
            <a:lvl6pPr lvl="5"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6pPr>
            <a:lvl7pPr lvl="6"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7pPr>
            <a:lvl8pPr lvl="7"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8pPr>
            <a:lvl9pPr lvl="8"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4EAD7"/>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4037BA7F-63C4-4901-40CF-9E72DB4C77B0}"/>
              </a:ext>
            </a:extLst>
          </p:cNvPr>
          <p:cNvSpPr txBox="1"/>
          <p:nvPr userDrawn="1"/>
        </p:nvSpPr>
        <p:spPr>
          <a:xfrm>
            <a:off x="0" y="-1512332"/>
            <a:ext cx="9144000" cy="369332"/>
          </a:xfrm>
          <a:prstGeom prst="rect">
            <a:avLst/>
          </a:prstGeom>
          <a:noFill/>
        </p:spPr>
        <p:txBody>
          <a:bodyPr vert="horz" rtlCol="0">
            <a:spAutoFit/>
          </a:bodyPr>
          <a:lstStyle/>
          <a:p>
            <a:pPr algn="ctr"/>
            <a:r>
              <a:rPr lang="en-US" sz="1800">
                <a:solidFill>
                  <a:srgbClr val="CFCFCF"/>
                </a:solidFill>
              </a:rPr>
              <a:t>www.9slide.vn</a:t>
            </a:r>
          </a:p>
        </p:txBody>
      </p:sp>
      <p:sp>
        <p:nvSpPr>
          <p:cNvPr id="6" name="Google Shape;6;p1"/>
          <p:cNvSpPr txBox="1">
            <a:spLocks noGrp="1"/>
          </p:cNvSpPr>
          <p:nvPr>
            <p:ph type="title"/>
          </p:nvPr>
        </p:nvSpPr>
        <p:spPr>
          <a:xfrm>
            <a:off x="311700" y="365234"/>
            <a:ext cx="8520600" cy="5727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chemeClr val="dk2"/>
              </a:buClr>
              <a:buSzPts val="2800"/>
              <a:buFont typeface="Sriracha"/>
              <a:buNone/>
              <a:defRPr sz="2800">
                <a:solidFill>
                  <a:schemeClr val="dk2"/>
                </a:solidFill>
                <a:latin typeface="Sriracha"/>
                <a:ea typeface="Sriracha"/>
                <a:cs typeface="Sriracha"/>
                <a:sym typeface="Sriracha"/>
              </a:defRPr>
            </a:lvl1pPr>
            <a:lvl2pPr lvl="1" algn="ctr">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2pPr>
            <a:lvl3pPr lvl="2" algn="ctr">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3pPr>
            <a:lvl4pPr lvl="3" algn="ctr">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4pPr>
            <a:lvl5pPr lvl="4" algn="ctr">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5pPr>
            <a:lvl6pPr lvl="5" algn="ctr">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6pPr>
            <a:lvl7pPr lvl="6" algn="ctr">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7pPr>
            <a:lvl8pPr lvl="7" algn="ctr">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8pPr>
            <a:lvl9pPr lvl="8" algn="ctr">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1pPr>
            <a:lvl2pPr marL="914400" lvl="1" indent="-317500">
              <a:lnSpc>
                <a:spcPct val="100000"/>
              </a:lnSpc>
              <a:spcBef>
                <a:spcPts val="1600"/>
              </a:spcBef>
              <a:spcAft>
                <a:spcPts val="0"/>
              </a:spcAft>
              <a:buClr>
                <a:schemeClr val="dk2"/>
              </a:buClr>
              <a:buSzPts val="1400"/>
              <a:buFont typeface="Barlow"/>
              <a:buChar char="○"/>
              <a:defRPr>
                <a:solidFill>
                  <a:schemeClr val="dk2"/>
                </a:solidFill>
                <a:latin typeface="Barlow"/>
                <a:ea typeface="Barlow"/>
                <a:cs typeface="Barlow"/>
                <a:sym typeface="Barlow"/>
              </a:defRPr>
            </a:lvl2pPr>
            <a:lvl3pPr marL="1371600" lvl="2" indent="-317500">
              <a:lnSpc>
                <a:spcPct val="100000"/>
              </a:lnSpc>
              <a:spcBef>
                <a:spcPts val="1600"/>
              </a:spcBef>
              <a:spcAft>
                <a:spcPts val="0"/>
              </a:spcAft>
              <a:buClr>
                <a:schemeClr val="dk2"/>
              </a:buClr>
              <a:buSzPts val="1400"/>
              <a:buFont typeface="Barlow"/>
              <a:buChar char="■"/>
              <a:defRPr>
                <a:solidFill>
                  <a:schemeClr val="dk2"/>
                </a:solidFill>
                <a:latin typeface="Barlow"/>
                <a:ea typeface="Barlow"/>
                <a:cs typeface="Barlow"/>
                <a:sym typeface="Barlow"/>
              </a:defRPr>
            </a:lvl3pPr>
            <a:lvl4pPr marL="1828800" lvl="3" indent="-317500">
              <a:lnSpc>
                <a:spcPct val="100000"/>
              </a:lnSpc>
              <a:spcBef>
                <a:spcPts val="1600"/>
              </a:spcBef>
              <a:spcAft>
                <a:spcPts val="0"/>
              </a:spcAft>
              <a:buClr>
                <a:schemeClr val="dk2"/>
              </a:buClr>
              <a:buSzPts val="1400"/>
              <a:buFont typeface="Barlow"/>
              <a:buChar char="●"/>
              <a:defRPr>
                <a:solidFill>
                  <a:schemeClr val="dk2"/>
                </a:solidFill>
                <a:latin typeface="Barlow"/>
                <a:ea typeface="Barlow"/>
                <a:cs typeface="Barlow"/>
                <a:sym typeface="Barlow"/>
              </a:defRPr>
            </a:lvl4pPr>
            <a:lvl5pPr marL="2286000" lvl="4" indent="-317500">
              <a:lnSpc>
                <a:spcPct val="100000"/>
              </a:lnSpc>
              <a:spcBef>
                <a:spcPts val="1600"/>
              </a:spcBef>
              <a:spcAft>
                <a:spcPts val="0"/>
              </a:spcAft>
              <a:buClr>
                <a:schemeClr val="dk2"/>
              </a:buClr>
              <a:buSzPts val="1400"/>
              <a:buFont typeface="Barlow"/>
              <a:buChar char="○"/>
              <a:defRPr>
                <a:solidFill>
                  <a:schemeClr val="dk2"/>
                </a:solidFill>
                <a:latin typeface="Barlow"/>
                <a:ea typeface="Barlow"/>
                <a:cs typeface="Barlow"/>
                <a:sym typeface="Barlow"/>
              </a:defRPr>
            </a:lvl5pPr>
            <a:lvl6pPr marL="2743200" lvl="5" indent="-317500">
              <a:lnSpc>
                <a:spcPct val="100000"/>
              </a:lnSpc>
              <a:spcBef>
                <a:spcPts val="1600"/>
              </a:spcBef>
              <a:spcAft>
                <a:spcPts val="0"/>
              </a:spcAft>
              <a:buClr>
                <a:schemeClr val="dk2"/>
              </a:buClr>
              <a:buSzPts val="1400"/>
              <a:buFont typeface="Barlow"/>
              <a:buChar char="■"/>
              <a:defRPr>
                <a:solidFill>
                  <a:schemeClr val="dk2"/>
                </a:solidFill>
                <a:latin typeface="Barlow"/>
                <a:ea typeface="Barlow"/>
                <a:cs typeface="Barlow"/>
                <a:sym typeface="Barlow"/>
              </a:defRPr>
            </a:lvl6pPr>
            <a:lvl7pPr marL="3200400" lvl="6" indent="-317500">
              <a:lnSpc>
                <a:spcPct val="100000"/>
              </a:lnSpc>
              <a:spcBef>
                <a:spcPts val="1600"/>
              </a:spcBef>
              <a:spcAft>
                <a:spcPts val="0"/>
              </a:spcAft>
              <a:buClr>
                <a:schemeClr val="dk2"/>
              </a:buClr>
              <a:buSzPts val="1400"/>
              <a:buFont typeface="Barlow"/>
              <a:buChar char="●"/>
              <a:defRPr>
                <a:solidFill>
                  <a:schemeClr val="dk2"/>
                </a:solidFill>
                <a:latin typeface="Barlow"/>
                <a:ea typeface="Barlow"/>
                <a:cs typeface="Barlow"/>
                <a:sym typeface="Barlow"/>
              </a:defRPr>
            </a:lvl7pPr>
            <a:lvl8pPr marL="3657600" lvl="7" indent="-317500">
              <a:lnSpc>
                <a:spcPct val="100000"/>
              </a:lnSpc>
              <a:spcBef>
                <a:spcPts val="1600"/>
              </a:spcBef>
              <a:spcAft>
                <a:spcPts val="0"/>
              </a:spcAft>
              <a:buClr>
                <a:schemeClr val="dk2"/>
              </a:buClr>
              <a:buSzPts val="1400"/>
              <a:buFont typeface="Barlow"/>
              <a:buChar char="○"/>
              <a:defRPr>
                <a:solidFill>
                  <a:schemeClr val="dk2"/>
                </a:solidFill>
                <a:latin typeface="Barlow"/>
                <a:ea typeface="Barlow"/>
                <a:cs typeface="Barlow"/>
                <a:sym typeface="Barlow"/>
              </a:defRPr>
            </a:lvl8pPr>
            <a:lvl9pPr marL="4114800" lvl="8" indent="-317500">
              <a:lnSpc>
                <a:spcPct val="100000"/>
              </a:lnSpc>
              <a:spcBef>
                <a:spcPts val="1600"/>
              </a:spcBef>
              <a:spcAft>
                <a:spcPts val="1600"/>
              </a:spcAft>
              <a:buClr>
                <a:schemeClr val="dk2"/>
              </a:buClr>
              <a:buSzPts val="1400"/>
              <a:buFont typeface="Barlow"/>
              <a:buChar char="■"/>
              <a:defRPr>
                <a:solidFill>
                  <a:schemeClr val="dk2"/>
                </a:solidFill>
                <a:latin typeface="Barlow"/>
                <a:ea typeface="Barlow"/>
                <a:cs typeface="Barlow"/>
                <a:sym typeface="Barlow"/>
              </a:defRPr>
            </a:lvl9pPr>
          </a:lstStyle>
          <a:p>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5" r:id="rId3"/>
    <p:sldLayoutId id="2147483656" r:id="rId4"/>
    <p:sldLayoutId id="2147483657" r:id="rId5"/>
    <p:sldLayoutId id="2147483658" r:id="rId6"/>
    <p:sldLayoutId id="2147483659" r:id="rId7"/>
    <p:sldLayoutId id="2147483665" r:id="rId8"/>
    <p:sldLayoutId id="2147483666" r:id="rId9"/>
    <p:sldLayoutId id="214748366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18" Type="http://schemas.openxmlformats.org/officeDocument/2006/relationships/image" Target="../media/image22.svg"/><Relationship Id="rId26" Type="http://schemas.openxmlformats.org/officeDocument/2006/relationships/image" Target="../media/image30.svg"/><Relationship Id="rId3" Type="http://schemas.openxmlformats.org/officeDocument/2006/relationships/image" Target="../media/image7.png"/><Relationship Id="rId21" Type="http://schemas.openxmlformats.org/officeDocument/2006/relationships/image" Target="../media/image25.png"/><Relationship Id="rId7" Type="http://schemas.openxmlformats.org/officeDocument/2006/relationships/image" Target="../media/image11.png"/><Relationship Id="rId12" Type="http://schemas.openxmlformats.org/officeDocument/2006/relationships/image" Target="../media/image16.svg"/><Relationship Id="rId17" Type="http://schemas.openxmlformats.org/officeDocument/2006/relationships/image" Target="../media/image21.png"/><Relationship Id="rId25" Type="http://schemas.openxmlformats.org/officeDocument/2006/relationships/image" Target="../media/image29.png"/><Relationship Id="rId2" Type="http://schemas.openxmlformats.org/officeDocument/2006/relationships/notesSlide" Target="../notesSlides/notesSlide2.xml"/><Relationship Id="rId16" Type="http://schemas.openxmlformats.org/officeDocument/2006/relationships/image" Target="../media/image20.svg"/><Relationship Id="rId20" Type="http://schemas.openxmlformats.org/officeDocument/2006/relationships/image" Target="../media/image24.svg"/><Relationship Id="rId29" Type="http://schemas.openxmlformats.org/officeDocument/2006/relationships/image" Target="../media/image33.png"/><Relationship Id="rId1" Type="http://schemas.openxmlformats.org/officeDocument/2006/relationships/slideLayout" Target="../slideLayouts/slideLayout6.xml"/><Relationship Id="rId6" Type="http://schemas.openxmlformats.org/officeDocument/2006/relationships/image" Target="../media/image10.svg"/><Relationship Id="rId11" Type="http://schemas.openxmlformats.org/officeDocument/2006/relationships/image" Target="../media/image15.png"/><Relationship Id="rId24" Type="http://schemas.openxmlformats.org/officeDocument/2006/relationships/image" Target="../media/image28.svg"/><Relationship Id="rId5" Type="http://schemas.openxmlformats.org/officeDocument/2006/relationships/image" Target="../media/image9.png"/><Relationship Id="rId15" Type="http://schemas.openxmlformats.org/officeDocument/2006/relationships/image" Target="../media/image19.png"/><Relationship Id="rId23" Type="http://schemas.openxmlformats.org/officeDocument/2006/relationships/image" Target="../media/image27.png"/><Relationship Id="rId28" Type="http://schemas.openxmlformats.org/officeDocument/2006/relationships/image" Target="../media/image32.svg"/><Relationship Id="rId10" Type="http://schemas.openxmlformats.org/officeDocument/2006/relationships/image" Target="../media/image14.svg"/><Relationship Id="rId19" Type="http://schemas.openxmlformats.org/officeDocument/2006/relationships/image" Target="../media/image23.pn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18.svg"/><Relationship Id="rId22" Type="http://schemas.openxmlformats.org/officeDocument/2006/relationships/image" Target="../media/image26.svg"/><Relationship Id="rId27" Type="http://schemas.openxmlformats.org/officeDocument/2006/relationships/image" Target="../media/image31.png"/></Relationships>
</file>

<file path=ppt/slides/_rels/slide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6.xml"/><Relationship Id="rId7" Type="http://schemas.openxmlformats.org/officeDocument/2006/relationships/image" Target="../media/image3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png"/></Relationships>
</file>

<file path=ppt/slides/_rels/slide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s>
</file>

<file path=ppt/slides/_rels/slide6.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png"/><Relationship Id="rId18" Type="http://schemas.openxmlformats.org/officeDocument/2006/relationships/image" Target="../media/image62.svg"/><Relationship Id="rId3" Type="http://schemas.openxmlformats.org/officeDocument/2006/relationships/image" Target="../media/image47.svg"/><Relationship Id="rId21" Type="http://schemas.openxmlformats.org/officeDocument/2006/relationships/image" Target="../media/image65.png"/><Relationship Id="rId7" Type="http://schemas.openxmlformats.org/officeDocument/2006/relationships/image" Target="../media/image51.svg"/><Relationship Id="rId12" Type="http://schemas.openxmlformats.org/officeDocument/2006/relationships/image" Target="../media/image56.png"/><Relationship Id="rId17" Type="http://schemas.openxmlformats.org/officeDocument/2006/relationships/image" Target="../media/image61.png"/><Relationship Id="rId2" Type="http://schemas.openxmlformats.org/officeDocument/2006/relationships/image" Target="../media/image46.png"/><Relationship Id="rId16" Type="http://schemas.openxmlformats.org/officeDocument/2006/relationships/image" Target="../media/image60.svg"/><Relationship Id="rId20" Type="http://schemas.openxmlformats.org/officeDocument/2006/relationships/image" Target="../media/image64.svg"/><Relationship Id="rId1" Type="http://schemas.openxmlformats.org/officeDocument/2006/relationships/slideLayout" Target="../slideLayouts/slideLayout6.xml"/><Relationship Id="rId6" Type="http://schemas.openxmlformats.org/officeDocument/2006/relationships/image" Target="../media/image50.png"/><Relationship Id="rId11" Type="http://schemas.openxmlformats.org/officeDocument/2006/relationships/image" Target="../media/image55.svg"/><Relationship Id="rId24" Type="http://schemas.openxmlformats.org/officeDocument/2006/relationships/image" Target="../media/image68.svg"/><Relationship Id="rId5" Type="http://schemas.openxmlformats.org/officeDocument/2006/relationships/image" Target="../media/image49.svg"/><Relationship Id="rId15" Type="http://schemas.openxmlformats.org/officeDocument/2006/relationships/image" Target="../media/image59.png"/><Relationship Id="rId23" Type="http://schemas.openxmlformats.org/officeDocument/2006/relationships/image" Target="../media/image67.png"/><Relationship Id="rId10" Type="http://schemas.openxmlformats.org/officeDocument/2006/relationships/image" Target="../media/image54.png"/><Relationship Id="rId19" Type="http://schemas.openxmlformats.org/officeDocument/2006/relationships/image" Target="../media/image63.png"/><Relationship Id="rId4" Type="http://schemas.openxmlformats.org/officeDocument/2006/relationships/image" Target="../media/image48.png"/><Relationship Id="rId9" Type="http://schemas.openxmlformats.org/officeDocument/2006/relationships/image" Target="../media/image53.svg"/><Relationship Id="rId14" Type="http://schemas.openxmlformats.org/officeDocument/2006/relationships/image" Target="../media/image58.svg"/><Relationship Id="rId22" Type="http://schemas.openxmlformats.org/officeDocument/2006/relationships/image" Target="../media/image66.svg"/></Relationships>
</file>

<file path=ppt/slides/_rels/slide7.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58.svg"/><Relationship Id="rId7" Type="http://schemas.openxmlformats.org/officeDocument/2006/relationships/image" Target="../media/image70.svg"/><Relationship Id="rId2" Type="http://schemas.openxmlformats.org/officeDocument/2006/relationships/image" Target="../media/image57.png"/><Relationship Id="rId1" Type="http://schemas.openxmlformats.org/officeDocument/2006/relationships/slideLayout" Target="../slideLayouts/slideLayout6.xml"/><Relationship Id="rId6" Type="http://schemas.openxmlformats.org/officeDocument/2006/relationships/image" Target="../media/image69.png"/><Relationship Id="rId5" Type="http://schemas.openxmlformats.org/officeDocument/2006/relationships/image" Target="../media/image60.svg"/><Relationship Id="rId4" Type="http://schemas.openxmlformats.org/officeDocument/2006/relationships/image" Target="../media/image59.png"/></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6.xml"/><Relationship Id="rId7" Type="http://schemas.openxmlformats.org/officeDocument/2006/relationships/image" Target="../media/image73.sv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72.png"/><Relationship Id="rId5" Type="http://schemas.openxmlformats.org/officeDocument/2006/relationships/image" Target="../media/image2.svg"/><Relationship Id="rId10" Type="http://schemas.openxmlformats.org/officeDocument/2006/relationships/image" Target="../media/image75.png"/><Relationship Id="rId4" Type="http://schemas.openxmlformats.org/officeDocument/2006/relationships/image" Target="../media/image1.png"/><Relationship Id="rId9" Type="http://schemas.openxmlformats.org/officeDocument/2006/relationships/image" Target="../media/image74.png"/></Relationships>
</file>

<file path=ppt/slides/_rels/slide9.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slideLayout" Target="../slideLayouts/slideLayout6.xml"/><Relationship Id="rId7" Type="http://schemas.openxmlformats.org/officeDocument/2006/relationships/image" Target="../media/image76.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37.png"/><Relationship Id="rId11" Type="http://schemas.openxmlformats.org/officeDocument/2006/relationships/image" Target="../media/image80.png"/><Relationship Id="rId5" Type="http://schemas.openxmlformats.org/officeDocument/2006/relationships/image" Target="../media/image2.svg"/><Relationship Id="rId10" Type="http://schemas.openxmlformats.org/officeDocument/2006/relationships/image" Target="../media/image79.svg"/><Relationship Id="rId4" Type="http://schemas.openxmlformats.org/officeDocument/2006/relationships/image" Target="../media/image1.png"/><Relationship Id="rId9" Type="http://schemas.openxmlformats.org/officeDocument/2006/relationships/image" Target="../media/image78.png"/></Relationships>
</file>

<file path=ppt/slides/_rels/slide1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58.svg"/><Relationship Id="rId7" Type="http://schemas.openxmlformats.org/officeDocument/2006/relationships/image" Target="../media/image83.svg"/><Relationship Id="rId2" Type="http://schemas.openxmlformats.org/officeDocument/2006/relationships/image" Target="../media/image57.png"/><Relationship Id="rId1" Type="http://schemas.openxmlformats.org/officeDocument/2006/relationships/slideLayout" Target="../slideLayouts/slideLayout6.xml"/><Relationship Id="rId6" Type="http://schemas.openxmlformats.org/officeDocument/2006/relationships/image" Target="../media/image82.png"/><Relationship Id="rId5" Type="http://schemas.openxmlformats.org/officeDocument/2006/relationships/image" Target="../media/image62.svg"/><Relationship Id="rId4" Type="http://schemas.openxmlformats.org/officeDocument/2006/relationships/image" Target="../media/image61.png"/></Relationships>
</file>

<file path=ppt/slides/_rels/slide12.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0.png"/><Relationship Id="rId2" Type="http://schemas.openxmlformats.org/officeDocument/2006/relationships/audio" Target="../media/audio1.wav"/><Relationship Id="rId1" Type="http://schemas.openxmlformats.org/officeDocument/2006/relationships/slideLayout" Target="../slideLayouts/slideLayout6.xml"/><Relationship Id="rId6" Type="http://schemas.microsoft.com/office/2007/relationships/hdphoto" Target="../media/hdphoto1.wdp"/><Relationship Id="rId5" Type="http://schemas.openxmlformats.org/officeDocument/2006/relationships/image" Target="../media/image86.png"/><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audio" Target="../media/audio2.wav"/><Relationship Id="rId1" Type="http://schemas.openxmlformats.org/officeDocument/2006/relationships/slideLayout" Target="../slideLayouts/slideLayout6.xml"/><Relationship Id="rId4" Type="http://schemas.openxmlformats.org/officeDocument/2006/relationships/image" Target="../media/image80.png"/></Relationships>
</file>

<file path=ppt/slides/_rels/slide1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0.png"/><Relationship Id="rId1" Type="http://schemas.openxmlformats.org/officeDocument/2006/relationships/slideLayout" Target="../slideLayouts/slideLayout6.xml"/><Relationship Id="rId4" Type="http://schemas.openxmlformats.org/officeDocument/2006/relationships/image" Target="../media/image88.png"/></Relationships>
</file>

<file path=ppt/slides/_rels/slide1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64.svg"/><Relationship Id="rId13" Type="http://schemas.openxmlformats.org/officeDocument/2006/relationships/image" Target="../media/image95.png"/><Relationship Id="rId3" Type="http://schemas.openxmlformats.org/officeDocument/2006/relationships/image" Target="../media/image89.png"/><Relationship Id="rId7" Type="http://schemas.openxmlformats.org/officeDocument/2006/relationships/image" Target="../media/image63.png"/><Relationship Id="rId12" Type="http://schemas.openxmlformats.org/officeDocument/2006/relationships/image" Target="../media/image94.sv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58.svg"/><Relationship Id="rId11" Type="http://schemas.openxmlformats.org/officeDocument/2006/relationships/image" Target="../media/image93.png"/><Relationship Id="rId5" Type="http://schemas.openxmlformats.org/officeDocument/2006/relationships/image" Target="../media/image57.png"/><Relationship Id="rId10" Type="http://schemas.openxmlformats.org/officeDocument/2006/relationships/image" Target="../media/image92.svg"/><Relationship Id="rId4" Type="http://schemas.openxmlformats.org/officeDocument/2006/relationships/image" Target="../media/image90.svg"/><Relationship Id="rId9" Type="http://schemas.openxmlformats.org/officeDocument/2006/relationships/image" Target="../media/image91.png"/></Relationships>
</file>

<file path=ppt/slides/_rels/slide20.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58.svg"/><Relationship Id="rId7" Type="http://schemas.openxmlformats.org/officeDocument/2006/relationships/image" Target="../media/image99.svg"/><Relationship Id="rId12" Type="http://schemas.openxmlformats.org/officeDocument/2006/relationships/image" Target="../media/image104.png"/><Relationship Id="rId2" Type="http://schemas.openxmlformats.org/officeDocument/2006/relationships/image" Target="../media/image57.png"/><Relationship Id="rId1" Type="http://schemas.openxmlformats.org/officeDocument/2006/relationships/slideLayout" Target="../slideLayouts/slideLayout6.xml"/><Relationship Id="rId6" Type="http://schemas.openxmlformats.org/officeDocument/2006/relationships/image" Target="../media/image98.png"/><Relationship Id="rId11" Type="http://schemas.openxmlformats.org/officeDocument/2006/relationships/image" Target="../media/image103.svg"/><Relationship Id="rId5" Type="http://schemas.openxmlformats.org/officeDocument/2006/relationships/image" Target="../media/image66.svg"/><Relationship Id="rId10" Type="http://schemas.openxmlformats.org/officeDocument/2006/relationships/image" Target="../media/image102.png"/><Relationship Id="rId4" Type="http://schemas.openxmlformats.org/officeDocument/2006/relationships/image" Target="../media/image65.png"/><Relationship Id="rId9" Type="http://schemas.openxmlformats.org/officeDocument/2006/relationships/image" Target="../media/image101.svg"/></Relationships>
</file>

<file path=ppt/slides/_rels/slide3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08.svg"/><Relationship Id="rId2" Type="http://schemas.openxmlformats.org/officeDocument/2006/relationships/image" Target="../media/image107.png"/><Relationship Id="rId1" Type="http://schemas.openxmlformats.org/officeDocument/2006/relationships/slideLayout" Target="../slideLayouts/slideLayout6.xml"/><Relationship Id="rId5" Type="http://schemas.openxmlformats.org/officeDocument/2006/relationships/image" Target="../media/image110.svg"/><Relationship Id="rId4" Type="http://schemas.openxmlformats.org/officeDocument/2006/relationships/image" Target="../media/image109.png"/></Relationships>
</file>

<file path=ppt/slides/_rels/slide32.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slideLayout" Target="../slideLayouts/slideLayout6.xml"/><Relationship Id="rId7" Type="http://schemas.openxmlformats.org/officeDocument/2006/relationships/image" Target="../media/image3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36.sv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E655D27C-1D81-4524-8E4E-64366E9521F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61475" t="249" r="-1" b="61953"/>
          <a:stretch/>
        </p:blipFill>
        <p:spPr>
          <a:xfrm>
            <a:off x="0" y="-1814051"/>
            <a:ext cx="7391400" cy="6957551"/>
          </a:xfrm>
          <a:prstGeom prst="rect">
            <a:avLst/>
          </a:prstGeom>
        </p:spPr>
      </p:pic>
      <p:pic>
        <p:nvPicPr>
          <p:cNvPr id="4" name="Graphic 3">
            <a:extLst>
              <a:ext uri="{FF2B5EF4-FFF2-40B4-BE49-F238E27FC236}">
                <a16:creationId xmlns:a16="http://schemas.microsoft.com/office/drawing/2014/main" id="{89746A2D-E90D-4235-915F-61AE2306B00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5848264" y="376084"/>
            <a:ext cx="3295736" cy="4767416"/>
          </a:xfrm>
          <a:prstGeom prst="rect">
            <a:avLst/>
          </a:prstGeom>
        </p:spPr>
      </p:pic>
      <p:pic>
        <p:nvPicPr>
          <p:cNvPr id="20" name="Picture 19">
            <a:extLst>
              <a:ext uri="{FF2B5EF4-FFF2-40B4-BE49-F238E27FC236}">
                <a16:creationId xmlns:a16="http://schemas.microsoft.com/office/drawing/2014/main" id="{2383C847-6840-4A4A-8785-2BD1E0E08351}"/>
              </a:ext>
            </a:extLst>
          </p:cNvPr>
          <p:cNvPicPr>
            <a:picLocks noChangeAspect="1"/>
          </p:cNvPicPr>
          <p:nvPr/>
        </p:nvPicPr>
        <p:blipFill>
          <a:blip r:embed="rId7"/>
          <a:stretch>
            <a:fillRect/>
          </a:stretch>
        </p:blipFill>
        <p:spPr>
          <a:xfrm>
            <a:off x="-458210" y="2050171"/>
            <a:ext cx="5111939" cy="2267909"/>
          </a:xfrm>
          <a:prstGeom prst="rect">
            <a:avLst/>
          </a:prstGeom>
        </p:spPr>
      </p:pic>
      <p:pic>
        <p:nvPicPr>
          <p:cNvPr id="5" name="Picture 4">
            <a:extLst>
              <a:ext uri="{FF2B5EF4-FFF2-40B4-BE49-F238E27FC236}">
                <a16:creationId xmlns:a16="http://schemas.microsoft.com/office/drawing/2014/main" id="{D8E0FE42-ABDD-385C-9F3A-694C31438C05}"/>
              </a:ext>
            </a:extLst>
          </p:cNvPr>
          <p:cNvPicPr>
            <a:picLocks noChangeAspect="1"/>
          </p:cNvPicPr>
          <p:nvPr/>
        </p:nvPicPr>
        <p:blipFill>
          <a:blip r:embed="rId8"/>
          <a:srcRect t="22727"/>
          <a:stretch/>
        </p:blipFill>
        <p:spPr>
          <a:xfrm>
            <a:off x="0" y="2050171"/>
            <a:ext cx="4432176" cy="3212870"/>
          </a:xfrm>
          <a:prstGeom prst="rect">
            <a:avLst/>
          </a:prstGeom>
        </p:spPr>
      </p:pic>
      <p:sp>
        <p:nvSpPr>
          <p:cNvPr id="3" name="TextBox 2">
            <a:extLst>
              <a:ext uri="{FF2B5EF4-FFF2-40B4-BE49-F238E27FC236}">
                <a16:creationId xmlns:a16="http://schemas.microsoft.com/office/drawing/2014/main" id="{6542053B-CA26-C00D-9B2A-A767D74C9DF7}"/>
              </a:ext>
            </a:extLst>
          </p:cNvPr>
          <p:cNvSpPr txBox="1"/>
          <p:nvPr/>
        </p:nvSpPr>
        <p:spPr>
          <a:xfrm>
            <a:off x="758826" y="1342285"/>
            <a:ext cx="3813174" cy="707886"/>
          </a:xfrm>
          <a:prstGeom prst="rect">
            <a:avLst/>
          </a:prstGeom>
          <a:noFill/>
        </p:spPr>
        <p:txBody>
          <a:bodyPr wrap="square" rtlCol="0">
            <a:spAutoFit/>
          </a:bodyPr>
          <a:lstStyle/>
          <a:p>
            <a:pPr algn="ctr"/>
            <a:r>
              <a:rPr lang="en-US" sz="4000" b="1"/>
              <a:t>BÀI 62- TIẾT 1</a:t>
            </a:r>
          </a:p>
        </p:txBody>
      </p:sp>
    </p:spTree>
    <p:extLst>
      <p:ext uri="{BB962C8B-B14F-4D97-AF65-F5344CB8AC3E}">
        <p14:creationId xmlns:p14="http://schemas.microsoft.com/office/powerpoint/2010/main" val="27712763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3829C475-C565-441F-858C-09AB091F43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0"/>
            <a:ext cx="9144000" cy="5143500"/>
          </a:xfrm>
          <a:prstGeom prst="rect">
            <a:avLst/>
          </a:prstGeom>
        </p:spPr>
      </p:pic>
      <p:pic>
        <p:nvPicPr>
          <p:cNvPr id="5" name="Graphic 4">
            <a:extLst>
              <a:ext uri="{FF2B5EF4-FFF2-40B4-BE49-F238E27FC236}">
                <a16:creationId xmlns:a16="http://schemas.microsoft.com/office/drawing/2014/main" id="{C325F335-55A4-43A2-B2D4-723A196C94F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0" y="0"/>
            <a:ext cx="9144000" cy="5143500"/>
          </a:xfrm>
          <a:prstGeom prst="rect">
            <a:avLst/>
          </a:prstGeom>
        </p:spPr>
      </p:pic>
      <p:pic>
        <p:nvPicPr>
          <p:cNvPr id="7" name="Graphic 6">
            <a:extLst>
              <a:ext uri="{FF2B5EF4-FFF2-40B4-BE49-F238E27FC236}">
                <a16:creationId xmlns:a16="http://schemas.microsoft.com/office/drawing/2014/main" id="{EEA2972A-14DB-4C5C-9545-165EA0A769F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 y="4572001"/>
            <a:ext cx="9144000" cy="571500"/>
          </a:xfrm>
          <a:prstGeom prst="rect">
            <a:avLst/>
          </a:prstGeom>
        </p:spPr>
      </p:pic>
      <p:pic>
        <p:nvPicPr>
          <p:cNvPr id="9" name="Graphic 8">
            <a:extLst>
              <a:ext uri="{FF2B5EF4-FFF2-40B4-BE49-F238E27FC236}">
                <a16:creationId xmlns:a16="http://schemas.microsoft.com/office/drawing/2014/main" id="{A70C6E65-43A8-4FC2-8B53-591CA0B6564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221580" y="202016"/>
            <a:ext cx="6700839" cy="4100513"/>
          </a:xfrm>
          <a:prstGeom prst="rect">
            <a:avLst/>
          </a:prstGeom>
        </p:spPr>
      </p:pic>
      <p:pic>
        <p:nvPicPr>
          <p:cNvPr id="11" name="Graphic 10">
            <a:extLst>
              <a:ext uri="{FF2B5EF4-FFF2-40B4-BE49-F238E27FC236}">
                <a16:creationId xmlns:a16="http://schemas.microsoft.com/office/drawing/2014/main" id="{2AFB5293-5D23-4C30-9466-A0B33992B31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37251" y="4722019"/>
            <a:ext cx="1980959" cy="421481"/>
          </a:xfrm>
          <a:prstGeom prst="rect">
            <a:avLst/>
          </a:prstGeom>
        </p:spPr>
      </p:pic>
      <p:pic>
        <p:nvPicPr>
          <p:cNvPr id="13" name="Graphic 12">
            <a:extLst>
              <a:ext uri="{FF2B5EF4-FFF2-40B4-BE49-F238E27FC236}">
                <a16:creationId xmlns:a16="http://schemas.microsoft.com/office/drawing/2014/main" id="{DC7A81EA-FE29-4ED0-A406-37C219592623}"/>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35044" y="2540134"/>
            <a:ext cx="929528" cy="2317617"/>
          </a:xfrm>
          <a:prstGeom prst="rect">
            <a:avLst/>
          </a:prstGeom>
        </p:spPr>
      </p:pic>
      <p:pic>
        <p:nvPicPr>
          <p:cNvPr id="15" name="Graphic 14">
            <a:extLst>
              <a:ext uri="{FF2B5EF4-FFF2-40B4-BE49-F238E27FC236}">
                <a16:creationId xmlns:a16="http://schemas.microsoft.com/office/drawing/2014/main" id="{C35E1534-8F0D-476B-82EA-5D6082DE273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368130" y="4336257"/>
            <a:ext cx="1244539" cy="689542"/>
          </a:xfrm>
          <a:prstGeom prst="rect">
            <a:avLst/>
          </a:prstGeom>
        </p:spPr>
      </p:pic>
      <p:pic>
        <p:nvPicPr>
          <p:cNvPr id="17" name="Graphic 16">
            <a:extLst>
              <a:ext uri="{FF2B5EF4-FFF2-40B4-BE49-F238E27FC236}">
                <a16:creationId xmlns:a16="http://schemas.microsoft.com/office/drawing/2014/main" id="{8CF7338E-6569-4F85-A443-8B9A20D905B3}"/>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343066" y="4202861"/>
            <a:ext cx="1244539" cy="940640"/>
          </a:xfrm>
          <a:prstGeom prst="rect">
            <a:avLst/>
          </a:prstGeom>
        </p:spPr>
      </p:pic>
      <p:pic>
        <p:nvPicPr>
          <p:cNvPr id="19" name="Graphic 18">
            <a:extLst>
              <a:ext uri="{FF2B5EF4-FFF2-40B4-BE49-F238E27FC236}">
                <a16:creationId xmlns:a16="http://schemas.microsoft.com/office/drawing/2014/main" id="{4F1F8A4B-B24B-468F-BC66-6BFA7F58A0C1}"/>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5335751" y="4186341"/>
            <a:ext cx="3117546" cy="940639"/>
          </a:xfrm>
          <a:prstGeom prst="rect">
            <a:avLst/>
          </a:prstGeom>
        </p:spPr>
      </p:pic>
      <p:pic>
        <p:nvPicPr>
          <p:cNvPr id="21" name="Graphic 20">
            <a:extLst>
              <a:ext uri="{FF2B5EF4-FFF2-40B4-BE49-F238E27FC236}">
                <a16:creationId xmlns:a16="http://schemas.microsoft.com/office/drawing/2014/main" id="{50F8E3EF-11EA-48AF-B6DB-CAFA710BA634}"/>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7776739" y="3429000"/>
            <a:ext cx="1367260" cy="1714501"/>
          </a:xfrm>
          <a:prstGeom prst="rect">
            <a:avLst/>
          </a:prstGeom>
        </p:spPr>
      </p:pic>
      <p:pic>
        <p:nvPicPr>
          <p:cNvPr id="33" name="Graphic 32">
            <a:extLst>
              <a:ext uri="{FF2B5EF4-FFF2-40B4-BE49-F238E27FC236}">
                <a16:creationId xmlns:a16="http://schemas.microsoft.com/office/drawing/2014/main" id="{8F8BD199-544D-44D4-8FA3-B4CBEEB0D2C1}"/>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1" y="16521"/>
            <a:ext cx="9143999" cy="5143500"/>
          </a:xfrm>
          <a:prstGeom prst="rect">
            <a:avLst/>
          </a:prstGeom>
        </p:spPr>
      </p:pic>
      <p:pic>
        <p:nvPicPr>
          <p:cNvPr id="23" name="Graphic 22">
            <a:extLst>
              <a:ext uri="{FF2B5EF4-FFF2-40B4-BE49-F238E27FC236}">
                <a16:creationId xmlns:a16="http://schemas.microsoft.com/office/drawing/2014/main" id="{4920CE74-DD85-411A-8D87-CE811E41EF48}"/>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1683780" y="321399"/>
            <a:ext cx="515111" cy="874128"/>
          </a:xfrm>
          <a:prstGeom prst="rect">
            <a:avLst/>
          </a:prstGeom>
        </p:spPr>
      </p:pic>
      <p:pic>
        <p:nvPicPr>
          <p:cNvPr id="27" name="Graphic 26">
            <a:extLst>
              <a:ext uri="{FF2B5EF4-FFF2-40B4-BE49-F238E27FC236}">
                <a16:creationId xmlns:a16="http://schemas.microsoft.com/office/drawing/2014/main" id="{3B92AA6B-DF19-4565-8532-3EF84D35D998}"/>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6549496" y="314469"/>
            <a:ext cx="801194" cy="671000"/>
          </a:xfrm>
          <a:prstGeom prst="rect">
            <a:avLst/>
          </a:prstGeom>
        </p:spPr>
      </p:pic>
      <p:sp>
        <p:nvSpPr>
          <p:cNvPr id="35" name="TextBox 34">
            <a:extLst>
              <a:ext uri="{FF2B5EF4-FFF2-40B4-BE49-F238E27FC236}">
                <a16:creationId xmlns:a16="http://schemas.microsoft.com/office/drawing/2014/main" id="{56D58E5A-EC2A-43FC-9A08-A48A80ACC4E3}"/>
              </a:ext>
            </a:extLst>
          </p:cNvPr>
          <p:cNvSpPr txBox="1"/>
          <p:nvPr/>
        </p:nvSpPr>
        <p:spPr>
          <a:xfrm>
            <a:off x="1941335" y="1052271"/>
            <a:ext cx="5248133" cy="2805320"/>
          </a:xfrm>
          <a:prstGeom prst="rect">
            <a:avLst/>
          </a:prstGeom>
          <a:noFill/>
        </p:spPr>
        <p:txBody>
          <a:bodyPr wrap="square" rtlCol="0">
            <a:spAutoFit/>
          </a:bodyPr>
          <a:lstStyle/>
          <a:p>
            <a:pPr marL="428625" indent="-428625" algn="just" defTabSz="685800">
              <a:lnSpc>
                <a:spcPct val="150000"/>
              </a:lnSpc>
              <a:buClrTx/>
              <a:buFont typeface="Wingdings" panose="05000000000000000000" pitchFamily="2" charset="2"/>
              <a:buChar char="Ø"/>
            </a:pPr>
            <a:r>
              <a:rPr lang="vi-VN" sz="2000" b="1" kern="1200">
                <a:solidFill>
                  <a:prstClr val="white"/>
                </a:solidFill>
                <a:latin typeface="Arial" panose="020B0604020202020204" pitchFamily="34" charset="0"/>
                <a:ea typeface="+mn-ea"/>
                <a:cs typeface="Arial" panose="020B0604020202020204" pitchFamily="34" charset="0"/>
              </a:rPr>
              <a:t>–	Đọc và mô tả được các số liệu ở dạng biểu đồ hình quạt tròn.</a:t>
            </a:r>
          </a:p>
          <a:p>
            <a:pPr marL="428625" indent="-428625" algn="just" defTabSz="685800">
              <a:lnSpc>
                <a:spcPct val="150000"/>
              </a:lnSpc>
              <a:buClrTx/>
              <a:buFont typeface="Wingdings" panose="05000000000000000000" pitchFamily="2" charset="2"/>
              <a:buChar char="Ø"/>
            </a:pPr>
            <a:r>
              <a:rPr lang="vi-VN" sz="2000" b="1" kern="1200">
                <a:solidFill>
                  <a:prstClr val="white"/>
                </a:solidFill>
                <a:latin typeface="Arial" panose="020B0604020202020204" pitchFamily="34" charset="0"/>
                <a:ea typeface="+mn-ea"/>
                <a:cs typeface="Arial" panose="020B0604020202020204" pitchFamily="34" charset="0"/>
              </a:rPr>
              <a:t>–	Sắp xếp được các số liệu vào biểu đồ hình quạt tròn.</a:t>
            </a:r>
          </a:p>
          <a:p>
            <a:pPr marL="428625" indent="-428625" algn="just" defTabSz="685800">
              <a:lnSpc>
                <a:spcPct val="150000"/>
              </a:lnSpc>
              <a:buClrTx/>
              <a:buFont typeface="Wingdings" panose="05000000000000000000" pitchFamily="2" charset="2"/>
              <a:buChar char="Ø"/>
            </a:pPr>
            <a:r>
              <a:rPr lang="vi-VN" sz="2000" b="1" kern="1200">
                <a:solidFill>
                  <a:prstClr val="white"/>
                </a:solidFill>
                <a:latin typeface="Arial" panose="020B0604020202020204" pitchFamily="34" charset="0"/>
                <a:ea typeface="+mn-ea"/>
                <a:cs typeface="Arial" panose="020B0604020202020204" pitchFamily="34" charset="0"/>
              </a:rPr>
              <a:t>–	Giải quyết vấn đề đơn giản liên quan đến biểu đồ hình quạt tròn.</a:t>
            </a:r>
          </a:p>
        </p:txBody>
      </p:sp>
      <p:pic>
        <p:nvPicPr>
          <p:cNvPr id="41" name="Picture 40">
            <a:extLst>
              <a:ext uri="{FF2B5EF4-FFF2-40B4-BE49-F238E27FC236}">
                <a16:creationId xmlns:a16="http://schemas.microsoft.com/office/drawing/2014/main" id="{DA2E97C0-6BC1-4F47-977D-1C3135321E62}"/>
              </a:ext>
            </a:extLst>
          </p:cNvPr>
          <p:cNvPicPr>
            <a:picLocks noChangeAspect="1"/>
          </p:cNvPicPr>
          <p:nvPr/>
        </p:nvPicPr>
        <p:blipFill>
          <a:blip r:embed="rId29"/>
          <a:stretch>
            <a:fillRect/>
          </a:stretch>
        </p:blipFill>
        <p:spPr>
          <a:xfrm>
            <a:off x="3131636" y="4180886"/>
            <a:ext cx="639319" cy="639319"/>
          </a:xfrm>
          <a:prstGeom prst="rect">
            <a:avLst/>
          </a:prstGeom>
        </p:spPr>
      </p:pic>
      <p:sp>
        <p:nvSpPr>
          <p:cNvPr id="2" name="TextBox 1"/>
          <p:cNvSpPr txBox="1"/>
          <p:nvPr/>
        </p:nvSpPr>
        <p:spPr>
          <a:xfrm>
            <a:off x="2921099" y="440978"/>
            <a:ext cx="2953061" cy="507831"/>
          </a:xfrm>
          <a:prstGeom prst="rect">
            <a:avLst/>
          </a:prstGeom>
          <a:noFill/>
        </p:spPr>
        <p:txBody>
          <a:bodyPr wrap="square" rtlCol="0">
            <a:spAutoFit/>
          </a:bodyPr>
          <a:lstStyle/>
          <a:p>
            <a:pPr algn="ctr" defTabSz="685800">
              <a:buClrTx/>
            </a:pPr>
            <a:r>
              <a:rPr lang="en-US" sz="2700" b="1" kern="1200" dirty="0">
                <a:solidFill>
                  <a:prstClr val="black"/>
                </a:solidFill>
                <a:latin typeface="Calibri" panose="020F0502020204030204"/>
                <a:ea typeface="+mn-ea"/>
                <a:cs typeface="+mn-cs"/>
              </a:rPr>
              <a:t>YÊU CẦU CẦN ĐẠT</a:t>
            </a:r>
          </a:p>
        </p:txBody>
      </p:sp>
    </p:spTree>
    <p:extLst>
      <p:ext uri="{BB962C8B-B14F-4D97-AF65-F5344CB8AC3E}">
        <p14:creationId xmlns:p14="http://schemas.microsoft.com/office/powerpoint/2010/main" val="19936571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strVal val="#ppt_w*0.70"/>
                                          </p:val>
                                        </p:tav>
                                        <p:tav tm="100000">
                                          <p:val>
                                            <p:strVal val="#ppt_w"/>
                                          </p:val>
                                        </p:tav>
                                      </p:tavLst>
                                    </p:anim>
                                    <p:anim calcmode="lin" valueType="num">
                                      <p:cBhvr>
                                        <p:cTn id="8" dur="1000" fill="hold"/>
                                        <p:tgtEl>
                                          <p:spTgt spid="27"/>
                                        </p:tgtEl>
                                        <p:attrNameLst>
                                          <p:attrName>ppt_h</p:attrName>
                                        </p:attrNameLst>
                                      </p:cBhvr>
                                      <p:tavLst>
                                        <p:tav tm="0">
                                          <p:val>
                                            <p:strVal val="#ppt_h"/>
                                          </p:val>
                                        </p:tav>
                                        <p:tav tm="100000">
                                          <p:val>
                                            <p:strVal val="#ppt_h"/>
                                          </p:val>
                                        </p:tav>
                                      </p:tavLst>
                                    </p:anim>
                                    <p:animEffect transition="in" filter="fade">
                                      <p:cBhvr>
                                        <p:cTn id="9" dur="1000"/>
                                        <p:tgtEl>
                                          <p:spTgt spid="27"/>
                                        </p:tgtEl>
                                      </p:cBhvr>
                                    </p:animEffect>
                                  </p:childTnLst>
                                </p:cTn>
                              </p:par>
                              <p:par>
                                <p:cTn id="10" presetID="55" presetClass="entr" presetSubtype="0"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1000" fill="hold"/>
                                        <p:tgtEl>
                                          <p:spTgt spid="23"/>
                                        </p:tgtEl>
                                        <p:attrNameLst>
                                          <p:attrName>ppt_w</p:attrName>
                                        </p:attrNameLst>
                                      </p:cBhvr>
                                      <p:tavLst>
                                        <p:tav tm="0">
                                          <p:val>
                                            <p:strVal val="#ppt_w*0.70"/>
                                          </p:val>
                                        </p:tav>
                                        <p:tav tm="100000">
                                          <p:val>
                                            <p:strVal val="#ppt_w"/>
                                          </p:val>
                                        </p:tav>
                                      </p:tavLst>
                                    </p:anim>
                                    <p:anim calcmode="lin" valueType="num">
                                      <p:cBhvr>
                                        <p:cTn id="13" dur="1000" fill="hold"/>
                                        <p:tgtEl>
                                          <p:spTgt spid="23"/>
                                        </p:tgtEl>
                                        <p:attrNameLst>
                                          <p:attrName>ppt_h</p:attrName>
                                        </p:attrNameLst>
                                      </p:cBhvr>
                                      <p:tavLst>
                                        <p:tav tm="0">
                                          <p:val>
                                            <p:strVal val="#ppt_h"/>
                                          </p:val>
                                        </p:tav>
                                        <p:tav tm="100000">
                                          <p:val>
                                            <p:strVal val="#ppt_h"/>
                                          </p:val>
                                        </p:tav>
                                      </p:tavLst>
                                    </p:anim>
                                    <p:animEffect transition="in" filter="fade">
                                      <p:cBhvr>
                                        <p:cTn id="14" dur="1000"/>
                                        <p:tgtEl>
                                          <p:spTgt spid="2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barn(inVertical)">
                                      <p:cBhvr>
                                        <p:cTn id="19" dur="500"/>
                                        <p:tgtEl>
                                          <p:spTgt spid="3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35">
                                            <p:txEl>
                                              <p:pRg st="0" end="0"/>
                                            </p:txEl>
                                          </p:spTgt>
                                        </p:tgtEl>
                                        <p:attrNameLst>
                                          <p:attrName>style.visibility</p:attrName>
                                        </p:attrNameLst>
                                      </p:cBhvr>
                                      <p:to>
                                        <p:strVal val="visible"/>
                                      </p:to>
                                    </p:set>
                                    <p:animEffect transition="in" filter="wipe(left)">
                                      <p:cBhvr>
                                        <p:cTn id="24" dur="500"/>
                                        <p:tgtEl>
                                          <p:spTgt spid="35">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5">
                                            <p:txEl>
                                              <p:pRg st="1" end="1"/>
                                            </p:txEl>
                                          </p:spTgt>
                                        </p:tgtEl>
                                        <p:attrNameLst>
                                          <p:attrName>style.visibility</p:attrName>
                                        </p:attrNameLst>
                                      </p:cBhvr>
                                      <p:to>
                                        <p:strVal val="visible"/>
                                      </p:to>
                                    </p:set>
                                    <p:animEffect transition="in" filter="wipe(left)">
                                      <p:cBhvr>
                                        <p:cTn id="29" dur="500"/>
                                        <p:tgtEl>
                                          <p:spTgt spid="35">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35">
                                            <p:txEl>
                                              <p:pRg st="2" end="2"/>
                                            </p:txEl>
                                          </p:spTgt>
                                        </p:tgtEl>
                                        <p:attrNameLst>
                                          <p:attrName>style.visibility</p:attrName>
                                        </p:attrNameLst>
                                      </p:cBhvr>
                                      <p:to>
                                        <p:strVal val="visible"/>
                                      </p:to>
                                    </p:set>
                                    <p:animEffect transition="in" filter="wipe(left)">
                                      <p:cBhvr>
                                        <p:cTn id="34" dur="500"/>
                                        <p:tgtEl>
                                          <p:spTgt spid="35">
                                            <p:txEl>
                                              <p:pRg st="2" end="2"/>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E3C651D-622E-4FD7-8CAF-3CADAC1D51FE}"/>
              </a:ext>
            </a:extLst>
          </p:cNvPr>
          <p:cNvPicPr>
            <a:picLocks noChangeAspect="1"/>
          </p:cNvPicPr>
          <p:nvPr/>
        </p:nvPicPr>
        <p:blipFill>
          <a:blip r:embed="rId4"/>
          <a:stretch>
            <a:fillRect/>
          </a:stretch>
        </p:blipFill>
        <p:spPr>
          <a:xfrm>
            <a:off x="0" y="0"/>
            <a:ext cx="9144000" cy="5143500"/>
          </a:xfrm>
          <a:prstGeom prst="rect">
            <a:avLst/>
          </a:prstGeom>
        </p:spPr>
      </p:pic>
      <p:sp>
        <p:nvSpPr>
          <p:cNvPr id="3" name="Rectangle 2">
            <a:extLst>
              <a:ext uri="{FF2B5EF4-FFF2-40B4-BE49-F238E27FC236}">
                <a16:creationId xmlns:a16="http://schemas.microsoft.com/office/drawing/2014/main" id="{F73811BA-2278-4DF1-A0D4-514936685975}"/>
              </a:ext>
            </a:extLst>
          </p:cNvPr>
          <p:cNvSpPr/>
          <p:nvPr/>
        </p:nvSpPr>
        <p:spPr>
          <a:xfrm>
            <a:off x="0" y="0"/>
            <a:ext cx="9144000" cy="5143500"/>
          </a:xfrm>
          <a:prstGeom prst="rect">
            <a:avLst/>
          </a:prstGeom>
          <a:solidFill>
            <a:schemeClr val="tx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5" name="Graphic 4">
            <a:extLst>
              <a:ext uri="{FF2B5EF4-FFF2-40B4-BE49-F238E27FC236}">
                <a16:creationId xmlns:a16="http://schemas.microsoft.com/office/drawing/2014/main" id="{A7812FE6-B4BE-4F1C-9C98-A80F921C7F1F}"/>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b="44887"/>
          <a:stretch/>
        </p:blipFill>
        <p:spPr>
          <a:xfrm>
            <a:off x="445141" y="928687"/>
            <a:ext cx="2373446" cy="4211738"/>
          </a:xfrm>
          <a:prstGeom prst="rect">
            <a:avLst/>
          </a:prstGeom>
        </p:spPr>
      </p:pic>
      <p:pic>
        <p:nvPicPr>
          <p:cNvPr id="7" name="Voyeur – Jingle Punks (No Copyright Music)">
            <a:hlinkClick r:id="" action="ppaction://media"/>
            <a:extLst>
              <a:ext uri="{FF2B5EF4-FFF2-40B4-BE49-F238E27FC236}">
                <a16:creationId xmlns:a16="http://schemas.microsoft.com/office/drawing/2014/main" id="{9DCF69AD-65D8-4CDB-9B90-5297DB98E33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48665" y="0"/>
            <a:ext cx="457200" cy="457200"/>
          </a:xfrm>
          <a:prstGeom prst="rect">
            <a:avLst/>
          </a:prstGeom>
        </p:spPr>
      </p:pic>
      <p:pic>
        <p:nvPicPr>
          <p:cNvPr id="4" name="Picture 3">
            <a:extLst>
              <a:ext uri="{FF2B5EF4-FFF2-40B4-BE49-F238E27FC236}">
                <a16:creationId xmlns:a16="http://schemas.microsoft.com/office/drawing/2014/main" id="{5B06E4EC-2317-4341-8EC1-7072194726DF}"/>
              </a:ext>
            </a:extLst>
          </p:cNvPr>
          <p:cNvPicPr>
            <a:picLocks noChangeAspect="1"/>
          </p:cNvPicPr>
          <p:nvPr/>
        </p:nvPicPr>
        <p:blipFill>
          <a:blip r:embed="rId8"/>
          <a:stretch>
            <a:fillRect/>
          </a:stretch>
        </p:blipFill>
        <p:spPr>
          <a:xfrm>
            <a:off x="3221130" y="1467568"/>
            <a:ext cx="5477731" cy="2748011"/>
          </a:xfrm>
          <a:prstGeom prst="rect">
            <a:avLst/>
          </a:prstGeom>
        </p:spPr>
      </p:pic>
    </p:spTree>
    <p:extLst>
      <p:ext uri="{BB962C8B-B14F-4D97-AF65-F5344CB8AC3E}">
        <p14:creationId xmlns:p14="http://schemas.microsoft.com/office/powerpoint/2010/main" val="23477237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endCondLst>
                                    <p:cond evt="onNext" delay="0">
                                      <p:tgtEl>
                                        <p:sldTgt/>
                                      </p:tgtEl>
                                    </p:cond>
                                  </p:endCondLst>
                                  <p:childTnLst>
                                    <p:animScale>
                                      <p:cBhvr>
                                        <p:cTn id="6" dur="2000" fill="hold"/>
                                        <p:tgtEl>
                                          <p:spTgt spid="5"/>
                                        </p:tgtEl>
                                      </p:cBhvr>
                                      <p:by x="150000" y="150000"/>
                                    </p:animScale>
                                  </p:childTnLst>
                                </p:cTn>
                              </p:par>
                            </p:childTnLst>
                          </p:cTn>
                        </p:par>
                        <p:par>
                          <p:cTn id="7" fill="hold">
                            <p:stCondLst>
                              <p:cond delay="2000"/>
                            </p:stCondLst>
                            <p:childTnLst>
                              <p:par>
                                <p:cTn id="8" presetID="1" presetClass="mediacall" presetSubtype="0" fill="hold" nodeType="afterEffect">
                                  <p:stCondLst>
                                    <p:cond delay="0"/>
                                  </p:stCondLst>
                                  <p:childTnLst>
                                    <p:cmd type="call" cmd="playFrom(0.0)">
                                      <p:cBhvr>
                                        <p:cTn id="9"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1212" numSld="999" showWhenStopped="0">
                <p:cTn id="10" repeatCount="indefinite"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tStation - Masameer the Movie, Yana Blyzniuk">
            <a:extLst>
              <a:ext uri="{FF2B5EF4-FFF2-40B4-BE49-F238E27FC236}">
                <a16:creationId xmlns:a16="http://schemas.microsoft.com/office/drawing/2014/main" id="{3815C0F9-D9A9-4FC3-90A1-84C3B2D500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18BAA6DC-6059-48AE-9F9A-8EE9D55CBD42}"/>
              </a:ext>
            </a:extLst>
          </p:cNvPr>
          <p:cNvSpPr/>
          <p:nvPr/>
        </p:nvSpPr>
        <p:spPr>
          <a:xfrm>
            <a:off x="4983480" y="125730"/>
            <a:ext cx="3729553" cy="4892040"/>
          </a:xfrm>
          <a:prstGeom prst="rect">
            <a:avLst/>
          </a:prstGeom>
          <a:solidFill>
            <a:schemeClr val="tx1">
              <a:lumMod val="95000"/>
              <a:lumOff val="5000"/>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3" name="TextBox 2">
            <a:extLst>
              <a:ext uri="{FF2B5EF4-FFF2-40B4-BE49-F238E27FC236}">
                <a16:creationId xmlns:a16="http://schemas.microsoft.com/office/drawing/2014/main" id="{717B90E3-B4B6-4EF8-A0FD-402AC0DAA7B0}"/>
              </a:ext>
            </a:extLst>
          </p:cNvPr>
          <p:cNvSpPr txBox="1"/>
          <p:nvPr/>
        </p:nvSpPr>
        <p:spPr>
          <a:xfrm>
            <a:off x="5109210" y="171451"/>
            <a:ext cx="3451860" cy="2031325"/>
          </a:xfrm>
          <a:prstGeom prst="rect">
            <a:avLst/>
          </a:prstGeom>
          <a:noFill/>
        </p:spPr>
        <p:txBody>
          <a:bodyPr wrap="square" rtlCol="0">
            <a:spAutoFit/>
          </a:bodyPr>
          <a:lstStyle/>
          <a:p>
            <a:pPr algn="just" defTabSz="685800">
              <a:buClrTx/>
            </a:pPr>
            <a:r>
              <a:rPr lang="en-US" sz="2100" i="1" kern="1200">
                <a:solidFill>
                  <a:prstClr val="white"/>
                </a:solidFill>
                <a:latin typeface="Arial" panose="020B0604020202020204" pitchFamily="34" charset="0"/>
                <a:ea typeface="+mn-ea"/>
                <a:cs typeface="Arial" panose="020B0604020202020204" pitchFamily="34" charset="0"/>
              </a:rPr>
              <a:t>Thị trấn Pacmen có cất giữ một báu vật từ lâu đời. Người dân nơi đây tin rằng đó là vật mang lại sự may mắn cho họ trong mọi mặt cuộc sống.</a:t>
            </a:r>
          </a:p>
        </p:txBody>
      </p:sp>
      <p:sp>
        <p:nvSpPr>
          <p:cNvPr id="5" name="TextBox 4">
            <a:extLst>
              <a:ext uri="{FF2B5EF4-FFF2-40B4-BE49-F238E27FC236}">
                <a16:creationId xmlns:a16="http://schemas.microsoft.com/office/drawing/2014/main" id="{852A53A5-EA25-4A25-8E8B-CB49CF268C19}"/>
              </a:ext>
            </a:extLst>
          </p:cNvPr>
          <p:cNvSpPr txBox="1"/>
          <p:nvPr/>
        </p:nvSpPr>
        <p:spPr>
          <a:xfrm>
            <a:off x="5109210" y="2179693"/>
            <a:ext cx="3451860" cy="2031325"/>
          </a:xfrm>
          <a:prstGeom prst="rect">
            <a:avLst/>
          </a:prstGeom>
          <a:noFill/>
        </p:spPr>
        <p:txBody>
          <a:bodyPr wrap="square" rtlCol="0">
            <a:spAutoFit/>
          </a:bodyPr>
          <a:lstStyle/>
          <a:p>
            <a:pPr algn="just" defTabSz="685800">
              <a:buClrTx/>
            </a:pPr>
            <a:r>
              <a:rPr lang="en-US" sz="2100" i="1" kern="1200">
                <a:solidFill>
                  <a:prstClr val="white"/>
                </a:solidFill>
                <a:latin typeface="Arial" panose="020B0604020202020204" pitchFamily="34" charset="0"/>
                <a:ea typeface="+mn-ea"/>
                <a:cs typeface="Arial" panose="020B0604020202020204" pitchFamily="34" charset="0"/>
              </a:rPr>
              <a:t>Đó chính là viên kim cương quý giá có số tuổi đến hàng triệu năm đang được cất giữ rất cẩn thận trong một căn phòng tối ở trung tâm thị trấn.</a:t>
            </a:r>
          </a:p>
        </p:txBody>
      </p:sp>
      <p:pic>
        <p:nvPicPr>
          <p:cNvPr id="6" name="Picture 5">
            <a:extLst>
              <a:ext uri="{FF2B5EF4-FFF2-40B4-BE49-F238E27FC236}">
                <a16:creationId xmlns:a16="http://schemas.microsoft.com/office/drawing/2014/main" id="{BEBAF7A0-D2C5-428A-BED9-9E404E1E812F}"/>
              </a:ext>
            </a:extLst>
          </p:cNvPr>
          <p:cNvPicPr>
            <a:picLocks noChangeAspect="1"/>
          </p:cNvPicPr>
          <p:nvPr/>
        </p:nvPicPr>
        <p:blipFill>
          <a:blip r:embed="rId4"/>
          <a:stretch>
            <a:fillRect/>
          </a:stretch>
        </p:blipFill>
        <p:spPr>
          <a:xfrm>
            <a:off x="6457671" y="4187934"/>
            <a:ext cx="766368" cy="766368"/>
          </a:xfrm>
          <a:prstGeom prst="rect">
            <a:avLst/>
          </a:prstGeom>
        </p:spPr>
      </p:pic>
      <p:sp>
        <p:nvSpPr>
          <p:cNvPr id="7" name="Right Triangle 6">
            <a:extLst>
              <a:ext uri="{FF2B5EF4-FFF2-40B4-BE49-F238E27FC236}">
                <a16:creationId xmlns:a16="http://schemas.microsoft.com/office/drawing/2014/main" id="{75C632E4-0CCB-48C9-AFD2-645AF9905E81}"/>
              </a:ext>
            </a:extLst>
          </p:cNvPr>
          <p:cNvSpPr/>
          <p:nvPr/>
        </p:nvSpPr>
        <p:spPr>
          <a:xfrm rot="5400000">
            <a:off x="4921002" y="68967"/>
            <a:ext cx="297180" cy="297180"/>
          </a:xfrm>
          <a:prstGeom prst="rtTriangl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9" name="Right Triangle 8">
            <a:extLst>
              <a:ext uri="{FF2B5EF4-FFF2-40B4-BE49-F238E27FC236}">
                <a16:creationId xmlns:a16="http://schemas.microsoft.com/office/drawing/2014/main" id="{F3AB3855-68CF-4D9D-8447-5631A12B35CA}"/>
              </a:ext>
            </a:extLst>
          </p:cNvPr>
          <p:cNvSpPr/>
          <p:nvPr/>
        </p:nvSpPr>
        <p:spPr>
          <a:xfrm rot="5400000" flipH="1" flipV="1">
            <a:off x="8449756" y="4743063"/>
            <a:ext cx="297180" cy="297180"/>
          </a:xfrm>
          <a:prstGeom prst="rtTriangl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Tree>
    <p:extLst>
      <p:ext uri="{BB962C8B-B14F-4D97-AF65-F5344CB8AC3E}">
        <p14:creationId xmlns:p14="http://schemas.microsoft.com/office/powerpoint/2010/main" val="16036379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up)">
                                      <p:cBhvr>
                                        <p:cTn id="10" dur="500"/>
                                        <p:tgtEl>
                                          <p:spTgt spid="7"/>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par>
                                <p:cTn id="14" presetID="10" presetClass="entr" presetSubtype="0" fill="hold" nodeType="withEffect">
                                  <p:stCondLst>
                                    <p:cond delay="0"/>
                                  </p:stCondLst>
                                  <p:iterate type="lt">
                                    <p:tmPct val="10000"/>
                                  </p:iterate>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par>
                          <p:cTn id="17" fill="hold">
                            <p:stCondLst>
                              <p:cond delay="580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par>
                          <p:cTn id="21" fill="hold">
                            <p:stCondLst>
                              <p:cond delay="11750"/>
                            </p:stCondLst>
                            <p:childTnLst>
                              <p:par>
                                <p:cTn id="22" presetID="22" presetClass="entr" presetSubtype="1"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up)">
                                      <p:cBhvr>
                                        <p:cTn id="24" dur="500"/>
                                        <p:tgtEl>
                                          <p:spTgt spid="6"/>
                                        </p:tgtEl>
                                      </p:cBhvr>
                                    </p:animEffect>
                                  </p:childTnLst>
                                </p:cTn>
                              </p:par>
                              <p:par>
                                <p:cTn id="25" presetID="32" presetClass="emph" presetSubtype="0" repeatCount="indefinite" fill="hold" nodeType="withEffect">
                                  <p:stCondLst>
                                    <p:cond delay="0"/>
                                  </p:stCondLst>
                                  <p:endCondLst>
                                    <p:cond evt="onNext" delay="0">
                                      <p:tgtEl>
                                        <p:sldTgt/>
                                      </p:tgtEl>
                                    </p:cond>
                                  </p:endCondLst>
                                  <p:childTnLst>
                                    <p:animRot by="120000">
                                      <p:cBhvr>
                                        <p:cTn id="26" dur="100" fill="hold">
                                          <p:stCondLst>
                                            <p:cond delay="0"/>
                                          </p:stCondLst>
                                        </p:cTn>
                                        <p:tgtEl>
                                          <p:spTgt spid="6"/>
                                        </p:tgtEl>
                                        <p:attrNameLst>
                                          <p:attrName>r</p:attrName>
                                        </p:attrNameLst>
                                      </p:cBhvr>
                                    </p:animRot>
                                    <p:animRot by="-240000">
                                      <p:cBhvr>
                                        <p:cTn id="27" dur="200" fill="hold">
                                          <p:stCondLst>
                                            <p:cond delay="200"/>
                                          </p:stCondLst>
                                        </p:cTn>
                                        <p:tgtEl>
                                          <p:spTgt spid="6"/>
                                        </p:tgtEl>
                                        <p:attrNameLst>
                                          <p:attrName>r</p:attrName>
                                        </p:attrNameLst>
                                      </p:cBhvr>
                                    </p:animRot>
                                    <p:animRot by="240000">
                                      <p:cBhvr>
                                        <p:cTn id="28" dur="200" fill="hold">
                                          <p:stCondLst>
                                            <p:cond delay="400"/>
                                          </p:stCondLst>
                                        </p:cTn>
                                        <p:tgtEl>
                                          <p:spTgt spid="6"/>
                                        </p:tgtEl>
                                        <p:attrNameLst>
                                          <p:attrName>r</p:attrName>
                                        </p:attrNameLst>
                                      </p:cBhvr>
                                    </p:animRot>
                                    <p:animRot by="-240000">
                                      <p:cBhvr>
                                        <p:cTn id="29" dur="200" fill="hold">
                                          <p:stCondLst>
                                            <p:cond delay="600"/>
                                          </p:stCondLst>
                                        </p:cTn>
                                        <p:tgtEl>
                                          <p:spTgt spid="6"/>
                                        </p:tgtEl>
                                        <p:attrNameLst>
                                          <p:attrName>r</p:attrName>
                                        </p:attrNameLst>
                                      </p:cBhvr>
                                    </p:animRot>
                                    <p:animRot by="120000">
                                      <p:cBhvr>
                                        <p:cTn id="30" dur="200" fill="hold">
                                          <p:stCondLst>
                                            <p:cond delay="8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7"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4C8639A-1BED-4B94-B005-23E08AFB31BA}"/>
              </a:ext>
            </a:extLst>
          </p:cNvPr>
          <p:cNvPicPr>
            <a:picLocks noChangeAspect="1"/>
          </p:cNvPicPr>
          <p:nvPr/>
        </p:nvPicPr>
        <p:blipFill>
          <a:blip r:embed="rId2"/>
          <a:stretch>
            <a:fillRect/>
          </a:stretch>
        </p:blipFill>
        <p:spPr>
          <a:xfrm>
            <a:off x="1" y="0"/>
            <a:ext cx="9144000" cy="5143500"/>
          </a:xfrm>
          <a:prstGeom prst="rect">
            <a:avLst/>
          </a:prstGeom>
        </p:spPr>
      </p:pic>
      <p:pic>
        <p:nvPicPr>
          <p:cNvPr id="18" name="Graphic 17">
            <a:extLst>
              <a:ext uri="{FF2B5EF4-FFF2-40B4-BE49-F238E27FC236}">
                <a16:creationId xmlns:a16="http://schemas.microsoft.com/office/drawing/2014/main" id="{0A77531E-7C99-4362-A067-0482403B83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00005" y="1848100"/>
            <a:ext cx="1412939" cy="3178487"/>
          </a:xfrm>
          <a:prstGeom prst="rect">
            <a:avLst/>
          </a:prstGeom>
        </p:spPr>
      </p:pic>
      <p:sp>
        <p:nvSpPr>
          <p:cNvPr id="19" name="TextBox 18">
            <a:extLst>
              <a:ext uri="{FF2B5EF4-FFF2-40B4-BE49-F238E27FC236}">
                <a16:creationId xmlns:a16="http://schemas.microsoft.com/office/drawing/2014/main" id="{DB21F72D-3F97-4DFD-AC49-66D0F95CDCC8}"/>
              </a:ext>
            </a:extLst>
          </p:cNvPr>
          <p:cNvSpPr txBox="1"/>
          <p:nvPr/>
        </p:nvSpPr>
        <p:spPr>
          <a:xfrm>
            <a:off x="134911" y="157397"/>
            <a:ext cx="5846165" cy="807016"/>
          </a:xfrm>
          <a:prstGeom prst="rect">
            <a:avLst/>
          </a:prstGeom>
          <a:noFill/>
        </p:spPr>
        <p:txBody>
          <a:bodyPr wrap="square" rtlCol="0">
            <a:spAutoFit/>
          </a:bodyPr>
          <a:lstStyle/>
          <a:p>
            <a:pPr defTabSz="685800">
              <a:lnSpc>
                <a:spcPct val="150000"/>
              </a:lnSpc>
              <a:buClrTx/>
            </a:pPr>
            <a:r>
              <a:rPr lang="en-US" sz="1650" i="1" kern="1200">
                <a:solidFill>
                  <a:prstClr val="white"/>
                </a:solidFill>
                <a:latin typeface="Arial" panose="020B0604020202020204" pitchFamily="34" charset="0"/>
                <a:ea typeface="+mn-ea"/>
                <a:cs typeface="Arial" panose="020B0604020202020204" pitchFamily="34" charset="0"/>
              </a:rPr>
              <a:t>Thế nhưng chẳng may, một tối nọ, tên trộm khét tiếng Mipan đã biết và lăm le hòng trộm mất viên kim cương...</a:t>
            </a:r>
          </a:p>
        </p:txBody>
      </p:sp>
      <p:pic>
        <p:nvPicPr>
          <p:cNvPr id="21" name="Graphic 20">
            <a:extLst>
              <a:ext uri="{FF2B5EF4-FFF2-40B4-BE49-F238E27FC236}">
                <a16:creationId xmlns:a16="http://schemas.microsoft.com/office/drawing/2014/main" id="{625410ED-593D-4995-B642-51948472D2C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36247" y="367846"/>
            <a:ext cx="2540454" cy="4658741"/>
          </a:xfrm>
          <a:prstGeom prst="rect">
            <a:avLst/>
          </a:prstGeom>
        </p:spPr>
      </p:pic>
    </p:spTree>
    <p:extLst>
      <p:ext uri="{BB962C8B-B14F-4D97-AF65-F5344CB8AC3E}">
        <p14:creationId xmlns:p14="http://schemas.microsoft.com/office/powerpoint/2010/main" val="146482664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4750"/>
                            </p:stCondLst>
                            <p:childTnLst>
                              <p:par>
                                <p:cTn id="9" presetID="10"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par>
                          <p:cTn id="12" fill="hold">
                            <p:stCondLst>
                              <p:cond delay="5250"/>
                            </p:stCondLst>
                            <p:childTnLst>
                              <p:par>
                                <p:cTn id="13" presetID="42" presetClass="path" presetSubtype="0" accel="50000" decel="50000" fill="hold" nodeType="afterEffect">
                                  <p:stCondLst>
                                    <p:cond delay="0"/>
                                  </p:stCondLst>
                                  <p:childTnLst>
                                    <p:animMotion origin="layout" path="M 1.45833E-6 4.44444E-6 L 0.44232 0.02175 " pathEditMode="relative" rAng="0" ptsTypes="AA">
                                      <p:cBhvr>
                                        <p:cTn id="14" dur="2000" fill="hold"/>
                                        <p:tgtEl>
                                          <p:spTgt spid="21"/>
                                        </p:tgtEl>
                                        <p:attrNameLst>
                                          <p:attrName>ppt_x</p:attrName>
                                          <p:attrName>ppt_y</p:attrName>
                                        </p:attrNameLst>
                                      </p:cBhvr>
                                      <p:rCtr x="22109" y="1088"/>
                                    </p:animMotion>
                                  </p:childTnLst>
                                </p:cTn>
                              </p:par>
                              <p:par>
                                <p:cTn id="15" presetID="42" presetClass="path" presetSubtype="0" accel="50000" decel="50000" fill="hold" nodeType="withEffect">
                                  <p:stCondLst>
                                    <p:cond delay="0"/>
                                  </p:stCondLst>
                                  <p:childTnLst>
                                    <p:animMotion origin="layout" path="M 1.66667E-6 2.96296E-6 L 0.43997 0.0199 " pathEditMode="relative" rAng="0" ptsTypes="AA">
                                      <p:cBhvr>
                                        <p:cTn id="16" dur="2000" fill="hold"/>
                                        <p:tgtEl>
                                          <p:spTgt spid="18"/>
                                        </p:tgtEl>
                                        <p:attrNameLst>
                                          <p:attrName>ppt_x</p:attrName>
                                          <p:attrName>ppt_y</p:attrName>
                                        </p:attrNameLst>
                                      </p:cBhvr>
                                      <p:rCtr x="21992" y="995"/>
                                    </p:animMotion>
                                  </p:childTnLst>
                                </p:cTn>
                              </p:par>
                            </p:childTnLst>
                          </p:cTn>
                        </p:par>
                        <p:par>
                          <p:cTn id="17" fill="hold">
                            <p:stCondLst>
                              <p:cond delay="7250"/>
                            </p:stCondLst>
                            <p:childTnLst>
                              <p:par>
                                <p:cTn id="18" presetID="10" presetClass="exit" presetSubtype="0" fill="hold" grpId="1" nodeType="afterEffect">
                                  <p:stCondLst>
                                    <p:cond delay="0"/>
                                  </p:stCondLst>
                                  <p:iterate type="lt">
                                    <p:tmPct val="0"/>
                                  </p:iterate>
                                  <p:childTnLst>
                                    <p:animEffect transition="out" filter="fade">
                                      <p:cBhvr>
                                        <p:cTn id="19" dur="500"/>
                                        <p:tgtEl>
                                          <p:spTgt spid="19"/>
                                        </p:tgtEl>
                                      </p:cBhvr>
                                    </p:animEffect>
                                    <p:set>
                                      <p:cBhvr>
                                        <p:cTn id="20"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B80DBA51-D9FE-4ED1-ABAB-261DC3BCB8F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5787" y="-228600"/>
            <a:ext cx="10349252" cy="4955489"/>
          </a:xfrm>
          <a:prstGeom prst="rect">
            <a:avLst/>
          </a:prstGeom>
        </p:spPr>
      </p:pic>
      <p:pic>
        <p:nvPicPr>
          <p:cNvPr id="7" name="Graphic 6">
            <a:extLst>
              <a:ext uri="{FF2B5EF4-FFF2-40B4-BE49-F238E27FC236}">
                <a16:creationId xmlns:a16="http://schemas.microsoft.com/office/drawing/2014/main" id="{66F9789B-62DD-4CA6-AD48-BA072D79EDA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91980" y="4245985"/>
            <a:ext cx="9527959" cy="961808"/>
          </a:xfrm>
          <a:prstGeom prst="rect">
            <a:avLst/>
          </a:prstGeom>
        </p:spPr>
      </p:pic>
      <p:grpSp>
        <p:nvGrpSpPr>
          <p:cNvPr id="10" name="Group 9">
            <a:extLst>
              <a:ext uri="{FF2B5EF4-FFF2-40B4-BE49-F238E27FC236}">
                <a16:creationId xmlns:a16="http://schemas.microsoft.com/office/drawing/2014/main" id="{DF195A72-AA84-4DA0-9EDA-BCDC6E2D16D8}"/>
              </a:ext>
            </a:extLst>
          </p:cNvPr>
          <p:cNvGrpSpPr/>
          <p:nvPr/>
        </p:nvGrpSpPr>
        <p:grpSpPr>
          <a:xfrm>
            <a:off x="-585787" y="-357188"/>
            <a:ext cx="10349252" cy="5436393"/>
            <a:chOff x="-781050" y="-247650"/>
            <a:chExt cx="13799003" cy="7248524"/>
          </a:xfrm>
        </p:grpSpPr>
        <p:pic>
          <p:nvPicPr>
            <p:cNvPr id="8" name="Graphic 7">
              <a:extLst>
                <a:ext uri="{FF2B5EF4-FFF2-40B4-BE49-F238E27FC236}">
                  <a16:creationId xmlns:a16="http://schemas.microsoft.com/office/drawing/2014/main" id="{320DD5AD-EA2B-4C67-8414-8B285D50F87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81050" y="-247650"/>
              <a:ext cx="13799003" cy="6607319"/>
            </a:xfrm>
            <a:prstGeom prst="rect">
              <a:avLst/>
            </a:prstGeom>
          </p:spPr>
        </p:pic>
        <p:pic>
          <p:nvPicPr>
            <p:cNvPr id="9" name="Graphic 8">
              <a:extLst>
                <a:ext uri="{FF2B5EF4-FFF2-40B4-BE49-F238E27FC236}">
                  <a16:creationId xmlns:a16="http://schemas.microsoft.com/office/drawing/2014/main" id="{C7FE6357-E68E-4744-BC93-F30F8621D63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5973" y="5718464"/>
              <a:ext cx="12703945" cy="1282410"/>
            </a:xfrm>
            <a:prstGeom prst="rect">
              <a:avLst/>
            </a:prstGeom>
          </p:spPr>
        </p:pic>
      </p:grpSp>
      <p:pic>
        <p:nvPicPr>
          <p:cNvPr id="12" name="Graphic 11">
            <a:extLst>
              <a:ext uri="{FF2B5EF4-FFF2-40B4-BE49-F238E27FC236}">
                <a16:creationId xmlns:a16="http://schemas.microsoft.com/office/drawing/2014/main" id="{1DAAB6A3-AED8-4E34-B455-CB4105A6B56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61496" y="545199"/>
            <a:ext cx="1768079" cy="3857950"/>
          </a:xfrm>
          <a:prstGeom prst="rect">
            <a:avLst/>
          </a:prstGeom>
        </p:spPr>
      </p:pic>
      <p:pic>
        <p:nvPicPr>
          <p:cNvPr id="14" name="Graphic 13">
            <a:extLst>
              <a:ext uri="{FF2B5EF4-FFF2-40B4-BE49-F238E27FC236}">
                <a16:creationId xmlns:a16="http://schemas.microsoft.com/office/drawing/2014/main" id="{D22850AE-98C6-45F0-BBA0-A73DE02879A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6553" y="2192806"/>
            <a:ext cx="10170783" cy="2024279"/>
          </a:xfrm>
          <a:prstGeom prst="rect">
            <a:avLst/>
          </a:prstGeom>
        </p:spPr>
      </p:pic>
      <p:sp>
        <p:nvSpPr>
          <p:cNvPr id="15" name="TextBox 14">
            <a:extLst>
              <a:ext uri="{FF2B5EF4-FFF2-40B4-BE49-F238E27FC236}">
                <a16:creationId xmlns:a16="http://schemas.microsoft.com/office/drawing/2014/main" id="{3CC7A9E7-ACCA-497F-A230-382DF65330D6}"/>
              </a:ext>
            </a:extLst>
          </p:cNvPr>
          <p:cNvSpPr txBox="1"/>
          <p:nvPr/>
        </p:nvSpPr>
        <p:spPr>
          <a:xfrm>
            <a:off x="324619" y="341985"/>
            <a:ext cx="5420280" cy="1287532"/>
          </a:xfrm>
          <a:prstGeom prst="rect">
            <a:avLst/>
          </a:prstGeom>
          <a:solidFill>
            <a:schemeClr val="tx1">
              <a:alpha val="68000"/>
            </a:schemeClr>
          </a:solidFill>
        </p:spPr>
        <p:txBody>
          <a:bodyPr wrap="square" rtlCol="0">
            <a:spAutoFit/>
          </a:bodyPr>
          <a:lstStyle/>
          <a:p>
            <a:pPr algn="just" defTabSz="685800">
              <a:lnSpc>
                <a:spcPct val="150000"/>
              </a:lnSpc>
              <a:buClrTx/>
            </a:pPr>
            <a:r>
              <a:rPr lang="en-US" sz="1800" i="1" kern="1200">
                <a:solidFill>
                  <a:prstClr val="white"/>
                </a:solidFill>
                <a:latin typeface="Arial" panose="020B0604020202020204" pitchFamily="34" charset="0"/>
                <a:ea typeface="+mn-ea"/>
                <a:cs typeface="Arial" panose="020B0604020202020204" pitchFamily="34" charset="0"/>
              </a:rPr>
              <a:t>Hiện trường vụ trộm đã bị phong tỏa, cùng theo chân thám tử tập sự Jackie hoàn thành vụ truy tìm tên siêu trộm Mipan nhé! </a:t>
            </a:r>
          </a:p>
        </p:txBody>
      </p:sp>
      <p:pic>
        <p:nvPicPr>
          <p:cNvPr id="17" name="Graphic 16">
            <a:extLst>
              <a:ext uri="{FF2B5EF4-FFF2-40B4-BE49-F238E27FC236}">
                <a16:creationId xmlns:a16="http://schemas.microsoft.com/office/drawing/2014/main" id="{84A13F31-4D42-41D0-B055-EFCD1BB719A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346568" y="1124577"/>
            <a:ext cx="1584277" cy="3809807"/>
          </a:xfrm>
          <a:prstGeom prst="rect">
            <a:avLst/>
          </a:prstGeom>
        </p:spPr>
      </p:pic>
      <p:sp>
        <p:nvSpPr>
          <p:cNvPr id="18" name="Rectangle: Rounded Corners 17">
            <a:extLst>
              <a:ext uri="{FF2B5EF4-FFF2-40B4-BE49-F238E27FC236}">
                <a16:creationId xmlns:a16="http://schemas.microsoft.com/office/drawing/2014/main" id="{2D42EA71-DC82-4A27-8D7E-F17509C95353}"/>
              </a:ext>
            </a:extLst>
          </p:cNvPr>
          <p:cNvSpPr/>
          <p:nvPr/>
        </p:nvSpPr>
        <p:spPr>
          <a:xfrm>
            <a:off x="324619" y="341985"/>
            <a:ext cx="4804594" cy="2729828"/>
          </a:xfrm>
          <a:prstGeom prst="roundRect">
            <a:avLst/>
          </a:prstGeom>
          <a:solidFill>
            <a:schemeClr val="tx1">
              <a:alpha val="8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800" kern="1200">
              <a:solidFill>
                <a:prstClr val="white"/>
              </a:solidFill>
              <a:latin typeface="Arial" panose="020B0604020202020204" pitchFamily="34" charset="0"/>
              <a:cs typeface="Arial" panose="020B0604020202020204" pitchFamily="34" charset="0"/>
            </a:endParaRPr>
          </a:p>
        </p:txBody>
      </p:sp>
      <p:pic>
        <p:nvPicPr>
          <p:cNvPr id="21" name="Picture 20">
            <a:extLst>
              <a:ext uri="{FF2B5EF4-FFF2-40B4-BE49-F238E27FC236}">
                <a16:creationId xmlns:a16="http://schemas.microsoft.com/office/drawing/2014/main" id="{CC461A81-5977-475C-9689-B4800794D117}"/>
              </a:ext>
            </a:extLst>
          </p:cNvPr>
          <p:cNvPicPr>
            <a:picLocks noChangeAspect="1"/>
          </p:cNvPicPr>
          <p:nvPr/>
        </p:nvPicPr>
        <p:blipFill>
          <a:blip r:embed="rId12"/>
          <a:stretch>
            <a:fillRect/>
          </a:stretch>
        </p:blipFill>
        <p:spPr>
          <a:xfrm>
            <a:off x="1013794" y="397565"/>
            <a:ext cx="3603048" cy="727011"/>
          </a:xfrm>
          <a:prstGeom prst="rect">
            <a:avLst/>
          </a:prstGeom>
        </p:spPr>
      </p:pic>
      <p:pic>
        <p:nvPicPr>
          <p:cNvPr id="23" name="Graphic 22">
            <a:extLst>
              <a:ext uri="{FF2B5EF4-FFF2-40B4-BE49-F238E27FC236}">
                <a16:creationId xmlns:a16="http://schemas.microsoft.com/office/drawing/2014/main" id="{5AFC1664-56EC-4A3D-B973-0434FA887B7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13794" y="1689497"/>
            <a:ext cx="3440855" cy="547153"/>
          </a:xfrm>
          <a:prstGeom prst="rect">
            <a:avLst/>
          </a:prstGeom>
        </p:spPr>
      </p:pic>
      <p:pic>
        <p:nvPicPr>
          <p:cNvPr id="25" name="Graphic 24">
            <a:extLst>
              <a:ext uri="{FF2B5EF4-FFF2-40B4-BE49-F238E27FC236}">
                <a16:creationId xmlns:a16="http://schemas.microsoft.com/office/drawing/2014/main" id="{9E591554-A599-4DCB-ADCC-0AA1A09A82B8}"/>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187842" y="1754439"/>
            <a:ext cx="455801" cy="689698"/>
          </a:xfrm>
          <a:prstGeom prst="rect">
            <a:avLst/>
          </a:prstGeom>
        </p:spPr>
      </p:pic>
      <p:pic>
        <p:nvPicPr>
          <p:cNvPr id="27" name="Graphic 26">
            <a:extLst>
              <a:ext uri="{FF2B5EF4-FFF2-40B4-BE49-F238E27FC236}">
                <a16:creationId xmlns:a16="http://schemas.microsoft.com/office/drawing/2014/main" id="{A735AE89-7F0C-4769-B0B5-A01AE9440D7C}"/>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843351" y="1477131"/>
            <a:ext cx="463868" cy="689698"/>
          </a:xfrm>
          <a:prstGeom prst="rect">
            <a:avLst/>
          </a:prstGeom>
        </p:spPr>
      </p:pic>
      <p:pic>
        <p:nvPicPr>
          <p:cNvPr id="29" name="Graphic 28">
            <a:extLst>
              <a:ext uri="{FF2B5EF4-FFF2-40B4-BE49-F238E27FC236}">
                <a16:creationId xmlns:a16="http://schemas.microsoft.com/office/drawing/2014/main" id="{76A5ADD0-D583-4F6C-B286-DCEBF62E796A}"/>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2506196" y="1751583"/>
            <a:ext cx="463868" cy="701905"/>
          </a:xfrm>
          <a:prstGeom prst="rect">
            <a:avLst/>
          </a:prstGeom>
        </p:spPr>
      </p:pic>
      <p:pic>
        <p:nvPicPr>
          <p:cNvPr id="31" name="Graphic 30">
            <a:extLst>
              <a:ext uri="{FF2B5EF4-FFF2-40B4-BE49-F238E27FC236}">
                <a16:creationId xmlns:a16="http://schemas.microsoft.com/office/drawing/2014/main" id="{51306B0E-C836-483E-ACCA-6DB5B4FCCC96}"/>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3157754" y="1475840"/>
            <a:ext cx="463868" cy="689698"/>
          </a:xfrm>
          <a:prstGeom prst="rect">
            <a:avLst/>
          </a:prstGeom>
        </p:spPr>
      </p:pic>
      <p:pic>
        <p:nvPicPr>
          <p:cNvPr id="33" name="Graphic 32">
            <a:extLst>
              <a:ext uri="{FF2B5EF4-FFF2-40B4-BE49-F238E27FC236}">
                <a16:creationId xmlns:a16="http://schemas.microsoft.com/office/drawing/2014/main" id="{5FB670A0-8541-41B0-9021-8DFB4CAED2EE}"/>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3825952" y="1401068"/>
            <a:ext cx="946427" cy="992089"/>
          </a:xfrm>
          <a:prstGeom prst="rect">
            <a:avLst/>
          </a:prstGeom>
        </p:spPr>
      </p:pic>
      <p:sp>
        <p:nvSpPr>
          <p:cNvPr id="34" name="TextBox 33">
            <a:extLst>
              <a:ext uri="{FF2B5EF4-FFF2-40B4-BE49-F238E27FC236}">
                <a16:creationId xmlns:a16="http://schemas.microsoft.com/office/drawing/2014/main" id="{373E1731-90AD-4991-BB54-F1315CD3D5F2}"/>
              </a:ext>
            </a:extLst>
          </p:cNvPr>
          <p:cNvSpPr txBox="1"/>
          <p:nvPr/>
        </p:nvSpPr>
        <p:spPr>
          <a:xfrm>
            <a:off x="844242" y="2513780"/>
            <a:ext cx="1143000" cy="553998"/>
          </a:xfrm>
          <a:prstGeom prst="rect">
            <a:avLst/>
          </a:prstGeom>
          <a:noFill/>
        </p:spPr>
        <p:txBody>
          <a:bodyPr wrap="square" rtlCol="0">
            <a:spAutoFit/>
          </a:bodyPr>
          <a:lstStyle/>
          <a:p>
            <a:pPr algn="ctr" defTabSz="685800">
              <a:buClrTx/>
            </a:pPr>
            <a:r>
              <a:rPr lang="en-US" sz="1500" kern="1200">
                <a:solidFill>
                  <a:prstClr val="white"/>
                </a:solidFill>
                <a:latin typeface="Arial" panose="020B0604020202020204" pitchFamily="34" charset="0"/>
                <a:ea typeface="+mn-ea"/>
                <a:cs typeface="Arial" panose="020B0604020202020204" pitchFamily="34" charset="0"/>
              </a:rPr>
              <a:t>Chuẩn bị đồ nghề</a:t>
            </a:r>
          </a:p>
        </p:txBody>
      </p:sp>
      <p:sp>
        <p:nvSpPr>
          <p:cNvPr id="35" name="TextBox 34">
            <a:extLst>
              <a:ext uri="{FF2B5EF4-FFF2-40B4-BE49-F238E27FC236}">
                <a16:creationId xmlns:a16="http://schemas.microsoft.com/office/drawing/2014/main" id="{55050275-8B67-4855-887F-4934B76B4F72}"/>
              </a:ext>
            </a:extLst>
          </p:cNvPr>
          <p:cNvSpPr txBox="1"/>
          <p:nvPr/>
        </p:nvSpPr>
        <p:spPr>
          <a:xfrm>
            <a:off x="1487524" y="927450"/>
            <a:ext cx="1143000" cy="553998"/>
          </a:xfrm>
          <a:prstGeom prst="rect">
            <a:avLst/>
          </a:prstGeom>
          <a:noFill/>
        </p:spPr>
        <p:txBody>
          <a:bodyPr wrap="square" rtlCol="0">
            <a:spAutoFit/>
          </a:bodyPr>
          <a:lstStyle/>
          <a:p>
            <a:pPr algn="ctr" defTabSz="685800">
              <a:buClrTx/>
            </a:pPr>
            <a:r>
              <a:rPr lang="en-US" sz="1500" kern="1200">
                <a:solidFill>
                  <a:prstClr val="white"/>
                </a:solidFill>
                <a:latin typeface="Arial" panose="020B0604020202020204" pitchFamily="34" charset="0"/>
                <a:ea typeface="+mn-ea"/>
                <a:cs typeface="Arial" panose="020B0604020202020204" pitchFamily="34" charset="0"/>
              </a:rPr>
              <a:t>Thu thập thông tin</a:t>
            </a:r>
          </a:p>
        </p:txBody>
      </p:sp>
      <p:sp>
        <p:nvSpPr>
          <p:cNvPr id="36" name="TextBox 35">
            <a:extLst>
              <a:ext uri="{FF2B5EF4-FFF2-40B4-BE49-F238E27FC236}">
                <a16:creationId xmlns:a16="http://schemas.microsoft.com/office/drawing/2014/main" id="{FDFF0828-30C8-40F6-8BDB-63D70814F1C2}"/>
              </a:ext>
            </a:extLst>
          </p:cNvPr>
          <p:cNvSpPr txBox="1"/>
          <p:nvPr/>
        </p:nvSpPr>
        <p:spPr>
          <a:xfrm>
            <a:off x="2155415" y="2481899"/>
            <a:ext cx="1143000" cy="553998"/>
          </a:xfrm>
          <a:prstGeom prst="rect">
            <a:avLst/>
          </a:prstGeom>
          <a:noFill/>
        </p:spPr>
        <p:txBody>
          <a:bodyPr wrap="square" rtlCol="0">
            <a:spAutoFit/>
          </a:bodyPr>
          <a:lstStyle/>
          <a:p>
            <a:pPr algn="ctr" defTabSz="685800">
              <a:buClrTx/>
            </a:pPr>
            <a:r>
              <a:rPr lang="en-US" sz="1500" kern="1200">
                <a:solidFill>
                  <a:prstClr val="white"/>
                </a:solidFill>
                <a:latin typeface="Arial" panose="020B0604020202020204" pitchFamily="34" charset="0"/>
                <a:ea typeface="+mn-ea"/>
                <a:cs typeface="Arial" panose="020B0604020202020204" pitchFamily="34" charset="0"/>
              </a:rPr>
              <a:t>Truy tìm dấu vết</a:t>
            </a:r>
          </a:p>
        </p:txBody>
      </p:sp>
      <p:sp>
        <p:nvSpPr>
          <p:cNvPr id="37" name="TextBox 36">
            <a:extLst>
              <a:ext uri="{FF2B5EF4-FFF2-40B4-BE49-F238E27FC236}">
                <a16:creationId xmlns:a16="http://schemas.microsoft.com/office/drawing/2014/main" id="{4B9255D3-CA3F-463E-B977-F601CB3F28B4}"/>
              </a:ext>
            </a:extLst>
          </p:cNvPr>
          <p:cNvSpPr txBox="1"/>
          <p:nvPr/>
        </p:nvSpPr>
        <p:spPr>
          <a:xfrm>
            <a:off x="2815318" y="1050453"/>
            <a:ext cx="1143000" cy="323165"/>
          </a:xfrm>
          <a:prstGeom prst="rect">
            <a:avLst/>
          </a:prstGeom>
          <a:noFill/>
        </p:spPr>
        <p:txBody>
          <a:bodyPr wrap="square" rtlCol="0">
            <a:spAutoFit/>
          </a:bodyPr>
          <a:lstStyle/>
          <a:p>
            <a:pPr algn="ctr" defTabSz="685800">
              <a:buClrTx/>
            </a:pPr>
            <a:r>
              <a:rPr lang="en-US" sz="1500" kern="1200">
                <a:solidFill>
                  <a:prstClr val="white"/>
                </a:solidFill>
                <a:latin typeface="Arial" panose="020B0604020202020204" pitchFamily="34" charset="0"/>
                <a:ea typeface="+mn-ea"/>
                <a:cs typeface="Arial" panose="020B0604020202020204" pitchFamily="34" charset="0"/>
              </a:rPr>
              <a:t>Phá án</a:t>
            </a:r>
          </a:p>
        </p:txBody>
      </p:sp>
    </p:spTree>
    <p:extLst>
      <p:ext uri="{BB962C8B-B14F-4D97-AF65-F5344CB8AC3E}">
        <p14:creationId xmlns:p14="http://schemas.microsoft.com/office/powerpoint/2010/main" val="221606166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250"/>
                            </p:stCondLst>
                            <p:childTnLst>
                              <p:par>
                                <p:cTn id="9" presetID="10" presetClass="exit" presetSubtype="0" fill="hold" grpId="1" nodeType="afterEffect">
                                  <p:stCondLst>
                                    <p:cond delay="0"/>
                                  </p:stCondLst>
                                  <p:iterate type="lt">
                                    <p:tmPct val="0"/>
                                  </p:iterate>
                                  <p:childTnLst>
                                    <p:animEffect transition="out" filter="fade">
                                      <p:cBhvr>
                                        <p:cTn id="10" dur="500"/>
                                        <p:tgtEl>
                                          <p:spTgt spid="15"/>
                                        </p:tgtEl>
                                      </p:cBhvr>
                                    </p:animEffect>
                                    <p:set>
                                      <p:cBhvr>
                                        <p:cTn id="11" dur="1" fill="hold">
                                          <p:stCondLst>
                                            <p:cond delay="499"/>
                                          </p:stCondLst>
                                        </p:cTn>
                                        <p:tgtEl>
                                          <p:spTgt spid="15"/>
                                        </p:tgtEl>
                                        <p:attrNameLst>
                                          <p:attrName>style.visibility</p:attrName>
                                        </p:attrNameLst>
                                      </p:cBhvr>
                                      <p:to>
                                        <p:strVal val="hidden"/>
                                      </p:to>
                                    </p:set>
                                  </p:childTnLst>
                                </p:cTn>
                              </p:par>
                            </p:childTnLst>
                          </p:cTn>
                        </p:par>
                        <p:par>
                          <p:cTn id="12" fill="hold">
                            <p:stCondLst>
                              <p:cond delay="5750"/>
                            </p:stCondLst>
                            <p:childTnLst>
                              <p:par>
                                <p:cTn id="13" presetID="10"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625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6750"/>
                            </p:stCondLst>
                            <p:childTnLst>
                              <p:par>
                                <p:cTn id="21" presetID="10" presetClass="entr" presetSubtype="0"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par>
                          <p:cTn id="24" fill="hold">
                            <p:stCondLst>
                              <p:cond delay="7250"/>
                            </p:stCondLst>
                            <p:childTnLst>
                              <p:par>
                                <p:cTn id="25" presetID="10" presetClass="entr" presetSubtype="0"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par>
                          <p:cTn id="28" fill="hold">
                            <p:stCondLst>
                              <p:cond delay="7750"/>
                            </p:stCondLst>
                            <p:childTnLst>
                              <p:par>
                                <p:cTn id="29" presetID="22" presetClass="entr" presetSubtype="8"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left)">
                                      <p:cBhvr>
                                        <p:cTn id="31" dur="500"/>
                                        <p:tgtEl>
                                          <p:spTgt spid="25"/>
                                        </p:tgtEl>
                                      </p:cBhvr>
                                    </p:animEffect>
                                  </p:childTnLst>
                                </p:cTn>
                              </p:par>
                            </p:childTnLst>
                          </p:cTn>
                        </p:par>
                        <p:par>
                          <p:cTn id="32" fill="hold">
                            <p:stCondLst>
                              <p:cond delay="8250"/>
                            </p:stCondLst>
                            <p:childTnLst>
                              <p:par>
                                <p:cTn id="33" presetID="22" presetClass="entr" presetSubtype="8"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8750"/>
                            </p:stCondLst>
                            <p:childTnLst>
                              <p:par>
                                <p:cTn id="37" presetID="22" presetClass="entr" presetSubtype="8" fill="hold"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left)">
                                      <p:cBhvr>
                                        <p:cTn id="39" dur="500"/>
                                        <p:tgtEl>
                                          <p:spTgt spid="27"/>
                                        </p:tgtEl>
                                      </p:cBhvr>
                                    </p:animEffect>
                                  </p:childTnLst>
                                </p:cTn>
                              </p:par>
                            </p:childTnLst>
                          </p:cTn>
                        </p:par>
                        <p:par>
                          <p:cTn id="40" fill="hold">
                            <p:stCondLst>
                              <p:cond delay="9250"/>
                            </p:stCondLst>
                            <p:childTnLst>
                              <p:par>
                                <p:cTn id="41" presetID="22" presetClass="entr" presetSubtype="8"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wipe(left)">
                                      <p:cBhvr>
                                        <p:cTn id="43" dur="500"/>
                                        <p:tgtEl>
                                          <p:spTgt spid="35"/>
                                        </p:tgtEl>
                                      </p:cBhvr>
                                    </p:animEffect>
                                  </p:childTnLst>
                                </p:cTn>
                              </p:par>
                            </p:childTnLst>
                          </p:cTn>
                        </p:par>
                        <p:par>
                          <p:cTn id="44" fill="hold">
                            <p:stCondLst>
                              <p:cond delay="9750"/>
                            </p:stCondLst>
                            <p:childTnLst>
                              <p:par>
                                <p:cTn id="45" presetID="22" presetClass="entr" presetSubtype="8"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wipe(left)">
                                      <p:cBhvr>
                                        <p:cTn id="47" dur="500"/>
                                        <p:tgtEl>
                                          <p:spTgt spid="36"/>
                                        </p:tgtEl>
                                      </p:cBhvr>
                                    </p:animEffect>
                                  </p:childTnLst>
                                </p:cTn>
                              </p:par>
                            </p:childTnLst>
                          </p:cTn>
                        </p:par>
                        <p:par>
                          <p:cTn id="48" fill="hold">
                            <p:stCondLst>
                              <p:cond delay="10250"/>
                            </p:stCondLst>
                            <p:childTnLst>
                              <p:par>
                                <p:cTn id="49" presetID="22" presetClass="entr" presetSubtype="8" fill="hold"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childTnLst>
                          </p:cTn>
                        </p:par>
                        <p:par>
                          <p:cTn id="52" fill="hold">
                            <p:stCondLst>
                              <p:cond delay="10750"/>
                            </p:stCondLst>
                            <p:childTnLst>
                              <p:par>
                                <p:cTn id="53" presetID="22" presetClass="entr" presetSubtype="8"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left)">
                                      <p:cBhvr>
                                        <p:cTn id="55" dur="500"/>
                                        <p:tgtEl>
                                          <p:spTgt spid="31"/>
                                        </p:tgtEl>
                                      </p:cBhvr>
                                    </p:animEffect>
                                  </p:childTnLst>
                                </p:cTn>
                              </p:par>
                            </p:childTnLst>
                          </p:cTn>
                        </p:par>
                        <p:par>
                          <p:cTn id="56" fill="hold">
                            <p:stCondLst>
                              <p:cond delay="11250"/>
                            </p:stCondLst>
                            <p:childTnLst>
                              <p:par>
                                <p:cTn id="57" presetID="22" presetClass="entr" presetSubtype="8"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wipe(left)">
                                      <p:cBhvr>
                                        <p:cTn id="59" dur="500"/>
                                        <p:tgtEl>
                                          <p:spTgt spid="37"/>
                                        </p:tgtEl>
                                      </p:cBhvr>
                                    </p:animEffect>
                                  </p:childTnLst>
                                </p:cTn>
                              </p:par>
                            </p:childTnLst>
                          </p:cTn>
                        </p:par>
                        <p:par>
                          <p:cTn id="60" fill="hold">
                            <p:stCondLst>
                              <p:cond delay="11750"/>
                            </p:stCondLst>
                            <p:childTnLst>
                              <p:par>
                                <p:cTn id="61" presetID="22" presetClass="entr" presetSubtype="8" fill="hold"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left)">
                                      <p:cBhvr>
                                        <p:cTn id="6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8" grpId="0" animBg="1"/>
      <p:bldP spid="34" grpId="0"/>
      <p:bldP spid="35" grpId="0"/>
      <p:bldP spid="36" grpId="0"/>
      <p:bldP spid="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894AD140-98DE-44AB-A588-7BED7ADF5BA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4338" y="203597"/>
            <a:ext cx="11747778" cy="1868091"/>
          </a:xfrm>
          <a:prstGeom prst="rect">
            <a:avLst/>
          </a:prstGeom>
        </p:spPr>
      </p:pic>
      <p:pic>
        <p:nvPicPr>
          <p:cNvPr id="2" name="Graphic 1">
            <a:extLst>
              <a:ext uri="{FF2B5EF4-FFF2-40B4-BE49-F238E27FC236}">
                <a16:creationId xmlns:a16="http://schemas.microsoft.com/office/drawing/2014/main" id="{31843F92-2FD7-4D23-B4B6-ECAA50BFFA4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 y="592268"/>
            <a:ext cx="1955408" cy="2958840"/>
          </a:xfrm>
          <a:prstGeom prst="rect">
            <a:avLst/>
          </a:prstGeom>
        </p:spPr>
      </p:pic>
      <p:pic>
        <p:nvPicPr>
          <p:cNvPr id="6" name="Graphic 5">
            <a:extLst>
              <a:ext uri="{FF2B5EF4-FFF2-40B4-BE49-F238E27FC236}">
                <a16:creationId xmlns:a16="http://schemas.microsoft.com/office/drawing/2014/main" id="{D15DAFCA-F3E3-4770-81F4-F21D55E9202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82316" y="2872451"/>
            <a:ext cx="2836069" cy="2128838"/>
          </a:xfrm>
          <a:prstGeom prst="rect">
            <a:avLst/>
          </a:prstGeom>
        </p:spPr>
      </p:pic>
      <p:sp>
        <p:nvSpPr>
          <p:cNvPr id="7" name="TextBox 6">
            <a:extLst>
              <a:ext uri="{FF2B5EF4-FFF2-40B4-BE49-F238E27FC236}">
                <a16:creationId xmlns:a16="http://schemas.microsoft.com/office/drawing/2014/main" id="{06A58891-B791-4D53-B73B-A1B4AA6B6938}"/>
              </a:ext>
            </a:extLst>
          </p:cNvPr>
          <p:cNvSpPr txBox="1"/>
          <p:nvPr/>
        </p:nvSpPr>
        <p:spPr>
          <a:xfrm>
            <a:off x="4572000" y="3729037"/>
            <a:ext cx="4057650" cy="1200329"/>
          </a:xfrm>
          <a:prstGeom prst="rect">
            <a:avLst/>
          </a:prstGeom>
          <a:noFill/>
        </p:spPr>
        <p:txBody>
          <a:bodyPr wrap="square" rtlCol="0">
            <a:spAutoFit/>
          </a:bodyPr>
          <a:lstStyle/>
          <a:p>
            <a:pPr algn="just" defTabSz="685800">
              <a:buClrTx/>
            </a:pPr>
            <a:r>
              <a:rPr lang="en-US" sz="1800" i="1" kern="1200">
                <a:solidFill>
                  <a:prstClr val="black"/>
                </a:solidFill>
                <a:latin typeface="Arial" panose="020B0604020202020204" pitchFamily="34" charset="0"/>
                <a:ea typeface="+mn-ea"/>
                <a:cs typeface="Arial" panose="020B0604020202020204" pitchFamily="34" charset="0"/>
              </a:rPr>
              <a:t>Giúp Jackie nhận được những món đồ cần thiết cho hành trình phá án bằng cách trả lời đúng các câu hỏi sau nhé!</a:t>
            </a:r>
          </a:p>
        </p:txBody>
      </p:sp>
      <p:pic>
        <p:nvPicPr>
          <p:cNvPr id="8" name="Picture 7">
            <a:extLst>
              <a:ext uri="{FF2B5EF4-FFF2-40B4-BE49-F238E27FC236}">
                <a16:creationId xmlns:a16="http://schemas.microsoft.com/office/drawing/2014/main" id="{7D41DA43-36E6-4EBE-881B-260261D490FF}"/>
              </a:ext>
            </a:extLst>
          </p:cNvPr>
          <p:cNvPicPr>
            <a:picLocks noChangeAspect="1"/>
          </p:cNvPicPr>
          <p:nvPr/>
        </p:nvPicPr>
        <p:blipFill>
          <a:blip r:embed="rId8"/>
          <a:stretch>
            <a:fillRect/>
          </a:stretch>
        </p:blipFill>
        <p:spPr>
          <a:xfrm>
            <a:off x="3337723" y="2326050"/>
            <a:ext cx="6488231" cy="1092803"/>
          </a:xfrm>
          <a:prstGeom prst="rect">
            <a:avLst/>
          </a:prstGeom>
        </p:spPr>
      </p:pic>
    </p:spTree>
    <p:extLst>
      <p:ext uri="{BB962C8B-B14F-4D97-AF65-F5344CB8AC3E}">
        <p14:creationId xmlns:p14="http://schemas.microsoft.com/office/powerpoint/2010/main" val="11960869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arallelogram 15">
            <a:extLst>
              <a:ext uri="{FF2B5EF4-FFF2-40B4-BE49-F238E27FC236}">
                <a16:creationId xmlns:a16="http://schemas.microsoft.com/office/drawing/2014/main" id="{DD26B811-6F7D-4A4F-8EDC-B7EE329ED306}"/>
              </a:ext>
            </a:extLst>
          </p:cNvPr>
          <p:cNvSpPr/>
          <p:nvPr/>
        </p:nvSpPr>
        <p:spPr>
          <a:xfrm>
            <a:off x="2179620" y="19310"/>
            <a:ext cx="4778392" cy="5143500"/>
          </a:xfrm>
          <a:prstGeom prst="parallelogram">
            <a:avLst>
              <a:gd name="adj" fmla="val 23940"/>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15" name="Parallelogram 14">
            <a:extLst>
              <a:ext uri="{FF2B5EF4-FFF2-40B4-BE49-F238E27FC236}">
                <a16:creationId xmlns:a16="http://schemas.microsoft.com/office/drawing/2014/main" id="{2F8EFC01-5C28-4EEF-9F6B-CD1A391E0A06}"/>
              </a:ext>
            </a:extLst>
          </p:cNvPr>
          <p:cNvSpPr/>
          <p:nvPr/>
        </p:nvSpPr>
        <p:spPr>
          <a:xfrm>
            <a:off x="0" y="0"/>
            <a:ext cx="2313798" cy="5143500"/>
          </a:xfrm>
          <a:prstGeom prst="parallelogram">
            <a:avLst>
              <a:gd name="adj" fmla="val 46664"/>
            </a:avLst>
          </a:prstGeom>
          <a:solidFill>
            <a:srgbClr val="FFFA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2" name="Graphic 1">
            <a:extLst>
              <a:ext uri="{FF2B5EF4-FFF2-40B4-BE49-F238E27FC236}">
                <a16:creationId xmlns:a16="http://schemas.microsoft.com/office/drawing/2014/main" id="{46229B57-24B2-4C54-84E8-0800329CD01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39755" y="328612"/>
            <a:ext cx="2097080" cy="2012063"/>
          </a:xfrm>
          <a:prstGeom prst="rect">
            <a:avLst/>
          </a:prstGeom>
        </p:spPr>
      </p:pic>
      <p:sp>
        <p:nvSpPr>
          <p:cNvPr id="3" name="Rectangle: Rounded Corners 2">
            <a:extLst>
              <a:ext uri="{FF2B5EF4-FFF2-40B4-BE49-F238E27FC236}">
                <a16:creationId xmlns:a16="http://schemas.microsoft.com/office/drawing/2014/main" id="{A26D0101-5FB8-4CC4-935C-6620EB142AAC}"/>
              </a:ext>
            </a:extLst>
          </p:cNvPr>
          <p:cNvSpPr/>
          <p:nvPr/>
        </p:nvSpPr>
        <p:spPr>
          <a:xfrm>
            <a:off x="1372378" y="244642"/>
            <a:ext cx="7129463" cy="1038746"/>
          </a:xfrm>
          <a:custGeom>
            <a:avLst/>
            <a:gdLst>
              <a:gd name="connsiteX0" fmla="*/ 0 w 7129463"/>
              <a:gd name="connsiteY0" fmla="*/ 519373 h 1038746"/>
              <a:gd name="connsiteX1" fmla="*/ 519373 w 7129463"/>
              <a:gd name="connsiteY1" fmla="*/ 0 h 1038746"/>
              <a:gd name="connsiteX2" fmla="*/ 6610090 w 7129463"/>
              <a:gd name="connsiteY2" fmla="*/ 0 h 1038746"/>
              <a:gd name="connsiteX3" fmla="*/ 7129463 w 7129463"/>
              <a:gd name="connsiteY3" fmla="*/ 519373 h 1038746"/>
              <a:gd name="connsiteX4" fmla="*/ 7129463 w 7129463"/>
              <a:gd name="connsiteY4" fmla="*/ 519373 h 1038746"/>
              <a:gd name="connsiteX5" fmla="*/ 6610090 w 7129463"/>
              <a:gd name="connsiteY5" fmla="*/ 1038746 h 1038746"/>
              <a:gd name="connsiteX6" fmla="*/ 519373 w 7129463"/>
              <a:gd name="connsiteY6" fmla="*/ 1038746 h 1038746"/>
              <a:gd name="connsiteX7" fmla="*/ 0 w 7129463"/>
              <a:gd name="connsiteY7" fmla="*/ 519373 h 1038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29463" h="1038746" fill="none" extrusionOk="0">
                <a:moveTo>
                  <a:pt x="0" y="519373"/>
                </a:moveTo>
                <a:cubicBezTo>
                  <a:pt x="7971" y="240005"/>
                  <a:pt x="201226" y="-31905"/>
                  <a:pt x="519373" y="0"/>
                </a:cubicBezTo>
                <a:cubicBezTo>
                  <a:pt x="2046523" y="-154472"/>
                  <a:pt x="5734112" y="-165626"/>
                  <a:pt x="6610090" y="0"/>
                </a:cubicBezTo>
                <a:cubicBezTo>
                  <a:pt x="6903119" y="-7697"/>
                  <a:pt x="7100538" y="230362"/>
                  <a:pt x="7129463" y="519373"/>
                </a:cubicBezTo>
                <a:lnTo>
                  <a:pt x="7129463" y="519373"/>
                </a:lnTo>
                <a:cubicBezTo>
                  <a:pt x="7129066" y="783382"/>
                  <a:pt x="6872069" y="1030947"/>
                  <a:pt x="6610090" y="1038746"/>
                </a:cubicBezTo>
                <a:cubicBezTo>
                  <a:pt x="5611221" y="996542"/>
                  <a:pt x="3415165" y="877449"/>
                  <a:pt x="519373" y="1038746"/>
                </a:cubicBezTo>
                <a:cubicBezTo>
                  <a:pt x="267201" y="1043174"/>
                  <a:pt x="2660" y="838413"/>
                  <a:pt x="0" y="519373"/>
                </a:cubicBezTo>
                <a:close/>
              </a:path>
              <a:path w="7129463" h="1038746" stroke="0" extrusionOk="0">
                <a:moveTo>
                  <a:pt x="0" y="519373"/>
                </a:moveTo>
                <a:cubicBezTo>
                  <a:pt x="8864" y="233584"/>
                  <a:pt x="205035" y="-36993"/>
                  <a:pt x="519373" y="0"/>
                </a:cubicBezTo>
                <a:cubicBezTo>
                  <a:pt x="1179260" y="-136090"/>
                  <a:pt x="4219910" y="117287"/>
                  <a:pt x="6610090" y="0"/>
                </a:cubicBezTo>
                <a:cubicBezTo>
                  <a:pt x="6886939" y="28963"/>
                  <a:pt x="7173656" y="262549"/>
                  <a:pt x="7129463" y="519373"/>
                </a:cubicBezTo>
                <a:lnTo>
                  <a:pt x="7129463" y="519373"/>
                </a:lnTo>
                <a:cubicBezTo>
                  <a:pt x="7122140" y="838977"/>
                  <a:pt x="6889930" y="1039913"/>
                  <a:pt x="6610090" y="1038746"/>
                </a:cubicBezTo>
                <a:cubicBezTo>
                  <a:pt x="5635433" y="1085078"/>
                  <a:pt x="2318335" y="904806"/>
                  <a:pt x="519373" y="1038746"/>
                </a:cubicBezTo>
                <a:cubicBezTo>
                  <a:pt x="247841" y="1020359"/>
                  <a:pt x="29288" y="808958"/>
                  <a:pt x="0" y="519373"/>
                </a:cubicBezTo>
                <a:close/>
              </a:path>
            </a:pathLst>
          </a:custGeom>
          <a:solidFill>
            <a:srgbClr val="FFB655"/>
          </a:solidFill>
          <a:ln w="76200">
            <a:solidFill>
              <a:srgbClr val="FFB655"/>
            </a:solidFill>
            <a:extLst>
              <a:ext uri="{C807C97D-BFC1-408E-A445-0C87EB9F89A2}">
                <ask:lineSketchStyleProps xmlns:ask="http://schemas.microsoft.com/office/drawing/2018/sketchyshapes" sd="2214188587">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4" name="TextBox 3">
            <a:extLst>
              <a:ext uri="{FF2B5EF4-FFF2-40B4-BE49-F238E27FC236}">
                <a16:creationId xmlns:a16="http://schemas.microsoft.com/office/drawing/2014/main" id="{D83E69CB-1892-4DFA-9B07-33DA53D1AFE6}"/>
              </a:ext>
            </a:extLst>
          </p:cNvPr>
          <p:cNvSpPr txBox="1"/>
          <p:nvPr/>
        </p:nvSpPr>
        <p:spPr>
          <a:xfrm>
            <a:off x="1770058" y="363450"/>
            <a:ext cx="6657975" cy="523220"/>
          </a:xfrm>
          <a:prstGeom prst="rect">
            <a:avLst/>
          </a:prstGeom>
          <a:noFill/>
        </p:spPr>
        <p:txBody>
          <a:bodyPr wrap="square" rtlCol="0">
            <a:spAutoFit/>
          </a:bodyPr>
          <a:lstStyle/>
          <a:p>
            <a:pPr algn="just" defTabSz="685800">
              <a:buClrTx/>
            </a:pPr>
            <a:r>
              <a:rPr lang="en-US" sz="2800" kern="1200">
                <a:solidFill>
                  <a:prstClr val="black"/>
                </a:solidFill>
                <a:latin typeface="Arial" panose="020B0604020202020204" pitchFamily="34" charset="0"/>
                <a:ea typeface="+mn-ea"/>
                <a:cs typeface="Arial" panose="020B0604020202020204" pitchFamily="34" charset="0"/>
              </a:rPr>
              <a:t>Chúng ta đã học các loại biểu đồ nào?</a:t>
            </a:r>
          </a:p>
        </p:txBody>
      </p:sp>
      <p:sp>
        <p:nvSpPr>
          <p:cNvPr id="6" name="Rectangle: Rounded Corners 5">
            <a:extLst>
              <a:ext uri="{FF2B5EF4-FFF2-40B4-BE49-F238E27FC236}">
                <a16:creationId xmlns:a16="http://schemas.microsoft.com/office/drawing/2014/main" id="{9F892352-1366-4DEE-8084-C7B94BC56024}"/>
              </a:ext>
            </a:extLst>
          </p:cNvPr>
          <p:cNvSpPr/>
          <p:nvPr/>
        </p:nvSpPr>
        <p:spPr>
          <a:xfrm>
            <a:off x="1372378" y="1568459"/>
            <a:ext cx="2836769" cy="776549"/>
          </a:xfrm>
          <a:prstGeom prst="roundRect">
            <a:avLst/>
          </a:prstGeom>
          <a:solidFill>
            <a:srgbClr val="FFFAD4"/>
          </a:solidFill>
          <a:ln w="57150">
            <a:solidFill>
              <a:srgbClr val="FFB65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US" sz="3000" b="1" kern="1200">
                <a:solidFill>
                  <a:srgbClr val="66382E"/>
                </a:solidFill>
                <a:latin typeface="Arial" panose="020B0604020202020204" pitchFamily="34" charset="0"/>
                <a:cs typeface="Arial" panose="020B0604020202020204" pitchFamily="34" charset="0"/>
              </a:rPr>
              <a:t>Biểu đồ tranh</a:t>
            </a:r>
          </a:p>
        </p:txBody>
      </p:sp>
      <p:pic>
        <p:nvPicPr>
          <p:cNvPr id="12" name="Graphic 11">
            <a:extLst>
              <a:ext uri="{FF2B5EF4-FFF2-40B4-BE49-F238E27FC236}">
                <a16:creationId xmlns:a16="http://schemas.microsoft.com/office/drawing/2014/main" id="{EB786AE2-1A02-4B90-BD58-4848ACABA26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472362" y="4114479"/>
            <a:ext cx="1671638" cy="1071563"/>
          </a:xfrm>
          <a:prstGeom prst="rect">
            <a:avLst/>
          </a:prstGeom>
        </p:spPr>
      </p:pic>
      <p:sp>
        <p:nvSpPr>
          <p:cNvPr id="14" name="TextBox 13">
            <a:extLst>
              <a:ext uri="{FF2B5EF4-FFF2-40B4-BE49-F238E27FC236}">
                <a16:creationId xmlns:a16="http://schemas.microsoft.com/office/drawing/2014/main" id="{D177C7B7-DF85-46A0-B1AB-40297AEDA222}"/>
              </a:ext>
            </a:extLst>
          </p:cNvPr>
          <p:cNvSpPr txBox="1"/>
          <p:nvPr/>
        </p:nvSpPr>
        <p:spPr>
          <a:xfrm>
            <a:off x="1078706" y="4376307"/>
            <a:ext cx="6657975" cy="461665"/>
          </a:xfrm>
          <a:prstGeom prst="rect">
            <a:avLst/>
          </a:prstGeom>
          <a:noFill/>
        </p:spPr>
        <p:txBody>
          <a:bodyPr wrap="square" rtlCol="0">
            <a:spAutoFit/>
          </a:bodyPr>
          <a:lstStyle/>
          <a:p>
            <a:pPr algn="just" defTabSz="685800">
              <a:buClrTx/>
            </a:pPr>
            <a:r>
              <a:rPr lang="en-US" sz="2400" i="1" kern="1200">
                <a:solidFill>
                  <a:prstClr val="black"/>
                </a:solidFill>
                <a:latin typeface="Arial" panose="020B0604020202020204" pitchFamily="34" charset="0"/>
                <a:ea typeface="+mn-ea"/>
                <a:cs typeface="Arial" panose="020B0604020202020204" pitchFamily="34" charset="0"/>
              </a:rPr>
              <a:t>Bạn đã giúp Jackie nhận được vật phẩm</a:t>
            </a:r>
          </a:p>
        </p:txBody>
      </p:sp>
      <p:pic>
        <p:nvPicPr>
          <p:cNvPr id="18" name="Tieng-ting-www_nhacchuongvui_com">
            <a:hlinkClick r:id="" action="ppaction://media"/>
            <a:extLst>
              <a:ext uri="{FF2B5EF4-FFF2-40B4-BE49-F238E27FC236}">
                <a16:creationId xmlns:a16="http://schemas.microsoft.com/office/drawing/2014/main" id="{35EF7017-046A-420A-9E3C-FF1CE2F2882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69933" y="3129890"/>
            <a:ext cx="457200" cy="457200"/>
          </a:xfrm>
          <a:prstGeom prst="rect">
            <a:avLst/>
          </a:prstGeom>
        </p:spPr>
      </p:pic>
      <p:pic>
        <p:nvPicPr>
          <p:cNvPr id="19" name="Picture 2" descr="Biểu đồ tranh (Lý thuyết Toán lớp 6) | Chân trời sáng tạo">
            <a:extLst>
              <a:ext uri="{FF2B5EF4-FFF2-40B4-BE49-F238E27FC236}">
                <a16:creationId xmlns:a16="http://schemas.microsoft.com/office/drawing/2014/main" id="{C3B17FE9-5282-488B-B011-4ABDF4D999C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31340" y="2576276"/>
            <a:ext cx="2313799" cy="1329075"/>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Rounded Corners 19">
            <a:extLst>
              <a:ext uri="{FF2B5EF4-FFF2-40B4-BE49-F238E27FC236}">
                <a16:creationId xmlns:a16="http://schemas.microsoft.com/office/drawing/2014/main" id="{D77A1C8D-6406-4D28-8118-5B7910E44535}"/>
              </a:ext>
            </a:extLst>
          </p:cNvPr>
          <p:cNvSpPr/>
          <p:nvPr/>
        </p:nvSpPr>
        <p:spPr>
          <a:xfrm>
            <a:off x="5461428" y="1581512"/>
            <a:ext cx="2512551" cy="776549"/>
          </a:xfrm>
          <a:prstGeom prst="roundRect">
            <a:avLst/>
          </a:prstGeom>
          <a:solidFill>
            <a:srgbClr val="FFFAD4"/>
          </a:solidFill>
          <a:ln w="57150">
            <a:solidFill>
              <a:srgbClr val="FFB65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US" sz="3000" b="1" kern="1200">
                <a:solidFill>
                  <a:srgbClr val="66382E"/>
                </a:solidFill>
                <a:latin typeface="Arial" panose="020B0604020202020204" pitchFamily="34" charset="0"/>
                <a:cs typeface="Arial" panose="020B0604020202020204" pitchFamily="34" charset="0"/>
              </a:rPr>
              <a:t>Biểu đồ cột.</a:t>
            </a:r>
          </a:p>
        </p:txBody>
      </p:sp>
      <p:pic>
        <p:nvPicPr>
          <p:cNvPr id="2050" name="Picture 2" descr="Kỹ năng nhận biết các dạng biểu đồ trong đề thi Địa lý THPT 2024">
            <a:extLst>
              <a:ext uri="{FF2B5EF4-FFF2-40B4-BE49-F238E27FC236}">
                <a16:creationId xmlns:a16="http://schemas.microsoft.com/office/drawing/2014/main" id="{7F5A4545-0FC8-4E3E-B53E-B9501A6A2A5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55415" y="2457080"/>
            <a:ext cx="2749578" cy="1660745"/>
          </a:xfrm>
          <a:prstGeom prst="rect">
            <a:avLst/>
          </a:prstGeom>
          <a:noFill/>
          <a:extLst>
            <a:ext uri="{909E8E84-426E-40DD-AFC4-6F175D3DCCD1}">
              <a14:hiddenFill xmlns:a14="http://schemas.microsoft.com/office/drawing/2010/main">
                <a:solidFill>
                  <a:srgbClr val="FFFFFF"/>
                </a:solidFill>
              </a14:hiddenFill>
            </a:ext>
          </a:extLst>
        </p:spPr>
      </p:pic>
      <p:pic>
        <p:nvPicPr>
          <p:cNvPr id="21" name="Tieng-ting-www_nhacchuongvui_com">
            <a:hlinkClick r:id="" action="ppaction://media"/>
            <a:extLst>
              <a:ext uri="{FF2B5EF4-FFF2-40B4-BE49-F238E27FC236}">
                <a16:creationId xmlns:a16="http://schemas.microsoft.com/office/drawing/2014/main" id="{74054BDF-B004-4509-88E9-DC77133C3A8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61981" y="2457080"/>
            <a:ext cx="457200" cy="457200"/>
          </a:xfrm>
          <a:prstGeom prst="rect">
            <a:avLst/>
          </a:prstGeom>
        </p:spPr>
      </p:pic>
    </p:spTree>
    <p:extLst>
      <p:ext uri="{BB962C8B-B14F-4D97-AF65-F5344CB8AC3E}">
        <p14:creationId xmlns:p14="http://schemas.microsoft.com/office/powerpoint/2010/main" val="28773965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randombar(horizontal)">
                                      <p:cBhvr>
                                        <p:cTn id="11" dur="500"/>
                                        <p:tgtEl>
                                          <p:spTgt spid="19"/>
                                        </p:tgtEl>
                                      </p:cBhvr>
                                    </p:animEffect>
                                  </p:childTnLst>
                                </p:cTn>
                              </p:par>
                              <p:par>
                                <p:cTn id="12" presetID="1" presetClass="mediacall" presetSubtype="0" fill="hold" nodeType="withEffect">
                                  <p:stCondLst>
                                    <p:cond delay="0"/>
                                  </p:stCondLst>
                                  <p:childTnLst>
                                    <p:cmd type="call" cmd="playFrom(0.0)">
                                      <p:cBhvr>
                                        <p:cTn id="13" dur="2808" fill="hold"/>
                                        <p:tgtEl>
                                          <p:spTgt spid="18"/>
                                        </p:tgtEl>
                                      </p:cBhvr>
                                    </p:cmd>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4" presetClass="entr" presetSubtype="10" fill="hold" nodeType="withEffect">
                                  <p:stCondLst>
                                    <p:cond delay="0"/>
                                  </p:stCondLst>
                                  <p:childTnLst>
                                    <p:set>
                                      <p:cBhvr>
                                        <p:cTn id="20" dur="1" fill="hold">
                                          <p:stCondLst>
                                            <p:cond delay="0"/>
                                          </p:stCondLst>
                                        </p:cTn>
                                        <p:tgtEl>
                                          <p:spTgt spid="2050"/>
                                        </p:tgtEl>
                                        <p:attrNameLst>
                                          <p:attrName>style.visibility</p:attrName>
                                        </p:attrNameLst>
                                      </p:cBhvr>
                                      <p:to>
                                        <p:strVal val="visible"/>
                                      </p:to>
                                    </p:set>
                                    <p:animEffect transition="in" filter="randombar(horizontal)">
                                      <p:cBhvr>
                                        <p:cTn id="21" dur="500"/>
                                        <p:tgtEl>
                                          <p:spTgt spid="2050"/>
                                        </p:tgtEl>
                                      </p:cBhvr>
                                    </p:animEffect>
                                  </p:childTnLst>
                                </p:cTn>
                              </p:par>
                              <p:par>
                                <p:cTn id="22" presetID="1" presetClass="mediacall" presetSubtype="0" fill="hold" nodeType="withEffect">
                                  <p:stCondLst>
                                    <p:cond delay="0"/>
                                  </p:stCondLst>
                                  <p:childTnLst>
                                    <p:cmd type="call" cmd="playFrom(0.0)">
                                      <p:cBhvr>
                                        <p:cTn id="23" dur="2808" fill="hold"/>
                                        <p:tgtEl>
                                          <p:spTgt spid="21"/>
                                        </p:tgtEl>
                                      </p:cBhvr>
                                    </p:cmd>
                                  </p:childTnLst>
                                </p:cTn>
                              </p:par>
                              <p:par>
                                <p:cTn id="24" presetID="2" presetClass="entr" presetSubtype="4"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ppt_x"/>
                                          </p:val>
                                        </p:tav>
                                        <p:tav tm="100000">
                                          <p:val>
                                            <p:strVal val="#ppt_x"/>
                                          </p:val>
                                        </p:tav>
                                      </p:tavLst>
                                    </p:anim>
                                    <p:anim calcmode="lin" valueType="num">
                                      <p:cBhvr additive="base">
                                        <p:cTn id="27" dur="500" fill="hold"/>
                                        <p:tgtEl>
                                          <p:spTgt spid="14"/>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ppt_x"/>
                                          </p:val>
                                        </p:tav>
                                        <p:tav tm="100000">
                                          <p:val>
                                            <p:strVal val="#ppt_x"/>
                                          </p:val>
                                        </p:tav>
                                      </p:tavLst>
                                    </p:anim>
                                    <p:anim calcmode="lin" valueType="num">
                                      <p:cBhvr additive="base">
                                        <p:cTn id="3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18"/>
                </p:tgtEl>
              </p:cMediaNode>
            </p:audio>
            <p:audio>
              <p:cMediaNode vol="80000">
                <p:cTn id="33" fill="hold" display="0">
                  <p:stCondLst>
                    <p:cond delay="indefinite"/>
                  </p:stCondLst>
                  <p:endCondLst>
                    <p:cond evt="onStopAudio" delay="0">
                      <p:tgtEl>
                        <p:sldTgt/>
                      </p:tgtEl>
                    </p:cond>
                  </p:endCondLst>
                </p:cTn>
                <p:tgtEl>
                  <p:spTgt spid="21"/>
                </p:tgtEl>
              </p:cMediaNode>
            </p:audio>
          </p:childTnLst>
        </p:cTn>
      </p:par>
    </p:tnLst>
    <p:bldLst>
      <p:bldP spid="6" grpId="0" animBg="1"/>
      <p:bldP spid="14" grpId="0"/>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arallelogram 15">
            <a:extLst>
              <a:ext uri="{FF2B5EF4-FFF2-40B4-BE49-F238E27FC236}">
                <a16:creationId xmlns:a16="http://schemas.microsoft.com/office/drawing/2014/main" id="{DD26B811-6F7D-4A4F-8EDC-B7EE329ED306}"/>
              </a:ext>
            </a:extLst>
          </p:cNvPr>
          <p:cNvSpPr/>
          <p:nvPr/>
        </p:nvSpPr>
        <p:spPr>
          <a:xfrm>
            <a:off x="2179620" y="19310"/>
            <a:ext cx="4778392" cy="5143500"/>
          </a:xfrm>
          <a:prstGeom prst="parallelogram">
            <a:avLst>
              <a:gd name="adj" fmla="val 23940"/>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15" name="Parallelogram 14">
            <a:extLst>
              <a:ext uri="{FF2B5EF4-FFF2-40B4-BE49-F238E27FC236}">
                <a16:creationId xmlns:a16="http://schemas.microsoft.com/office/drawing/2014/main" id="{2F8EFC01-5C28-4EEF-9F6B-CD1A391E0A06}"/>
              </a:ext>
            </a:extLst>
          </p:cNvPr>
          <p:cNvSpPr/>
          <p:nvPr/>
        </p:nvSpPr>
        <p:spPr>
          <a:xfrm>
            <a:off x="0" y="0"/>
            <a:ext cx="2313798" cy="5143500"/>
          </a:xfrm>
          <a:prstGeom prst="parallelogram">
            <a:avLst>
              <a:gd name="adj" fmla="val 46664"/>
            </a:avLst>
          </a:prstGeom>
          <a:solidFill>
            <a:srgbClr val="FFFA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2" name="Graphic 1">
            <a:extLst>
              <a:ext uri="{FF2B5EF4-FFF2-40B4-BE49-F238E27FC236}">
                <a16:creationId xmlns:a16="http://schemas.microsoft.com/office/drawing/2014/main" id="{46229B57-24B2-4C54-84E8-0800329CD01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61525" y="27254"/>
            <a:ext cx="2097080" cy="2012063"/>
          </a:xfrm>
          <a:prstGeom prst="rect">
            <a:avLst/>
          </a:prstGeom>
        </p:spPr>
      </p:pic>
      <p:sp>
        <p:nvSpPr>
          <p:cNvPr id="3" name="Rectangle: Rounded Corners 2">
            <a:extLst>
              <a:ext uri="{FF2B5EF4-FFF2-40B4-BE49-F238E27FC236}">
                <a16:creationId xmlns:a16="http://schemas.microsoft.com/office/drawing/2014/main" id="{A26D0101-5FB8-4CC4-935C-6620EB142AAC}"/>
              </a:ext>
            </a:extLst>
          </p:cNvPr>
          <p:cNvSpPr/>
          <p:nvPr/>
        </p:nvSpPr>
        <p:spPr>
          <a:xfrm>
            <a:off x="2148288" y="260741"/>
            <a:ext cx="5740653" cy="1038746"/>
          </a:xfrm>
          <a:custGeom>
            <a:avLst/>
            <a:gdLst>
              <a:gd name="connsiteX0" fmla="*/ 0 w 5740653"/>
              <a:gd name="connsiteY0" fmla="*/ 519373 h 1038746"/>
              <a:gd name="connsiteX1" fmla="*/ 519373 w 5740653"/>
              <a:gd name="connsiteY1" fmla="*/ 0 h 1038746"/>
              <a:gd name="connsiteX2" fmla="*/ 5221280 w 5740653"/>
              <a:gd name="connsiteY2" fmla="*/ 0 h 1038746"/>
              <a:gd name="connsiteX3" fmla="*/ 5740653 w 5740653"/>
              <a:gd name="connsiteY3" fmla="*/ 519373 h 1038746"/>
              <a:gd name="connsiteX4" fmla="*/ 5740653 w 5740653"/>
              <a:gd name="connsiteY4" fmla="*/ 519373 h 1038746"/>
              <a:gd name="connsiteX5" fmla="*/ 5221280 w 5740653"/>
              <a:gd name="connsiteY5" fmla="*/ 1038746 h 1038746"/>
              <a:gd name="connsiteX6" fmla="*/ 519373 w 5740653"/>
              <a:gd name="connsiteY6" fmla="*/ 1038746 h 1038746"/>
              <a:gd name="connsiteX7" fmla="*/ 0 w 5740653"/>
              <a:gd name="connsiteY7" fmla="*/ 519373 h 1038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40653" h="1038746" fill="none" extrusionOk="0">
                <a:moveTo>
                  <a:pt x="0" y="519373"/>
                </a:moveTo>
                <a:cubicBezTo>
                  <a:pt x="7971" y="240005"/>
                  <a:pt x="201226" y="-31905"/>
                  <a:pt x="519373" y="0"/>
                </a:cubicBezTo>
                <a:cubicBezTo>
                  <a:pt x="1733504" y="-154472"/>
                  <a:pt x="3390301" y="-165626"/>
                  <a:pt x="5221280" y="0"/>
                </a:cubicBezTo>
                <a:cubicBezTo>
                  <a:pt x="5514309" y="-7697"/>
                  <a:pt x="5711728" y="230362"/>
                  <a:pt x="5740653" y="519373"/>
                </a:cubicBezTo>
                <a:lnTo>
                  <a:pt x="5740653" y="519373"/>
                </a:lnTo>
                <a:cubicBezTo>
                  <a:pt x="5740256" y="783382"/>
                  <a:pt x="5483259" y="1030947"/>
                  <a:pt x="5221280" y="1038746"/>
                </a:cubicBezTo>
                <a:cubicBezTo>
                  <a:pt x="4677433" y="996542"/>
                  <a:pt x="2377160" y="877449"/>
                  <a:pt x="519373" y="1038746"/>
                </a:cubicBezTo>
                <a:cubicBezTo>
                  <a:pt x="267201" y="1043174"/>
                  <a:pt x="2660" y="838413"/>
                  <a:pt x="0" y="519373"/>
                </a:cubicBezTo>
                <a:close/>
              </a:path>
              <a:path w="5740653" h="1038746" stroke="0" extrusionOk="0">
                <a:moveTo>
                  <a:pt x="0" y="519373"/>
                </a:moveTo>
                <a:cubicBezTo>
                  <a:pt x="8864" y="233584"/>
                  <a:pt x="205035" y="-36993"/>
                  <a:pt x="519373" y="0"/>
                </a:cubicBezTo>
                <a:cubicBezTo>
                  <a:pt x="1615371" y="-136090"/>
                  <a:pt x="4184095" y="117287"/>
                  <a:pt x="5221280" y="0"/>
                </a:cubicBezTo>
                <a:cubicBezTo>
                  <a:pt x="5498129" y="28963"/>
                  <a:pt x="5784846" y="262549"/>
                  <a:pt x="5740653" y="519373"/>
                </a:cubicBezTo>
                <a:lnTo>
                  <a:pt x="5740653" y="519373"/>
                </a:lnTo>
                <a:cubicBezTo>
                  <a:pt x="5733330" y="838977"/>
                  <a:pt x="5501120" y="1039913"/>
                  <a:pt x="5221280" y="1038746"/>
                </a:cubicBezTo>
                <a:cubicBezTo>
                  <a:pt x="4196538" y="1085078"/>
                  <a:pt x="1938955" y="904806"/>
                  <a:pt x="519373" y="1038746"/>
                </a:cubicBezTo>
                <a:cubicBezTo>
                  <a:pt x="247841" y="1020359"/>
                  <a:pt x="29288" y="808958"/>
                  <a:pt x="0" y="519373"/>
                </a:cubicBezTo>
                <a:close/>
              </a:path>
            </a:pathLst>
          </a:custGeom>
          <a:solidFill>
            <a:srgbClr val="FFB655"/>
          </a:solidFill>
          <a:ln w="76200">
            <a:solidFill>
              <a:srgbClr val="FFB655"/>
            </a:solidFill>
            <a:extLst>
              <a:ext uri="{C807C97D-BFC1-408E-A445-0C87EB9F89A2}">
                <ask:lineSketchStyleProps xmlns:ask="http://schemas.microsoft.com/office/drawing/2018/sketchyshapes" sd="2214188587">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14" name="TextBox 13">
            <a:extLst>
              <a:ext uri="{FF2B5EF4-FFF2-40B4-BE49-F238E27FC236}">
                <a16:creationId xmlns:a16="http://schemas.microsoft.com/office/drawing/2014/main" id="{D177C7B7-DF85-46A0-B1AB-40297AEDA222}"/>
              </a:ext>
            </a:extLst>
          </p:cNvPr>
          <p:cNvSpPr txBox="1"/>
          <p:nvPr/>
        </p:nvSpPr>
        <p:spPr>
          <a:xfrm>
            <a:off x="1078706" y="4376307"/>
            <a:ext cx="6657975" cy="461665"/>
          </a:xfrm>
          <a:prstGeom prst="rect">
            <a:avLst/>
          </a:prstGeom>
          <a:noFill/>
        </p:spPr>
        <p:txBody>
          <a:bodyPr wrap="square" rtlCol="0">
            <a:spAutoFit/>
          </a:bodyPr>
          <a:lstStyle/>
          <a:p>
            <a:pPr algn="just" defTabSz="685800">
              <a:buClrTx/>
            </a:pPr>
            <a:r>
              <a:rPr lang="en-US" sz="2400" i="1" kern="1200">
                <a:solidFill>
                  <a:prstClr val="black"/>
                </a:solidFill>
                <a:latin typeface="Arial" panose="020B0604020202020204" pitchFamily="34" charset="0"/>
                <a:ea typeface="+mn-ea"/>
                <a:cs typeface="Arial" panose="020B0604020202020204" pitchFamily="34" charset="0"/>
              </a:rPr>
              <a:t>Bạn đã giúp Jackie nhận được vật phẩm</a:t>
            </a:r>
          </a:p>
        </p:txBody>
      </p:sp>
      <p:pic>
        <p:nvPicPr>
          <p:cNvPr id="17" name="Tieng-ting-www_nhacchuongvui_com">
            <a:hlinkClick r:id="" action="ppaction://media"/>
            <a:extLst>
              <a:ext uri="{FF2B5EF4-FFF2-40B4-BE49-F238E27FC236}">
                <a16:creationId xmlns:a16="http://schemas.microsoft.com/office/drawing/2014/main" id="{AFBC25B6-D7D1-42A5-8340-A77ADE66114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23071" y="2916289"/>
            <a:ext cx="457200" cy="457200"/>
          </a:xfrm>
          <a:prstGeom prst="rect">
            <a:avLst/>
          </a:prstGeom>
        </p:spPr>
      </p:pic>
      <p:pic>
        <p:nvPicPr>
          <p:cNvPr id="10" name="Graphic 9">
            <a:extLst>
              <a:ext uri="{FF2B5EF4-FFF2-40B4-BE49-F238E27FC236}">
                <a16:creationId xmlns:a16="http://schemas.microsoft.com/office/drawing/2014/main" id="{3269C3FD-633F-4843-A752-7C9EA2AC0B9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93776" y="3955522"/>
            <a:ext cx="1593445" cy="1086189"/>
          </a:xfrm>
          <a:prstGeom prst="rect">
            <a:avLst/>
          </a:prstGeom>
        </p:spPr>
      </p:pic>
      <p:pic>
        <p:nvPicPr>
          <p:cNvPr id="13" name="Graphic 12">
            <a:extLst>
              <a:ext uri="{FF2B5EF4-FFF2-40B4-BE49-F238E27FC236}">
                <a16:creationId xmlns:a16="http://schemas.microsoft.com/office/drawing/2014/main" id="{765D621E-CDE0-448A-B702-B65534F72FF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681083" y="4179684"/>
            <a:ext cx="1117414" cy="942818"/>
          </a:xfrm>
          <a:prstGeom prst="rect">
            <a:avLst/>
          </a:prstGeom>
        </p:spPr>
      </p:pic>
      <p:sp>
        <p:nvSpPr>
          <p:cNvPr id="18" name="TextBox 17">
            <a:extLst>
              <a:ext uri="{FF2B5EF4-FFF2-40B4-BE49-F238E27FC236}">
                <a16:creationId xmlns:a16="http://schemas.microsoft.com/office/drawing/2014/main" id="{B96EA76C-DA41-45B2-B0CA-9DB49E7F7FB8}"/>
              </a:ext>
            </a:extLst>
          </p:cNvPr>
          <p:cNvSpPr txBox="1"/>
          <p:nvPr/>
        </p:nvSpPr>
        <p:spPr>
          <a:xfrm>
            <a:off x="3414712" y="439051"/>
            <a:ext cx="6657975" cy="523220"/>
          </a:xfrm>
          <a:prstGeom prst="rect">
            <a:avLst/>
          </a:prstGeom>
          <a:noFill/>
        </p:spPr>
        <p:txBody>
          <a:bodyPr wrap="square" rtlCol="0">
            <a:spAutoFit/>
          </a:bodyPr>
          <a:lstStyle/>
          <a:p>
            <a:pPr algn="just" defTabSz="685800">
              <a:buClrTx/>
            </a:pPr>
            <a:r>
              <a:rPr lang="en-US" sz="2800" kern="1200">
                <a:solidFill>
                  <a:prstClr val="black"/>
                </a:solidFill>
                <a:latin typeface="Arial" panose="020B0604020202020204" pitchFamily="34" charset="0"/>
                <a:ea typeface="+mn-ea"/>
                <a:cs typeface="Arial" panose="020B0604020202020204" pitchFamily="34" charset="0"/>
              </a:rPr>
              <a:t>Đây là biểu đồ gì?</a:t>
            </a:r>
          </a:p>
        </p:txBody>
      </p:sp>
      <p:sp>
        <p:nvSpPr>
          <p:cNvPr id="19" name="Rectangle: Rounded Corners 18">
            <a:extLst>
              <a:ext uri="{FF2B5EF4-FFF2-40B4-BE49-F238E27FC236}">
                <a16:creationId xmlns:a16="http://schemas.microsoft.com/office/drawing/2014/main" id="{1BC7934B-F8F7-4CBE-A7D2-7C936CA43572}"/>
              </a:ext>
            </a:extLst>
          </p:cNvPr>
          <p:cNvSpPr/>
          <p:nvPr/>
        </p:nvSpPr>
        <p:spPr>
          <a:xfrm>
            <a:off x="328952" y="3059906"/>
            <a:ext cx="2974643" cy="1119778"/>
          </a:xfrm>
          <a:prstGeom prst="roundRect">
            <a:avLst/>
          </a:prstGeom>
          <a:solidFill>
            <a:srgbClr val="FFFAD4"/>
          </a:solidFill>
          <a:ln w="57150">
            <a:solidFill>
              <a:srgbClr val="FFB65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US" sz="3000" b="1" kern="1200">
                <a:solidFill>
                  <a:srgbClr val="66382E"/>
                </a:solidFill>
                <a:latin typeface="Arial" panose="020B0604020202020204" pitchFamily="34" charset="0"/>
                <a:cs typeface="Arial" panose="020B0604020202020204" pitchFamily="34" charset="0"/>
              </a:rPr>
              <a:t>Biểu đồ hình quạt tròn </a:t>
            </a:r>
          </a:p>
        </p:txBody>
      </p:sp>
      <p:pic>
        <p:nvPicPr>
          <p:cNvPr id="6" name="Picture 5">
            <a:extLst>
              <a:ext uri="{FF2B5EF4-FFF2-40B4-BE49-F238E27FC236}">
                <a16:creationId xmlns:a16="http://schemas.microsoft.com/office/drawing/2014/main" id="{A5012108-EA0F-E2EB-5E69-081BD4672AF3}"/>
              </a:ext>
            </a:extLst>
          </p:cNvPr>
          <p:cNvPicPr>
            <a:picLocks noChangeAspect="1"/>
          </p:cNvPicPr>
          <p:nvPr/>
        </p:nvPicPr>
        <p:blipFill>
          <a:blip r:embed="rId11"/>
          <a:stretch>
            <a:fillRect/>
          </a:stretch>
        </p:blipFill>
        <p:spPr>
          <a:xfrm>
            <a:off x="3774139" y="1345688"/>
            <a:ext cx="2974643" cy="2973158"/>
          </a:xfrm>
          <a:prstGeom prst="rect">
            <a:avLst/>
          </a:prstGeom>
        </p:spPr>
      </p:pic>
    </p:spTree>
    <p:extLst>
      <p:ext uri="{BB962C8B-B14F-4D97-AF65-F5344CB8AC3E}">
        <p14:creationId xmlns:p14="http://schemas.microsoft.com/office/powerpoint/2010/main" val="11859126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ppt_x"/>
                                          </p:val>
                                        </p:tav>
                                        <p:tav tm="100000">
                                          <p:val>
                                            <p:strVal val="#ppt_x"/>
                                          </p:val>
                                        </p:tav>
                                      </p:tavLst>
                                    </p:anim>
                                    <p:anim calcmode="lin" valueType="num">
                                      <p:cBhvr additive="base">
                                        <p:cTn id="11" dur="500" fill="hold"/>
                                        <p:tgtEl>
                                          <p:spTgt spid="14"/>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ppt_x"/>
                                          </p:val>
                                        </p:tav>
                                        <p:tav tm="100000">
                                          <p:val>
                                            <p:strVal val="#ppt_x"/>
                                          </p:val>
                                        </p:tav>
                                      </p:tavLst>
                                    </p:anim>
                                    <p:anim calcmode="lin" valueType="num">
                                      <p:cBhvr additive="base">
                                        <p:cTn id="15" dur="500" fill="hold"/>
                                        <p:tgtEl>
                                          <p:spTgt spid="10"/>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ppt_x"/>
                                          </p:val>
                                        </p:tav>
                                        <p:tav tm="100000">
                                          <p:val>
                                            <p:strVal val="#ppt_x"/>
                                          </p:val>
                                        </p:tav>
                                      </p:tavLst>
                                    </p:anim>
                                    <p:anim calcmode="lin" valueType="num">
                                      <p:cBhvr additive="base">
                                        <p:cTn id="19" dur="500" fill="hold"/>
                                        <p:tgtEl>
                                          <p:spTgt spid="13"/>
                                        </p:tgtEl>
                                        <p:attrNameLst>
                                          <p:attrName>ppt_y</p:attrName>
                                        </p:attrNameLst>
                                      </p:cBhvr>
                                      <p:tavLst>
                                        <p:tav tm="0">
                                          <p:val>
                                            <p:strVal val="1+#ppt_h/2"/>
                                          </p:val>
                                        </p:tav>
                                        <p:tav tm="100000">
                                          <p:val>
                                            <p:strVal val="#ppt_y"/>
                                          </p:val>
                                        </p:tav>
                                      </p:tavLst>
                                    </p:anim>
                                  </p:childTnLst>
                                </p:cTn>
                              </p:par>
                              <p:par>
                                <p:cTn id="20" presetID="1" presetClass="mediacall" presetSubtype="0" fill="hold" nodeType="withEffect">
                                  <p:stCondLst>
                                    <p:cond delay="0"/>
                                  </p:stCondLst>
                                  <p:childTnLst>
                                    <p:cmd type="call" cmd="playFrom(0.0)">
                                      <p:cBhvr>
                                        <p:cTn id="21" dur="2808"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17"/>
                </p:tgtEl>
              </p:cMediaNode>
            </p:audio>
          </p:childTnLst>
        </p:cTn>
      </p:par>
    </p:tnLst>
    <p:bldLst>
      <p:bldP spid="14" grpId="0"/>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FFCE0C-E8BE-9DFC-5ACB-EA960CBB1026}"/>
              </a:ext>
            </a:extLst>
          </p:cNvPr>
          <p:cNvPicPr>
            <a:picLocks noChangeAspect="1"/>
          </p:cNvPicPr>
          <p:nvPr/>
        </p:nvPicPr>
        <p:blipFill>
          <a:blip r:embed="rId2"/>
          <a:stretch>
            <a:fillRect/>
          </a:stretch>
        </p:blipFill>
        <p:spPr>
          <a:xfrm>
            <a:off x="0" y="545932"/>
            <a:ext cx="9062088" cy="3834994"/>
          </a:xfrm>
          <a:prstGeom prst="rect">
            <a:avLst/>
          </a:prstGeom>
        </p:spPr>
      </p:pic>
      <p:sp>
        <p:nvSpPr>
          <p:cNvPr id="5" name="Speech Bubble: Rectangle with Corners Rounded 4">
            <a:extLst>
              <a:ext uri="{FF2B5EF4-FFF2-40B4-BE49-F238E27FC236}">
                <a16:creationId xmlns:a16="http://schemas.microsoft.com/office/drawing/2014/main" id="{D201DDB9-3E7D-7342-63F0-BE2638DC5CA4}"/>
              </a:ext>
            </a:extLst>
          </p:cNvPr>
          <p:cNvSpPr/>
          <p:nvPr/>
        </p:nvSpPr>
        <p:spPr>
          <a:xfrm>
            <a:off x="31112" y="1982478"/>
            <a:ext cx="3135085" cy="961902"/>
          </a:xfrm>
          <a:prstGeom prst="wedgeRoundRectCallout">
            <a:avLst/>
          </a:prstGeom>
          <a:solidFill>
            <a:srgbClr val="D4EFFD"/>
          </a:solidFill>
          <a:ln>
            <a:solidFill>
              <a:srgbClr val="D4EF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1800" b="0" i="0" u="none" strike="noStrike" baseline="0">
                <a:solidFill>
                  <a:schemeClr val="tx1"/>
                </a:solidFill>
              </a:rPr>
              <a:t>Dùng biểu đồ nào thể hiện</a:t>
            </a:r>
          </a:p>
          <a:p>
            <a:pPr algn="ctr"/>
            <a:r>
              <a:rPr lang="vi-VN" sz="1800" b="0" i="0" u="none" strike="noStrike" baseline="0">
                <a:solidFill>
                  <a:schemeClr val="tx1"/>
                </a:solidFill>
              </a:rPr>
              <a:t>các số liệu dưới dạng tỉ số</a:t>
            </a:r>
          </a:p>
          <a:p>
            <a:pPr algn="ctr"/>
            <a:r>
              <a:rPr lang="en-US" sz="1800" b="0" i="0" u="none" strike="noStrike" baseline="0">
                <a:solidFill>
                  <a:schemeClr val="tx1"/>
                </a:solidFill>
              </a:rPr>
              <a:t>phần trăm?</a:t>
            </a:r>
            <a:endParaRPr lang="en-US" sz="1800">
              <a:solidFill>
                <a:schemeClr val="tx1"/>
              </a:solidFill>
            </a:endParaRPr>
          </a:p>
        </p:txBody>
      </p:sp>
      <p:sp>
        <p:nvSpPr>
          <p:cNvPr id="6" name="Speech Bubble: Rectangle with Corners Rounded 5">
            <a:extLst>
              <a:ext uri="{FF2B5EF4-FFF2-40B4-BE49-F238E27FC236}">
                <a16:creationId xmlns:a16="http://schemas.microsoft.com/office/drawing/2014/main" id="{F6762A5D-A67B-5455-7150-0B54E84B5D27}"/>
              </a:ext>
            </a:extLst>
          </p:cNvPr>
          <p:cNvSpPr/>
          <p:nvPr/>
        </p:nvSpPr>
        <p:spPr>
          <a:xfrm>
            <a:off x="6028212" y="762573"/>
            <a:ext cx="3020786" cy="1184980"/>
          </a:xfrm>
          <a:prstGeom prst="wedgeRoundRectCallout">
            <a:avLst/>
          </a:prstGeom>
          <a:solidFill>
            <a:srgbClr val="D4EFFD"/>
          </a:solidFill>
          <a:ln>
            <a:solidFill>
              <a:srgbClr val="D4EF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1800" b="0" i="0" u="none" strike="noStrike" baseline="0">
                <a:solidFill>
                  <a:schemeClr val="tx1"/>
                </a:solidFill>
              </a:rPr>
              <a:t>Biểu đồ hình quạt tròn thể</a:t>
            </a:r>
            <a:r>
              <a:rPr lang="en-US" sz="1800" b="0" i="0" u="none" strike="noStrike" baseline="0">
                <a:solidFill>
                  <a:schemeClr val="tx1"/>
                </a:solidFill>
              </a:rPr>
              <a:t> </a:t>
            </a:r>
            <a:r>
              <a:rPr lang="vi-VN" sz="1800" b="0" i="0" u="none" strike="noStrike" baseline="0">
                <a:solidFill>
                  <a:schemeClr val="tx1"/>
                </a:solidFill>
              </a:rPr>
              <a:t>hiện được sự liên quan</a:t>
            </a:r>
            <a:r>
              <a:rPr lang="en-US" sz="1800" b="0" i="0" u="none" strike="noStrike" baseline="0">
                <a:solidFill>
                  <a:schemeClr val="tx1"/>
                </a:solidFill>
              </a:rPr>
              <a:t> </a:t>
            </a:r>
            <a:r>
              <a:rPr lang="vi-VN" sz="1800" b="0" i="0" u="none" strike="noStrike" baseline="0">
                <a:solidFill>
                  <a:schemeClr val="tx1"/>
                </a:solidFill>
              </a:rPr>
              <a:t>giữa mỗi số liệu với</a:t>
            </a:r>
          </a:p>
          <a:p>
            <a:pPr algn="ctr"/>
            <a:r>
              <a:rPr lang="vi-VN" sz="1800" b="0" i="0" u="none" strike="noStrike" baseline="0">
                <a:solidFill>
                  <a:schemeClr val="tx1"/>
                </a:solidFill>
              </a:rPr>
              <a:t>toàn bộ các số liệu.</a:t>
            </a:r>
            <a:endParaRPr lang="en-US" sz="1800">
              <a:solidFill>
                <a:schemeClr val="tx1"/>
              </a:solidFill>
            </a:endParaRPr>
          </a:p>
        </p:txBody>
      </p:sp>
    </p:spTree>
    <p:extLst>
      <p:ext uri="{BB962C8B-B14F-4D97-AF65-F5344CB8AC3E}">
        <p14:creationId xmlns:p14="http://schemas.microsoft.com/office/powerpoint/2010/main" val="39719346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1FBA4D4D-DC1B-4923-91F6-5111DF2C244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01889" y="641206"/>
            <a:ext cx="11747778" cy="1868091"/>
          </a:xfrm>
          <a:prstGeom prst="rect">
            <a:avLst/>
          </a:prstGeom>
        </p:spPr>
      </p:pic>
      <p:sp>
        <p:nvSpPr>
          <p:cNvPr id="4" name="TextBox 3">
            <a:extLst>
              <a:ext uri="{FF2B5EF4-FFF2-40B4-BE49-F238E27FC236}">
                <a16:creationId xmlns:a16="http://schemas.microsoft.com/office/drawing/2014/main" id="{0439CF62-10AB-4213-9B65-4E620F0A95A4}"/>
              </a:ext>
            </a:extLst>
          </p:cNvPr>
          <p:cNvSpPr txBox="1"/>
          <p:nvPr/>
        </p:nvSpPr>
        <p:spPr>
          <a:xfrm>
            <a:off x="685700" y="3826399"/>
            <a:ext cx="4386362" cy="646331"/>
          </a:xfrm>
          <a:prstGeom prst="rect">
            <a:avLst/>
          </a:prstGeom>
          <a:noFill/>
        </p:spPr>
        <p:txBody>
          <a:bodyPr wrap="square" rtlCol="0">
            <a:spAutoFit/>
          </a:bodyPr>
          <a:lstStyle/>
          <a:p>
            <a:pPr algn="ctr" defTabSz="685800">
              <a:buClrTx/>
            </a:pPr>
            <a:r>
              <a:rPr lang="en-US" sz="1800" i="1" kern="1200">
                <a:solidFill>
                  <a:prstClr val="black"/>
                </a:solidFill>
                <a:latin typeface="Arial" panose="020B0604020202020204" pitchFamily="34" charset="0"/>
                <a:ea typeface="+mn-ea"/>
                <a:cs typeface="Arial" panose="020B0604020202020204" pitchFamily="34" charset="0"/>
              </a:rPr>
              <a:t>Cùng Jackie thu thập thông tin tên trộm bằng cách tham gia hoạt động sau nhé!</a:t>
            </a:r>
          </a:p>
        </p:txBody>
      </p:sp>
      <p:pic>
        <p:nvPicPr>
          <p:cNvPr id="5" name="Graphic 4">
            <a:extLst>
              <a:ext uri="{FF2B5EF4-FFF2-40B4-BE49-F238E27FC236}">
                <a16:creationId xmlns:a16="http://schemas.microsoft.com/office/drawing/2014/main" id="{E19AEB56-F0B5-4CE6-834B-5D52FEBFEBC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54986" y="149572"/>
            <a:ext cx="1416827" cy="2106598"/>
          </a:xfrm>
          <a:prstGeom prst="rect">
            <a:avLst/>
          </a:prstGeom>
        </p:spPr>
      </p:pic>
      <p:pic>
        <p:nvPicPr>
          <p:cNvPr id="7" name="Graphic 6">
            <a:extLst>
              <a:ext uri="{FF2B5EF4-FFF2-40B4-BE49-F238E27FC236}">
                <a16:creationId xmlns:a16="http://schemas.microsoft.com/office/drawing/2014/main" id="{82BBE8F4-7A78-4CE8-830B-A8D83CF2731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5364957" y="2509297"/>
            <a:ext cx="4487902" cy="2634203"/>
          </a:xfrm>
          <a:prstGeom prst="rect">
            <a:avLst/>
          </a:prstGeom>
        </p:spPr>
      </p:pic>
      <p:pic>
        <p:nvPicPr>
          <p:cNvPr id="8" name="Picture 7">
            <a:extLst>
              <a:ext uri="{FF2B5EF4-FFF2-40B4-BE49-F238E27FC236}">
                <a16:creationId xmlns:a16="http://schemas.microsoft.com/office/drawing/2014/main" id="{FCAAC698-FF89-4311-A44A-B409B148348E}"/>
              </a:ext>
            </a:extLst>
          </p:cNvPr>
          <p:cNvPicPr>
            <a:picLocks noChangeAspect="1"/>
          </p:cNvPicPr>
          <p:nvPr/>
        </p:nvPicPr>
        <p:blipFill>
          <a:blip r:embed="rId8"/>
          <a:stretch>
            <a:fillRect/>
          </a:stretch>
        </p:blipFill>
        <p:spPr>
          <a:xfrm>
            <a:off x="-172303" y="2733595"/>
            <a:ext cx="6488231" cy="1092803"/>
          </a:xfrm>
          <a:prstGeom prst="rect">
            <a:avLst/>
          </a:prstGeom>
        </p:spPr>
      </p:pic>
    </p:spTree>
    <p:extLst>
      <p:ext uri="{BB962C8B-B14F-4D97-AF65-F5344CB8AC3E}">
        <p14:creationId xmlns:p14="http://schemas.microsoft.com/office/powerpoint/2010/main" val="37457064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t="53920"/>
          <a:stretch/>
        </p:blipFill>
        <p:spPr>
          <a:xfrm>
            <a:off x="0" y="2742454"/>
            <a:ext cx="9144000" cy="2474140"/>
          </a:xfrm>
          <a:prstGeom prst="rect">
            <a:avLst/>
          </a:prstGeom>
        </p:spPr>
      </p:pic>
      <p:graphicFrame>
        <p:nvGraphicFramePr>
          <p:cNvPr id="4" name="Chart 3"/>
          <p:cNvGraphicFramePr/>
          <p:nvPr/>
        </p:nvGraphicFramePr>
        <p:xfrm>
          <a:off x="3954885" y="30846"/>
          <a:ext cx="5688599" cy="4009607"/>
        </p:xfrm>
        <a:graphic>
          <a:graphicData uri="http://schemas.openxmlformats.org/drawingml/2006/chart">
            <c:chart xmlns:c="http://schemas.openxmlformats.org/drawingml/2006/chart" xmlns:r="http://schemas.openxmlformats.org/officeDocument/2006/relationships" r:id="rId4"/>
          </a:graphicData>
        </a:graphic>
      </p:graphicFrame>
      <p:pic>
        <p:nvPicPr>
          <p:cNvPr id="5" name="Picture 4"/>
          <p:cNvPicPr>
            <a:picLocks noChangeAspect="1"/>
          </p:cNvPicPr>
          <p:nvPr/>
        </p:nvPicPr>
        <p:blipFill rotWithShape="1">
          <a:blip r:embed="rId5">
            <a:extLst>
              <a:ext uri="{BEBA8EAE-BF5A-486C-A8C5-ECC9F3942E4B}">
                <a14:imgProps xmlns:a14="http://schemas.microsoft.com/office/drawing/2010/main">
                  <a14:imgLayer r:embed="rId6">
                    <a14:imgEffect>
                      <a14:backgroundRemoval t="2040" b="43156" l="24423" r="42552">
                        <a14:foregroundMark x1="29734" y1="10843" x2="30427" y2="16479"/>
                        <a14:foregroundMark x1="39607" y1="9930" x2="34527" y2="21310"/>
                        <a14:foregroundMark x1="39145" y1="21685" x2="40647" y2="23725"/>
                        <a14:foregroundMark x1="28695" y1="23886" x2="31986" y2="22330"/>
                      </a14:backgroundRemoval>
                    </a14:imgEffect>
                  </a14:imgLayer>
                </a14:imgProps>
              </a:ext>
            </a:extLst>
          </a:blip>
          <a:srcRect l="22252" r="55146" b="56849"/>
          <a:stretch/>
        </p:blipFill>
        <p:spPr>
          <a:xfrm flipH="1">
            <a:off x="145244" y="1612405"/>
            <a:ext cx="2099269" cy="4310993"/>
          </a:xfrm>
          <a:prstGeom prst="rect">
            <a:avLst/>
          </a:prstGeom>
        </p:spPr>
      </p:pic>
      <p:sp>
        <p:nvSpPr>
          <p:cNvPr id="7" name="Speech Bubble: Rectangle with Corners Rounded 6"/>
          <p:cNvSpPr/>
          <p:nvPr/>
        </p:nvSpPr>
        <p:spPr>
          <a:xfrm>
            <a:off x="503583" y="301231"/>
            <a:ext cx="4333460" cy="1552490"/>
          </a:xfrm>
          <a:prstGeom prst="wedgeRoundRectCallout">
            <a:avLst>
              <a:gd name="adj1" fmla="val -18499"/>
              <a:gd name="adj2" fmla="val 77901"/>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Rectangle 7"/>
          <p:cNvSpPr/>
          <p:nvPr/>
        </p:nvSpPr>
        <p:spPr>
          <a:xfrm>
            <a:off x="503583" y="443979"/>
            <a:ext cx="4333460" cy="1237262"/>
          </a:xfrm>
          <a:prstGeom prst="rect">
            <a:avLst/>
          </a:prstGeom>
        </p:spPr>
        <p:txBody>
          <a:bodyPr wrap="square">
            <a:spAutoFit/>
          </a:bodyPr>
          <a:lstStyle/>
          <a:p>
            <a:pPr marL="0" marR="0" lvl="0" indent="0" algn="ctr" defTabSz="914400" rtl="0" eaLnBrk="1" fontAlgn="base" latinLnBrk="0" hangingPunct="1">
              <a:lnSpc>
                <a:spcPct val="100000"/>
              </a:lnSpc>
              <a:spcBef>
                <a:spcPct val="10000"/>
              </a:spcBef>
              <a:spcAft>
                <a:spcPct val="0"/>
              </a:spcAft>
              <a:buClr>
                <a:srgbClr val="000000"/>
              </a:buClr>
              <a:buSzTx/>
              <a:buFont typeface="Arial"/>
              <a:buNone/>
              <a:tabLst/>
              <a:defRPr/>
            </a:pP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Đây</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là</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biểu</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đồ</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hình</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quạt</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p>
          <a:p>
            <a:pPr marL="0" marR="0" lvl="0" indent="0" algn="ctr" defTabSz="914400" rtl="0" eaLnBrk="1" fontAlgn="base" latinLnBrk="0" hangingPunct="1">
              <a:lnSpc>
                <a:spcPct val="100000"/>
              </a:lnSpc>
              <a:spcBef>
                <a:spcPct val="10000"/>
              </a:spcBef>
              <a:spcAft>
                <a:spcPct val="0"/>
              </a:spcAft>
              <a:buClr>
                <a:srgbClr val="000000"/>
              </a:buClr>
              <a:buSzTx/>
              <a:buFont typeface="Arial"/>
              <a:buNone/>
              <a:tabLst/>
              <a:defRPr/>
            </a:pP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hãy</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quan</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sát</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và</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cho</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biết</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biểu</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đồ</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hình</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quạt</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có</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đặc</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điểm</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gì</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a:t>
            </a:r>
          </a:p>
        </p:txBody>
      </p:sp>
      <p:pic>
        <p:nvPicPr>
          <p:cNvPr id="9" name="Picture 8">
            <a:extLst>
              <a:ext uri="{FF2B5EF4-FFF2-40B4-BE49-F238E27FC236}">
                <a16:creationId xmlns:a16="http://schemas.microsoft.com/office/drawing/2014/main" id="{4A0702C1-AAAF-85CE-1DAE-A658B0F79660}"/>
              </a:ext>
            </a:extLst>
          </p:cNvPr>
          <p:cNvPicPr>
            <a:picLocks noChangeAspect="1"/>
          </p:cNvPicPr>
          <p:nvPr/>
        </p:nvPicPr>
        <p:blipFill>
          <a:blip r:embed="rId7"/>
          <a:stretch>
            <a:fillRect/>
          </a:stretch>
        </p:blipFill>
        <p:spPr>
          <a:xfrm>
            <a:off x="4986461" y="393534"/>
            <a:ext cx="3625446" cy="3623636"/>
          </a:xfrm>
          <a:prstGeom prst="rect">
            <a:avLst/>
          </a:prstGeom>
        </p:spPr>
      </p:pic>
    </p:spTree>
    <p:extLst>
      <p:ext uri="{BB962C8B-B14F-4D97-AF65-F5344CB8AC3E}">
        <p14:creationId xmlns:p14="http://schemas.microsoft.com/office/powerpoint/2010/main" val="10246602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par>
                                <p:cTn id="9" presetID="37"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900" decel="100000" fill="hold"/>
                                        <p:tgtEl>
                                          <p:spTgt spid="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15" presetID="4"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par>
                                <p:cTn id="25" presetID="42"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2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7" grpId="0" animBg="1"/>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srcRect t="53920"/>
          <a:stretch/>
        </p:blipFill>
        <p:spPr>
          <a:xfrm>
            <a:off x="0" y="2669360"/>
            <a:ext cx="9144000" cy="2474140"/>
          </a:xfrm>
          <a:prstGeom prst="rect">
            <a:avLst/>
          </a:prstGeom>
        </p:spPr>
      </p:pic>
      <p:grpSp>
        <p:nvGrpSpPr>
          <p:cNvPr id="13" name="Group 12"/>
          <p:cNvGrpSpPr/>
          <p:nvPr/>
        </p:nvGrpSpPr>
        <p:grpSpPr>
          <a:xfrm>
            <a:off x="4095915" y="334402"/>
            <a:ext cx="4572000" cy="951059"/>
            <a:chOff x="4095915" y="334402"/>
            <a:chExt cx="4572000" cy="951059"/>
          </a:xfrm>
        </p:grpSpPr>
        <p:sp>
          <p:nvSpPr>
            <p:cNvPr id="9" name="Rectangle: Rounded Corners 8"/>
            <p:cNvSpPr/>
            <p:nvPr/>
          </p:nvSpPr>
          <p:spPr>
            <a:xfrm>
              <a:off x="4095915" y="334402"/>
              <a:ext cx="4572000" cy="951059"/>
            </a:xfrm>
            <a:prstGeom prst="round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 name="Rectangle: Rounded Corners 9"/>
            <p:cNvSpPr/>
            <p:nvPr/>
          </p:nvSpPr>
          <p:spPr>
            <a:xfrm>
              <a:off x="4192490" y="414791"/>
              <a:ext cx="4422417" cy="790630"/>
            </a:xfrm>
            <a:prstGeom prst="roundRect">
              <a:avLst/>
            </a:prstGeom>
            <a:noFill/>
            <a:ln w="38100">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grpSp>
      <p:sp>
        <p:nvSpPr>
          <p:cNvPr id="11" name="Rectangle 10"/>
          <p:cNvSpPr/>
          <p:nvPr/>
        </p:nvSpPr>
        <p:spPr>
          <a:xfrm>
            <a:off x="4318832" y="579098"/>
            <a:ext cx="4169731" cy="461665"/>
          </a:xfrm>
          <a:prstGeom prst="rect">
            <a:avLst/>
          </a:prstGeom>
        </p:spPr>
        <p:txBody>
          <a:bodyPr wrap="none">
            <a:spAutoFit/>
          </a:bodyPr>
          <a:lstStyle/>
          <a:p>
            <a:pPr marL="0" marR="0" lvl="0" indent="0" algn="l" defTabSz="914400" rtl="0" eaLnBrk="1" fontAlgn="base" latinLnBrk="0" hangingPunct="1">
              <a:lnSpc>
                <a:spcPct val="100000"/>
              </a:lnSpc>
              <a:spcBef>
                <a:spcPct val="10000"/>
              </a:spcBef>
              <a:spcAft>
                <a:spcPct val="0"/>
              </a:spcAft>
              <a:buClr>
                <a:srgbClr val="000000"/>
              </a:buClr>
              <a:buSzTx/>
              <a:buFont typeface="Arial"/>
              <a:buNone/>
              <a:tabLst/>
              <a:defRPr/>
            </a:pP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Biểu</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đồ</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hình</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quạt</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có</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đặc</a:t>
            </a:r>
            <a:r>
              <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r>
              <a:rPr kumimoji="0" lang="en-US" altLang="en-US" sz="24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điểm</a:t>
            </a:r>
            <a:endParaRPr kumimoji="0" lang="en-US" altLang="en-US" sz="24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p:txBody>
      </p:sp>
      <p:sp>
        <p:nvSpPr>
          <p:cNvPr id="14" name="Arrow: Pentagon 13"/>
          <p:cNvSpPr/>
          <p:nvPr/>
        </p:nvSpPr>
        <p:spPr>
          <a:xfrm>
            <a:off x="4192490" y="1481436"/>
            <a:ext cx="4572000" cy="1079957"/>
          </a:xfrm>
          <a:prstGeom prst="homePlate">
            <a:avLst/>
          </a:prstGeom>
          <a:solidFill>
            <a:schemeClr val="accent5">
              <a:lumMod val="5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err="1">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Có</a:t>
            </a:r>
            <a:r>
              <a:rPr kumimoji="0" lang="en-US" sz="2800" b="0" i="0" u="none" strike="noStrike" kern="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 </a:t>
            </a:r>
            <a:r>
              <a:rPr kumimoji="0" lang="en-US" sz="2800" b="0" i="0" u="none" strike="noStrike" kern="0" cap="none" spc="0" normalizeH="0" baseline="0" noProof="0" dirty="0" err="1">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dạng</a:t>
            </a:r>
            <a:r>
              <a:rPr kumimoji="0" lang="en-US" sz="2800" b="0" i="0" u="none" strike="noStrike" kern="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 </a:t>
            </a:r>
            <a:r>
              <a:rPr kumimoji="0" lang="en-US" sz="2800" b="0" i="0" u="none" strike="noStrike" kern="0" cap="none" spc="0" normalizeH="0" baseline="0" noProof="0" dirty="0" err="1">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hình</a:t>
            </a:r>
            <a:r>
              <a:rPr kumimoji="0" lang="en-US" sz="2800" b="0" i="0" u="none" strike="noStrike" kern="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 </a:t>
            </a:r>
            <a:r>
              <a:rPr kumimoji="0" lang="en-US" sz="2800" b="0" i="0" u="none" strike="noStrike" kern="0" cap="none" spc="0" normalizeH="0" baseline="0" noProof="0" dirty="0" err="1">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tròn</a:t>
            </a:r>
            <a:r>
              <a:rPr kumimoji="0" lang="en-US" sz="2800" b="0" i="0" u="none" strike="noStrike" kern="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 </a:t>
            </a:r>
            <a:r>
              <a:rPr kumimoji="0" lang="en-US" sz="2800" b="0" i="0" u="none" strike="noStrike" kern="0" cap="none" spc="0" normalizeH="0" baseline="0" noProof="0" dirty="0" err="1">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được</a:t>
            </a:r>
            <a:r>
              <a:rPr kumimoji="0" lang="en-US" sz="2800" b="0" i="0" u="none" strike="noStrike" kern="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 chia </a:t>
            </a:r>
            <a:r>
              <a:rPr kumimoji="0" lang="en-US" sz="2800" b="0" i="0" u="none" strike="noStrike" kern="0" cap="none" spc="0" normalizeH="0" baseline="0" noProof="0" dirty="0" err="1">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thành</a:t>
            </a:r>
            <a:r>
              <a:rPr kumimoji="0" lang="en-US" sz="2800" b="0" i="0" u="none" strike="noStrike" kern="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 </a:t>
            </a:r>
            <a:r>
              <a:rPr kumimoji="0" lang="en-US" sz="2800" b="0" i="0" u="none" strike="noStrike" kern="0" cap="none" spc="0" normalizeH="0" baseline="0" noProof="0" dirty="0" err="1">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nhiều</a:t>
            </a:r>
            <a:r>
              <a:rPr kumimoji="0" lang="en-US" sz="2800" b="0" i="0" u="none" strike="noStrike" kern="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 </a:t>
            </a:r>
            <a:r>
              <a:rPr kumimoji="0" lang="en-US" sz="2800" b="0" i="0" u="none" strike="noStrike" kern="0" cap="none" spc="0" normalizeH="0" baseline="0" noProof="0" dirty="0" err="1">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phần</a:t>
            </a:r>
            <a:endParaRPr kumimoji="0" lang="en-US" sz="2800" b="0" i="0" u="none" strike="noStrike" kern="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endParaRPr>
          </a:p>
        </p:txBody>
      </p:sp>
      <p:sp>
        <p:nvSpPr>
          <p:cNvPr id="16" name="Arrow: Pentagon 15"/>
          <p:cNvSpPr/>
          <p:nvPr/>
        </p:nvSpPr>
        <p:spPr>
          <a:xfrm>
            <a:off x="4233240" y="2745316"/>
            <a:ext cx="4572000" cy="1079957"/>
          </a:xfrm>
          <a:prstGeom prst="homePlate">
            <a:avLst/>
          </a:prstGeom>
          <a:solidFill>
            <a:schemeClr val="accent5">
              <a:lumMod val="5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err="1">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Trên</a:t>
            </a:r>
            <a:r>
              <a:rPr kumimoji="0" lang="en-US" sz="2800" b="0" i="0" u="none" strike="noStrike" kern="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 </a:t>
            </a:r>
            <a:r>
              <a:rPr kumimoji="0" lang="en-US" sz="2800" b="0" i="0" u="none" strike="noStrike" kern="0" cap="none" spc="0" normalizeH="0" baseline="0" noProof="0" dirty="0" err="1">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mỗi</a:t>
            </a:r>
            <a:r>
              <a:rPr kumimoji="0" lang="en-US" sz="2800" b="0" i="0" u="none" strike="noStrike" kern="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 </a:t>
            </a:r>
            <a:r>
              <a:rPr kumimoji="0" lang="en-US" sz="2800" b="0" i="0" u="none" strike="noStrike" kern="0" cap="none" spc="0" normalizeH="0" baseline="0" noProof="0" dirty="0" err="1">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phần</a:t>
            </a:r>
            <a:r>
              <a:rPr kumimoji="0" lang="en-US" sz="2800" b="0" i="0" u="none" strike="noStrike" kern="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 </a:t>
            </a:r>
            <a:r>
              <a:rPr kumimoji="0" lang="en-US" sz="2800" b="0" i="0" u="none" strike="noStrike" kern="0" cap="none" spc="0" normalizeH="0" baseline="0" noProof="0" dirty="0" err="1">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có</a:t>
            </a:r>
            <a:r>
              <a:rPr kumimoji="0" lang="en-US" sz="2800" b="0" i="0" u="none" strike="noStrike" kern="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 </a:t>
            </a:r>
            <a:r>
              <a:rPr kumimoji="0" lang="en-US" sz="2800" b="0" i="0" u="none" strike="noStrike" kern="0" cap="none" spc="0" normalizeH="0" baseline="0" noProof="0" dirty="0" err="1">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ghi</a:t>
            </a:r>
            <a:r>
              <a:rPr kumimoji="0" lang="en-US" sz="2800" b="0" i="0" u="none" strike="noStrike" kern="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 </a:t>
            </a:r>
            <a:r>
              <a:rPr kumimoji="0" lang="en-US" sz="2800" b="0" i="0" u="none" strike="noStrike" kern="0" cap="none" spc="0" normalizeH="0" baseline="0" noProof="0" dirty="0" err="1">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tỉ</a:t>
            </a:r>
            <a:r>
              <a:rPr kumimoji="0" lang="en-US" sz="2800" b="0" i="0" u="none" strike="noStrike" kern="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 </a:t>
            </a:r>
            <a:r>
              <a:rPr kumimoji="0" lang="en-US" sz="2800" b="0" i="0" u="none" strike="noStrike" kern="0" cap="none" spc="0" normalizeH="0" baseline="0" noProof="0" dirty="0" err="1">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số</a:t>
            </a:r>
            <a:r>
              <a:rPr kumimoji="0" lang="en-US" sz="2800" b="0" i="0" u="none" strike="noStrike" kern="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 </a:t>
            </a:r>
            <a:r>
              <a:rPr kumimoji="0" lang="en-US" sz="2800" b="0" i="0" u="none" strike="noStrike" kern="0" cap="none" spc="0" normalizeH="0" baseline="0" noProof="0" dirty="0" err="1">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phần</a:t>
            </a:r>
            <a:r>
              <a:rPr kumimoji="0" lang="en-US" sz="2800" b="0" i="0" u="none" strike="noStrike" kern="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 </a:t>
            </a:r>
            <a:r>
              <a:rPr kumimoji="0" lang="en-US" sz="2800" b="0" i="0" u="none" strike="noStrike" kern="0" cap="none" spc="0" normalizeH="0" baseline="0" noProof="0" dirty="0" err="1">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trăm</a:t>
            </a:r>
            <a:r>
              <a:rPr kumimoji="0" lang="en-US" sz="2800" b="0" i="0" u="none" strike="noStrike" kern="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 </a:t>
            </a:r>
            <a:r>
              <a:rPr kumimoji="0" lang="en-US" sz="2800" b="0" i="0" u="none" strike="noStrike" kern="0" cap="none" spc="0" normalizeH="0" baseline="0" noProof="0" dirty="0" err="1">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tương</a:t>
            </a:r>
            <a:r>
              <a:rPr kumimoji="0" lang="en-US" sz="2800" b="0" i="0" u="none" strike="noStrike" kern="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 </a:t>
            </a:r>
            <a:r>
              <a:rPr kumimoji="0" lang="en-US" sz="2800" b="0" i="0" u="none" strike="noStrike" kern="0" cap="none" spc="0" normalizeH="0" baseline="0" noProof="0" dirty="0" err="1">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rPr>
              <a:t>ứng</a:t>
            </a:r>
            <a:endParaRPr kumimoji="0" lang="en-US" sz="2800" b="0" i="0" u="none" strike="noStrike" kern="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sym typeface="Arial"/>
            </a:endParaRPr>
          </a:p>
        </p:txBody>
      </p:sp>
      <p:pic>
        <p:nvPicPr>
          <p:cNvPr id="3" name="Picture 2">
            <a:extLst>
              <a:ext uri="{FF2B5EF4-FFF2-40B4-BE49-F238E27FC236}">
                <a16:creationId xmlns:a16="http://schemas.microsoft.com/office/drawing/2014/main" id="{7E7B4B3B-2B63-0896-0E4F-F43D6C29088D}"/>
              </a:ext>
            </a:extLst>
          </p:cNvPr>
          <p:cNvPicPr>
            <a:picLocks noChangeAspect="1"/>
          </p:cNvPicPr>
          <p:nvPr/>
        </p:nvPicPr>
        <p:blipFill>
          <a:blip r:embed="rId4"/>
          <a:stretch>
            <a:fillRect/>
          </a:stretch>
        </p:blipFill>
        <p:spPr>
          <a:xfrm>
            <a:off x="263147" y="857542"/>
            <a:ext cx="3625446" cy="3623636"/>
          </a:xfrm>
          <a:prstGeom prst="rect">
            <a:avLst/>
          </a:prstGeom>
        </p:spPr>
      </p:pic>
    </p:spTree>
    <p:extLst>
      <p:ext uri="{BB962C8B-B14F-4D97-AF65-F5344CB8AC3E}">
        <p14:creationId xmlns:p14="http://schemas.microsoft.com/office/powerpoint/2010/main" val="31925581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par>
                                <p:cTn id="13" presetID="16" presetClass="entr" presetSubtype="21"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8"/>
                                            </p:cond>
                                          </p:stCondLst>
                                          <p:endCondLst>
                                            <p:cond evt="onStopAudio" delay="0">
                                              <p:tgtEl>
                                                <p:sldTgt/>
                                              </p:tgtEl>
                                            </p:cond>
                                          </p:endCondLst>
                                        </p:cTn>
                                        <p:tgtEl>
                                          <p:sndTgt r:embed="rId2" name="click.wav"/>
                                        </p:tgtEl>
                                      </p:cMediaNode>
                                    </p:audio>
                                  </p:sub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25"/>
                                            </p:cond>
                                          </p:stCondLst>
                                          <p:endCondLst>
                                            <p:cond evt="onStopAudio" delay="0">
                                              <p:tgtEl>
                                                <p:sldTgt/>
                                              </p:tgtEl>
                                            </p:cond>
                                          </p:endCondLst>
                                        </p:cTn>
                                        <p:tgtEl>
                                          <p:sndTgt r:embed="rId2"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03EE82D-8AF0-4647-8CFE-A14F02D58AC7}"/>
              </a:ext>
            </a:extLst>
          </p:cNvPr>
          <p:cNvSpPr/>
          <p:nvPr/>
        </p:nvSpPr>
        <p:spPr>
          <a:xfrm>
            <a:off x="0" y="0"/>
            <a:ext cx="9144000" cy="5143500"/>
          </a:xfrm>
          <a:prstGeom prst="rect">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2" name="Rectangle: Rounded Corners 1">
            <a:extLst>
              <a:ext uri="{FF2B5EF4-FFF2-40B4-BE49-F238E27FC236}">
                <a16:creationId xmlns:a16="http://schemas.microsoft.com/office/drawing/2014/main" id="{97417F62-9C42-4B75-AB3D-39BA9D9C859B}"/>
              </a:ext>
            </a:extLst>
          </p:cNvPr>
          <p:cNvSpPr/>
          <p:nvPr/>
        </p:nvSpPr>
        <p:spPr>
          <a:xfrm>
            <a:off x="271463" y="250030"/>
            <a:ext cx="8558213" cy="4740679"/>
          </a:xfrm>
          <a:custGeom>
            <a:avLst/>
            <a:gdLst>
              <a:gd name="connsiteX0" fmla="*/ 0 w 8558213"/>
              <a:gd name="connsiteY0" fmla="*/ 221247 h 4740679"/>
              <a:gd name="connsiteX1" fmla="*/ 221247 w 8558213"/>
              <a:gd name="connsiteY1" fmla="*/ 0 h 4740679"/>
              <a:gd name="connsiteX2" fmla="*/ 654085 w 8558213"/>
              <a:gd name="connsiteY2" fmla="*/ 0 h 4740679"/>
              <a:gd name="connsiteX3" fmla="*/ 1492710 w 8558213"/>
              <a:gd name="connsiteY3" fmla="*/ 0 h 4740679"/>
              <a:gd name="connsiteX4" fmla="*/ 2250177 w 8558213"/>
              <a:gd name="connsiteY4" fmla="*/ 0 h 4740679"/>
              <a:gd name="connsiteX5" fmla="*/ 3088801 w 8558213"/>
              <a:gd name="connsiteY5" fmla="*/ 0 h 4740679"/>
              <a:gd name="connsiteX6" fmla="*/ 3683954 w 8558213"/>
              <a:gd name="connsiteY6" fmla="*/ 0 h 4740679"/>
              <a:gd name="connsiteX7" fmla="*/ 4116792 w 8558213"/>
              <a:gd name="connsiteY7" fmla="*/ 0 h 4740679"/>
              <a:gd name="connsiteX8" fmla="*/ 4874259 w 8558213"/>
              <a:gd name="connsiteY8" fmla="*/ 0 h 4740679"/>
              <a:gd name="connsiteX9" fmla="*/ 5469412 w 8558213"/>
              <a:gd name="connsiteY9" fmla="*/ 0 h 4740679"/>
              <a:gd name="connsiteX10" fmla="*/ 6226879 w 8558213"/>
              <a:gd name="connsiteY10" fmla="*/ 0 h 4740679"/>
              <a:gd name="connsiteX11" fmla="*/ 6659717 w 8558213"/>
              <a:gd name="connsiteY11" fmla="*/ 0 h 4740679"/>
              <a:gd name="connsiteX12" fmla="*/ 7336027 w 8558213"/>
              <a:gd name="connsiteY12" fmla="*/ 0 h 4740679"/>
              <a:gd name="connsiteX13" fmla="*/ 8336966 w 8558213"/>
              <a:gd name="connsiteY13" fmla="*/ 0 h 4740679"/>
              <a:gd name="connsiteX14" fmla="*/ 8558213 w 8558213"/>
              <a:gd name="connsiteY14" fmla="*/ 221247 h 4740679"/>
              <a:gd name="connsiteX15" fmla="*/ 8558213 w 8558213"/>
              <a:gd name="connsiteY15" fmla="*/ 749310 h 4740679"/>
              <a:gd name="connsiteX16" fmla="*/ 8558213 w 8558213"/>
              <a:gd name="connsiteY16" fmla="*/ 1320354 h 4740679"/>
              <a:gd name="connsiteX17" fmla="*/ 8558213 w 8558213"/>
              <a:gd name="connsiteY17" fmla="*/ 1977363 h 4740679"/>
              <a:gd name="connsiteX18" fmla="*/ 8558213 w 8558213"/>
              <a:gd name="connsiteY18" fmla="*/ 2462443 h 4740679"/>
              <a:gd name="connsiteX19" fmla="*/ 8558213 w 8558213"/>
              <a:gd name="connsiteY19" fmla="*/ 3076470 h 4740679"/>
              <a:gd name="connsiteX20" fmla="*/ 8558213 w 8558213"/>
              <a:gd name="connsiteY20" fmla="*/ 3604533 h 4740679"/>
              <a:gd name="connsiteX21" fmla="*/ 8558213 w 8558213"/>
              <a:gd name="connsiteY21" fmla="*/ 4519432 h 4740679"/>
              <a:gd name="connsiteX22" fmla="*/ 8336966 w 8558213"/>
              <a:gd name="connsiteY22" fmla="*/ 4740679 h 4740679"/>
              <a:gd name="connsiteX23" fmla="*/ 7904128 w 8558213"/>
              <a:gd name="connsiteY23" fmla="*/ 4740679 h 4740679"/>
              <a:gd name="connsiteX24" fmla="*/ 7227818 w 8558213"/>
              <a:gd name="connsiteY24" fmla="*/ 4740679 h 4740679"/>
              <a:gd name="connsiteX25" fmla="*/ 6389193 w 8558213"/>
              <a:gd name="connsiteY25" fmla="*/ 4740679 h 4740679"/>
              <a:gd name="connsiteX26" fmla="*/ 5875198 w 8558213"/>
              <a:gd name="connsiteY26" fmla="*/ 4740679 h 4740679"/>
              <a:gd name="connsiteX27" fmla="*/ 5117731 w 8558213"/>
              <a:gd name="connsiteY27" fmla="*/ 4740679 h 4740679"/>
              <a:gd name="connsiteX28" fmla="*/ 4684892 w 8558213"/>
              <a:gd name="connsiteY28" fmla="*/ 4740679 h 4740679"/>
              <a:gd name="connsiteX29" fmla="*/ 3927425 w 8558213"/>
              <a:gd name="connsiteY29" fmla="*/ 4740679 h 4740679"/>
              <a:gd name="connsiteX30" fmla="*/ 3413430 w 8558213"/>
              <a:gd name="connsiteY30" fmla="*/ 4740679 h 4740679"/>
              <a:gd name="connsiteX31" fmla="*/ 2980591 w 8558213"/>
              <a:gd name="connsiteY31" fmla="*/ 4740679 h 4740679"/>
              <a:gd name="connsiteX32" fmla="*/ 2223124 w 8558213"/>
              <a:gd name="connsiteY32" fmla="*/ 4740679 h 4740679"/>
              <a:gd name="connsiteX33" fmla="*/ 1627972 w 8558213"/>
              <a:gd name="connsiteY33" fmla="*/ 4740679 h 4740679"/>
              <a:gd name="connsiteX34" fmla="*/ 221247 w 8558213"/>
              <a:gd name="connsiteY34" fmla="*/ 4740679 h 4740679"/>
              <a:gd name="connsiteX35" fmla="*/ 0 w 8558213"/>
              <a:gd name="connsiteY35" fmla="*/ 4519432 h 4740679"/>
              <a:gd name="connsiteX36" fmla="*/ 0 w 8558213"/>
              <a:gd name="connsiteY36" fmla="*/ 4034351 h 4740679"/>
              <a:gd name="connsiteX37" fmla="*/ 0 w 8558213"/>
              <a:gd name="connsiteY37" fmla="*/ 3506288 h 4740679"/>
              <a:gd name="connsiteX38" fmla="*/ 0 w 8558213"/>
              <a:gd name="connsiteY38" fmla="*/ 3021208 h 4740679"/>
              <a:gd name="connsiteX39" fmla="*/ 0 w 8558213"/>
              <a:gd name="connsiteY39" fmla="*/ 2407181 h 4740679"/>
              <a:gd name="connsiteX40" fmla="*/ 0 w 8558213"/>
              <a:gd name="connsiteY40" fmla="*/ 1707191 h 4740679"/>
              <a:gd name="connsiteX41" fmla="*/ 0 w 8558213"/>
              <a:gd name="connsiteY41" fmla="*/ 1093165 h 4740679"/>
              <a:gd name="connsiteX42" fmla="*/ 0 w 8558213"/>
              <a:gd name="connsiteY42" fmla="*/ 221247 h 4740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8558213" h="4740679" fill="none" extrusionOk="0">
                <a:moveTo>
                  <a:pt x="0" y="221247"/>
                </a:moveTo>
                <a:cubicBezTo>
                  <a:pt x="-8288" y="88882"/>
                  <a:pt x="91992" y="-980"/>
                  <a:pt x="221247" y="0"/>
                </a:cubicBezTo>
                <a:cubicBezTo>
                  <a:pt x="341546" y="-17357"/>
                  <a:pt x="562120" y="-10970"/>
                  <a:pt x="654085" y="0"/>
                </a:cubicBezTo>
                <a:cubicBezTo>
                  <a:pt x="746050" y="10970"/>
                  <a:pt x="1268758" y="9740"/>
                  <a:pt x="1492710" y="0"/>
                </a:cubicBezTo>
                <a:cubicBezTo>
                  <a:pt x="1716662" y="-9740"/>
                  <a:pt x="2023659" y="-22364"/>
                  <a:pt x="2250177" y="0"/>
                </a:cubicBezTo>
                <a:cubicBezTo>
                  <a:pt x="2476695" y="22364"/>
                  <a:pt x="2842592" y="9418"/>
                  <a:pt x="3088801" y="0"/>
                </a:cubicBezTo>
                <a:cubicBezTo>
                  <a:pt x="3335010" y="-9418"/>
                  <a:pt x="3461809" y="7950"/>
                  <a:pt x="3683954" y="0"/>
                </a:cubicBezTo>
                <a:cubicBezTo>
                  <a:pt x="3906099" y="-7950"/>
                  <a:pt x="3939640" y="5694"/>
                  <a:pt x="4116792" y="0"/>
                </a:cubicBezTo>
                <a:cubicBezTo>
                  <a:pt x="4293944" y="-5694"/>
                  <a:pt x="4497601" y="-36417"/>
                  <a:pt x="4874259" y="0"/>
                </a:cubicBezTo>
                <a:cubicBezTo>
                  <a:pt x="5250917" y="36417"/>
                  <a:pt x="5349746" y="-4651"/>
                  <a:pt x="5469412" y="0"/>
                </a:cubicBezTo>
                <a:cubicBezTo>
                  <a:pt x="5589078" y="4651"/>
                  <a:pt x="6031600" y="9371"/>
                  <a:pt x="6226879" y="0"/>
                </a:cubicBezTo>
                <a:cubicBezTo>
                  <a:pt x="6422158" y="-9371"/>
                  <a:pt x="6486526" y="-4179"/>
                  <a:pt x="6659717" y="0"/>
                </a:cubicBezTo>
                <a:cubicBezTo>
                  <a:pt x="6832908" y="4179"/>
                  <a:pt x="7013739" y="-32807"/>
                  <a:pt x="7336027" y="0"/>
                </a:cubicBezTo>
                <a:cubicBezTo>
                  <a:pt x="7658315" y="32807"/>
                  <a:pt x="8049420" y="36848"/>
                  <a:pt x="8336966" y="0"/>
                </a:cubicBezTo>
                <a:cubicBezTo>
                  <a:pt x="8485287" y="-2877"/>
                  <a:pt x="8541342" y="119815"/>
                  <a:pt x="8558213" y="221247"/>
                </a:cubicBezTo>
                <a:cubicBezTo>
                  <a:pt x="8556971" y="416167"/>
                  <a:pt x="8547612" y="613028"/>
                  <a:pt x="8558213" y="749310"/>
                </a:cubicBezTo>
                <a:cubicBezTo>
                  <a:pt x="8568814" y="885592"/>
                  <a:pt x="8531853" y="1139128"/>
                  <a:pt x="8558213" y="1320354"/>
                </a:cubicBezTo>
                <a:cubicBezTo>
                  <a:pt x="8584573" y="1501580"/>
                  <a:pt x="8533190" y="1836193"/>
                  <a:pt x="8558213" y="1977363"/>
                </a:cubicBezTo>
                <a:cubicBezTo>
                  <a:pt x="8583236" y="2118533"/>
                  <a:pt x="8544384" y="2232283"/>
                  <a:pt x="8558213" y="2462443"/>
                </a:cubicBezTo>
                <a:cubicBezTo>
                  <a:pt x="8572042" y="2692603"/>
                  <a:pt x="8576838" y="2780049"/>
                  <a:pt x="8558213" y="3076470"/>
                </a:cubicBezTo>
                <a:cubicBezTo>
                  <a:pt x="8539588" y="3372891"/>
                  <a:pt x="8576672" y="3409645"/>
                  <a:pt x="8558213" y="3604533"/>
                </a:cubicBezTo>
                <a:cubicBezTo>
                  <a:pt x="8539754" y="3799421"/>
                  <a:pt x="8559749" y="4207686"/>
                  <a:pt x="8558213" y="4519432"/>
                </a:cubicBezTo>
                <a:cubicBezTo>
                  <a:pt x="8554928" y="4642501"/>
                  <a:pt x="8472340" y="4745919"/>
                  <a:pt x="8336966" y="4740679"/>
                </a:cubicBezTo>
                <a:cubicBezTo>
                  <a:pt x="8205043" y="4731784"/>
                  <a:pt x="8064638" y="4752737"/>
                  <a:pt x="7904128" y="4740679"/>
                </a:cubicBezTo>
                <a:cubicBezTo>
                  <a:pt x="7743618" y="4728621"/>
                  <a:pt x="7424510" y="4734024"/>
                  <a:pt x="7227818" y="4740679"/>
                </a:cubicBezTo>
                <a:cubicBezTo>
                  <a:pt x="7031126" y="4747335"/>
                  <a:pt x="6677168" y="4739290"/>
                  <a:pt x="6389193" y="4740679"/>
                </a:cubicBezTo>
                <a:cubicBezTo>
                  <a:pt x="6101219" y="4742068"/>
                  <a:pt x="6128668" y="4746890"/>
                  <a:pt x="5875198" y="4740679"/>
                </a:cubicBezTo>
                <a:cubicBezTo>
                  <a:pt x="5621729" y="4734468"/>
                  <a:pt x="5279218" y="4710710"/>
                  <a:pt x="5117731" y="4740679"/>
                </a:cubicBezTo>
                <a:cubicBezTo>
                  <a:pt x="4956244" y="4770648"/>
                  <a:pt x="4823699" y="4735269"/>
                  <a:pt x="4684892" y="4740679"/>
                </a:cubicBezTo>
                <a:cubicBezTo>
                  <a:pt x="4546085" y="4746089"/>
                  <a:pt x="4236205" y="4703304"/>
                  <a:pt x="3927425" y="4740679"/>
                </a:cubicBezTo>
                <a:cubicBezTo>
                  <a:pt x="3618645" y="4778054"/>
                  <a:pt x="3534791" y="4718491"/>
                  <a:pt x="3413430" y="4740679"/>
                </a:cubicBezTo>
                <a:cubicBezTo>
                  <a:pt x="3292069" y="4762867"/>
                  <a:pt x="3189507" y="4737370"/>
                  <a:pt x="2980591" y="4740679"/>
                </a:cubicBezTo>
                <a:cubicBezTo>
                  <a:pt x="2771675" y="4743988"/>
                  <a:pt x="2400691" y="4764857"/>
                  <a:pt x="2223124" y="4740679"/>
                </a:cubicBezTo>
                <a:cubicBezTo>
                  <a:pt x="2045557" y="4716501"/>
                  <a:pt x="1759091" y="4735742"/>
                  <a:pt x="1627972" y="4740679"/>
                </a:cubicBezTo>
                <a:cubicBezTo>
                  <a:pt x="1496853" y="4745616"/>
                  <a:pt x="615424" y="4730059"/>
                  <a:pt x="221247" y="4740679"/>
                </a:cubicBezTo>
                <a:cubicBezTo>
                  <a:pt x="104117" y="4758125"/>
                  <a:pt x="-26928" y="4629198"/>
                  <a:pt x="0" y="4519432"/>
                </a:cubicBezTo>
                <a:cubicBezTo>
                  <a:pt x="-2962" y="4310171"/>
                  <a:pt x="5697" y="4167353"/>
                  <a:pt x="0" y="4034351"/>
                </a:cubicBezTo>
                <a:cubicBezTo>
                  <a:pt x="-5697" y="3901349"/>
                  <a:pt x="-19435" y="3744177"/>
                  <a:pt x="0" y="3506288"/>
                </a:cubicBezTo>
                <a:cubicBezTo>
                  <a:pt x="19435" y="3268399"/>
                  <a:pt x="-4289" y="3206050"/>
                  <a:pt x="0" y="3021208"/>
                </a:cubicBezTo>
                <a:cubicBezTo>
                  <a:pt x="4289" y="2836366"/>
                  <a:pt x="-8663" y="2686657"/>
                  <a:pt x="0" y="2407181"/>
                </a:cubicBezTo>
                <a:cubicBezTo>
                  <a:pt x="8663" y="2127705"/>
                  <a:pt x="-8964" y="2018611"/>
                  <a:pt x="0" y="1707191"/>
                </a:cubicBezTo>
                <a:cubicBezTo>
                  <a:pt x="8964" y="1395771"/>
                  <a:pt x="5960" y="1391552"/>
                  <a:pt x="0" y="1093165"/>
                </a:cubicBezTo>
                <a:cubicBezTo>
                  <a:pt x="-5960" y="794778"/>
                  <a:pt x="42345" y="653164"/>
                  <a:pt x="0" y="221247"/>
                </a:cubicBezTo>
                <a:close/>
              </a:path>
              <a:path w="8558213" h="4740679" stroke="0" extrusionOk="0">
                <a:moveTo>
                  <a:pt x="0" y="221247"/>
                </a:moveTo>
                <a:cubicBezTo>
                  <a:pt x="14082" y="99502"/>
                  <a:pt x="97925" y="-10259"/>
                  <a:pt x="221247" y="0"/>
                </a:cubicBezTo>
                <a:cubicBezTo>
                  <a:pt x="430870" y="37678"/>
                  <a:pt x="635819" y="-35712"/>
                  <a:pt x="978714" y="0"/>
                </a:cubicBezTo>
                <a:cubicBezTo>
                  <a:pt x="1321609" y="35712"/>
                  <a:pt x="1265296" y="2325"/>
                  <a:pt x="1411552" y="0"/>
                </a:cubicBezTo>
                <a:cubicBezTo>
                  <a:pt x="1557808" y="-2325"/>
                  <a:pt x="1682774" y="13097"/>
                  <a:pt x="1844391" y="0"/>
                </a:cubicBezTo>
                <a:cubicBezTo>
                  <a:pt x="2006008" y="-13097"/>
                  <a:pt x="2381025" y="-27229"/>
                  <a:pt x="2520701" y="0"/>
                </a:cubicBezTo>
                <a:cubicBezTo>
                  <a:pt x="2660377" y="27229"/>
                  <a:pt x="2821428" y="-3929"/>
                  <a:pt x="2953539" y="0"/>
                </a:cubicBezTo>
                <a:cubicBezTo>
                  <a:pt x="3085650" y="3929"/>
                  <a:pt x="3289159" y="-9540"/>
                  <a:pt x="3467535" y="0"/>
                </a:cubicBezTo>
                <a:cubicBezTo>
                  <a:pt x="3645911" y="9540"/>
                  <a:pt x="3692950" y="19056"/>
                  <a:pt x="3900373" y="0"/>
                </a:cubicBezTo>
                <a:cubicBezTo>
                  <a:pt x="4107796" y="-19056"/>
                  <a:pt x="4564016" y="-31782"/>
                  <a:pt x="4738997" y="0"/>
                </a:cubicBezTo>
                <a:cubicBezTo>
                  <a:pt x="4913978" y="31782"/>
                  <a:pt x="5201860" y="-22345"/>
                  <a:pt x="5334150" y="0"/>
                </a:cubicBezTo>
                <a:cubicBezTo>
                  <a:pt x="5466440" y="22345"/>
                  <a:pt x="5678283" y="1359"/>
                  <a:pt x="5848146" y="0"/>
                </a:cubicBezTo>
                <a:cubicBezTo>
                  <a:pt x="6018009" y="-1359"/>
                  <a:pt x="6209223" y="-19903"/>
                  <a:pt x="6362141" y="0"/>
                </a:cubicBezTo>
                <a:cubicBezTo>
                  <a:pt x="6515060" y="19903"/>
                  <a:pt x="6700911" y="-15415"/>
                  <a:pt x="6794979" y="0"/>
                </a:cubicBezTo>
                <a:cubicBezTo>
                  <a:pt x="6889047" y="15415"/>
                  <a:pt x="7026341" y="-1880"/>
                  <a:pt x="7227818" y="0"/>
                </a:cubicBezTo>
                <a:cubicBezTo>
                  <a:pt x="7429295" y="1880"/>
                  <a:pt x="8010568" y="49882"/>
                  <a:pt x="8336966" y="0"/>
                </a:cubicBezTo>
                <a:cubicBezTo>
                  <a:pt x="8446098" y="18832"/>
                  <a:pt x="8563812" y="73033"/>
                  <a:pt x="8558213" y="221247"/>
                </a:cubicBezTo>
                <a:cubicBezTo>
                  <a:pt x="8575668" y="434970"/>
                  <a:pt x="8590600" y="758284"/>
                  <a:pt x="8558213" y="921237"/>
                </a:cubicBezTo>
                <a:cubicBezTo>
                  <a:pt x="8525827" y="1084190"/>
                  <a:pt x="8550755" y="1397366"/>
                  <a:pt x="8558213" y="1578245"/>
                </a:cubicBezTo>
                <a:cubicBezTo>
                  <a:pt x="8565671" y="1759124"/>
                  <a:pt x="8551453" y="1905350"/>
                  <a:pt x="8558213" y="2063326"/>
                </a:cubicBezTo>
                <a:cubicBezTo>
                  <a:pt x="8564973" y="2221302"/>
                  <a:pt x="8548765" y="2561653"/>
                  <a:pt x="8558213" y="2720335"/>
                </a:cubicBezTo>
                <a:cubicBezTo>
                  <a:pt x="8567661" y="2879017"/>
                  <a:pt x="8528113" y="3063622"/>
                  <a:pt x="8558213" y="3377343"/>
                </a:cubicBezTo>
                <a:cubicBezTo>
                  <a:pt x="8588313" y="3691064"/>
                  <a:pt x="8538462" y="3787412"/>
                  <a:pt x="8558213" y="3905406"/>
                </a:cubicBezTo>
                <a:cubicBezTo>
                  <a:pt x="8577964" y="4023400"/>
                  <a:pt x="8547550" y="4393095"/>
                  <a:pt x="8558213" y="4519432"/>
                </a:cubicBezTo>
                <a:cubicBezTo>
                  <a:pt x="8552374" y="4635765"/>
                  <a:pt x="8449010" y="4742394"/>
                  <a:pt x="8336966" y="4740679"/>
                </a:cubicBezTo>
                <a:cubicBezTo>
                  <a:pt x="8171219" y="4748653"/>
                  <a:pt x="7969160" y="4747555"/>
                  <a:pt x="7741813" y="4740679"/>
                </a:cubicBezTo>
                <a:cubicBezTo>
                  <a:pt x="7514466" y="4733803"/>
                  <a:pt x="7447863" y="4761697"/>
                  <a:pt x="7227818" y="4740679"/>
                </a:cubicBezTo>
                <a:cubicBezTo>
                  <a:pt x="7007774" y="4719661"/>
                  <a:pt x="6636768" y="4781990"/>
                  <a:pt x="6389193" y="4740679"/>
                </a:cubicBezTo>
                <a:cubicBezTo>
                  <a:pt x="6141618" y="4699368"/>
                  <a:pt x="6001224" y="4752221"/>
                  <a:pt x="5875198" y="4740679"/>
                </a:cubicBezTo>
                <a:cubicBezTo>
                  <a:pt x="5749173" y="4729137"/>
                  <a:pt x="5443513" y="4778195"/>
                  <a:pt x="5117731" y="4740679"/>
                </a:cubicBezTo>
                <a:cubicBezTo>
                  <a:pt x="4791949" y="4703163"/>
                  <a:pt x="4821189" y="4729865"/>
                  <a:pt x="4684892" y="4740679"/>
                </a:cubicBezTo>
                <a:cubicBezTo>
                  <a:pt x="4548595" y="4751493"/>
                  <a:pt x="4305579" y="4713881"/>
                  <a:pt x="3927425" y="4740679"/>
                </a:cubicBezTo>
                <a:cubicBezTo>
                  <a:pt x="3549271" y="4767477"/>
                  <a:pt x="3504423" y="4760101"/>
                  <a:pt x="3332273" y="4740679"/>
                </a:cubicBezTo>
                <a:cubicBezTo>
                  <a:pt x="3160123" y="4721257"/>
                  <a:pt x="2856718" y="4757929"/>
                  <a:pt x="2737120" y="4740679"/>
                </a:cubicBezTo>
                <a:cubicBezTo>
                  <a:pt x="2617522" y="4723429"/>
                  <a:pt x="2402911" y="4730764"/>
                  <a:pt x="2304282" y="4740679"/>
                </a:cubicBezTo>
                <a:cubicBezTo>
                  <a:pt x="2205653" y="4750594"/>
                  <a:pt x="1842480" y="4763974"/>
                  <a:pt x="1627972" y="4740679"/>
                </a:cubicBezTo>
                <a:cubicBezTo>
                  <a:pt x="1413464" y="4717385"/>
                  <a:pt x="1130937" y="4757378"/>
                  <a:pt x="870505" y="4740679"/>
                </a:cubicBezTo>
                <a:cubicBezTo>
                  <a:pt x="610073" y="4723980"/>
                  <a:pt x="413076" y="4715928"/>
                  <a:pt x="221247" y="4740679"/>
                </a:cubicBezTo>
                <a:cubicBezTo>
                  <a:pt x="97111" y="4734176"/>
                  <a:pt x="-6930" y="4638760"/>
                  <a:pt x="0" y="4519432"/>
                </a:cubicBezTo>
                <a:cubicBezTo>
                  <a:pt x="22954" y="4335653"/>
                  <a:pt x="19406" y="4174255"/>
                  <a:pt x="0" y="3991369"/>
                </a:cubicBezTo>
                <a:cubicBezTo>
                  <a:pt x="-19406" y="3808483"/>
                  <a:pt x="-3985" y="3627819"/>
                  <a:pt x="0" y="3463307"/>
                </a:cubicBezTo>
                <a:cubicBezTo>
                  <a:pt x="3985" y="3298795"/>
                  <a:pt x="-23953" y="3170826"/>
                  <a:pt x="0" y="2935244"/>
                </a:cubicBezTo>
                <a:cubicBezTo>
                  <a:pt x="23953" y="2699662"/>
                  <a:pt x="-25607" y="2612205"/>
                  <a:pt x="0" y="2364199"/>
                </a:cubicBezTo>
                <a:cubicBezTo>
                  <a:pt x="25607" y="2116193"/>
                  <a:pt x="19208" y="2055347"/>
                  <a:pt x="0" y="1879118"/>
                </a:cubicBezTo>
                <a:cubicBezTo>
                  <a:pt x="-19208" y="1702889"/>
                  <a:pt x="24790" y="1606391"/>
                  <a:pt x="0" y="1351056"/>
                </a:cubicBezTo>
                <a:cubicBezTo>
                  <a:pt x="-24790" y="1095721"/>
                  <a:pt x="44032" y="732743"/>
                  <a:pt x="0" y="221247"/>
                </a:cubicBezTo>
                <a:close/>
              </a:path>
            </a:pathLst>
          </a:custGeom>
          <a:solidFill>
            <a:schemeClr val="bg1"/>
          </a:solidFill>
          <a:ln w="57150">
            <a:solidFill>
              <a:srgbClr val="77412F"/>
            </a:solidFill>
            <a:extLst>
              <a:ext uri="{C807C97D-BFC1-408E-A445-0C87EB9F89A2}">
                <ask:lineSketchStyleProps xmlns:ask="http://schemas.microsoft.com/office/drawing/2018/sketchyshapes" sd="266956558">
                  <a:prstGeom prst="roundRect">
                    <a:avLst>
                      <a:gd name="adj" fmla="val 4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8" name="TextBox 7">
            <a:extLst>
              <a:ext uri="{FF2B5EF4-FFF2-40B4-BE49-F238E27FC236}">
                <a16:creationId xmlns:a16="http://schemas.microsoft.com/office/drawing/2014/main" id="{61EF3A48-144D-43DC-BF95-A761680A46F3}"/>
              </a:ext>
            </a:extLst>
          </p:cNvPr>
          <p:cNvSpPr txBox="1"/>
          <p:nvPr/>
        </p:nvSpPr>
        <p:spPr>
          <a:xfrm>
            <a:off x="566424" y="323522"/>
            <a:ext cx="8011151" cy="1631216"/>
          </a:xfrm>
          <a:prstGeom prst="rect">
            <a:avLst/>
          </a:prstGeom>
          <a:noFill/>
        </p:spPr>
        <p:txBody>
          <a:bodyPr wrap="square" rtlCol="0">
            <a:spAutoFit/>
          </a:bodyPr>
          <a:lstStyle/>
          <a:p>
            <a:pPr algn="just" defTabSz="685800">
              <a:buClrTx/>
            </a:pPr>
            <a:r>
              <a:rPr lang="vi-VN" sz="2000" b="1" kern="1200">
                <a:solidFill>
                  <a:prstClr val="black"/>
                </a:solidFill>
                <a:latin typeface="Arial" panose="020B0604020202020204" pitchFamily="34" charset="0"/>
                <a:ea typeface="+mn-ea"/>
                <a:cs typeface="Arial" panose="020B0604020202020204" pitchFamily="34" charset="0"/>
              </a:rPr>
              <a:t>Dưới đây là biểu đồ hình quạt tròn cho biết tỉ số phần trăm các</a:t>
            </a:r>
            <a:r>
              <a:rPr lang="en-US" sz="2000" b="1" kern="1200">
                <a:solidFill>
                  <a:prstClr val="black"/>
                </a:solidFill>
                <a:latin typeface="Arial" panose="020B0604020202020204" pitchFamily="34" charset="0"/>
                <a:ea typeface="+mn-ea"/>
                <a:cs typeface="Arial" panose="020B0604020202020204" pitchFamily="34" charset="0"/>
              </a:rPr>
              <a:t> </a:t>
            </a:r>
            <a:r>
              <a:rPr lang="vi-VN" sz="2000" b="1" kern="1200">
                <a:solidFill>
                  <a:prstClr val="black"/>
                </a:solidFill>
                <a:latin typeface="Arial" panose="020B0604020202020204" pitchFamily="34" charset="0"/>
                <a:ea typeface="+mn-ea"/>
                <a:cs typeface="Arial" panose="020B0604020202020204" pitchFamily="34" charset="0"/>
              </a:rPr>
              <a:t>loại sách trong tủ sách của lớp 5A.</a:t>
            </a:r>
          </a:p>
          <a:p>
            <a:pPr algn="just" defTabSz="685800">
              <a:buClrTx/>
            </a:pPr>
            <a:r>
              <a:rPr lang="vi-VN" sz="2000" b="1" kern="1200">
                <a:solidFill>
                  <a:prstClr val="black"/>
                </a:solidFill>
                <a:latin typeface="Arial" panose="020B0604020202020204" pitchFamily="34" charset="0"/>
                <a:ea typeface="+mn-ea"/>
                <a:cs typeface="Arial" panose="020B0604020202020204" pitchFamily="34" charset="0"/>
              </a:rPr>
              <a:t>– Hình tròn thể hiện toàn bộ số sách trong tủ sách.</a:t>
            </a:r>
          </a:p>
          <a:p>
            <a:pPr algn="just" defTabSz="685800">
              <a:buClrTx/>
            </a:pPr>
            <a:r>
              <a:rPr lang="vi-VN" sz="2000" b="1" kern="1200">
                <a:solidFill>
                  <a:prstClr val="black"/>
                </a:solidFill>
                <a:latin typeface="Arial" panose="020B0604020202020204" pitchFamily="34" charset="0"/>
                <a:ea typeface="+mn-ea"/>
                <a:cs typeface="Arial" panose="020B0604020202020204" pitchFamily="34" charset="0"/>
              </a:rPr>
              <a:t>– Mỗi phần tô màu thể hiện tỉ số phần trăm các loại sách trong tủ sách.</a:t>
            </a:r>
            <a:endParaRPr lang="en-US" sz="2000" b="1" kern="1200">
              <a:solidFill>
                <a:prstClr val="black"/>
              </a:solidFill>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3ED80A49-D4A2-1332-F602-112875156647}"/>
              </a:ext>
            </a:extLst>
          </p:cNvPr>
          <p:cNvSpPr txBox="1"/>
          <p:nvPr/>
        </p:nvSpPr>
        <p:spPr>
          <a:xfrm>
            <a:off x="1122589" y="1850825"/>
            <a:ext cx="3628792" cy="707886"/>
          </a:xfrm>
          <a:prstGeom prst="rect">
            <a:avLst/>
          </a:prstGeom>
          <a:noFill/>
        </p:spPr>
        <p:txBody>
          <a:bodyPr wrap="square" rtlCol="0">
            <a:spAutoFit/>
          </a:bodyPr>
          <a:lstStyle/>
          <a:p>
            <a:pPr algn="just" defTabSz="685800">
              <a:buClrTx/>
            </a:pPr>
            <a:r>
              <a:rPr lang="vi-VN" sz="2000" i="1" kern="1200">
                <a:solidFill>
                  <a:prstClr val="black"/>
                </a:solidFill>
                <a:latin typeface="Arial" panose="020B0604020202020204" pitchFamily="34" charset="0"/>
                <a:ea typeface="+mn-ea"/>
                <a:cs typeface="Arial" panose="020B0604020202020204" pitchFamily="34" charset="0"/>
              </a:rPr>
              <a:t>Tỉ số phần trăm các loại sách</a:t>
            </a:r>
          </a:p>
          <a:p>
            <a:pPr algn="just" defTabSz="685800">
              <a:buClrTx/>
            </a:pPr>
            <a:r>
              <a:rPr lang="vi-VN" sz="2000" i="1" kern="1200">
                <a:solidFill>
                  <a:prstClr val="black"/>
                </a:solidFill>
                <a:latin typeface="Arial" panose="020B0604020202020204" pitchFamily="34" charset="0"/>
                <a:ea typeface="+mn-ea"/>
                <a:cs typeface="Arial" panose="020B0604020202020204" pitchFamily="34" charset="0"/>
              </a:rPr>
              <a:t>trong tủ sách của lớp 5A</a:t>
            </a:r>
            <a:endParaRPr lang="en-US" sz="2000" i="1" kern="1200">
              <a:solidFill>
                <a:prstClr val="black"/>
              </a:solidFill>
              <a:latin typeface="Arial" panose="020B0604020202020204" pitchFamily="34" charset="0"/>
              <a:ea typeface="+mn-ea"/>
              <a:cs typeface="Arial" panose="020B0604020202020204" pitchFamily="34" charset="0"/>
            </a:endParaRPr>
          </a:p>
        </p:txBody>
      </p:sp>
      <p:pic>
        <p:nvPicPr>
          <p:cNvPr id="4" name="Picture 3">
            <a:extLst>
              <a:ext uri="{FF2B5EF4-FFF2-40B4-BE49-F238E27FC236}">
                <a16:creationId xmlns:a16="http://schemas.microsoft.com/office/drawing/2014/main" id="{5922483C-F5E8-1D2E-4D8B-BDCD86702DF4}"/>
              </a:ext>
            </a:extLst>
          </p:cNvPr>
          <p:cNvPicPr>
            <a:picLocks noChangeAspect="1"/>
          </p:cNvPicPr>
          <p:nvPr/>
        </p:nvPicPr>
        <p:blipFill>
          <a:blip r:embed="rId2"/>
          <a:stretch>
            <a:fillRect/>
          </a:stretch>
        </p:blipFill>
        <p:spPr>
          <a:xfrm>
            <a:off x="1484859" y="2538662"/>
            <a:ext cx="2282456" cy="2281316"/>
          </a:xfrm>
          <a:prstGeom prst="rect">
            <a:avLst/>
          </a:prstGeom>
        </p:spPr>
      </p:pic>
      <p:pic>
        <p:nvPicPr>
          <p:cNvPr id="9" name="Picture 8">
            <a:extLst>
              <a:ext uri="{FF2B5EF4-FFF2-40B4-BE49-F238E27FC236}">
                <a16:creationId xmlns:a16="http://schemas.microsoft.com/office/drawing/2014/main" id="{B921800E-8179-5A33-DF83-F0D401C3F39E}"/>
              </a:ext>
            </a:extLst>
          </p:cNvPr>
          <p:cNvPicPr>
            <a:picLocks noChangeAspect="1"/>
          </p:cNvPicPr>
          <p:nvPr/>
        </p:nvPicPr>
        <p:blipFill>
          <a:blip r:embed="rId3"/>
          <a:stretch>
            <a:fillRect/>
          </a:stretch>
        </p:blipFill>
        <p:spPr>
          <a:xfrm>
            <a:off x="4354858" y="3164518"/>
            <a:ext cx="2191830" cy="1655460"/>
          </a:xfrm>
          <a:prstGeom prst="rect">
            <a:avLst/>
          </a:prstGeom>
        </p:spPr>
      </p:pic>
      <p:pic>
        <p:nvPicPr>
          <p:cNvPr id="11" name="Picture 10">
            <a:extLst>
              <a:ext uri="{FF2B5EF4-FFF2-40B4-BE49-F238E27FC236}">
                <a16:creationId xmlns:a16="http://schemas.microsoft.com/office/drawing/2014/main" id="{4CC307E2-0C74-65F5-2D3C-35B990798262}"/>
              </a:ext>
            </a:extLst>
          </p:cNvPr>
          <p:cNvPicPr>
            <a:picLocks noChangeAspect="1"/>
          </p:cNvPicPr>
          <p:nvPr/>
        </p:nvPicPr>
        <p:blipFill>
          <a:blip r:embed="rId4"/>
          <a:stretch>
            <a:fillRect/>
          </a:stretch>
        </p:blipFill>
        <p:spPr>
          <a:xfrm>
            <a:off x="4856285" y="1850825"/>
            <a:ext cx="3810521" cy="1631216"/>
          </a:xfrm>
          <a:prstGeom prst="rect">
            <a:avLst/>
          </a:prstGeom>
        </p:spPr>
      </p:pic>
    </p:spTree>
    <p:extLst>
      <p:ext uri="{BB962C8B-B14F-4D97-AF65-F5344CB8AC3E}">
        <p14:creationId xmlns:p14="http://schemas.microsoft.com/office/powerpoint/2010/main" val="18154229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par>
                                <p:cTn id="16" presetID="16" presetClass="entr" presetSubtype="2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03EE82D-8AF0-4647-8CFE-A14F02D58AC7}"/>
              </a:ext>
            </a:extLst>
          </p:cNvPr>
          <p:cNvSpPr/>
          <p:nvPr/>
        </p:nvSpPr>
        <p:spPr>
          <a:xfrm>
            <a:off x="0" y="0"/>
            <a:ext cx="9144000" cy="5143500"/>
          </a:xfrm>
          <a:prstGeom prst="rect">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 name="Rectangle: Rounded Corners 1">
            <a:extLst>
              <a:ext uri="{FF2B5EF4-FFF2-40B4-BE49-F238E27FC236}">
                <a16:creationId xmlns:a16="http://schemas.microsoft.com/office/drawing/2014/main" id="{97417F62-9C42-4B75-AB3D-39BA9D9C859B}"/>
              </a:ext>
            </a:extLst>
          </p:cNvPr>
          <p:cNvSpPr/>
          <p:nvPr/>
        </p:nvSpPr>
        <p:spPr>
          <a:xfrm>
            <a:off x="271463" y="250030"/>
            <a:ext cx="8558213" cy="4740679"/>
          </a:xfrm>
          <a:custGeom>
            <a:avLst/>
            <a:gdLst>
              <a:gd name="connsiteX0" fmla="*/ 0 w 8558213"/>
              <a:gd name="connsiteY0" fmla="*/ 221247 h 4740679"/>
              <a:gd name="connsiteX1" fmla="*/ 221247 w 8558213"/>
              <a:gd name="connsiteY1" fmla="*/ 0 h 4740679"/>
              <a:gd name="connsiteX2" fmla="*/ 654085 w 8558213"/>
              <a:gd name="connsiteY2" fmla="*/ 0 h 4740679"/>
              <a:gd name="connsiteX3" fmla="*/ 1492710 w 8558213"/>
              <a:gd name="connsiteY3" fmla="*/ 0 h 4740679"/>
              <a:gd name="connsiteX4" fmla="*/ 2250177 w 8558213"/>
              <a:gd name="connsiteY4" fmla="*/ 0 h 4740679"/>
              <a:gd name="connsiteX5" fmla="*/ 3088801 w 8558213"/>
              <a:gd name="connsiteY5" fmla="*/ 0 h 4740679"/>
              <a:gd name="connsiteX6" fmla="*/ 3683954 w 8558213"/>
              <a:gd name="connsiteY6" fmla="*/ 0 h 4740679"/>
              <a:gd name="connsiteX7" fmla="*/ 4116792 w 8558213"/>
              <a:gd name="connsiteY7" fmla="*/ 0 h 4740679"/>
              <a:gd name="connsiteX8" fmla="*/ 4874259 w 8558213"/>
              <a:gd name="connsiteY8" fmla="*/ 0 h 4740679"/>
              <a:gd name="connsiteX9" fmla="*/ 5469412 w 8558213"/>
              <a:gd name="connsiteY9" fmla="*/ 0 h 4740679"/>
              <a:gd name="connsiteX10" fmla="*/ 6226879 w 8558213"/>
              <a:gd name="connsiteY10" fmla="*/ 0 h 4740679"/>
              <a:gd name="connsiteX11" fmla="*/ 6659717 w 8558213"/>
              <a:gd name="connsiteY11" fmla="*/ 0 h 4740679"/>
              <a:gd name="connsiteX12" fmla="*/ 7336027 w 8558213"/>
              <a:gd name="connsiteY12" fmla="*/ 0 h 4740679"/>
              <a:gd name="connsiteX13" fmla="*/ 8336966 w 8558213"/>
              <a:gd name="connsiteY13" fmla="*/ 0 h 4740679"/>
              <a:gd name="connsiteX14" fmla="*/ 8558213 w 8558213"/>
              <a:gd name="connsiteY14" fmla="*/ 221247 h 4740679"/>
              <a:gd name="connsiteX15" fmla="*/ 8558213 w 8558213"/>
              <a:gd name="connsiteY15" fmla="*/ 749310 h 4740679"/>
              <a:gd name="connsiteX16" fmla="*/ 8558213 w 8558213"/>
              <a:gd name="connsiteY16" fmla="*/ 1320354 h 4740679"/>
              <a:gd name="connsiteX17" fmla="*/ 8558213 w 8558213"/>
              <a:gd name="connsiteY17" fmla="*/ 1977363 h 4740679"/>
              <a:gd name="connsiteX18" fmla="*/ 8558213 w 8558213"/>
              <a:gd name="connsiteY18" fmla="*/ 2462443 h 4740679"/>
              <a:gd name="connsiteX19" fmla="*/ 8558213 w 8558213"/>
              <a:gd name="connsiteY19" fmla="*/ 3076470 h 4740679"/>
              <a:gd name="connsiteX20" fmla="*/ 8558213 w 8558213"/>
              <a:gd name="connsiteY20" fmla="*/ 3604533 h 4740679"/>
              <a:gd name="connsiteX21" fmla="*/ 8558213 w 8558213"/>
              <a:gd name="connsiteY21" fmla="*/ 4519432 h 4740679"/>
              <a:gd name="connsiteX22" fmla="*/ 8336966 w 8558213"/>
              <a:gd name="connsiteY22" fmla="*/ 4740679 h 4740679"/>
              <a:gd name="connsiteX23" fmla="*/ 7904128 w 8558213"/>
              <a:gd name="connsiteY23" fmla="*/ 4740679 h 4740679"/>
              <a:gd name="connsiteX24" fmla="*/ 7227818 w 8558213"/>
              <a:gd name="connsiteY24" fmla="*/ 4740679 h 4740679"/>
              <a:gd name="connsiteX25" fmla="*/ 6389193 w 8558213"/>
              <a:gd name="connsiteY25" fmla="*/ 4740679 h 4740679"/>
              <a:gd name="connsiteX26" fmla="*/ 5875198 w 8558213"/>
              <a:gd name="connsiteY26" fmla="*/ 4740679 h 4740679"/>
              <a:gd name="connsiteX27" fmla="*/ 5117731 w 8558213"/>
              <a:gd name="connsiteY27" fmla="*/ 4740679 h 4740679"/>
              <a:gd name="connsiteX28" fmla="*/ 4684892 w 8558213"/>
              <a:gd name="connsiteY28" fmla="*/ 4740679 h 4740679"/>
              <a:gd name="connsiteX29" fmla="*/ 3927425 w 8558213"/>
              <a:gd name="connsiteY29" fmla="*/ 4740679 h 4740679"/>
              <a:gd name="connsiteX30" fmla="*/ 3413430 w 8558213"/>
              <a:gd name="connsiteY30" fmla="*/ 4740679 h 4740679"/>
              <a:gd name="connsiteX31" fmla="*/ 2980591 w 8558213"/>
              <a:gd name="connsiteY31" fmla="*/ 4740679 h 4740679"/>
              <a:gd name="connsiteX32" fmla="*/ 2223124 w 8558213"/>
              <a:gd name="connsiteY32" fmla="*/ 4740679 h 4740679"/>
              <a:gd name="connsiteX33" fmla="*/ 1627972 w 8558213"/>
              <a:gd name="connsiteY33" fmla="*/ 4740679 h 4740679"/>
              <a:gd name="connsiteX34" fmla="*/ 221247 w 8558213"/>
              <a:gd name="connsiteY34" fmla="*/ 4740679 h 4740679"/>
              <a:gd name="connsiteX35" fmla="*/ 0 w 8558213"/>
              <a:gd name="connsiteY35" fmla="*/ 4519432 h 4740679"/>
              <a:gd name="connsiteX36" fmla="*/ 0 w 8558213"/>
              <a:gd name="connsiteY36" fmla="*/ 4034351 h 4740679"/>
              <a:gd name="connsiteX37" fmla="*/ 0 w 8558213"/>
              <a:gd name="connsiteY37" fmla="*/ 3506288 h 4740679"/>
              <a:gd name="connsiteX38" fmla="*/ 0 w 8558213"/>
              <a:gd name="connsiteY38" fmla="*/ 3021208 h 4740679"/>
              <a:gd name="connsiteX39" fmla="*/ 0 w 8558213"/>
              <a:gd name="connsiteY39" fmla="*/ 2407181 h 4740679"/>
              <a:gd name="connsiteX40" fmla="*/ 0 w 8558213"/>
              <a:gd name="connsiteY40" fmla="*/ 1707191 h 4740679"/>
              <a:gd name="connsiteX41" fmla="*/ 0 w 8558213"/>
              <a:gd name="connsiteY41" fmla="*/ 1093165 h 4740679"/>
              <a:gd name="connsiteX42" fmla="*/ 0 w 8558213"/>
              <a:gd name="connsiteY42" fmla="*/ 221247 h 4740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8558213" h="4740679" fill="none" extrusionOk="0">
                <a:moveTo>
                  <a:pt x="0" y="221247"/>
                </a:moveTo>
                <a:cubicBezTo>
                  <a:pt x="-8288" y="88882"/>
                  <a:pt x="91992" y="-980"/>
                  <a:pt x="221247" y="0"/>
                </a:cubicBezTo>
                <a:cubicBezTo>
                  <a:pt x="341546" y="-17357"/>
                  <a:pt x="562120" y="-10970"/>
                  <a:pt x="654085" y="0"/>
                </a:cubicBezTo>
                <a:cubicBezTo>
                  <a:pt x="746050" y="10970"/>
                  <a:pt x="1268758" y="9740"/>
                  <a:pt x="1492710" y="0"/>
                </a:cubicBezTo>
                <a:cubicBezTo>
                  <a:pt x="1716662" y="-9740"/>
                  <a:pt x="2023659" y="-22364"/>
                  <a:pt x="2250177" y="0"/>
                </a:cubicBezTo>
                <a:cubicBezTo>
                  <a:pt x="2476695" y="22364"/>
                  <a:pt x="2842592" y="9418"/>
                  <a:pt x="3088801" y="0"/>
                </a:cubicBezTo>
                <a:cubicBezTo>
                  <a:pt x="3335010" y="-9418"/>
                  <a:pt x="3461809" y="7950"/>
                  <a:pt x="3683954" y="0"/>
                </a:cubicBezTo>
                <a:cubicBezTo>
                  <a:pt x="3906099" y="-7950"/>
                  <a:pt x="3939640" y="5694"/>
                  <a:pt x="4116792" y="0"/>
                </a:cubicBezTo>
                <a:cubicBezTo>
                  <a:pt x="4293944" y="-5694"/>
                  <a:pt x="4497601" y="-36417"/>
                  <a:pt x="4874259" y="0"/>
                </a:cubicBezTo>
                <a:cubicBezTo>
                  <a:pt x="5250917" y="36417"/>
                  <a:pt x="5349746" y="-4651"/>
                  <a:pt x="5469412" y="0"/>
                </a:cubicBezTo>
                <a:cubicBezTo>
                  <a:pt x="5589078" y="4651"/>
                  <a:pt x="6031600" y="9371"/>
                  <a:pt x="6226879" y="0"/>
                </a:cubicBezTo>
                <a:cubicBezTo>
                  <a:pt x="6422158" y="-9371"/>
                  <a:pt x="6486526" y="-4179"/>
                  <a:pt x="6659717" y="0"/>
                </a:cubicBezTo>
                <a:cubicBezTo>
                  <a:pt x="6832908" y="4179"/>
                  <a:pt x="7013739" y="-32807"/>
                  <a:pt x="7336027" y="0"/>
                </a:cubicBezTo>
                <a:cubicBezTo>
                  <a:pt x="7658315" y="32807"/>
                  <a:pt x="8049420" y="36848"/>
                  <a:pt x="8336966" y="0"/>
                </a:cubicBezTo>
                <a:cubicBezTo>
                  <a:pt x="8485287" y="-2877"/>
                  <a:pt x="8541342" y="119815"/>
                  <a:pt x="8558213" y="221247"/>
                </a:cubicBezTo>
                <a:cubicBezTo>
                  <a:pt x="8556971" y="416167"/>
                  <a:pt x="8547612" y="613028"/>
                  <a:pt x="8558213" y="749310"/>
                </a:cubicBezTo>
                <a:cubicBezTo>
                  <a:pt x="8568814" y="885592"/>
                  <a:pt x="8531853" y="1139128"/>
                  <a:pt x="8558213" y="1320354"/>
                </a:cubicBezTo>
                <a:cubicBezTo>
                  <a:pt x="8584573" y="1501580"/>
                  <a:pt x="8533190" y="1836193"/>
                  <a:pt x="8558213" y="1977363"/>
                </a:cubicBezTo>
                <a:cubicBezTo>
                  <a:pt x="8583236" y="2118533"/>
                  <a:pt x="8544384" y="2232283"/>
                  <a:pt x="8558213" y="2462443"/>
                </a:cubicBezTo>
                <a:cubicBezTo>
                  <a:pt x="8572042" y="2692603"/>
                  <a:pt x="8576838" y="2780049"/>
                  <a:pt x="8558213" y="3076470"/>
                </a:cubicBezTo>
                <a:cubicBezTo>
                  <a:pt x="8539588" y="3372891"/>
                  <a:pt x="8576672" y="3409645"/>
                  <a:pt x="8558213" y="3604533"/>
                </a:cubicBezTo>
                <a:cubicBezTo>
                  <a:pt x="8539754" y="3799421"/>
                  <a:pt x="8559749" y="4207686"/>
                  <a:pt x="8558213" y="4519432"/>
                </a:cubicBezTo>
                <a:cubicBezTo>
                  <a:pt x="8554928" y="4642501"/>
                  <a:pt x="8472340" y="4745919"/>
                  <a:pt x="8336966" y="4740679"/>
                </a:cubicBezTo>
                <a:cubicBezTo>
                  <a:pt x="8205043" y="4731784"/>
                  <a:pt x="8064638" y="4752737"/>
                  <a:pt x="7904128" y="4740679"/>
                </a:cubicBezTo>
                <a:cubicBezTo>
                  <a:pt x="7743618" y="4728621"/>
                  <a:pt x="7424510" y="4734024"/>
                  <a:pt x="7227818" y="4740679"/>
                </a:cubicBezTo>
                <a:cubicBezTo>
                  <a:pt x="7031126" y="4747335"/>
                  <a:pt x="6677168" y="4739290"/>
                  <a:pt x="6389193" y="4740679"/>
                </a:cubicBezTo>
                <a:cubicBezTo>
                  <a:pt x="6101219" y="4742068"/>
                  <a:pt x="6128668" y="4746890"/>
                  <a:pt x="5875198" y="4740679"/>
                </a:cubicBezTo>
                <a:cubicBezTo>
                  <a:pt x="5621729" y="4734468"/>
                  <a:pt x="5279218" y="4710710"/>
                  <a:pt x="5117731" y="4740679"/>
                </a:cubicBezTo>
                <a:cubicBezTo>
                  <a:pt x="4956244" y="4770648"/>
                  <a:pt x="4823699" y="4735269"/>
                  <a:pt x="4684892" y="4740679"/>
                </a:cubicBezTo>
                <a:cubicBezTo>
                  <a:pt x="4546085" y="4746089"/>
                  <a:pt x="4236205" y="4703304"/>
                  <a:pt x="3927425" y="4740679"/>
                </a:cubicBezTo>
                <a:cubicBezTo>
                  <a:pt x="3618645" y="4778054"/>
                  <a:pt x="3534791" y="4718491"/>
                  <a:pt x="3413430" y="4740679"/>
                </a:cubicBezTo>
                <a:cubicBezTo>
                  <a:pt x="3292069" y="4762867"/>
                  <a:pt x="3189507" y="4737370"/>
                  <a:pt x="2980591" y="4740679"/>
                </a:cubicBezTo>
                <a:cubicBezTo>
                  <a:pt x="2771675" y="4743988"/>
                  <a:pt x="2400691" y="4764857"/>
                  <a:pt x="2223124" y="4740679"/>
                </a:cubicBezTo>
                <a:cubicBezTo>
                  <a:pt x="2045557" y="4716501"/>
                  <a:pt x="1759091" y="4735742"/>
                  <a:pt x="1627972" y="4740679"/>
                </a:cubicBezTo>
                <a:cubicBezTo>
                  <a:pt x="1496853" y="4745616"/>
                  <a:pt x="615424" y="4730059"/>
                  <a:pt x="221247" y="4740679"/>
                </a:cubicBezTo>
                <a:cubicBezTo>
                  <a:pt x="104117" y="4758125"/>
                  <a:pt x="-26928" y="4629198"/>
                  <a:pt x="0" y="4519432"/>
                </a:cubicBezTo>
                <a:cubicBezTo>
                  <a:pt x="-2962" y="4310171"/>
                  <a:pt x="5697" y="4167353"/>
                  <a:pt x="0" y="4034351"/>
                </a:cubicBezTo>
                <a:cubicBezTo>
                  <a:pt x="-5697" y="3901349"/>
                  <a:pt x="-19435" y="3744177"/>
                  <a:pt x="0" y="3506288"/>
                </a:cubicBezTo>
                <a:cubicBezTo>
                  <a:pt x="19435" y="3268399"/>
                  <a:pt x="-4289" y="3206050"/>
                  <a:pt x="0" y="3021208"/>
                </a:cubicBezTo>
                <a:cubicBezTo>
                  <a:pt x="4289" y="2836366"/>
                  <a:pt x="-8663" y="2686657"/>
                  <a:pt x="0" y="2407181"/>
                </a:cubicBezTo>
                <a:cubicBezTo>
                  <a:pt x="8663" y="2127705"/>
                  <a:pt x="-8964" y="2018611"/>
                  <a:pt x="0" y="1707191"/>
                </a:cubicBezTo>
                <a:cubicBezTo>
                  <a:pt x="8964" y="1395771"/>
                  <a:pt x="5960" y="1391552"/>
                  <a:pt x="0" y="1093165"/>
                </a:cubicBezTo>
                <a:cubicBezTo>
                  <a:pt x="-5960" y="794778"/>
                  <a:pt x="42345" y="653164"/>
                  <a:pt x="0" y="221247"/>
                </a:cubicBezTo>
                <a:close/>
              </a:path>
              <a:path w="8558213" h="4740679" stroke="0" extrusionOk="0">
                <a:moveTo>
                  <a:pt x="0" y="221247"/>
                </a:moveTo>
                <a:cubicBezTo>
                  <a:pt x="14082" y="99502"/>
                  <a:pt x="97925" y="-10259"/>
                  <a:pt x="221247" y="0"/>
                </a:cubicBezTo>
                <a:cubicBezTo>
                  <a:pt x="430870" y="37678"/>
                  <a:pt x="635819" y="-35712"/>
                  <a:pt x="978714" y="0"/>
                </a:cubicBezTo>
                <a:cubicBezTo>
                  <a:pt x="1321609" y="35712"/>
                  <a:pt x="1265296" y="2325"/>
                  <a:pt x="1411552" y="0"/>
                </a:cubicBezTo>
                <a:cubicBezTo>
                  <a:pt x="1557808" y="-2325"/>
                  <a:pt x="1682774" y="13097"/>
                  <a:pt x="1844391" y="0"/>
                </a:cubicBezTo>
                <a:cubicBezTo>
                  <a:pt x="2006008" y="-13097"/>
                  <a:pt x="2381025" y="-27229"/>
                  <a:pt x="2520701" y="0"/>
                </a:cubicBezTo>
                <a:cubicBezTo>
                  <a:pt x="2660377" y="27229"/>
                  <a:pt x="2821428" y="-3929"/>
                  <a:pt x="2953539" y="0"/>
                </a:cubicBezTo>
                <a:cubicBezTo>
                  <a:pt x="3085650" y="3929"/>
                  <a:pt x="3289159" y="-9540"/>
                  <a:pt x="3467535" y="0"/>
                </a:cubicBezTo>
                <a:cubicBezTo>
                  <a:pt x="3645911" y="9540"/>
                  <a:pt x="3692950" y="19056"/>
                  <a:pt x="3900373" y="0"/>
                </a:cubicBezTo>
                <a:cubicBezTo>
                  <a:pt x="4107796" y="-19056"/>
                  <a:pt x="4564016" y="-31782"/>
                  <a:pt x="4738997" y="0"/>
                </a:cubicBezTo>
                <a:cubicBezTo>
                  <a:pt x="4913978" y="31782"/>
                  <a:pt x="5201860" y="-22345"/>
                  <a:pt x="5334150" y="0"/>
                </a:cubicBezTo>
                <a:cubicBezTo>
                  <a:pt x="5466440" y="22345"/>
                  <a:pt x="5678283" y="1359"/>
                  <a:pt x="5848146" y="0"/>
                </a:cubicBezTo>
                <a:cubicBezTo>
                  <a:pt x="6018009" y="-1359"/>
                  <a:pt x="6209223" y="-19903"/>
                  <a:pt x="6362141" y="0"/>
                </a:cubicBezTo>
                <a:cubicBezTo>
                  <a:pt x="6515060" y="19903"/>
                  <a:pt x="6700911" y="-15415"/>
                  <a:pt x="6794979" y="0"/>
                </a:cubicBezTo>
                <a:cubicBezTo>
                  <a:pt x="6889047" y="15415"/>
                  <a:pt x="7026341" y="-1880"/>
                  <a:pt x="7227818" y="0"/>
                </a:cubicBezTo>
                <a:cubicBezTo>
                  <a:pt x="7429295" y="1880"/>
                  <a:pt x="8010568" y="49882"/>
                  <a:pt x="8336966" y="0"/>
                </a:cubicBezTo>
                <a:cubicBezTo>
                  <a:pt x="8446098" y="18832"/>
                  <a:pt x="8563812" y="73033"/>
                  <a:pt x="8558213" y="221247"/>
                </a:cubicBezTo>
                <a:cubicBezTo>
                  <a:pt x="8575668" y="434970"/>
                  <a:pt x="8590600" y="758284"/>
                  <a:pt x="8558213" y="921237"/>
                </a:cubicBezTo>
                <a:cubicBezTo>
                  <a:pt x="8525827" y="1084190"/>
                  <a:pt x="8550755" y="1397366"/>
                  <a:pt x="8558213" y="1578245"/>
                </a:cubicBezTo>
                <a:cubicBezTo>
                  <a:pt x="8565671" y="1759124"/>
                  <a:pt x="8551453" y="1905350"/>
                  <a:pt x="8558213" y="2063326"/>
                </a:cubicBezTo>
                <a:cubicBezTo>
                  <a:pt x="8564973" y="2221302"/>
                  <a:pt x="8548765" y="2561653"/>
                  <a:pt x="8558213" y="2720335"/>
                </a:cubicBezTo>
                <a:cubicBezTo>
                  <a:pt x="8567661" y="2879017"/>
                  <a:pt x="8528113" y="3063622"/>
                  <a:pt x="8558213" y="3377343"/>
                </a:cubicBezTo>
                <a:cubicBezTo>
                  <a:pt x="8588313" y="3691064"/>
                  <a:pt x="8538462" y="3787412"/>
                  <a:pt x="8558213" y="3905406"/>
                </a:cubicBezTo>
                <a:cubicBezTo>
                  <a:pt x="8577964" y="4023400"/>
                  <a:pt x="8547550" y="4393095"/>
                  <a:pt x="8558213" y="4519432"/>
                </a:cubicBezTo>
                <a:cubicBezTo>
                  <a:pt x="8552374" y="4635765"/>
                  <a:pt x="8449010" y="4742394"/>
                  <a:pt x="8336966" y="4740679"/>
                </a:cubicBezTo>
                <a:cubicBezTo>
                  <a:pt x="8171219" y="4748653"/>
                  <a:pt x="7969160" y="4747555"/>
                  <a:pt x="7741813" y="4740679"/>
                </a:cubicBezTo>
                <a:cubicBezTo>
                  <a:pt x="7514466" y="4733803"/>
                  <a:pt x="7447863" y="4761697"/>
                  <a:pt x="7227818" y="4740679"/>
                </a:cubicBezTo>
                <a:cubicBezTo>
                  <a:pt x="7007774" y="4719661"/>
                  <a:pt x="6636768" y="4781990"/>
                  <a:pt x="6389193" y="4740679"/>
                </a:cubicBezTo>
                <a:cubicBezTo>
                  <a:pt x="6141618" y="4699368"/>
                  <a:pt x="6001224" y="4752221"/>
                  <a:pt x="5875198" y="4740679"/>
                </a:cubicBezTo>
                <a:cubicBezTo>
                  <a:pt x="5749173" y="4729137"/>
                  <a:pt x="5443513" y="4778195"/>
                  <a:pt x="5117731" y="4740679"/>
                </a:cubicBezTo>
                <a:cubicBezTo>
                  <a:pt x="4791949" y="4703163"/>
                  <a:pt x="4821189" y="4729865"/>
                  <a:pt x="4684892" y="4740679"/>
                </a:cubicBezTo>
                <a:cubicBezTo>
                  <a:pt x="4548595" y="4751493"/>
                  <a:pt x="4305579" y="4713881"/>
                  <a:pt x="3927425" y="4740679"/>
                </a:cubicBezTo>
                <a:cubicBezTo>
                  <a:pt x="3549271" y="4767477"/>
                  <a:pt x="3504423" y="4760101"/>
                  <a:pt x="3332273" y="4740679"/>
                </a:cubicBezTo>
                <a:cubicBezTo>
                  <a:pt x="3160123" y="4721257"/>
                  <a:pt x="2856718" y="4757929"/>
                  <a:pt x="2737120" y="4740679"/>
                </a:cubicBezTo>
                <a:cubicBezTo>
                  <a:pt x="2617522" y="4723429"/>
                  <a:pt x="2402911" y="4730764"/>
                  <a:pt x="2304282" y="4740679"/>
                </a:cubicBezTo>
                <a:cubicBezTo>
                  <a:pt x="2205653" y="4750594"/>
                  <a:pt x="1842480" y="4763974"/>
                  <a:pt x="1627972" y="4740679"/>
                </a:cubicBezTo>
                <a:cubicBezTo>
                  <a:pt x="1413464" y="4717385"/>
                  <a:pt x="1130937" y="4757378"/>
                  <a:pt x="870505" y="4740679"/>
                </a:cubicBezTo>
                <a:cubicBezTo>
                  <a:pt x="610073" y="4723980"/>
                  <a:pt x="413076" y="4715928"/>
                  <a:pt x="221247" y="4740679"/>
                </a:cubicBezTo>
                <a:cubicBezTo>
                  <a:pt x="97111" y="4734176"/>
                  <a:pt x="-6930" y="4638760"/>
                  <a:pt x="0" y="4519432"/>
                </a:cubicBezTo>
                <a:cubicBezTo>
                  <a:pt x="22954" y="4335653"/>
                  <a:pt x="19406" y="4174255"/>
                  <a:pt x="0" y="3991369"/>
                </a:cubicBezTo>
                <a:cubicBezTo>
                  <a:pt x="-19406" y="3808483"/>
                  <a:pt x="-3985" y="3627819"/>
                  <a:pt x="0" y="3463307"/>
                </a:cubicBezTo>
                <a:cubicBezTo>
                  <a:pt x="3985" y="3298795"/>
                  <a:pt x="-23953" y="3170826"/>
                  <a:pt x="0" y="2935244"/>
                </a:cubicBezTo>
                <a:cubicBezTo>
                  <a:pt x="23953" y="2699662"/>
                  <a:pt x="-25607" y="2612205"/>
                  <a:pt x="0" y="2364199"/>
                </a:cubicBezTo>
                <a:cubicBezTo>
                  <a:pt x="25607" y="2116193"/>
                  <a:pt x="19208" y="2055347"/>
                  <a:pt x="0" y="1879118"/>
                </a:cubicBezTo>
                <a:cubicBezTo>
                  <a:pt x="-19208" y="1702889"/>
                  <a:pt x="24790" y="1606391"/>
                  <a:pt x="0" y="1351056"/>
                </a:cubicBezTo>
                <a:cubicBezTo>
                  <a:pt x="-24790" y="1095721"/>
                  <a:pt x="44032" y="732743"/>
                  <a:pt x="0" y="221247"/>
                </a:cubicBezTo>
                <a:close/>
              </a:path>
            </a:pathLst>
          </a:custGeom>
          <a:solidFill>
            <a:schemeClr val="bg1"/>
          </a:solidFill>
          <a:ln w="57150">
            <a:solidFill>
              <a:srgbClr val="77412F"/>
            </a:solidFill>
            <a:extLst>
              <a:ext uri="{C807C97D-BFC1-408E-A445-0C87EB9F89A2}">
                <ask:lineSketchStyleProps xmlns:ask="http://schemas.microsoft.com/office/drawing/2018/sketchyshapes" sd="266956558">
                  <a:prstGeom prst="roundRect">
                    <a:avLst>
                      <a:gd name="adj" fmla="val 4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TextBox 7">
            <a:extLst>
              <a:ext uri="{FF2B5EF4-FFF2-40B4-BE49-F238E27FC236}">
                <a16:creationId xmlns:a16="http://schemas.microsoft.com/office/drawing/2014/main" id="{61EF3A48-144D-43DC-BF95-A761680A46F3}"/>
              </a:ext>
            </a:extLst>
          </p:cNvPr>
          <p:cNvSpPr txBox="1"/>
          <p:nvPr/>
        </p:nvSpPr>
        <p:spPr>
          <a:xfrm>
            <a:off x="566424" y="323522"/>
            <a:ext cx="8011151" cy="1631216"/>
          </a:xfrm>
          <a:prstGeom prst="rect">
            <a:avLst/>
          </a:prstGeom>
          <a:noFill/>
        </p:spPr>
        <p:txBody>
          <a:bodyPr wrap="square" rtlCol="0">
            <a:spAutoFit/>
          </a:bodyPr>
          <a:lstStyle/>
          <a:p>
            <a:pPr lvl="0" algn="just" defTabSz="685800">
              <a:buClrTx/>
            </a:pPr>
            <a:r>
              <a:rPr lang="vi-VN" sz="2000" b="1" kern="1200">
                <a:solidFill>
                  <a:prstClr val="black"/>
                </a:solidFill>
                <a:latin typeface="Arial" panose="020B0604020202020204" pitchFamily="34" charset="0"/>
                <a:ea typeface="+mn-ea"/>
                <a:cs typeface="Arial" panose="020B0604020202020204" pitchFamily="34" charset="0"/>
              </a:rPr>
              <a:t>Đọc và mô tả các số liệu ở biểu đồ</a:t>
            </a:r>
          </a:p>
          <a:p>
            <a:pPr lvl="0" algn="just" defTabSz="685800">
              <a:buClrTx/>
            </a:pPr>
            <a:r>
              <a:rPr lang="vi-VN" sz="2000" b="1" kern="1200">
                <a:solidFill>
                  <a:prstClr val="black"/>
                </a:solidFill>
                <a:latin typeface="Arial" panose="020B0604020202020204" pitchFamily="34" charset="0"/>
                <a:ea typeface="+mn-ea"/>
                <a:cs typeface="Arial" panose="020B0604020202020204" pitchFamily="34" charset="0"/>
              </a:rPr>
              <a:t>– Biểu đồ cho biết các loại sách trong tủ sách của lớp 5A gồm:</a:t>
            </a:r>
          </a:p>
          <a:p>
            <a:pPr lvl="0" algn="just" defTabSz="685800">
              <a:buClrTx/>
            </a:pPr>
            <a:r>
              <a:rPr lang="vi-VN" sz="2000" b="1" kern="1200">
                <a:solidFill>
                  <a:prstClr val="black"/>
                </a:solidFill>
                <a:latin typeface="Arial" panose="020B0604020202020204" pitchFamily="34" charset="0"/>
                <a:ea typeface="+mn-ea"/>
                <a:cs typeface="Arial" panose="020B0604020202020204" pitchFamily="34" charset="0"/>
              </a:rPr>
              <a:t>Sách giáo khoa, </a:t>
            </a:r>
            <a:r>
              <a:rPr lang="vi-VN" sz="2000" b="1" kern="1200">
                <a:solidFill>
                  <a:srgbClr val="0070C0"/>
                </a:solidFill>
                <a:latin typeface="Arial" panose="020B0604020202020204" pitchFamily="34" charset="0"/>
                <a:ea typeface="+mn-ea"/>
                <a:cs typeface="Arial" panose="020B0604020202020204" pitchFamily="34" charset="0"/>
              </a:rPr>
              <a:t>.?., .?., .?.</a:t>
            </a:r>
          </a:p>
          <a:p>
            <a:pPr lvl="0" algn="just" defTabSz="685800">
              <a:buClrTx/>
            </a:pPr>
            <a:r>
              <a:rPr lang="vi-VN" sz="2000" b="1" kern="1200">
                <a:solidFill>
                  <a:prstClr val="black"/>
                </a:solidFill>
                <a:latin typeface="Arial" panose="020B0604020202020204" pitchFamily="34" charset="0"/>
                <a:ea typeface="+mn-ea"/>
                <a:cs typeface="Arial" panose="020B0604020202020204" pitchFamily="34" charset="0"/>
              </a:rPr>
              <a:t>– Mỗi loại sách chiếm bao nhiêu phần trăm của tủ sách?</a:t>
            </a:r>
          </a:p>
          <a:p>
            <a:pPr lvl="0" algn="just" defTabSz="685800">
              <a:buClrTx/>
            </a:pPr>
            <a:r>
              <a:rPr lang="vi-VN" sz="2000" b="1" kern="1200">
                <a:solidFill>
                  <a:prstClr val="black"/>
                </a:solidFill>
                <a:latin typeface="Arial" panose="020B0604020202020204" pitchFamily="34" charset="0"/>
                <a:ea typeface="+mn-ea"/>
                <a:cs typeface="Arial" panose="020B0604020202020204" pitchFamily="34" charset="0"/>
              </a:rPr>
              <a:t>– Trong tủ sách của lớp 5A, loại sách nào có nhiều nhất?</a:t>
            </a:r>
            <a:endParaRPr kumimoji="0" lang="en-US"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5" name="TextBox 4">
            <a:extLst>
              <a:ext uri="{FF2B5EF4-FFF2-40B4-BE49-F238E27FC236}">
                <a16:creationId xmlns:a16="http://schemas.microsoft.com/office/drawing/2014/main" id="{3ED80A49-D4A2-1332-F602-112875156647}"/>
              </a:ext>
            </a:extLst>
          </p:cNvPr>
          <p:cNvSpPr txBox="1"/>
          <p:nvPr/>
        </p:nvSpPr>
        <p:spPr>
          <a:xfrm>
            <a:off x="1122589" y="1850825"/>
            <a:ext cx="3628792" cy="707886"/>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 typeface="Arial"/>
              <a:buNone/>
              <a:tabLst/>
              <a:defRPr/>
            </a:pPr>
            <a:r>
              <a:rPr kumimoji="0" lang="vi-VN" sz="20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Tỉ số phần trăm các loại sách</a:t>
            </a:r>
          </a:p>
          <a:p>
            <a:pPr marL="0" marR="0" lvl="0" indent="0" algn="just" defTabSz="685800" rtl="0" eaLnBrk="1" fontAlgn="auto" latinLnBrk="0" hangingPunct="1">
              <a:lnSpc>
                <a:spcPct val="100000"/>
              </a:lnSpc>
              <a:spcBef>
                <a:spcPts val="0"/>
              </a:spcBef>
              <a:spcAft>
                <a:spcPts val="0"/>
              </a:spcAft>
              <a:buClrTx/>
              <a:buSzTx/>
              <a:buFont typeface="Arial"/>
              <a:buNone/>
              <a:tabLst/>
              <a:defRPr/>
            </a:pPr>
            <a:r>
              <a:rPr kumimoji="0" lang="vi-VN" sz="20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trong tủ sách của lớp 5A</a:t>
            </a:r>
            <a:endParaRPr kumimoji="0" lang="en-US" sz="20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pic>
        <p:nvPicPr>
          <p:cNvPr id="4" name="Picture 3">
            <a:extLst>
              <a:ext uri="{FF2B5EF4-FFF2-40B4-BE49-F238E27FC236}">
                <a16:creationId xmlns:a16="http://schemas.microsoft.com/office/drawing/2014/main" id="{75366E74-96CE-7E68-4ABF-65CE56ACBBA7}"/>
              </a:ext>
            </a:extLst>
          </p:cNvPr>
          <p:cNvPicPr>
            <a:picLocks noChangeAspect="1"/>
          </p:cNvPicPr>
          <p:nvPr/>
        </p:nvPicPr>
        <p:blipFill>
          <a:blip r:embed="rId2"/>
          <a:stretch>
            <a:fillRect/>
          </a:stretch>
        </p:blipFill>
        <p:spPr>
          <a:xfrm>
            <a:off x="2289544" y="2554175"/>
            <a:ext cx="2282456" cy="2281316"/>
          </a:xfrm>
          <a:prstGeom prst="rect">
            <a:avLst/>
          </a:prstGeom>
        </p:spPr>
      </p:pic>
      <p:pic>
        <p:nvPicPr>
          <p:cNvPr id="6" name="Picture 5">
            <a:extLst>
              <a:ext uri="{FF2B5EF4-FFF2-40B4-BE49-F238E27FC236}">
                <a16:creationId xmlns:a16="http://schemas.microsoft.com/office/drawing/2014/main" id="{ADA853CB-19DF-14B4-E26C-941E91BD626C}"/>
              </a:ext>
            </a:extLst>
          </p:cNvPr>
          <p:cNvPicPr>
            <a:picLocks noChangeAspect="1"/>
          </p:cNvPicPr>
          <p:nvPr/>
        </p:nvPicPr>
        <p:blipFill>
          <a:blip r:embed="rId3"/>
          <a:stretch>
            <a:fillRect/>
          </a:stretch>
        </p:blipFill>
        <p:spPr>
          <a:xfrm>
            <a:off x="5159543" y="3180031"/>
            <a:ext cx="2191830" cy="1655460"/>
          </a:xfrm>
          <a:prstGeom prst="rect">
            <a:avLst/>
          </a:prstGeom>
        </p:spPr>
      </p:pic>
    </p:spTree>
    <p:extLst>
      <p:ext uri="{BB962C8B-B14F-4D97-AF65-F5344CB8AC3E}">
        <p14:creationId xmlns:p14="http://schemas.microsoft.com/office/powerpoint/2010/main" val="64577842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52B7480-17ED-4902-9E84-5352683EDEEB}"/>
              </a:ext>
            </a:extLst>
          </p:cNvPr>
          <p:cNvGrpSpPr/>
          <p:nvPr/>
        </p:nvGrpSpPr>
        <p:grpSpPr>
          <a:xfrm>
            <a:off x="0" y="0"/>
            <a:ext cx="9144000" cy="5143500"/>
            <a:chOff x="0" y="0"/>
            <a:chExt cx="12192000" cy="6858000"/>
          </a:xfrm>
        </p:grpSpPr>
        <p:sp>
          <p:nvSpPr>
            <p:cNvPr id="3" name="Rectangle 2">
              <a:extLst>
                <a:ext uri="{FF2B5EF4-FFF2-40B4-BE49-F238E27FC236}">
                  <a16:creationId xmlns:a16="http://schemas.microsoft.com/office/drawing/2014/main" id="{B03EE82D-8AF0-4647-8CFE-A14F02D58AC7}"/>
                </a:ext>
              </a:extLst>
            </p:cNvPr>
            <p:cNvSpPr/>
            <p:nvPr/>
          </p:nvSpPr>
          <p:spPr>
            <a:xfrm>
              <a:off x="0" y="0"/>
              <a:ext cx="12192000" cy="6858000"/>
            </a:xfrm>
            <a:prstGeom prst="rect">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 name="Rectangle: Rounded Corners 1">
              <a:extLst>
                <a:ext uri="{FF2B5EF4-FFF2-40B4-BE49-F238E27FC236}">
                  <a16:creationId xmlns:a16="http://schemas.microsoft.com/office/drawing/2014/main" id="{97417F62-9C42-4B75-AB3D-39BA9D9C859B}"/>
                </a:ext>
              </a:extLst>
            </p:cNvPr>
            <p:cNvSpPr/>
            <p:nvPr/>
          </p:nvSpPr>
          <p:spPr>
            <a:xfrm>
              <a:off x="361950" y="333375"/>
              <a:ext cx="11410950" cy="6191250"/>
            </a:xfrm>
            <a:custGeom>
              <a:avLst/>
              <a:gdLst>
                <a:gd name="connsiteX0" fmla="*/ 0 w 11410950"/>
                <a:gd name="connsiteY0" fmla="*/ 288946 h 6191250"/>
                <a:gd name="connsiteX1" fmla="*/ 288946 w 11410950"/>
                <a:gd name="connsiteY1" fmla="*/ 0 h 6191250"/>
                <a:gd name="connsiteX2" fmla="*/ 749351 w 11410950"/>
                <a:gd name="connsiteY2" fmla="*/ 0 h 6191250"/>
                <a:gd name="connsiteX3" fmla="*/ 1534748 w 11410950"/>
                <a:gd name="connsiteY3" fmla="*/ 0 h 6191250"/>
                <a:gd name="connsiteX4" fmla="*/ 1886822 w 11410950"/>
                <a:gd name="connsiteY4" fmla="*/ 0 h 6191250"/>
                <a:gd name="connsiteX5" fmla="*/ 2563888 w 11410950"/>
                <a:gd name="connsiteY5" fmla="*/ 0 h 6191250"/>
                <a:gd name="connsiteX6" fmla="*/ 3024293 w 11410950"/>
                <a:gd name="connsiteY6" fmla="*/ 0 h 6191250"/>
                <a:gd name="connsiteX7" fmla="*/ 3701359 w 11410950"/>
                <a:gd name="connsiteY7" fmla="*/ 0 h 6191250"/>
                <a:gd name="connsiteX8" fmla="*/ 4378425 w 11410950"/>
                <a:gd name="connsiteY8" fmla="*/ 0 h 6191250"/>
                <a:gd name="connsiteX9" fmla="*/ 5163822 w 11410950"/>
                <a:gd name="connsiteY9" fmla="*/ 0 h 6191250"/>
                <a:gd name="connsiteX10" fmla="*/ 5949219 w 11410950"/>
                <a:gd name="connsiteY10" fmla="*/ 0 h 6191250"/>
                <a:gd name="connsiteX11" fmla="*/ 6626285 w 11410950"/>
                <a:gd name="connsiteY11" fmla="*/ 0 h 6191250"/>
                <a:gd name="connsiteX12" fmla="*/ 7520012 w 11410950"/>
                <a:gd name="connsiteY12" fmla="*/ 0 h 6191250"/>
                <a:gd name="connsiteX13" fmla="*/ 7980417 w 11410950"/>
                <a:gd name="connsiteY13" fmla="*/ 0 h 6191250"/>
                <a:gd name="connsiteX14" fmla="*/ 8765814 w 11410950"/>
                <a:gd name="connsiteY14" fmla="*/ 0 h 6191250"/>
                <a:gd name="connsiteX15" fmla="*/ 9117888 w 11410950"/>
                <a:gd name="connsiteY15" fmla="*/ 0 h 6191250"/>
                <a:gd name="connsiteX16" fmla="*/ 9903285 w 11410950"/>
                <a:gd name="connsiteY16" fmla="*/ 0 h 6191250"/>
                <a:gd name="connsiteX17" fmla="*/ 10363690 w 11410950"/>
                <a:gd name="connsiteY17" fmla="*/ 0 h 6191250"/>
                <a:gd name="connsiteX18" fmla="*/ 11122004 w 11410950"/>
                <a:gd name="connsiteY18" fmla="*/ 0 h 6191250"/>
                <a:gd name="connsiteX19" fmla="*/ 11410950 w 11410950"/>
                <a:gd name="connsiteY19" fmla="*/ 288946 h 6191250"/>
                <a:gd name="connsiteX20" fmla="*/ 11410950 w 11410950"/>
                <a:gd name="connsiteY20" fmla="*/ 968786 h 6191250"/>
                <a:gd name="connsiteX21" fmla="*/ 11410950 w 11410950"/>
                <a:gd name="connsiteY21" fmla="*/ 1592492 h 6191250"/>
                <a:gd name="connsiteX22" fmla="*/ 11410950 w 11410950"/>
                <a:gd name="connsiteY22" fmla="*/ 2047798 h 6191250"/>
                <a:gd name="connsiteX23" fmla="*/ 11410950 w 11410950"/>
                <a:gd name="connsiteY23" fmla="*/ 2503104 h 6191250"/>
                <a:gd name="connsiteX24" fmla="*/ 11410950 w 11410950"/>
                <a:gd name="connsiteY24" fmla="*/ 3014543 h 6191250"/>
                <a:gd name="connsiteX25" fmla="*/ 11410950 w 11410950"/>
                <a:gd name="connsiteY25" fmla="*/ 3469849 h 6191250"/>
                <a:gd name="connsiteX26" fmla="*/ 11410950 w 11410950"/>
                <a:gd name="connsiteY26" fmla="*/ 4093555 h 6191250"/>
                <a:gd name="connsiteX27" fmla="*/ 11410950 w 11410950"/>
                <a:gd name="connsiteY27" fmla="*/ 4829529 h 6191250"/>
                <a:gd name="connsiteX28" fmla="*/ 11410950 w 11410950"/>
                <a:gd name="connsiteY28" fmla="*/ 5902304 h 6191250"/>
                <a:gd name="connsiteX29" fmla="*/ 11122004 w 11410950"/>
                <a:gd name="connsiteY29" fmla="*/ 6191250 h 6191250"/>
                <a:gd name="connsiteX30" fmla="*/ 10228277 w 11410950"/>
                <a:gd name="connsiteY30" fmla="*/ 6191250 h 6191250"/>
                <a:gd name="connsiteX31" fmla="*/ 9767872 w 11410950"/>
                <a:gd name="connsiteY31" fmla="*/ 6191250 h 6191250"/>
                <a:gd name="connsiteX32" fmla="*/ 9199136 w 11410950"/>
                <a:gd name="connsiteY32" fmla="*/ 6191250 h 6191250"/>
                <a:gd name="connsiteX33" fmla="*/ 8413740 w 11410950"/>
                <a:gd name="connsiteY33" fmla="*/ 6191250 h 6191250"/>
                <a:gd name="connsiteX34" fmla="*/ 7953335 w 11410950"/>
                <a:gd name="connsiteY34" fmla="*/ 6191250 h 6191250"/>
                <a:gd name="connsiteX35" fmla="*/ 7601260 w 11410950"/>
                <a:gd name="connsiteY35" fmla="*/ 6191250 h 6191250"/>
                <a:gd name="connsiteX36" fmla="*/ 6815863 w 11410950"/>
                <a:gd name="connsiteY36" fmla="*/ 6191250 h 6191250"/>
                <a:gd name="connsiteX37" fmla="*/ 6030467 w 11410950"/>
                <a:gd name="connsiteY37" fmla="*/ 6191250 h 6191250"/>
                <a:gd name="connsiteX38" fmla="*/ 5678392 w 11410950"/>
                <a:gd name="connsiteY38" fmla="*/ 6191250 h 6191250"/>
                <a:gd name="connsiteX39" fmla="*/ 4892996 w 11410950"/>
                <a:gd name="connsiteY39" fmla="*/ 6191250 h 6191250"/>
                <a:gd name="connsiteX40" fmla="*/ 3999268 w 11410950"/>
                <a:gd name="connsiteY40" fmla="*/ 6191250 h 6191250"/>
                <a:gd name="connsiteX41" fmla="*/ 3322202 w 11410950"/>
                <a:gd name="connsiteY41" fmla="*/ 6191250 h 6191250"/>
                <a:gd name="connsiteX42" fmla="*/ 2536806 w 11410950"/>
                <a:gd name="connsiteY42" fmla="*/ 6191250 h 6191250"/>
                <a:gd name="connsiteX43" fmla="*/ 1968070 w 11410950"/>
                <a:gd name="connsiteY43" fmla="*/ 6191250 h 6191250"/>
                <a:gd name="connsiteX44" fmla="*/ 1615996 w 11410950"/>
                <a:gd name="connsiteY44" fmla="*/ 6191250 h 6191250"/>
                <a:gd name="connsiteX45" fmla="*/ 288946 w 11410950"/>
                <a:gd name="connsiteY45" fmla="*/ 6191250 h 6191250"/>
                <a:gd name="connsiteX46" fmla="*/ 0 w 11410950"/>
                <a:gd name="connsiteY46" fmla="*/ 5902304 h 6191250"/>
                <a:gd name="connsiteX47" fmla="*/ 0 w 11410950"/>
                <a:gd name="connsiteY47" fmla="*/ 5334731 h 6191250"/>
                <a:gd name="connsiteX48" fmla="*/ 0 w 11410950"/>
                <a:gd name="connsiteY48" fmla="*/ 4879425 h 6191250"/>
                <a:gd name="connsiteX49" fmla="*/ 0 w 11410950"/>
                <a:gd name="connsiteY49" fmla="*/ 4367986 h 6191250"/>
                <a:gd name="connsiteX50" fmla="*/ 0 w 11410950"/>
                <a:gd name="connsiteY50" fmla="*/ 3688146 h 6191250"/>
                <a:gd name="connsiteX51" fmla="*/ 0 w 11410950"/>
                <a:gd name="connsiteY51" fmla="*/ 2952173 h 6191250"/>
                <a:gd name="connsiteX52" fmla="*/ 0 w 11410950"/>
                <a:gd name="connsiteY52" fmla="*/ 2328466 h 6191250"/>
                <a:gd name="connsiteX53" fmla="*/ 0 w 11410950"/>
                <a:gd name="connsiteY53" fmla="*/ 1817027 h 6191250"/>
                <a:gd name="connsiteX54" fmla="*/ 0 w 11410950"/>
                <a:gd name="connsiteY54" fmla="*/ 1081053 h 6191250"/>
                <a:gd name="connsiteX55" fmla="*/ 0 w 11410950"/>
                <a:gd name="connsiteY55" fmla="*/ 288946 h 619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410950" h="6191250" fill="none" extrusionOk="0">
                  <a:moveTo>
                    <a:pt x="0" y="288946"/>
                  </a:moveTo>
                  <a:cubicBezTo>
                    <a:pt x="-22134" y="123074"/>
                    <a:pt x="151012" y="-404"/>
                    <a:pt x="288946" y="0"/>
                  </a:cubicBezTo>
                  <a:cubicBezTo>
                    <a:pt x="458296" y="-19675"/>
                    <a:pt x="552972" y="5394"/>
                    <a:pt x="749351" y="0"/>
                  </a:cubicBezTo>
                  <a:cubicBezTo>
                    <a:pt x="945731" y="-5394"/>
                    <a:pt x="1146327" y="-26668"/>
                    <a:pt x="1534748" y="0"/>
                  </a:cubicBezTo>
                  <a:cubicBezTo>
                    <a:pt x="1923169" y="26668"/>
                    <a:pt x="1711722" y="12707"/>
                    <a:pt x="1886822" y="0"/>
                  </a:cubicBezTo>
                  <a:cubicBezTo>
                    <a:pt x="2061922" y="-12707"/>
                    <a:pt x="2353332" y="27817"/>
                    <a:pt x="2563888" y="0"/>
                  </a:cubicBezTo>
                  <a:cubicBezTo>
                    <a:pt x="2774444" y="-27817"/>
                    <a:pt x="2902013" y="9370"/>
                    <a:pt x="3024293" y="0"/>
                  </a:cubicBezTo>
                  <a:cubicBezTo>
                    <a:pt x="3146574" y="-9370"/>
                    <a:pt x="3489661" y="-5114"/>
                    <a:pt x="3701359" y="0"/>
                  </a:cubicBezTo>
                  <a:cubicBezTo>
                    <a:pt x="3913057" y="5114"/>
                    <a:pt x="4050457" y="-3275"/>
                    <a:pt x="4378425" y="0"/>
                  </a:cubicBezTo>
                  <a:cubicBezTo>
                    <a:pt x="4706393" y="3275"/>
                    <a:pt x="4854168" y="-2368"/>
                    <a:pt x="5163822" y="0"/>
                  </a:cubicBezTo>
                  <a:cubicBezTo>
                    <a:pt x="5473476" y="2368"/>
                    <a:pt x="5557908" y="4097"/>
                    <a:pt x="5949219" y="0"/>
                  </a:cubicBezTo>
                  <a:cubicBezTo>
                    <a:pt x="6340530" y="-4097"/>
                    <a:pt x="6335810" y="-33760"/>
                    <a:pt x="6626285" y="0"/>
                  </a:cubicBezTo>
                  <a:cubicBezTo>
                    <a:pt x="6916760" y="33760"/>
                    <a:pt x="7119234" y="1862"/>
                    <a:pt x="7520012" y="0"/>
                  </a:cubicBezTo>
                  <a:cubicBezTo>
                    <a:pt x="7920790" y="-1862"/>
                    <a:pt x="7752515" y="11658"/>
                    <a:pt x="7980417" y="0"/>
                  </a:cubicBezTo>
                  <a:cubicBezTo>
                    <a:pt x="8208320" y="-11658"/>
                    <a:pt x="8470869" y="35412"/>
                    <a:pt x="8765814" y="0"/>
                  </a:cubicBezTo>
                  <a:cubicBezTo>
                    <a:pt x="9060759" y="-35412"/>
                    <a:pt x="8945059" y="12809"/>
                    <a:pt x="9117888" y="0"/>
                  </a:cubicBezTo>
                  <a:cubicBezTo>
                    <a:pt x="9290717" y="-12809"/>
                    <a:pt x="9624962" y="-36424"/>
                    <a:pt x="9903285" y="0"/>
                  </a:cubicBezTo>
                  <a:cubicBezTo>
                    <a:pt x="10181608" y="36424"/>
                    <a:pt x="10147056" y="-3089"/>
                    <a:pt x="10363690" y="0"/>
                  </a:cubicBezTo>
                  <a:cubicBezTo>
                    <a:pt x="10580325" y="3089"/>
                    <a:pt x="10833356" y="-34929"/>
                    <a:pt x="11122004" y="0"/>
                  </a:cubicBezTo>
                  <a:cubicBezTo>
                    <a:pt x="11298607" y="28635"/>
                    <a:pt x="11418125" y="102856"/>
                    <a:pt x="11410950" y="288946"/>
                  </a:cubicBezTo>
                  <a:cubicBezTo>
                    <a:pt x="11399889" y="524596"/>
                    <a:pt x="11412628" y="735594"/>
                    <a:pt x="11410950" y="968786"/>
                  </a:cubicBezTo>
                  <a:cubicBezTo>
                    <a:pt x="11409272" y="1201978"/>
                    <a:pt x="11431432" y="1459291"/>
                    <a:pt x="11410950" y="1592492"/>
                  </a:cubicBezTo>
                  <a:cubicBezTo>
                    <a:pt x="11390468" y="1725693"/>
                    <a:pt x="11416215" y="1924920"/>
                    <a:pt x="11410950" y="2047798"/>
                  </a:cubicBezTo>
                  <a:cubicBezTo>
                    <a:pt x="11405685" y="2170676"/>
                    <a:pt x="11417070" y="2371602"/>
                    <a:pt x="11410950" y="2503104"/>
                  </a:cubicBezTo>
                  <a:cubicBezTo>
                    <a:pt x="11404830" y="2634606"/>
                    <a:pt x="11436296" y="2833936"/>
                    <a:pt x="11410950" y="3014543"/>
                  </a:cubicBezTo>
                  <a:cubicBezTo>
                    <a:pt x="11385604" y="3195150"/>
                    <a:pt x="11410174" y="3376236"/>
                    <a:pt x="11410950" y="3469849"/>
                  </a:cubicBezTo>
                  <a:cubicBezTo>
                    <a:pt x="11411726" y="3563462"/>
                    <a:pt x="11401448" y="3833477"/>
                    <a:pt x="11410950" y="4093555"/>
                  </a:cubicBezTo>
                  <a:cubicBezTo>
                    <a:pt x="11420452" y="4353633"/>
                    <a:pt x="11392276" y="4546757"/>
                    <a:pt x="11410950" y="4829529"/>
                  </a:cubicBezTo>
                  <a:cubicBezTo>
                    <a:pt x="11429624" y="5112301"/>
                    <a:pt x="11461619" y="5523290"/>
                    <a:pt x="11410950" y="5902304"/>
                  </a:cubicBezTo>
                  <a:cubicBezTo>
                    <a:pt x="11423343" y="6070407"/>
                    <a:pt x="11277883" y="6190597"/>
                    <a:pt x="11122004" y="6191250"/>
                  </a:cubicBezTo>
                  <a:cubicBezTo>
                    <a:pt x="10750324" y="6186285"/>
                    <a:pt x="10556255" y="6228296"/>
                    <a:pt x="10228277" y="6191250"/>
                  </a:cubicBezTo>
                  <a:cubicBezTo>
                    <a:pt x="9900299" y="6154204"/>
                    <a:pt x="9974006" y="6174710"/>
                    <a:pt x="9767872" y="6191250"/>
                  </a:cubicBezTo>
                  <a:cubicBezTo>
                    <a:pt x="9561738" y="6207790"/>
                    <a:pt x="9319281" y="6192586"/>
                    <a:pt x="9199136" y="6191250"/>
                  </a:cubicBezTo>
                  <a:cubicBezTo>
                    <a:pt x="9078991" y="6189914"/>
                    <a:pt x="8614165" y="6159226"/>
                    <a:pt x="8413740" y="6191250"/>
                  </a:cubicBezTo>
                  <a:cubicBezTo>
                    <a:pt x="8213315" y="6223274"/>
                    <a:pt x="8089637" y="6211246"/>
                    <a:pt x="7953335" y="6191250"/>
                  </a:cubicBezTo>
                  <a:cubicBezTo>
                    <a:pt x="7817033" y="6171254"/>
                    <a:pt x="7741691" y="6186122"/>
                    <a:pt x="7601260" y="6191250"/>
                  </a:cubicBezTo>
                  <a:cubicBezTo>
                    <a:pt x="7460829" y="6196378"/>
                    <a:pt x="7056774" y="6207527"/>
                    <a:pt x="6815863" y="6191250"/>
                  </a:cubicBezTo>
                  <a:cubicBezTo>
                    <a:pt x="6574952" y="6174973"/>
                    <a:pt x="6392791" y="6213780"/>
                    <a:pt x="6030467" y="6191250"/>
                  </a:cubicBezTo>
                  <a:cubicBezTo>
                    <a:pt x="5668143" y="6168720"/>
                    <a:pt x="5754916" y="6188003"/>
                    <a:pt x="5678392" y="6191250"/>
                  </a:cubicBezTo>
                  <a:cubicBezTo>
                    <a:pt x="5601868" y="6194497"/>
                    <a:pt x="5081746" y="6154820"/>
                    <a:pt x="4892996" y="6191250"/>
                  </a:cubicBezTo>
                  <a:cubicBezTo>
                    <a:pt x="4704246" y="6227680"/>
                    <a:pt x="4426439" y="6215400"/>
                    <a:pt x="3999268" y="6191250"/>
                  </a:cubicBezTo>
                  <a:cubicBezTo>
                    <a:pt x="3572097" y="6167100"/>
                    <a:pt x="3476220" y="6225083"/>
                    <a:pt x="3322202" y="6191250"/>
                  </a:cubicBezTo>
                  <a:cubicBezTo>
                    <a:pt x="3168184" y="6157417"/>
                    <a:pt x="2807973" y="6179568"/>
                    <a:pt x="2536806" y="6191250"/>
                  </a:cubicBezTo>
                  <a:cubicBezTo>
                    <a:pt x="2265639" y="6202932"/>
                    <a:pt x="2241798" y="6171447"/>
                    <a:pt x="1968070" y="6191250"/>
                  </a:cubicBezTo>
                  <a:cubicBezTo>
                    <a:pt x="1694342" y="6211053"/>
                    <a:pt x="1788498" y="6199309"/>
                    <a:pt x="1615996" y="6191250"/>
                  </a:cubicBezTo>
                  <a:cubicBezTo>
                    <a:pt x="1443494" y="6183191"/>
                    <a:pt x="585398" y="6176641"/>
                    <a:pt x="288946" y="6191250"/>
                  </a:cubicBezTo>
                  <a:cubicBezTo>
                    <a:pt x="135037" y="6218431"/>
                    <a:pt x="-26269" y="6056504"/>
                    <a:pt x="0" y="5902304"/>
                  </a:cubicBezTo>
                  <a:cubicBezTo>
                    <a:pt x="-1063" y="5740071"/>
                    <a:pt x="-27554" y="5580725"/>
                    <a:pt x="0" y="5334731"/>
                  </a:cubicBezTo>
                  <a:cubicBezTo>
                    <a:pt x="27554" y="5088737"/>
                    <a:pt x="19755" y="5099439"/>
                    <a:pt x="0" y="4879425"/>
                  </a:cubicBezTo>
                  <a:cubicBezTo>
                    <a:pt x="-19755" y="4659411"/>
                    <a:pt x="4441" y="4620701"/>
                    <a:pt x="0" y="4367986"/>
                  </a:cubicBezTo>
                  <a:cubicBezTo>
                    <a:pt x="-4441" y="4115271"/>
                    <a:pt x="-14886" y="3892824"/>
                    <a:pt x="0" y="3688146"/>
                  </a:cubicBezTo>
                  <a:cubicBezTo>
                    <a:pt x="14886" y="3483468"/>
                    <a:pt x="-1832" y="3232828"/>
                    <a:pt x="0" y="2952173"/>
                  </a:cubicBezTo>
                  <a:cubicBezTo>
                    <a:pt x="1832" y="2671518"/>
                    <a:pt x="-3359" y="2485217"/>
                    <a:pt x="0" y="2328466"/>
                  </a:cubicBezTo>
                  <a:cubicBezTo>
                    <a:pt x="3359" y="2171715"/>
                    <a:pt x="16427" y="1995672"/>
                    <a:pt x="0" y="1817027"/>
                  </a:cubicBezTo>
                  <a:cubicBezTo>
                    <a:pt x="-16427" y="1638382"/>
                    <a:pt x="2635" y="1252303"/>
                    <a:pt x="0" y="1081053"/>
                  </a:cubicBezTo>
                  <a:cubicBezTo>
                    <a:pt x="-2635" y="909803"/>
                    <a:pt x="16399" y="577193"/>
                    <a:pt x="0" y="288946"/>
                  </a:cubicBezTo>
                  <a:close/>
                </a:path>
                <a:path w="11410950" h="6191250" stroke="0" extrusionOk="0">
                  <a:moveTo>
                    <a:pt x="0" y="288946"/>
                  </a:moveTo>
                  <a:cubicBezTo>
                    <a:pt x="26670" y="130211"/>
                    <a:pt x="127145" y="-20141"/>
                    <a:pt x="288946" y="0"/>
                  </a:cubicBezTo>
                  <a:cubicBezTo>
                    <a:pt x="667520" y="8583"/>
                    <a:pt x="703292" y="-25076"/>
                    <a:pt x="1074343" y="0"/>
                  </a:cubicBezTo>
                  <a:cubicBezTo>
                    <a:pt x="1445394" y="25076"/>
                    <a:pt x="1266478" y="1941"/>
                    <a:pt x="1426417" y="0"/>
                  </a:cubicBezTo>
                  <a:cubicBezTo>
                    <a:pt x="1586356" y="-1941"/>
                    <a:pt x="1619579" y="-8379"/>
                    <a:pt x="1778491" y="0"/>
                  </a:cubicBezTo>
                  <a:cubicBezTo>
                    <a:pt x="1937403" y="8379"/>
                    <a:pt x="2189466" y="-21331"/>
                    <a:pt x="2455558" y="0"/>
                  </a:cubicBezTo>
                  <a:cubicBezTo>
                    <a:pt x="2721650" y="21331"/>
                    <a:pt x="2707445" y="13775"/>
                    <a:pt x="2807632" y="0"/>
                  </a:cubicBezTo>
                  <a:cubicBezTo>
                    <a:pt x="2907819" y="-13775"/>
                    <a:pt x="3148190" y="-5614"/>
                    <a:pt x="3268037" y="0"/>
                  </a:cubicBezTo>
                  <a:cubicBezTo>
                    <a:pt x="3387885" y="5614"/>
                    <a:pt x="3470114" y="16186"/>
                    <a:pt x="3620111" y="0"/>
                  </a:cubicBezTo>
                  <a:cubicBezTo>
                    <a:pt x="3770108" y="-16186"/>
                    <a:pt x="4135353" y="-32748"/>
                    <a:pt x="4513839" y="0"/>
                  </a:cubicBezTo>
                  <a:cubicBezTo>
                    <a:pt x="4892325" y="32748"/>
                    <a:pt x="4956979" y="17967"/>
                    <a:pt x="5082574" y="0"/>
                  </a:cubicBezTo>
                  <a:cubicBezTo>
                    <a:pt x="5208170" y="-17967"/>
                    <a:pt x="5409392" y="-11831"/>
                    <a:pt x="5542979" y="0"/>
                  </a:cubicBezTo>
                  <a:cubicBezTo>
                    <a:pt x="5676567" y="11831"/>
                    <a:pt x="5777287" y="8879"/>
                    <a:pt x="6003384" y="0"/>
                  </a:cubicBezTo>
                  <a:cubicBezTo>
                    <a:pt x="6229481" y="-8879"/>
                    <a:pt x="6192865" y="-4791"/>
                    <a:pt x="6355458" y="0"/>
                  </a:cubicBezTo>
                  <a:cubicBezTo>
                    <a:pt x="6518051" y="4791"/>
                    <a:pt x="6593322" y="17522"/>
                    <a:pt x="6707533" y="0"/>
                  </a:cubicBezTo>
                  <a:cubicBezTo>
                    <a:pt x="6821744" y="-17522"/>
                    <a:pt x="7158462" y="-11398"/>
                    <a:pt x="7492930" y="0"/>
                  </a:cubicBezTo>
                  <a:cubicBezTo>
                    <a:pt x="7827398" y="11398"/>
                    <a:pt x="7726281" y="1925"/>
                    <a:pt x="7845004" y="0"/>
                  </a:cubicBezTo>
                  <a:cubicBezTo>
                    <a:pt x="7963727" y="-1925"/>
                    <a:pt x="8226464" y="7905"/>
                    <a:pt x="8413740" y="0"/>
                  </a:cubicBezTo>
                  <a:cubicBezTo>
                    <a:pt x="8601016" y="-7905"/>
                    <a:pt x="8672553" y="-15068"/>
                    <a:pt x="8874144" y="0"/>
                  </a:cubicBezTo>
                  <a:cubicBezTo>
                    <a:pt x="9075735" y="15068"/>
                    <a:pt x="9294610" y="3015"/>
                    <a:pt x="9659541" y="0"/>
                  </a:cubicBezTo>
                  <a:cubicBezTo>
                    <a:pt x="10024472" y="-3015"/>
                    <a:pt x="9917931" y="-15691"/>
                    <a:pt x="10011616" y="0"/>
                  </a:cubicBezTo>
                  <a:cubicBezTo>
                    <a:pt x="10105302" y="15691"/>
                    <a:pt x="10816923" y="-15189"/>
                    <a:pt x="11122004" y="0"/>
                  </a:cubicBezTo>
                  <a:cubicBezTo>
                    <a:pt x="11270137" y="-4468"/>
                    <a:pt x="11392735" y="146536"/>
                    <a:pt x="11410950" y="288946"/>
                  </a:cubicBezTo>
                  <a:cubicBezTo>
                    <a:pt x="11425734" y="392529"/>
                    <a:pt x="11407816" y="581433"/>
                    <a:pt x="11410950" y="800385"/>
                  </a:cubicBezTo>
                  <a:cubicBezTo>
                    <a:pt x="11414084" y="1019337"/>
                    <a:pt x="11404684" y="1178312"/>
                    <a:pt x="11410950" y="1536359"/>
                  </a:cubicBezTo>
                  <a:cubicBezTo>
                    <a:pt x="11417216" y="1894406"/>
                    <a:pt x="11407272" y="1888495"/>
                    <a:pt x="11410950" y="2103932"/>
                  </a:cubicBezTo>
                  <a:cubicBezTo>
                    <a:pt x="11414628" y="2319369"/>
                    <a:pt x="11429119" y="2367810"/>
                    <a:pt x="11410950" y="2615371"/>
                  </a:cubicBezTo>
                  <a:cubicBezTo>
                    <a:pt x="11392781" y="2862932"/>
                    <a:pt x="11432456" y="2982484"/>
                    <a:pt x="11410950" y="3126810"/>
                  </a:cubicBezTo>
                  <a:cubicBezTo>
                    <a:pt x="11389444" y="3271136"/>
                    <a:pt x="11413717" y="3550945"/>
                    <a:pt x="11410950" y="3862784"/>
                  </a:cubicBezTo>
                  <a:cubicBezTo>
                    <a:pt x="11408183" y="4174623"/>
                    <a:pt x="11420152" y="4189416"/>
                    <a:pt x="11410950" y="4374223"/>
                  </a:cubicBezTo>
                  <a:cubicBezTo>
                    <a:pt x="11401748" y="4559030"/>
                    <a:pt x="11396831" y="4879961"/>
                    <a:pt x="11410950" y="5054063"/>
                  </a:cubicBezTo>
                  <a:cubicBezTo>
                    <a:pt x="11425069" y="5228165"/>
                    <a:pt x="11375378" y="5497911"/>
                    <a:pt x="11410950" y="5902304"/>
                  </a:cubicBezTo>
                  <a:cubicBezTo>
                    <a:pt x="11382918" y="6078196"/>
                    <a:pt x="11281488" y="6212655"/>
                    <a:pt x="11122004" y="6191250"/>
                  </a:cubicBezTo>
                  <a:cubicBezTo>
                    <a:pt x="10810170" y="6155293"/>
                    <a:pt x="10549867" y="6162301"/>
                    <a:pt x="10228277" y="6191250"/>
                  </a:cubicBezTo>
                  <a:cubicBezTo>
                    <a:pt x="9906687" y="6220199"/>
                    <a:pt x="9980034" y="6190987"/>
                    <a:pt x="9876202" y="6191250"/>
                  </a:cubicBezTo>
                  <a:cubicBezTo>
                    <a:pt x="9772370" y="6191513"/>
                    <a:pt x="9500396" y="6163228"/>
                    <a:pt x="9199136" y="6191250"/>
                  </a:cubicBezTo>
                  <a:cubicBezTo>
                    <a:pt x="8897876" y="6219272"/>
                    <a:pt x="8598872" y="6226243"/>
                    <a:pt x="8413740" y="6191250"/>
                  </a:cubicBezTo>
                  <a:cubicBezTo>
                    <a:pt x="8228608" y="6156257"/>
                    <a:pt x="8175023" y="6179814"/>
                    <a:pt x="8061665" y="6191250"/>
                  </a:cubicBezTo>
                  <a:cubicBezTo>
                    <a:pt x="7948307" y="6202686"/>
                    <a:pt x="7568410" y="6164279"/>
                    <a:pt x="7276268" y="6191250"/>
                  </a:cubicBezTo>
                  <a:cubicBezTo>
                    <a:pt x="6984126" y="6218221"/>
                    <a:pt x="7032029" y="6205397"/>
                    <a:pt x="6924194" y="6191250"/>
                  </a:cubicBezTo>
                  <a:cubicBezTo>
                    <a:pt x="6816359" y="6177103"/>
                    <a:pt x="6264310" y="6181625"/>
                    <a:pt x="6030467" y="6191250"/>
                  </a:cubicBezTo>
                  <a:cubicBezTo>
                    <a:pt x="5796624" y="6200875"/>
                    <a:pt x="5769913" y="6198518"/>
                    <a:pt x="5570062" y="6191250"/>
                  </a:cubicBezTo>
                  <a:cubicBezTo>
                    <a:pt x="5370212" y="6183982"/>
                    <a:pt x="5294819" y="6170073"/>
                    <a:pt x="5109657" y="6191250"/>
                  </a:cubicBezTo>
                  <a:cubicBezTo>
                    <a:pt x="4924496" y="6212427"/>
                    <a:pt x="4674616" y="6201274"/>
                    <a:pt x="4540921" y="6191250"/>
                  </a:cubicBezTo>
                  <a:cubicBezTo>
                    <a:pt x="4407226" y="6181226"/>
                    <a:pt x="4265700" y="6173955"/>
                    <a:pt x="4188847" y="6191250"/>
                  </a:cubicBezTo>
                  <a:cubicBezTo>
                    <a:pt x="4111994" y="6208545"/>
                    <a:pt x="3889109" y="6199896"/>
                    <a:pt x="3728442" y="6191250"/>
                  </a:cubicBezTo>
                  <a:cubicBezTo>
                    <a:pt x="3567775" y="6182604"/>
                    <a:pt x="3210663" y="6171193"/>
                    <a:pt x="2943045" y="6191250"/>
                  </a:cubicBezTo>
                  <a:cubicBezTo>
                    <a:pt x="2675427" y="6211307"/>
                    <a:pt x="2708228" y="6178432"/>
                    <a:pt x="2590971" y="6191250"/>
                  </a:cubicBezTo>
                  <a:cubicBezTo>
                    <a:pt x="2473714" y="6204068"/>
                    <a:pt x="1972291" y="6163091"/>
                    <a:pt x="1805574" y="6191250"/>
                  </a:cubicBezTo>
                  <a:cubicBezTo>
                    <a:pt x="1638857" y="6219409"/>
                    <a:pt x="1609123" y="6187298"/>
                    <a:pt x="1453500" y="6191250"/>
                  </a:cubicBezTo>
                  <a:cubicBezTo>
                    <a:pt x="1297877" y="6195202"/>
                    <a:pt x="776047" y="6209474"/>
                    <a:pt x="288946" y="6191250"/>
                  </a:cubicBezTo>
                  <a:cubicBezTo>
                    <a:pt x="134799" y="6219121"/>
                    <a:pt x="-29243" y="6059973"/>
                    <a:pt x="0" y="5902304"/>
                  </a:cubicBezTo>
                  <a:cubicBezTo>
                    <a:pt x="5536" y="5569813"/>
                    <a:pt x="-17974" y="5384141"/>
                    <a:pt x="0" y="5222464"/>
                  </a:cubicBezTo>
                  <a:cubicBezTo>
                    <a:pt x="17974" y="5060787"/>
                    <a:pt x="6426" y="4944626"/>
                    <a:pt x="0" y="4767158"/>
                  </a:cubicBezTo>
                  <a:cubicBezTo>
                    <a:pt x="-6426" y="4589690"/>
                    <a:pt x="14082" y="4423873"/>
                    <a:pt x="0" y="4087318"/>
                  </a:cubicBezTo>
                  <a:cubicBezTo>
                    <a:pt x="-14082" y="3750763"/>
                    <a:pt x="28087" y="3697117"/>
                    <a:pt x="0" y="3519745"/>
                  </a:cubicBezTo>
                  <a:cubicBezTo>
                    <a:pt x="-28087" y="3342373"/>
                    <a:pt x="-19794" y="3109243"/>
                    <a:pt x="0" y="2839905"/>
                  </a:cubicBezTo>
                  <a:cubicBezTo>
                    <a:pt x="19794" y="2570567"/>
                    <a:pt x="10005" y="2593073"/>
                    <a:pt x="0" y="2384600"/>
                  </a:cubicBezTo>
                  <a:cubicBezTo>
                    <a:pt x="-10005" y="2176127"/>
                    <a:pt x="-4551" y="2057048"/>
                    <a:pt x="0" y="1760893"/>
                  </a:cubicBezTo>
                  <a:cubicBezTo>
                    <a:pt x="4551" y="1464738"/>
                    <a:pt x="-4204" y="1482901"/>
                    <a:pt x="0" y="1249454"/>
                  </a:cubicBezTo>
                  <a:cubicBezTo>
                    <a:pt x="4204" y="1016007"/>
                    <a:pt x="-33547" y="754261"/>
                    <a:pt x="0" y="288946"/>
                  </a:cubicBezTo>
                  <a:close/>
                </a:path>
              </a:pathLst>
            </a:custGeom>
            <a:solidFill>
              <a:schemeClr val="bg1"/>
            </a:solidFill>
            <a:ln w="57150">
              <a:solidFill>
                <a:srgbClr val="77412F"/>
              </a:solidFill>
              <a:extLst>
                <a:ext uri="{C807C97D-BFC1-408E-A445-0C87EB9F89A2}">
                  <ask:lineSketchStyleProps xmlns:ask="http://schemas.microsoft.com/office/drawing/2018/sketchyshapes" sd="266956558">
                    <a:prstGeom prst="roundRect">
                      <a:avLst>
                        <a:gd name="adj" fmla="val 4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grpSp>
      <p:pic>
        <p:nvPicPr>
          <p:cNvPr id="6" name="Picture 5">
            <a:extLst>
              <a:ext uri="{FF2B5EF4-FFF2-40B4-BE49-F238E27FC236}">
                <a16:creationId xmlns:a16="http://schemas.microsoft.com/office/drawing/2014/main" id="{F478DF10-260F-07A8-0FA7-8A9546CE274E}"/>
              </a:ext>
            </a:extLst>
          </p:cNvPr>
          <p:cNvPicPr>
            <a:picLocks noChangeAspect="1"/>
          </p:cNvPicPr>
          <p:nvPr/>
        </p:nvPicPr>
        <p:blipFill>
          <a:blip r:embed="rId2"/>
          <a:stretch>
            <a:fillRect/>
          </a:stretch>
        </p:blipFill>
        <p:spPr>
          <a:xfrm>
            <a:off x="6364801" y="519780"/>
            <a:ext cx="2282456" cy="2281316"/>
          </a:xfrm>
          <a:prstGeom prst="rect">
            <a:avLst/>
          </a:prstGeom>
        </p:spPr>
      </p:pic>
      <p:sp>
        <p:nvSpPr>
          <p:cNvPr id="45" name="TextBox 44">
            <a:extLst>
              <a:ext uri="{FF2B5EF4-FFF2-40B4-BE49-F238E27FC236}">
                <a16:creationId xmlns:a16="http://schemas.microsoft.com/office/drawing/2014/main" id="{B9A7E636-E4D4-46EE-AA85-C4B6A29E4331}"/>
              </a:ext>
            </a:extLst>
          </p:cNvPr>
          <p:cNvSpPr txBox="1"/>
          <p:nvPr/>
        </p:nvSpPr>
        <p:spPr>
          <a:xfrm>
            <a:off x="412855" y="1781052"/>
            <a:ext cx="5052890" cy="1292662"/>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 typeface="Arial"/>
              <a:buNone/>
              <a:tabLst/>
              <a:defRPr/>
            </a:pPr>
            <a:r>
              <a:rPr kumimoji="0" lang="en-US" sz="19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Nhìn vào biểu đồ hình quạt tròn, ta thấy:</a:t>
            </a:r>
          </a:p>
          <a:p>
            <a:pPr marL="0" marR="0" lvl="0" indent="0" algn="just" defTabSz="685800" rtl="0" eaLnBrk="1" fontAlgn="auto" latinLnBrk="0" hangingPunct="1">
              <a:lnSpc>
                <a:spcPct val="100000"/>
              </a:lnSpc>
              <a:spcBef>
                <a:spcPts val="0"/>
              </a:spcBef>
              <a:spcAft>
                <a:spcPts val="0"/>
              </a:spcAft>
              <a:buClrTx/>
              <a:buSzTx/>
              <a:buFont typeface="Arial"/>
              <a:buNone/>
              <a:tabLst/>
              <a:defRPr/>
            </a:pPr>
            <a:endParaRPr kumimoji="0" lang="en-US" sz="19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endParaRPr>
          </a:p>
          <a:p>
            <a:pPr marL="342900" marR="0" lvl="0" indent="-342900" algn="just"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9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Các màu khác nhau sẽ biểu diễn các loại sách khác nhau.</a:t>
            </a:r>
          </a:p>
        </p:txBody>
      </p:sp>
      <p:sp>
        <p:nvSpPr>
          <p:cNvPr id="23" name="TextBox 22">
            <a:extLst>
              <a:ext uri="{FF2B5EF4-FFF2-40B4-BE49-F238E27FC236}">
                <a16:creationId xmlns:a16="http://schemas.microsoft.com/office/drawing/2014/main" id="{65191F6E-90DD-4860-986B-9DEF982EE12C}"/>
              </a:ext>
            </a:extLst>
          </p:cNvPr>
          <p:cNvSpPr txBox="1"/>
          <p:nvPr/>
        </p:nvSpPr>
        <p:spPr>
          <a:xfrm>
            <a:off x="412853" y="3297425"/>
            <a:ext cx="5392569" cy="992579"/>
          </a:xfrm>
          <a:prstGeom prst="rect">
            <a:avLst/>
          </a:prstGeom>
          <a:noFill/>
        </p:spPr>
        <p:txBody>
          <a:bodyPr wrap="square" rtlCol="0">
            <a:spAutoFit/>
          </a:bodyPr>
          <a:lstStyle/>
          <a:p>
            <a:pPr marL="342900" marR="0" lvl="0" indent="-342900" algn="just"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9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Số phần trăm biểu thị phần trăm mỗi loại sách có bao nhiêu phần trăm so với tổng số sách trong tủ sách của lớp 5A..</a:t>
            </a:r>
          </a:p>
        </p:txBody>
      </p:sp>
      <p:cxnSp>
        <p:nvCxnSpPr>
          <p:cNvPr id="11" name="Straight Arrow Connector 10">
            <a:extLst>
              <a:ext uri="{FF2B5EF4-FFF2-40B4-BE49-F238E27FC236}">
                <a16:creationId xmlns:a16="http://schemas.microsoft.com/office/drawing/2014/main" id="{B89DD974-822B-43FA-8DCA-E1FBE12CE095}"/>
              </a:ext>
            </a:extLst>
          </p:cNvPr>
          <p:cNvCxnSpPr>
            <a:cxnSpLocks/>
          </p:cNvCxnSpPr>
          <p:nvPr/>
        </p:nvCxnSpPr>
        <p:spPr>
          <a:xfrm flipV="1">
            <a:off x="5466543" y="950026"/>
            <a:ext cx="1340191" cy="1497484"/>
          </a:xfrm>
          <a:prstGeom prst="straightConnector1">
            <a:avLst/>
          </a:prstGeom>
          <a:ln w="38100">
            <a:solidFill>
              <a:srgbClr val="66382E"/>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CBB8A7B1-92DB-46F4-B63D-E900637CB5EE}"/>
              </a:ext>
            </a:extLst>
          </p:cNvPr>
          <p:cNvCxnSpPr>
            <a:cxnSpLocks/>
          </p:cNvCxnSpPr>
          <p:nvPr/>
        </p:nvCxnSpPr>
        <p:spPr>
          <a:xfrm flipV="1">
            <a:off x="5466543" y="1557341"/>
            <a:ext cx="2234842" cy="890168"/>
          </a:xfrm>
          <a:prstGeom prst="straightConnector1">
            <a:avLst/>
          </a:prstGeom>
          <a:ln w="38100">
            <a:solidFill>
              <a:srgbClr val="66382E"/>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D18F6EDD-0A84-408B-9726-E6C7A2592C47}"/>
              </a:ext>
            </a:extLst>
          </p:cNvPr>
          <p:cNvCxnSpPr>
            <a:cxnSpLocks/>
          </p:cNvCxnSpPr>
          <p:nvPr/>
        </p:nvCxnSpPr>
        <p:spPr>
          <a:xfrm>
            <a:off x="5496583" y="2442043"/>
            <a:ext cx="1611654" cy="0"/>
          </a:xfrm>
          <a:prstGeom prst="straightConnector1">
            <a:avLst/>
          </a:prstGeom>
          <a:ln w="38100">
            <a:solidFill>
              <a:srgbClr val="66382E"/>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1AA09754-6F31-57C4-1666-D24F518CE121}"/>
              </a:ext>
            </a:extLst>
          </p:cNvPr>
          <p:cNvCxnSpPr>
            <a:cxnSpLocks/>
          </p:cNvCxnSpPr>
          <p:nvPr/>
        </p:nvCxnSpPr>
        <p:spPr>
          <a:xfrm flipV="1">
            <a:off x="5496583" y="1660438"/>
            <a:ext cx="1207389" cy="781607"/>
          </a:xfrm>
          <a:prstGeom prst="straightConnector1">
            <a:avLst/>
          </a:prstGeom>
          <a:ln w="38100">
            <a:solidFill>
              <a:srgbClr val="66382E"/>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74521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ppt_x"/>
                                          </p:val>
                                        </p:tav>
                                        <p:tav tm="100000">
                                          <p:val>
                                            <p:strVal val="#ppt_x"/>
                                          </p:val>
                                        </p:tav>
                                      </p:tavLst>
                                    </p:anim>
                                    <p:anim calcmode="lin" valueType="num">
                                      <p:cBhvr additive="base">
                                        <p:cTn id="8"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left)">
                                      <p:cBhvr>
                                        <p:cTn id="13" dur="500"/>
                                        <p:tgtEl>
                                          <p:spTgt spid="31"/>
                                        </p:tgtEl>
                                      </p:cBhvr>
                                    </p:animEffect>
                                  </p:childTnLst>
                                </p:cTn>
                              </p:par>
                              <p:par>
                                <p:cTn id="14" presetID="22" presetClass="entr" presetSubtype="8"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par>
                                <p:cTn id="17" presetID="22" presetClass="entr" presetSubtype="8"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left)">
                                      <p:cBhvr>
                                        <p:cTn id="19" dur="500"/>
                                        <p:tgtEl>
                                          <p:spTgt spid="28"/>
                                        </p:tgtEl>
                                      </p:cBhvr>
                                    </p:animEffect>
                                  </p:childTnLst>
                                </p:cTn>
                              </p:par>
                              <p:par>
                                <p:cTn id="20" presetID="22" presetClass="entr" presetSubtype="8"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ppt_x"/>
                                          </p:val>
                                        </p:tav>
                                        <p:tav tm="100000">
                                          <p:val>
                                            <p:strVal val="#ppt_x"/>
                                          </p:val>
                                        </p:tav>
                                      </p:tavLst>
                                    </p:anim>
                                    <p:anim calcmode="lin" valueType="num">
                                      <p:cBhvr additive="base">
                                        <p:cTn id="2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barn(inVertical)">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03EE82D-8AF0-4647-8CFE-A14F02D58AC7}"/>
              </a:ext>
            </a:extLst>
          </p:cNvPr>
          <p:cNvSpPr/>
          <p:nvPr/>
        </p:nvSpPr>
        <p:spPr>
          <a:xfrm>
            <a:off x="0" y="0"/>
            <a:ext cx="9144000" cy="5143500"/>
          </a:xfrm>
          <a:prstGeom prst="rect">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 name="Rectangle: Rounded Corners 1">
            <a:extLst>
              <a:ext uri="{FF2B5EF4-FFF2-40B4-BE49-F238E27FC236}">
                <a16:creationId xmlns:a16="http://schemas.microsoft.com/office/drawing/2014/main" id="{97417F62-9C42-4B75-AB3D-39BA9D9C859B}"/>
              </a:ext>
            </a:extLst>
          </p:cNvPr>
          <p:cNvSpPr/>
          <p:nvPr/>
        </p:nvSpPr>
        <p:spPr>
          <a:xfrm>
            <a:off x="271463" y="250030"/>
            <a:ext cx="8558213" cy="4740679"/>
          </a:xfrm>
          <a:custGeom>
            <a:avLst/>
            <a:gdLst>
              <a:gd name="connsiteX0" fmla="*/ 0 w 8558213"/>
              <a:gd name="connsiteY0" fmla="*/ 221247 h 4740679"/>
              <a:gd name="connsiteX1" fmla="*/ 221247 w 8558213"/>
              <a:gd name="connsiteY1" fmla="*/ 0 h 4740679"/>
              <a:gd name="connsiteX2" fmla="*/ 654085 w 8558213"/>
              <a:gd name="connsiteY2" fmla="*/ 0 h 4740679"/>
              <a:gd name="connsiteX3" fmla="*/ 1492710 w 8558213"/>
              <a:gd name="connsiteY3" fmla="*/ 0 h 4740679"/>
              <a:gd name="connsiteX4" fmla="*/ 2250177 w 8558213"/>
              <a:gd name="connsiteY4" fmla="*/ 0 h 4740679"/>
              <a:gd name="connsiteX5" fmla="*/ 3088801 w 8558213"/>
              <a:gd name="connsiteY5" fmla="*/ 0 h 4740679"/>
              <a:gd name="connsiteX6" fmla="*/ 3683954 w 8558213"/>
              <a:gd name="connsiteY6" fmla="*/ 0 h 4740679"/>
              <a:gd name="connsiteX7" fmla="*/ 4116792 w 8558213"/>
              <a:gd name="connsiteY7" fmla="*/ 0 h 4740679"/>
              <a:gd name="connsiteX8" fmla="*/ 4874259 w 8558213"/>
              <a:gd name="connsiteY8" fmla="*/ 0 h 4740679"/>
              <a:gd name="connsiteX9" fmla="*/ 5469412 w 8558213"/>
              <a:gd name="connsiteY9" fmla="*/ 0 h 4740679"/>
              <a:gd name="connsiteX10" fmla="*/ 6226879 w 8558213"/>
              <a:gd name="connsiteY10" fmla="*/ 0 h 4740679"/>
              <a:gd name="connsiteX11" fmla="*/ 6659717 w 8558213"/>
              <a:gd name="connsiteY11" fmla="*/ 0 h 4740679"/>
              <a:gd name="connsiteX12" fmla="*/ 7336027 w 8558213"/>
              <a:gd name="connsiteY12" fmla="*/ 0 h 4740679"/>
              <a:gd name="connsiteX13" fmla="*/ 8336966 w 8558213"/>
              <a:gd name="connsiteY13" fmla="*/ 0 h 4740679"/>
              <a:gd name="connsiteX14" fmla="*/ 8558213 w 8558213"/>
              <a:gd name="connsiteY14" fmla="*/ 221247 h 4740679"/>
              <a:gd name="connsiteX15" fmla="*/ 8558213 w 8558213"/>
              <a:gd name="connsiteY15" fmla="*/ 749310 h 4740679"/>
              <a:gd name="connsiteX16" fmla="*/ 8558213 w 8558213"/>
              <a:gd name="connsiteY16" fmla="*/ 1320354 h 4740679"/>
              <a:gd name="connsiteX17" fmla="*/ 8558213 w 8558213"/>
              <a:gd name="connsiteY17" fmla="*/ 1977363 h 4740679"/>
              <a:gd name="connsiteX18" fmla="*/ 8558213 w 8558213"/>
              <a:gd name="connsiteY18" fmla="*/ 2462443 h 4740679"/>
              <a:gd name="connsiteX19" fmla="*/ 8558213 w 8558213"/>
              <a:gd name="connsiteY19" fmla="*/ 3076470 h 4740679"/>
              <a:gd name="connsiteX20" fmla="*/ 8558213 w 8558213"/>
              <a:gd name="connsiteY20" fmla="*/ 3604533 h 4740679"/>
              <a:gd name="connsiteX21" fmla="*/ 8558213 w 8558213"/>
              <a:gd name="connsiteY21" fmla="*/ 4519432 h 4740679"/>
              <a:gd name="connsiteX22" fmla="*/ 8336966 w 8558213"/>
              <a:gd name="connsiteY22" fmla="*/ 4740679 h 4740679"/>
              <a:gd name="connsiteX23" fmla="*/ 7904128 w 8558213"/>
              <a:gd name="connsiteY23" fmla="*/ 4740679 h 4740679"/>
              <a:gd name="connsiteX24" fmla="*/ 7227818 w 8558213"/>
              <a:gd name="connsiteY24" fmla="*/ 4740679 h 4740679"/>
              <a:gd name="connsiteX25" fmla="*/ 6389193 w 8558213"/>
              <a:gd name="connsiteY25" fmla="*/ 4740679 h 4740679"/>
              <a:gd name="connsiteX26" fmla="*/ 5875198 w 8558213"/>
              <a:gd name="connsiteY26" fmla="*/ 4740679 h 4740679"/>
              <a:gd name="connsiteX27" fmla="*/ 5117731 w 8558213"/>
              <a:gd name="connsiteY27" fmla="*/ 4740679 h 4740679"/>
              <a:gd name="connsiteX28" fmla="*/ 4684892 w 8558213"/>
              <a:gd name="connsiteY28" fmla="*/ 4740679 h 4740679"/>
              <a:gd name="connsiteX29" fmla="*/ 3927425 w 8558213"/>
              <a:gd name="connsiteY29" fmla="*/ 4740679 h 4740679"/>
              <a:gd name="connsiteX30" fmla="*/ 3413430 w 8558213"/>
              <a:gd name="connsiteY30" fmla="*/ 4740679 h 4740679"/>
              <a:gd name="connsiteX31" fmla="*/ 2980591 w 8558213"/>
              <a:gd name="connsiteY31" fmla="*/ 4740679 h 4740679"/>
              <a:gd name="connsiteX32" fmla="*/ 2223124 w 8558213"/>
              <a:gd name="connsiteY32" fmla="*/ 4740679 h 4740679"/>
              <a:gd name="connsiteX33" fmla="*/ 1627972 w 8558213"/>
              <a:gd name="connsiteY33" fmla="*/ 4740679 h 4740679"/>
              <a:gd name="connsiteX34" fmla="*/ 221247 w 8558213"/>
              <a:gd name="connsiteY34" fmla="*/ 4740679 h 4740679"/>
              <a:gd name="connsiteX35" fmla="*/ 0 w 8558213"/>
              <a:gd name="connsiteY35" fmla="*/ 4519432 h 4740679"/>
              <a:gd name="connsiteX36" fmla="*/ 0 w 8558213"/>
              <a:gd name="connsiteY36" fmla="*/ 4034351 h 4740679"/>
              <a:gd name="connsiteX37" fmla="*/ 0 w 8558213"/>
              <a:gd name="connsiteY37" fmla="*/ 3506288 h 4740679"/>
              <a:gd name="connsiteX38" fmla="*/ 0 w 8558213"/>
              <a:gd name="connsiteY38" fmla="*/ 3021208 h 4740679"/>
              <a:gd name="connsiteX39" fmla="*/ 0 w 8558213"/>
              <a:gd name="connsiteY39" fmla="*/ 2407181 h 4740679"/>
              <a:gd name="connsiteX40" fmla="*/ 0 w 8558213"/>
              <a:gd name="connsiteY40" fmla="*/ 1707191 h 4740679"/>
              <a:gd name="connsiteX41" fmla="*/ 0 w 8558213"/>
              <a:gd name="connsiteY41" fmla="*/ 1093165 h 4740679"/>
              <a:gd name="connsiteX42" fmla="*/ 0 w 8558213"/>
              <a:gd name="connsiteY42" fmla="*/ 221247 h 4740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8558213" h="4740679" fill="none" extrusionOk="0">
                <a:moveTo>
                  <a:pt x="0" y="221247"/>
                </a:moveTo>
                <a:cubicBezTo>
                  <a:pt x="-8288" y="88882"/>
                  <a:pt x="91992" y="-980"/>
                  <a:pt x="221247" y="0"/>
                </a:cubicBezTo>
                <a:cubicBezTo>
                  <a:pt x="341546" y="-17357"/>
                  <a:pt x="562120" y="-10970"/>
                  <a:pt x="654085" y="0"/>
                </a:cubicBezTo>
                <a:cubicBezTo>
                  <a:pt x="746050" y="10970"/>
                  <a:pt x="1268758" y="9740"/>
                  <a:pt x="1492710" y="0"/>
                </a:cubicBezTo>
                <a:cubicBezTo>
                  <a:pt x="1716662" y="-9740"/>
                  <a:pt x="2023659" y="-22364"/>
                  <a:pt x="2250177" y="0"/>
                </a:cubicBezTo>
                <a:cubicBezTo>
                  <a:pt x="2476695" y="22364"/>
                  <a:pt x="2842592" y="9418"/>
                  <a:pt x="3088801" y="0"/>
                </a:cubicBezTo>
                <a:cubicBezTo>
                  <a:pt x="3335010" y="-9418"/>
                  <a:pt x="3461809" y="7950"/>
                  <a:pt x="3683954" y="0"/>
                </a:cubicBezTo>
                <a:cubicBezTo>
                  <a:pt x="3906099" y="-7950"/>
                  <a:pt x="3939640" y="5694"/>
                  <a:pt x="4116792" y="0"/>
                </a:cubicBezTo>
                <a:cubicBezTo>
                  <a:pt x="4293944" y="-5694"/>
                  <a:pt x="4497601" y="-36417"/>
                  <a:pt x="4874259" y="0"/>
                </a:cubicBezTo>
                <a:cubicBezTo>
                  <a:pt x="5250917" y="36417"/>
                  <a:pt x="5349746" y="-4651"/>
                  <a:pt x="5469412" y="0"/>
                </a:cubicBezTo>
                <a:cubicBezTo>
                  <a:pt x="5589078" y="4651"/>
                  <a:pt x="6031600" y="9371"/>
                  <a:pt x="6226879" y="0"/>
                </a:cubicBezTo>
                <a:cubicBezTo>
                  <a:pt x="6422158" y="-9371"/>
                  <a:pt x="6486526" y="-4179"/>
                  <a:pt x="6659717" y="0"/>
                </a:cubicBezTo>
                <a:cubicBezTo>
                  <a:pt x="6832908" y="4179"/>
                  <a:pt x="7013739" y="-32807"/>
                  <a:pt x="7336027" y="0"/>
                </a:cubicBezTo>
                <a:cubicBezTo>
                  <a:pt x="7658315" y="32807"/>
                  <a:pt x="8049420" y="36848"/>
                  <a:pt x="8336966" y="0"/>
                </a:cubicBezTo>
                <a:cubicBezTo>
                  <a:pt x="8485287" y="-2877"/>
                  <a:pt x="8541342" y="119815"/>
                  <a:pt x="8558213" y="221247"/>
                </a:cubicBezTo>
                <a:cubicBezTo>
                  <a:pt x="8556971" y="416167"/>
                  <a:pt x="8547612" y="613028"/>
                  <a:pt x="8558213" y="749310"/>
                </a:cubicBezTo>
                <a:cubicBezTo>
                  <a:pt x="8568814" y="885592"/>
                  <a:pt x="8531853" y="1139128"/>
                  <a:pt x="8558213" y="1320354"/>
                </a:cubicBezTo>
                <a:cubicBezTo>
                  <a:pt x="8584573" y="1501580"/>
                  <a:pt x="8533190" y="1836193"/>
                  <a:pt x="8558213" y="1977363"/>
                </a:cubicBezTo>
                <a:cubicBezTo>
                  <a:pt x="8583236" y="2118533"/>
                  <a:pt x="8544384" y="2232283"/>
                  <a:pt x="8558213" y="2462443"/>
                </a:cubicBezTo>
                <a:cubicBezTo>
                  <a:pt x="8572042" y="2692603"/>
                  <a:pt x="8576838" y="2780049"/>
                  <a:pt x="8558213" y="3076470"/>
                </a:cubicBezTo>
                <a:cubicBezTo>
                  <a:pt x="8539588" y="3372891"/>
                  <a:pt x="8576672" y="3409645"/>
                  <a:pt x="8558213" y="3604533"/>
                </a:cubicBezTo>
                <a:cubicBezTo>
                  <a:pt x="8539754" y="3799421"/>
                  <a:pt x="8559749" y="4207686"/>
                  <a:pt x="8558213" y="4519432"/>
                </a:cubicBezTo>
                <a:cubicBezTo>
                  <a:pt x="8554928" y="4642501"/>
                  <a:pt x="8472340" y="4745919"/>
                  <a:pt x="8336966" y="4740679"/>
                </a:cubicBezTo>
                <a:cubicBezTo>
                  <a:pt x="8205043" y="4731784"/>
                  <a:pt x="8064638" y="4752737"/>
                  <a:pt x="7904128" y="4740679"/>
                </a:cubicBezTo>
                <a:cubicBezTo>
                  <a:pt x="7743618" y="4728621"/>
                  <a:pt x="7424510" y="4734024"/>
                  <a:pt x="7227818" y="4740679"/>
                </a:cubicBezTo>
                <a:cubicBezTo>
                  <a:pt x="7031126" y="4747335"/>
                  <a:pt x="6677168" y="4739290"/>
                  <a:pt x="6389193" y="4740679"/>
                </a:cubicBezTo>
                <a:cubicBezTo>
                  <a:pt x="6101219" y="4742068"/>
                  <a:pt x="6128668" y="4746890"/>
                  <a:pt x="5875198" y="4740679"/>
                </a:cubicBezTo>
                <a:cubicBezTo>
                  <a:pt x="5621729" y="4734468"/>
                  <a:pt x="5279218" y="4710710"/>
                  <a:pt x="5117731" y="4740679"/>
                </a:cubicBezTo>
                <a:cubicBezTo>
                  <a:pt x="4956244" y="4770648"/>
                  <a:pt x="4823699" y="4735269"/>
                  <a:pt x="4684892" y="4740679"/>
                </a:cubicBezTo>
                <a:cubicBezTo>
                  <a:pt x="4546085" y="4746089"/>
                  <a:pt x="4236205" y="4703304"/>
                  <a:pt x="3927425" y="4740679"/>
                </a:cubicBezTo>
                <a:cubicBezTo>
                  <a:pt x="3618645" y="4778054"/>
                  <a:pt x="3534791" y="4718491"/>
                  <a:pt x="3413430" y="4740679"/>
                </a:cubicBezTo>
                <a:cubicBezTo>
                  <a:pt x="3292069" y="4762867"/>
                  <a:pt x="3189507" y="4737370"/>
                  <a:pt x="2980591" y="4740679"/>
                </a:cubicBezTo>
                <a:cubicBezTo>
                  <a:pt x="2771675" y="4743988"/>
                  <a:pt x="2400691" y="4764857"/>
                  <a:pt x="2223124" y="4740679"/>
                </a:cubicBezTo>
                <a:cubicBezTo>
                  <a:pt x="2045557" y="4716501"/>
                  <a:pt x="1759091" y="4735742"/>
                  <a:pt x="1627972" y="4740679"/>
                </a:cubicBezTo>
                <a:cubicBezTo>
                  <a:pt x="1496853" y="4745616"/>
                  <a:pt x="615424" y="4730059"/>
                  <a:pt x="221247" y="4740679"/>
                </a:cubicBezTo>
                <a:cubicBezTo>
                  <a:pt x="104117" y="4758125"/>
                  <a:pt x="-26928" y="4629198"/>
                  <a:pt x="0" y="4519432"/>
                </a:cubicBezTo>
                <a:cubicBezTo>
                  <a:pt x="-2962" y="4310171"/>
                  <a:pt x="5697" y="4167353"/>
                  <a:pt x="0" y="4034351"/>
                </a:cubicBezTo>
                <a:cubicBezTo>
                  <a:pt x="-5697" y="3901349"/>
                  <a:pt x="-19435" y="3744177"/>
                  <a:pt x="0" y="3506288"/>
                </a:cubicBezTo>
                <a:cubicBezTo>
                  <a:pt x="19435" y="3268399"/>
                  <a:pt x="-4289" y="3206050"/>
                  <a:pt x="0" y="3021208"/>
                </a:cubicBezTo>
                <a:cubicBezTo>
                  <a:pt x="4289" y="2836366"/>
                  <a:pt x="-8663" y="2686657"/>
                  <a:pt x="0" y="2407181"/>
                </a:cubicBezTo>
                <a:cubicBezTo>
                  <a:pt x="8663" y="2127705"/>
                  <a:pt x="-8964" y="2018611"/>
                  <a:pt x="0" y="1707191"/>
                </a:cubicBezTo>
                <a:cubicBezTo>
                  <a:pt x="8964" y="1395771"/>
                  <a:pt x="5960" y="1391552"/>
                  <a:pt x="0" y="1093165"/>
                </a:cubicBezTo>
                <a:cubicBezTo>
                  <a:pt x="-5960" y="794778"/>
                  <a:pt x="42345" y="653164"/>
                  <a:pt x="0" y="221247"/>
                </a:cubicBezTo>
                <a:close/>
              </a:path>
              <a:path w="8558213" h="4740679" stroke="0" extrusionOk="0">
                <a:moveTo>
                  <a:pt x="0" y="221247"/>
                </a:moveTo>
                <a:cubicBezTo>
                  <a:pt x="14082" y="99502"/>
                  <a:pt x="97925" y="-10259"/>
                  <a:pt x="221247" y="0"/>
                </a:cubicBezTo>
                <a:cubicBezTo>
                  <a:pt x="430870" y="37678"/>
                  <a:pt x="635819" y="-35712"/>
                  <a:pt x="978714" y="0"/>
                </a:cubicBezTo>
                <a:cubicBezTo>
                  <a:pt x="1321609" y="35712"/>
                  <a:pt x="1265296" y="2325"/>
                  <a:pt x="1411552" y="0"/>
                </a:cubicBezTo>
                <a:cubicBezTo>
                  <a:pt x="1557808" y="-2325"/>
                  <a:pt x="1682774" y="13097"/>
                  <a:pt x="1844391" y="0"/>
                </a:cubicBezTo>
                <a:cubicBezTo>
                  <a:pt x="2006008" y="-13097"/>
                  <a:pt x="2381025" y="-27229"/>
                  <a:pt x="2520701" y="0"/>
                </a:cubicBezTo>
                <a:cubicBezTo>
                  <a:pt x="2660377" y="27229"/>
                  <a:pt x="2821428" y="-3929"/>
                  <a:pt x="2953539" y="0"/>
                </a:cubicBezTo>
                <a:cubicBezTo>
                  <a:pt x="3085650" y="3929"/>
                  <a:pt x="3289159" y="-9540"/>
                  <a:pt x="3467535" y="0"/>
                </a:cubicBezTo>
                <a:cubicBezTo>
                  <a:pt x="3645911" y="9540"/>
                  <a:pt x="3692950" y="19056"/>
                  <a:pt x="3900373" y="0"/>
                </a:cubicBezTo>
                <a:cubicBezTo>
                  <a:pt x="4107796" y="-19056"/>
                  <a:pt x="4564016" y="-31782"/>
                  <a:pt x="4738997" y="0"/>
                </a:cubicBezTo>
                <a:cubicBezTo>
                  <a:pt x="4913978" y="31782"/>
                  <a:pt x="5201860" y="-22345"/>
                  <a:pt x="5334150" y="0"/>
                </a:cubicBezTo>
                <a:cubicBezTo>
                  <a:pt x="5466440" y="22345"/>
                  <a:pt x="5678283" y="1359"/>
                  <a:pt x="5848146" y="0"/>
                </a:cubicBezTo>
                <a:cubicBezTo>
                  <a:pt x="6018009" y="-1359"/>
                  <a:pt x="6209223" y="-19903"/>
                  <a:pt x="6362141" y="0"/>
                </a:cubicBezTo>
                <a:cubicBezTo>
                  <a:pt x="6515060" y="19903"/>
                  <a:pt x="6700911" y="-15415"/>
                  <a:pt x="6794979" y="0"/>
                </a:cubicBezTo>
                <a:cubicBezTo>
                  <a:pt x="6889047" y="15415"/>
                  <a:pt x="7026341" y="-1880"/>
                  <a:pt x="7227818" y="0"/>
                </a:cubicBezTo>
                <a:cubicBezTo>
                  <a:pt x="7429295" y="1880"/>
                  <a:pt x="8010568" y="49882"/>
                  <a:pt x="8336966" y="0"/>
                </a:cubicBezTo>
                <a:cubicBezTo>
                  <a:pt x="8446098" y="18832"/>
                  <a:pt x="8563812" y="73033"/>
                  <a:pt x="8558213" y="221247"/>
                </a:cubicBezTo>
                <a:cubicBezTo>
                  <a:pt x="8575668" y="434970"/>
                  <a:pt x="8590600" y="758284"/>
                  <a:pt x="8558213" y="921237"/>
                </a:cubicBezTo>
                <a:cubicBezTo>
                  <a:pt x="8525827" y="1084190"/>
                  <a:pt x="8550755" y="1397366"/>
                  <a:pt x="8558213" y="1578245"/>
                </a:cubicBezTo>
                <a:cubicBezTo>
                  <a:pt x="8565671" y="1759124"/>
                  <a:pt x="8551453" y="1905350"/>
                  <a:pt x="8558213" y="2063326"/>
                </a:cubicBezTo>
                <a:cubicBezTo>
                  <a:pt x="8564973" y="2221302"/>
                  <a:pt x="8548765" y="2561653"/>
                  <a:pt x="8558213" y="2720335"/>
                </a:cubicBezTo>
                <a:cubicBezTo>
                  <a:pt x="8567661" y="2879017"/>
                  <a:pt x="8528113" y="3063622"/>
                  <a:pt x="8558213" y="3377343"/>
                </a:cubicBezTo>
                <a:cubicBezTo>
                  <a:pt x="8588313" y="3691064"/>
                  <a:pt x="8538462" y="3787412"/>
                  <a:pt x="8558213" y="3905406"/>
                </a:cubicBezTo>
                <a:cubicBezTo>
                  <a:pt x="8577964" y="4023400"/>
                  <a:pt x="8547550" y="4393095"/>
                  <a:pt x="8558213" y="4519432"/>
                </a:cubicBezTo>
                <a:cubicBezTo>
                  <a:pt x="8552374" y="4635765"/>
                  <a:pt x="8449010" y="4742394"/>
                  <a:pt x="8336966" y="4740679"/>
                </a:cubicBezTo>
                <a:cubicBezTo>
                  <a:pt x="8171219" y="4748653"/>
                  <a:pt x="7969160" y="4747555"/>
                  <a:pt x="7741813" y="4740679"/>
                </a:cubicBezTo>
                <a:cubicBezTo>
                  <a:pt x="7514466" y="4733803"/>
                  <a:pt x="7447863" y="4761697"/>
                  <a:pt x="7227818" y="4740679"/>
                </a:cubicBezTo>
                <a:cubicBezTo>
                  <a:pt x="7007774" y="4719661"/>
                  <a:pt x="6636768" y="4781990"/>
                  <a:pt x="6389193" y="4740679"/>
                </a:cubicBezTo>
                <a:cubicBezTo>
                  <a:pt x="6141618" y="4699368"/>
                  <a:pt x="6001224" y="4752221"/>
                  <a:pt x="5875198" y="4740679"/>
                </a:cubicBezTo>
                <a:cubicBezTo>
                  <a:pt x="5749173" y="4729137"/>
                  <a:pt x="5443513" y="4778195"/>
                  <a:pt x="5117731" y="4740679"/>
                </a:cubicBezTo>
                <a:cubicBezTo>
                  <a:pt x="4791949" y="4703163"/>
                  <a:pt x="4821189" y="4729865"/>
                  <a:pt x="4684892" y="4740679"/>
                </a:cubicBezTo>
                <a:cubicBezTo>
                  <a:pt x="4548595" y="4751493"/>
                  <a:pt x="4305579" y="4713881"/>
                  <a:pt x="3927425" y="4740679"/>
                </a:cubicBezTo>
                <a:cubicBezTo>
                  <a:pt x="3549271" y="4767477"/>
                  <a:pt x="3504423" y="4760101"/>
                  <a:pt x="3332273" y="4740679"/>
                </a:cubicBezTo>
                <a:cubicBezTo>
                  <a:pt x="3160123" y="4721257"/>
                  <a:pt x="2856718" y="4757929"/>
                  <a:pt x="2737120" y="4740679"/>
                </a:cubicBezTo>
                <a:cubicBezTo>
                  <a:pt x="2617522" y="4723429"/>
                  <a:pt x="2402911" y="4730764"/>
                  <a:pt x="2304282" y="4740679"/>
                </a:cubicBezTo>
                <a:cubicBezTo>
                  <a:pt x="2205653" y="4750594"/>
                  <a:pt x="1842480" y="4763974"/>
                  <a:pt x="1627972" y="4740679"/>
                </a:cubicBezTo>
                <a:cubicBezTo>
                  <a:pt x="1413464" y="4717385"/>
                  <a:pt x="1130937" y="4757378"/>
                  <a:pt x="870505" y="4740679"/>
                </a:cubicBezTo>
                <a:cubicBezTo>
                  <a:pt x="610073" y="4723980"/>
                  <a:pt x="413076" y="4715928"/>
                  <a:pt x="221247" y="4740679"/>
                </a:cubicBezTo>
                <a:cubicBezTo>
                  <a:pt x="97111" y="4734176"/>
                  <a:pt x="-6930" y="4638760"/>
                  <a:pt x="0" y="4519432"/>
                </a:cubicBezTo>
                <a:cubicBezTo>
                  <a:pt x="22954" y="4335653"/>
                  <a:pt x="19406" y="4174255"/>
                  <a:pt x="0" y="3991369"/>
                </a:cubicBezTo>
                <a:cubicBezTo>
                  <a:pt x="-19406" y="3808483"/>
                  <a:pt x="-3985" y="3627819"/>
                  <a:pt x="0" y="3463307"/>
                </a:cubicBezTo>
                <a:cubicBezTo>
                  <a:pt x="3985" y="3298795"/>
                  <a:pt x="-23953" y="3170826"/>
                  <a:pt x="0" y="2935244"/>
                </a:cubicBezTo>
                <a:cubicBezTo>
                  <a:pt x="23953" y="2699662"/>
                  <a:pt x="-25607" y="2612205"/>
                  <a:pt x="0" y="2364199"/>
                </a:cubicBezTo>
                <a:cubicBezTo>
                  <a:pt x="25607" y="2116193"/>
                  <a:pt x="19208" y="2055347"/>
                  <a:pt x="0" y="1879118"/>
                </a:cubicBezTo>
                <a:cubicBezTo>
                  <a:pt x="-19208" y="1702889"/>
                  <a:pt x="24790" y="1606391"/>
                  <a:pt x="0" y="1351056"/>
                </a:cubicBezTo>
                <a:cubicBezTo>
                  <a:pt x="-24790" y="1095721"/>
                  <a:pt x="44032" y="732743"/>
                  <a:pt x="0" y="221247"/>
                </a:cubicBezTo>
                <a:close/>
              </a:path>
            </a:pathLst>
          </a:custGeom>
          <a:solidFill>
            <a:schemeClr val="bg1"/>
          </a:solidFill>
          <a:ln w="57150">
            <a:solidFill>
              <a:srgbClr val="77412F"/>
            </a:solidFill>
            <a:extLst>
              <a:ext uri="{C807C97D-BFC1-408E-A445-0C87EB9F89A2}">
                <ask:lineSketchStyleProps xmlns:ask="http://schemas.microsoft.com/office/drawing/2018/sketchyshapes" sd="266956558">
                  <a:prstGeom prst="roundRect">
                    <a:avLst>
                      <a:gd name="adj" fmla="val 4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TextBox 4">
            <a:extLst>
              <a:ext uri="{FF2B5EF4-FFF2-40B4-BE49-F238E27FC236}">
                <a16:creationId xmlns:a16="http://schemas.microsoft.com/office/drawing/2014/main" id="{3ED80A49-D4A2-1332-F602-112875156647}"/>
              </a:ext>
            </a:extLst>
          </p:cNvPr>
          <p:cNvSpPr txBox="1"/>
          <p:nvPr/>
        </p:nvSpPr>
        <p:spPr>
          <a:xfrm>
            <a:off x="975687" y="334670"/>
            <a:ext cx="3628792"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vi-VN" sz="18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Tỉ số phần trăm các loại sách</a:t>
            </a:r>
          </a:p>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vi-VN" sz="18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trong tủ sách của lớp 5A</a:t>
            </a:r>
            <a:endParaRPr kumimoji="0" lang="en-US" sz="18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8" name="TextBox 7">
            <a:extLst>
              <a:ext uri="{FF2B5EF4-FFF2-40B4-BE49-F238E27FC236}">
                <a16:creationId xmlns:a16="http://schemas.microsoft.com/office/drawing/2014/main" id="{61EF3A48-144D-43DC-BF95-A761680A46F3}"/>
              </a:ext>
            </a:extLst>
          </p:cNvPr>
          <p:cNvSpPr txBox="1"/>
          <p:nvPr/>
        </p:nvSpPr>
        <p:spPr>
          <a:xfrm>
            <a:off x="1089988" y="2954478"/>
            <a:ext cx="8011151" cy="1938992"/>
          </a:xfrm>
          <a:prstGeom prst="rect">
            <a:avLst/>
          </a:prstGeom>
          <a:noFill/>
        </p:spPr>
        <p:txBody>
          <a:bodyPr wrap="square" rtlCol="0">
            <a:spAutoFit/>
          </a:bodyPr>
          <a:lstStyle/>
          <a:p>
            <a:pPr lvl="0" algn="just" defTabSz="685800">
              <a:buClrTx/>
            </a:pPr>
            <a:r>
              <a:rPr lang="vi-VN" sz="2000" b="1" kern="1200">
                <a:solidFill>
                  <a:prstClr val="black"/>
                </a:solidFill>
                <a:latin typeface="Arial" panose="020B0604020202020204" pitchFamily="34" charset="0"/>
                <a:ea typeface="+mn-ea"/>
                <a:cs typeface="Arial" panose="020B0604020202020204" pitchFamily="34" charset="0"/>
              </a:rPr>
              <a:t>Sách giáo khoa chiếm 15% của tủ sách. </a:t>
            </a:r>
            <a:endParaRPr lang="en-US" sz="2000" b="1" kern="1200">
              <a:solidFill>
                <a:prstClr val="black"/>
              </a:solidFill>
              <a:latin typeface="Arial" panose="020B0604020202020204" pitchFamily="34" charset="0"/>
              <a:ea typeface="+mn-ea"/>
              <a:cs typeface="Arial" panose="020B0604020202020204" pitchFamily="34" charset="0"/>
            </a:endParaRPr>
          </a:p>
          <a:p>
            <a:pPr lvl="0" algn="just" defTabSz="685800">
              <a:buClrTx/>
            </a:pPr>
            <a:r>
              <a:rPr lang="vi-VN" sz="2000" b="1" kern="1200">
                <a:solidFill>
                  <a:prstClr val="black"/>
                </a:solidFill>
                <a:latin typeface="Arial" panose="020B0604020202020204" pitchFamily="34" charset="0"/>
                <a:ea typeface="+mn-ea"/>
                <a:cs typeface="Arial" panose="020B0604020202020204" pitchFamily="34" charset="0"/>
              </a:rPr>
              <a:t>Sách tham khảo chiếm 20% của tủ sách.</a:t>
            </a:r>
          </a:p>
          <a:p>
            <a:pPr lvl="0" algn="just" defTabSz="685800">
              <a:buClrTx/>
            </a:pPr>
            <a:r>
              <a:rPr lang="vi-VN" sz="2000" b="1" kern="1200">
                <a:solidFill>
                  <a:prstClr val="black"/>
                </a:solidFill>
                <a:latin typeface="Arial" panose="020B0604020202020204" pitchFamily="34" charset="0"/>
                <a:ea typeface="+mn-ea"/>
                <a:cs typeface="Arial" panose="020B0604020202020204" pitchFamily="34" charset="0"/>
              </a:rPr>
              <a:t>Truyện thiếu nhi chiếm 50% của tủ sách. </a:t>
            </a:r>
            <a:endParaRPr lang="en-US" sz="2000" b="1" kern="1200">
              <a:solidFill>
                <a:prstClr val="black"/>
              </a:solidFill>
              <a:latin typeface="Arial" panose="020B0604020202020204" pitchFamily="34" charset="0"/>
              <a:ea typeface="+mn-ea"/>
              <a:cs typeface="Arial" panose="020B0604020202020204" pitchFamily="34" charset="0"/>
            </a:endParaRPr>
          </a:p>
          <a:p>
            <a:pPr lvl="0" algn="just" defTabSz="685800">
              <a:buClrTx/>
            </a:pPr>
            <a:r>
              <a:rPr lang="vi-VN" sz="2000" b="1" kern="1200">
                <a:solidFill>
                  <a:prstClr val="black"/>
                </a:solidFill>
                <a:latin typeface="Arial" panose="020B0604020202020204" pitchFamily="34" charset="0"/>
                <a:ea typeface="+mn-ea"/>
                <a:cs typeface="Arial" panose="020B0604020202020204" pitchFamily="34" charset="0"/>
              </a:rPr>
              <a:t>Các loại sách khác chiếm 15% của tủ sách.</a:t>
            </a:r>
          </a:p>
          <a:p>
            <a:pPr lvl="0" algn="just" defTabSz="685800">
              <a:buClrTx/>
            </a:pPr>
            <a:r>
              <a:rPr lang="vi-VN" sz="2000" b="1" kern="1200">
                <a:solidFill>
                  <a:prstClr val="black"/>
                </a:solidFill>
                <a:latin typeface="Arial" panose="020B0604020202020204" pitchFamily="34" charset="0"/>
                <a:ea typeface="+mn-ea"/>
                <a:cs typeface="Arial" panose="020B0604020202020204" pitchFamily="34" charset="0"/>
              </a:rPr>
              <a:t>Truyện thiếu nhi có nhiều nhất vì phần màu vàng lớn nhất.</a:t>
            </a:r>
          </a:p>
          <a:p>
            <a:pPr lvl="0" algn="just" defTabSz="685800">
              <a:buClrTx/>
            </a:pPr>
            <a:r>
              <a:rPr lang="vi-VN" sz="2000" b="1" kern="1200">
                <a:solidFill>
                  <a:prstClr val="black"/>
                </a:solidFill>
                <a:latin typeface="Arial" panose="020B0604020202020204" pitchFamily="34" charset="0"/>
                <a:ea typeface="+mn-ea"/>
                <a:cs typeface="Arial" panose="020B0604020202020204" pitchFamily="34" charset="0"/>
              </a:rPr>
              <a:t>Hay: 50% là số liệu lớn nhất.</a:t>
            </a:r>
          </a:p>
        </p:txBody>
      </p:sp>
      <p:pic>
        <p:nvPicPr>
          <p:cNvPr id="4" name="Picture 3">
            <a:extLst>
              <a:ext uri="{FF2B5EF4-FFF2-40B4-BE49-F238E27FC236}">
                <a16:creationId xmlns:a16="http://schemas.microsoft.com/office/drawing/2014/main" id="{2FE408FF-F4B5-18F8-62D2-F88F1E779451}"/>
              </a:ext>
            </a:extLst>
          </p:cNvPr>
          <p:cNvPicPr>
            <a:picLocks noChangeAspect="1"/>
          </p:cNvPicPr>
          <p:nvPr/>
        </p:nvPicPr>
        <p:blipFill>
          <a:blip r:embed="rId2"/>
          <a:stretch>
            <a:fillRect/>
          </a:stretch>
        </p:blipFill>
        <p:spPr>
          <a:xfrm>
            <a:off x="1799845" y="995873"/>
            <a:ext cx="1878305" cy="1877367"/>
          </a:xfrm>
          <a:prstGeom prst="rect">
            <a:avLst/>
          </a:prstGeom>
        </p:spPr>
      </p:pic>
      <p:pic>
        <p:nvPicPr>
          <p:cNvPr id="6" name="Picture 5">
            <a:extLst>
              <a:ext uri="{FF2B5EF4-FFF2-40B4-BE49-F238E27FC236}">
                <a16:creationId xmlns:a16="http://schemas.microsoft.com/office/drawing/2014/main" id="{D0D4D342-BABA-4798-72E4-DD8783F87060}"/>
              </a:ext>
            </a:extLst>
          </p:cNvPr>
          <p:cNvPicPr>
            <a:picLocks noChangeAspect="1"/>
          </p:cNvPicPr>
          <p:nvPr/>
        </p:nvPicPr>
        <p:blipFill>
          <a:blip r:embed="rId3"/>
          <a:stretch>
            <a:fillRect/>
          </a:stretch>
        </p:blipFill>
        <p:spPr>
          <a:xfrm>
            <a:off x="4304669" y="1439357"/>
            <a:ext cx="1803726" cy="1362330"/>
          </a:xfrm>
          <a:prstGeom prst="rect">
            <a:avLst/>
          </a:prstGeom>
        </p:spPr>
      </p:pic>
    </p:spTree>
    <p:extLst>
      <p:ext uri="{BB962C8B-B14F-4D97-AF65-F5344CB8AC3E}">
        <p14:creationId xmlns:p14="http://schemas.microsoft.com/office/powerpoint/2010/main" val="6998286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randombar(horizontal)">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randombar(horizontal)">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randombar(horizontal)">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randombar(horizontal)">
                                      <p:cBhvr>
                                        <p:cTn id="32"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03EE82D-8AF0-4647-8CFE-A14F02D58AC7}"/>
              </a:ext>
            </a:extLst>
          </p:cNvPr>
          <p:cNvSpPr/>
          <p:nvPr/>
        </p:nvSpPr>
        <p:spPr>
          <a:xfrm>
            <a:off x="0" y="0"/>
            <a:ext cx="9144000" cy="5143500"/>
          </a:xfrm>
          <a:prstGeom prst="rect">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 name="Rectangle: Rounded Corners 1">
            <a:extLst>
              <a:ext uri="{FF2B5EF4-FFF2-40B4-BE49-F238E27FC236}">
                <a16:creationId xmlns:a16="http://schemas.microsoft.com/office/drawing/2014/main" id="{97417F62-9C42-4B75-AB3D-39BA9D9C859B}"/>
              </a:ext>
            </a:extLst>
          </p:cNvPr>
          <p:cNvSpPr/>
          <p:nvPr/>
        </p:nvSpPr>
        <p:spPr>
          <a:xfrm>
            <a:off x="271463" y="250030"/>
            <a:ext cx="8558213" cy="4740679"/>
          </a:xfrm>
          <a:custGeom>
            <a:avLst/>
            <a:gdLst>
              <a:gd name="connsiteX0" fmla="*/ 0 w 8558213"/>
              <a:gd name="connsiteY0" fmla="*/ 221247 h 4740679"/>
              <a:gd name="connsiteX1" fmla="*/ 221247 w 8558213"/>
              <a:gd name="connsiteY1" fmla="*/ 0 h 4740679"/>
              <a:gd name="connsiteX2" fmla="*/ 654085 w 8558213"/>
              <a:gd name="connsiteY2" fmla="*/ 0 h 4740679"/>
              <a:gd name="connsiteX3" fmla="*/ 1492710 w 8558213"/>
              <a:gd name="connsiteY3" fmla="*/ 0 h 4740679"/>
              <a:gd name="connsiteX4" fmla="*/ 2250177 w 8558213"/>
              <a:gd name="connsiteY4" fmla="*/ 0 h 4740679"/>
              <a:gd name="connsiteX5" fmla="*/ 3088801 w 8558213"/>
              <a:gd name="connsiteY5" fmla="*/ 0 h 4740679"/>
              <a:gd name="connsiteX6" fmla="*/ 3683954 w 8558213"/>
              <a:gd name="connsiteY6" fmla="*/ 0 h 4740679"/>
              <a:gd name="connsiteX7" fmla="*/ 4116792 w 8558213"/>
              <a:gd name="connsiteY7" fmla="*/ 0 h 4740679"/>
              <a:gd name="connsiteX8" fmla="*/ 4874259 w 8558213"/>
              <a:gd name="connsiteY8" fmla="*/ 0 h 4740679"/>
              <a:gd name="connsiteX9" fmla="*/ 5469412 w 8558213"/>
              <a:gd name="connsiteY9" fmla="*/ 0 h 4740679"/>
              <a:gd name="connsiteX10" fmla="*/ 6226879 w 8558213"/>
              <a:gd name="connsiteY10" fmla="*/ 0 h 4740679"/>
              <a:gd name="connsiteX11" fmla="*/ 6659717 w 8558213"/>
              <a:gd name="connsiteY11" fmla="*/ 0 h 4740679"/>
              <a:gd name="connsiteX12" fmla="*/ 7336027 w 8558213"/>
              <a:gd name="connsiteY12" fmla="*/ 0 h 4740679"/>
              <a:gd name="connsiteX13" fmla="*/ 8336966 w 8558213"/>
              <a:gd name="connsiteY13" fmla="*/ 0 h 4740679"/>
              <a:gd name="connsiteX14" fmla="*/ 8558213 w 8558213"/>
              <a:gd name="connsiteY14" fmla="*/ 221247 h 4740679"/>
              <a:gd name="connsiteX15" fmla="*/ 8558213 w 8558213"/>
              <a:gd name="connsiteY15" fmla="*/ 749310 h 4740679"/>
              <a:gd name="connsiteX16" fmla="*/ 8558213 w 8558213"/>
              <a:gd name="connsiteY16" fmla="*/ 1320354 h 4740679"/>
              <a:gd name="connsiteX17" fmla="*/ 8558213 w 8558213"/>
              <a:gd name="connsiteY17" fmla="*/ 1977363 h 4740679"/>
              <a:gd name="connsiteX18" fmla="*/ 8558213 w 8558213"/>
              <a:gd name="connsiteY18" fmla="*/ 2462443 h 4740679"/>
              <a:gd name="connsiteX19" fmla="*/ 8558213 w 8558213"/>
              <a:gd name="connsiteY19" fmla="*/ 3076470 h 4740679"/>
              <a:gd name="connsiteX20" fmla="*/ 8558213 w 8558213"/>
              <a:gd name="connsiteY20" fmla="*/ 3604533 h 4740679"/>
              <a:gd name="connsiteX21" fmla="*/ 8558213 w 8558213"/>
              <a:gd name="connsiteY21" fmla="*/ 4519432 h 4740679"/>
              <a:gd name="connsiteX22" fmla="*/ 8336966 w 8558213"/>
              <a:gd name="connsiteY22" fmla="*/ 4740679 h 4740679"/>
              <a:gd name="connsiteX23" fmla="*/ 7904128 w 8558213"/>
              <a:gd name="connsiteY23" fmla="*/ 4740679 h 4740679"/>
              <a:gd name="connsiteX24" fmla="*/ 7227818 w 8558213"/>
              <a:gd name="connsiteY24" fmla="*/ 4740679 h 4740679"/>
              <a:gd name="connsiteX25" fmla="*/ 6389193 w 8558213"/>
              <a:gd name="connsiteY25" fmla="*/ 4740679 h 4740679"/>
              <a:gd name="connsiteX26" fmla="*/ 5875198 w 8558213"/>
              <a:gd name="connsiteY26" fmla="*/ 4740679 h 4740679"/>
              <a:gd name="connsiteX27" fmla="*/ 5117731 w 8558213"/>
              <a:gd name="connsiteY27" fmla="*/ 4740679 h 4740679"/>
              <a:gd name="connsiteX28" fmla="*/ 4684892 w 8558213"/>
              <a:gd name="connsiteY28" fmla="*/ 4740679 h 4740679"/>
              <a:gd name="connsiteX29" fmla="*/ 3927425 w 8558213"/>
              <a:gd name="connsiteY29" fmla="*/ 4740679 h 4740679"/>
              <a:gd name="connsiteX30" fmla="*/ 3413430 w 8558213"/>
              <a:gd name="connsiteY30" fmla="*/ 4740679 h 4740679"/>
              <a:gd name="connsiteX31" fmla="*/ 2980591 w 8558213"/>
              <a:gd name="connsiteY31" fmla="*/ 4740679 h 4740679"/>
              <a:gd name="connsiteX32" fmla="*/ 2223124 w 8558213"/>
              <a:gd name="connsiteY32" fmla="*/ 4740679 h 4740679"/>
              <a:gd name="connsiteX33" fmla="*/ 1627972 w 8558213"/>
              <a:gd name="connsiteY33" fmla="*/ 4740679 h 4740679"/>
              <a:gd name="connsiteX34" fmla="*/ 221247 w 8558213"/>
              <a:gd name="connsiteY34" fmla="*/ 4740679 h 4740679"/>
              <a:gd name="connsiteX35" fmla="*/ 0 w 8558213"/>
              <a:gd name="connsiteY35" fmla="*/ 4519432 h 4740679"/>
              <a:gd name="connsiteX36" fmla="*/ 0 w 8558213"/>
              <a:gd name="connsiteY36" fmla="*/ 4034351 h 4740679"/>
              <a:gd name="connsiteX37" fmla="*/ 0 w 8558213"/>
              <a:gd name="connsiteY37" fmla="*/ 3506288 h 4740679"/>
              <a:gd name="connsiteX38" fmla="*/ 0 w 8558213"/>
              <a:gd name="connsiteY38" fmla="*/ 3021208 h 4740679"/>
              <a:gd name="connsiteX39" fmla="*/ 0 w 8558213"/>
              <a:gd name="connsiteY39" fmla="*/ 2407181 h 4740679"/>
              <a:gd name="connsiteX40" fmla="*/ 0 w 8558213"/>
              <a:gd name="connsiteY40" fmla="*/ 1707191 h 4740679"/>
              <a:gd name="connsiteX41" fmla="*/ 0 w 8558213"/>
              <a:gd name="connsiteY41" fmla="*/ 1093165 h 4740679"/>
              <a:gd name="connsiteX42" fmla="*/ 0 w 8558213"/>
              <a:gd name="connsiteY42" fmla="*/ 221247 h 4740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8558213" h="4740679" fill="none" extrusionOk="0">
                <a:moveTo>
                  <a:pt x="0" y="221247"/>
                </a:moveTo>
                <a:cubicBezTo>
                  <a:pt x="-8288" y="88882"/>
                  <a:pt x="91992" y="-980"/>
                  <a:pt x="221247" y="0"/>
                </a:cubicBezTo>
                <a:cubicBezTo>
                  <a:pt x="341546" y="-17357"/>
                  <a:pt x="562120" y="-10970"/>
                  <a:pt x="654085" y="0"/>
                </a:cubicBezTo>
                <a:cubicBezTo>
                  <a:pt x="746050" y="10970"/>
                  <a:pt x="1268758" y="9740"/>
                  <a:pt x="1492710" y="0"/>
                </a:cubicBezTo>
                <a:cubicBezTo>
                  <a:pt x="1716662" y="-9740"/>
                  <a:pt x="2023659" y="-22364"/>
                  <a:pt x="2250177" y="0"/>
                </a:cubicBezTo>
                <a:cubicBezTo>
                  <a:pt x="2476695" y="22364"/>
                  <a:pt x="2842592" y="9418"/>
                  <a:pt x="3088801" y="0"/>
                </a:cubicBezTo>
                <a:cubicBezTo>
                  <a:pt x="3335010" y="-9418"/>
                  <a:pt x="3461809" y="7950"/>
                  <a:pt x="3683954" y="0"/>
                </a:cubicBezTo>
                <a:cubicBezTo>
                  <a:pt x="3906099" y="-7950"/>
                  <a:pt x="3939640" y="5694"/>
                  <a:pt x="4116792" y="0"/>
                </a:cubicBezTo>
                <a:cubicBezTo>
                  <a:pt x="4293944" y="-5694"/>
                  <a:pt x="4497601" y="-36417"/>
                  <a:pt x="4874259" y="0"/>
                </a:cubicBezTo>
                <a:cubicBezTo>
                  <a:pt x="5250917" y="36417"/>
                  <a:pt x="5349746" y="-4651"/>
                  <a:pt x="5469412" y="0"/>
                </a:cubicBezTo>
                <a:cubicBezTo>
                  <a:pt x="5589078" y="4651"/>
                  <a:pt x="6031600" y="9371"/>
                  <a:pt x="6226879" y="0"/>
                </a:cubicBezTo>
                <a:cubicBezTo>
                  <a:pt x="6422158" y="-9371"/>
                  <a:pt x="6486526" y="-4179"/>
                  <a:pt x="6659717" y="0"/>
                </a:cubicBezTo>
                <a:cubicBezTo>
                  <a:pt x="6832908" y="4179"/>
                  <a:pt x="7013739" y="-32807"/>
                  <a:pt x="7336027" y="0"/>
                </a:cubicBezTo>
                <a:cubicBezTo>
                  <a:pt x="7658315" y="32807"/>
                  <a:pt x="8049420" y="36848"/>
                  <a:pt x="8336966" y="0"/>
                </a:cubicBezTo>
                <a:cubicBezTo>
                  <a:pt x="8485287" y="-2877"/>
                  <a:pt x="8541342" y="119815"/>
                  <a:pt x="8558213" y="221247"/>
                </a:cubicBezTo>
                <a:cubicBezTo>
                  <a:pt x="8556971" y="416167"/>
                  <a:pt x="8547612" y="613028"/>
                  <a:pt x="8558213" y="749310"/>
                </a:cubicBezTo>
                <a:cubicBezTo>
                  <a:pt x="8568814" y="885592"/>
                  <a:pt x="8531853" y="1139128"/>
                  <a:pt x="8558213" y="1320354"/>
                </a:cubicBezTo>
                <a:cubicBezTo>
                  <a:pt x="8584573" y="1501580"/>
                  <a:pt x="8533190" y="1836193"/>
                  <a:pt x="8558213" y="1977363"/>
                </a:cubicBezTo>
                <a:cubicBezTo>
                  <a:pt x="8583236" y="2118533"/>
                  <a:pt x="8544384" y="2232283"/>
                  <a:pt x="8558213" y="2462443"/>
                </a:cubicBezTo>
                <a:cubicBezTo>
                  <a:pt x="8572042" y="2692603"/>
                  <a:pt x="8576838" y="2780049"/>
                  <a:pt x="8558213" y="3076470"/>
                </a:cubicBezTo>
                <a:cubicBezTo>
                  <a:pt x="8539588" y="3372891"/>
                  <a:pt x="8576672" y="3409645"/>
                  <a:pt x="8558213" y="3604533"/>
                </a:cubicBezTo>
                <a:cubicBezTo>
                  <a:pt x="8539754" y="3799421"/>
                  <a:pt x="8559749" y="4207686"/>
                  <a:pt x="8558213" y="4519432"/>
                </a:cubicBezTo>
                <a:cubicBezTo>
                  <a:pt x="8554928" y="4642501"/>
                  <a:pt x="8472340" y="4745919"/>
                  <a:pt x="8336966" y="4740679"/>
                </a:cubicBezTo>
                <a:cubicBezTo>
                  <a:pt x="8205043" y="4731784"/>
                  <a:pt x="8064638" y="4752737"/>
                  <a:pt x="7904128" y="4740679"/>
                </a:cubicBezTo>
                <a:cubicBezTo>
                  <a:pt x="7743618" y="4728621"/>
                  <a:pt x="7424510" y="4734024"/>
                  <a:pt x="7227818" y="4740679"/>
                </a:cubicBezTo>
                <a:cubicBezTo>
                  <a:pt x="7031126" y="4747335"/>
                  <a:pt x="6677168" y="4739290"/>
                  <a:pt x="6389193" y="4740679"/>
                </a:cubicBezTo>
                <a:cubicBezTo>
                  <a:pt x="6101219" y="4742068"/>
                  <a:pt x="6128668" y="4746890"/>
                  <a:pt x="5875198" y="4740679"/>
                </a:cubicBezTo>
                <a:cubicBezTo>
                  <a:pt x="5621729" y="4734468"/>
                  <a:pt x="5279218" y="4710710"/>
                  <a:pt x="5117731" y="4740679"/>
                </a:cubicBezTo>
                <a:cubicBezTo>
                  <a:pt x="4956244" y="4770648"/>
                  <a:pt x="4823699" y="4735269"/>
                  <a:pt x="4684892" y="4740679"/>
                </a:cubicBezTo>
                <a:cubicBezTo>
                  <a:pt x="4546085" y="4746089"/>
                  <a:pt x="4236205" y="4703304"/>
                  <a:pt x="3927425" y="4740679"/>
                </a:cubicBezTo>
                <a:cubicBezTo>
                  <a:pt x="3618645" y="4778054"/>
                  <a:pt x="3534791" y="4718491"/>
                  <a:pt x="3413430" y="4740679"/>
                </a:cubicBezTo>
                <a:cubicBezTo>
                  <a:pt x="3292069" y="4762867"/>
                  <a:pt x="3189507" y="4737370"/>
                  <a:pt x="2980591" y="4740679"/>
                </a:cubicBezTo>
                <a:cubicBezTo>
                  <a:pt x="2771675" y="4743988"/>
                  <a:pt x="2400691" y="4764857"/>
                  <a:pt x="2223124" y="4740679"/>
                </a:cubicBezTo>
                <a:cubicBezTo>
                  <a:pt x="2045557" y="4716501"/>
                  <a:pt x="1759091" y="4735742"/>
                  <a:pt x="1627972" y="4740679"/>
                </a:cubicBezTo>
                <a:cubicBezTo>
                  <a:pt x="1496853" y="4745616"/>
                  <a:pt x="615424" y="4730059"/>
                  <a:pt x="221247" y="4740679"/>
                </a:cubicBezTo>
                <a:cubicBezTo>
                  <a:pt x="104117" y="4758125"/>
                  <a:pt x="-26928" y="4629198"/>
                  <a:pt x="0" y="4519432"/>
                </a:cubicBezTo>
                <a:cubicBezTo>
                  <a:pt x="-2962" y="4310171"/>
                  <a:pt x="5697" y="4167353"/>
                  <a:pt x="0" y="4034351"/>
                </a:cubicBezTo>
                <a:cubicBezTo>
                  <a:pt x="-5697" y="3901349"/>
                  <a:pt x="-19435" y="3744177"/>
                  <a:pt x="0" y="3506288"/>
                </a:cubicBezTo>
                <a:cubicBezTo>
                  <a:pt x="19435" y="3268399"/>
                  <a:pt x="-4289" y="3206050"/>
                  <a:pt x="0" y="3021208"/>
                </a:cubicBezTo>
                <a:cubicBezTo>
                  <a:pt x="4289" y="2836366"/>
                  <a:pt x="-8663" y="2686657"/>
                  <a:pt x="0" y="2407181"/>
                </a:cubicBezTo>
                <a:cubicBezTo>
                  <a:pt x="8663" y="2127705"/>
                  <a:pt x="-8964" y="2018611"/>
                  <a:pt x="0" y="1707191"/>
                </a:cubicBezTo>
                <a:cubicBezTo>
                  <a:pt x="8964" y="1395771"/>
                  <a:pt x="5960" y="1391552"/>
                  <a:pt x="0" y="1093165"/>
                </a:cubicBezTo>
                <a:cubicBezTo>
                  <a:pt x="-5960" y="794778"/>
                  <a:pt x="42345" y="653164"/>
                  <a:pt x="0" y="221247"/>
                </a:cubicBezTo>
                <a:close/>
              </a:path>
              <a:path w="8558213" h="4740679" stroke="0" extrusionOk="0">
                <a:moveTo>
                  <a:pt x="0" y="221247"/>
                </a:moveTo>
                <a:cubicBezTo>
                  <a:pt x="14082" y="99502"/>
                  <a:pt x="97925" y="-10259"/>
                  <a:pt x="221247" y="0"/>
                </a:cubicBezTo>
                <a:cubicBezTo>
                  <a:pt x="430870" y="37678"/>
                  <a:pt x="635819" y="-35712"/>
                  <a:pt x="978714" y="0"/>
                </a:cubicBezTo>
                <a:cubicBezTo>
                  <a:pt x="1321609" y="35712"/>
                  <a:pt x="1265296" y="2325"/>
                  <a:pt x="1411552" y="0"/>
                </a:cubicBezTo>
                <a:cubicBezTo>
                  <a:pt x="1557808" y="-2325"/>
                  <a:pt x="1682774" y="13097"/>
                  <a:pt x="1844391" y="0"/>
                </a:cubicBezTo>
                <a:cubicBezTo>
                  <a:pt x="2006008" y="-13097"/>
                  <a:pt x="2381025" y="-27229"/>
                  <a:pt x="2520701" y="0"/>
                </a:cubicBezTo>
                <a:cubicBezTo>
                  <a:pt x="2660377" y="27229"/>
                  <a:pt x="2821428" y="-3929"/>
                  <a:pt x="2953539" y="0"/>
                </a:cubicBezTo>
                <a:cubicBezTo>
                  <a:pt x="3085650" y="3929"/>
                  <a:pt x="3289159" y="-9540"/>
                  <a:pt x="3467535" y="0"/>
                </a:cubicBezTo>
                <a:cubicBezTo>
                  <a:pt x="3645911" y="9540"/>
                  <a:pt x="3692950" y="19056"/>
                  <a:pt x="3900373" y="0"/>
                </a:cubicBezTo>
                <a:cubicBezTo>
                  <a:pt x="4107796" y="-19056"/>
                  <a:pt x="4564016" y="-31782"/>
                  <a:pt x="4738997" y="0"/>
                </a:cubicBezTo>
                <a:cubicBezTo>
                  <a:pt x="4913978" y="31782"/>
                  <a:pt x="5201860" y="-22345"/>
                  <a:pt x="5334150" y="0"/>
                </a:cubicBezTo>
                <a:cubicBezTo>
                  <a:pt x="5466440" y="22345"/>
                  <a:pt x="5678283" y="1359"/>
                  <a:pt x="5848146" y="0"/>
                </a:cubicBezTo>
                <a:cubicBezTo>
                  <a:pt x="6018009" y="-1359"/>
                  <a:pt x="6209223" y="-19903"/>
                  <a:pt x="6362141" y="0"/>
                </a:cubicBezTo>
                <a:cubicBezTo>
                  <a:pt x="6515060" y="19903"/>
                  <a:pt x="6700911" y="-15415"/>
                  <a:pt x="6794979" y="0"/>
                </a:cubicBezTo>
                <a:cubicBezTo>
                  <a:pt x="6889047" y="15415"/>
                  <a:pt x="7026341" y="-1880"/>
                  <a:pt x="7227818" y="0"/>
                </a:cubicBezTo>
                <a:cubicBezTo>
                  <a:pt x="7429295" y="1880"/>
                  <a:pt x="8010568" y="49882"/>
                  <a:pt x="8336966" y="0"/>
                </a:cubicBezTo>
                <a:cubicBezTo>
                  <a:pt x="8446098" y="18832"/>
                  <a:pt x="8563812" y="73033"/>
                  <a:pt x="8558213" y="221247"/>
                </a:cubicBezTo>
                <a:cubicBezTo>
                  <a:pt x="8575668" y="434970"/>
                  <a:pt x="8590600" y="758284"/>
                  <a:pt x="8558213" y="921237"/>
                </a:cubicBezTo>
                <a:cubicBezTo>
                  <a:pt x="8525827" y="1084190"/>
                  <a:pt x="8550755" y="1397366"/>
                  <a:pt x="8558213" y="1578245"/>
                </a:cubicBezTo>
                <a:cubicBezTo>
                  <a:pt x="8565671" y="1759124"/>
                  <a:pt x="8551453" y="1905350"/>
                  <a:pt x="8558213" y="2063326"/>
                </a:cubicBezTo>
                <a:cubicBezTo>
                  <a:pt x="8564973" y="2221302"/>
                  <a:pt x="8548765" y="2561653"/>
                  <a:pt x="8558213" y="2720335"/>
                </a:cubicBezTo>
                <a:cubicBezTo>
                  <a:pt x="8567661" y="2879017"/>
                  <a:pt x="8528113" y="3063622"/>
                  <a:pt x="8558213" y="3377343"/>
                </a:cubicBezTo>
                <a:cubicBezTo>
                  <a:pt x="8588313" y="3691064"/>
                  <a:pt x="8538462" y="3787412"/>
                  <a:pt x="8558213" y="3905406"/>
                </a:cubicBezTo>
                <a:cubicBezTo>
                  <a:pt x="8577964" y="4023400"/>
                  <a:pt x="8547550" y="4393095"/>
                  <a:pt x="8558213" y="4519432"/>
                </a:cubicBezTo>
                <a:cubicBezTo>
                  <a:pt x="8552374" y="4635765"/>
                  <a:pt x="8449010" y="4742394"/>
                  <a:pt x="8336966" y="4740679"/>
                </a:cubicBezTo>
                <a:cubicBezTo>
                  <a:pt x="8171219" y="4748653"/>
                  <a:pt x="7969160" y="4747555"/>
                  <a:pt x="7741813" y="4740679"/>
                </a:cubicBezTo>
                <a:cubicBezTo>
                  <a:pt x="7514466" y="4733803"/>
                  <a:pt x="7447863" y="4761697"/>
                  <a:pt x="7227818" y="4740679"/>
                </a:cubicBezTo>
                <a:cubicBezTo>
                  <a:pt x="7007774" y="4719661"/>
                  <a:pt x="6636768" y="4781990"/>
                  <a:pt x="6389193" y="4740679"/>
                </a:cubicBezTo>
                <a:cubicBezTo>
                  <a:pt x="6141618" y="4699368"/>
                  <a:pt x="6001224" y="4752221"/>
                  <a:pt x="5875198" y="4740679"/>
                </a:cubicBezTo>
                <a:cubicBezTo>
                  <a:pt x="5749173" y="4729137"/>
                  <a:pt x="5443513" y="4778195"/>
                  <a:pt x="5117731" y="4740679"/>
                </a:cubicBezTo>
                <a:cubicBezTo>
                  <a:pt x="4791949" y="4703163"/>
                  <a:pt x="4821189" y="4729865"/>
                  <a:pt x="4684892" y="4740679"/>
                </a:cubicBezTo>
                <a:cubicBezTo>
                  <a:pt x="4548595" y="4751493"/>
                  <a:pt x="4305579" y="4713881"/>
                  <a:pt x="3927425" y="4740679"/>
                </a:cubicBezTo>
                <a:cubicBezTo>
                  <a:pt x="3549271" y="4767477"/>
                  <a:pt x="3504423" y="4760101"/>
                  <a:pt x="3332273" y="4740679"/>
                </a:cubicBezTo>
                <a:cubicBezTo>
                  <a:pt x="3160123" y="4721257"/>
                  <a:pt x="2856718" y="4757929"/>
                  <a:pt x="2737120" y="4740679"/>
                </a:cubicBezTo>
                <a:cubicBezTo>
                  <a:pt x="2617522" y="4723429"/>
                  <a:pt x="2402911" y="4730764"/>
                  <a:pt x="2304282" y="4740679"/>
                </a:cubicBezTo>
                <a:cubicBezTo>
                  <a:pt x="2205653" y="4750594"/>
                  <a:pt x="1842480" y="4763974"/>
                  <a:pt x="1627972" y="4740679"/>
                </a:cubicBezTo>
                <a:cubicBezTo>
                  <a:pt x="1413464" y="4717385"/>
                  <a:pt x="1130937" y="4757378"/>
                  <a:pt x="870505" y="4740679"/>
                </a:cubicBezTo>
                <a:cubicBezTo>
                  <a:pt x="610073" y="4723980"/>
                  <a:pt x="413076" y="4715928"/>
                  <a:pt x="221247" y="4740679"/>
                </a:cubicBezTo>
                <a:cubicBezTo>
                  <a:pt x="97111" y="4734176"/>
                  <a:pt x="-6930" y="4638760"/>
                  <a:pt x="0" y="4519432"/>
                </a:cubicBezTo>
                <a:cubicBezTo>
                  <a:pt x="22954" y="4335653"/>
                  <a:pt x="19406" y="4174255"/>
                  <a:pt x="0" y="3991369"/>
                </a:cubicBezTo>
                <a:cubicBezTo>
                  <a:pt x="-19406" y="3808483"/>
                  <a:pt x="-3985" y="3627819"/>
                  <a:pt x="0" y="3463307"/>
                </a:cubicBezTo>
                <a:cubicBezTo>
                  <a:pt x="3985" y="3298795"/>
                  <a:pt x="-23953" y="3170826"/>
                  <a:pt x="0" y="2935244"/>
                </a:cubicBezTo>
                <a:cubicBezTo>
                  <a:pt x="23953" y="2699662"/>
                  <a:pt x="-25607" y="2612205"/>
                  <a:pt x="0" y="2364199"/>
                </a:cubicBezTo>
                <a:cubicBezTo>
                  <a:pt x="25607" y="2116193"/>
                  <a:pt x="19208" y="2055347"/>
                  <a:pt x="0" y="1879118"/>
                </a:cubicBezTo>
                <a:cubicBezTo>
                  <a:pt x="-19208" y="1702889"/>
                  <a:pt x="24790" y="1606391"/>
                  <a:pt x="0" y="1351056"/>
                </a:cubicBezTo>
                <a:cubicBezTo>
                  <a:pt x="-24790" y="1095721"/>
                  <a:pt x="44032" y="732743"/>
                  <a:pt x="0" y="221247"/>
                </a:cubicBezTo>
                <a:close/>
              </a:path>
            </a:pathLst>
          </a:custGeom>
          <a:solidFill>
            <a:schemeClr val="bg1"/>
          </a:solidFill>
          <a:ln w="57150">
            <a:solidFill>
              <a:srgbClr val="77412F"/>
            </a:solidFill>
            <a:extLst>
              <a:ext uri="{C807C97D-BFC1-408E-A445-0C87EB9F89A2}">
                <ask:lineSketchStyleProps xmlns:ask="http://schemas.microsoft.com/office/drawing/2018/sketchyshapes" sd="266956558">
                  <a:prstGeom prst="roundRect">
                    <a:avLst>
                      <a:gd name="adj" fmla="val 4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TextBox 7">
            <a:extLst>
              <a:ext uri="{FF2B5EF4-FFF2-40B4-BE49-F238E27FC236}">
                <a16:creationId xmlns:a16="http://schemas.microsoft.com/office/drawing/2014/main" id="{61EF3A48-144D-43DC-BF95-A761680A46F3}"/>
              </a:ext>
            </a:extLst>
          </p:cNvPr>
          <p:cNvSpPr txBox="1"/>
          <p:nvPr/>
        </p:nvSpPr>
        <p:spPr>
          <a:xfrm>
            <a:off x="497892" y="425034"/>
            <a:ext cx="8040466" cy="4093428"/>
          </a:xfrm>
          <a:prstGeom prst="rect">
            <a:avLst/>
          </a:prstGeom>
          <a:noFill/>
        </p:spPr>
        <p:txBody>
          <a:bodyPr wrap="square" rtlCol="0">
            <a:spAutoFit/>
          </a:bodyPr>
          <a:lstStyle/>
          <a:p>
            <a:pPr lvl="0" algn="ctr" defTabSz="685800">
              <a:buClrTx/>
            </a:pPr>
            <a:r>
              <a:rPr lang="en-US" sz="2000" b="1" i="1" kern="1200">
                <a:solidFill>
                  <a:srgbClr val="FF0000"/>
                </a:solidFill>
                <a:latin typeface="Arial" panose="020B0604020202020204" pitchFamily="34" charset="0"/>
                <a:ea typeface="+mn-ea"/>
                <a:cs typeface="Arial" panose="020B0604020202020204" pitchFamily="34" charset="0"/>
              </a:rPr>
              <a:t>N</a:t>
            </a:r>
            <a:r>
              <a:rPr lang="vi-VN" sz="2000" b="1" i="1" kern="1200">
                <a:solidFill>
                  <a:srgbClr val="FF0000"/>
                </a:solidFill>
                <a:latin typeface="Arial" panose="020B0604020202020204" pitchFamily="34" charset="0"/>
                <a:ea typeface="+mn-ea"/>
                <a:cs typeface="Arial" panose="020B0604020202020204" pitchFamily="34" charset="0"/>
              </a:rPr>
              <a:t>hững điều cần làm khi đọc một biểu đồ hình quạt tròn.</a:t>
            </a:r>
          </a:p>
          <a:p>
            <a:pPr lvl="0" algn="just" defTabSz="685800">
              <a:buClrTx/>
            </a:pPr>
            <a:r>
              <a:rPr lang="vi-VN" sz="2400" b="1" kern="1200">
                <a:solidFill>
                  <a:prstClr val="black"/>
                </a:solidFill>
                <a:latin typeface="Arial" panose="020B0604020202020204" pitchFamily="34" charset="0"/>
                <a:ea typeface="+mn-ea"/>
                <a:cs typeface="Arial" panose="020B0604020202020204" pitchFamily="34" charset="0"/>
              </a:rPr>
              <a:t>–Tìm hiểu xem biểu đồ biểu diễn gì?</a:t>
            </a:r>
          </a:p>
          <a:p>
            <a:pPr lvl="0" algn="just" defTabSz="685800">
              <a:buClrTx/>
            </a:pPr>
            <a:r>
              <a:rPr lang="vi-VN" sz="2400" b="1" kern="1200">
                <a:solidFill>
                  <a:prstClr val="black"/>
                </a:solidFill>
                <a:latin typeface="Arial" panose="020B0604020202020204" pitchFamily="34" charset="0"/>
                <a:ea typeface="+mn-ea"/>
                <a:cs typeface="Arial" panose="020B0604020202020204" pitchFamily="34" charset="0"/>
              </a:rPr>
              <a:t>–</a:t>
            </a:r>
            <a:r>
              <a:rPr lang="en-US" sz="2400" b="1" kern="1200">
                <a:solidFill>
                  <a:prstClr val="black"/>
                </a:solidFill>
                <a:latin typeface="Arial" panose="020B0604020202020204" pitchFamily="34" charset="0"/>
                <a:ea typeface="+mn-ea"/>
                <a:cs typeface="Arial" panose="020B0604020202020204" pitchFamily="34" charset="0"/>
              </a:rPr>
              <a:t> </a:t>
            </a:r>
            <a:r>
              <a:rPr lang="vi-VN" sz="2400" b="1" kern="1200">
                <a:solidFill>
                  <a:prstClr val="black"/>
                </a:solidFill>
                <a:latin typeface="Arial" panose="020B0604020202020204" pitchFamily="34" charset="0"/>
                <a:ea typeface="+mn-ea"/>
                <a:cs typeface="Arial" panose="020B0604020202020204" pitchFamily="34" charset="0"/>
              </a:rPr>
              <a:t>Hình tròn thể hiện gì?</a:t>
            </a:r>
          </a:p>
          <a:p>
            <a:pPr lvl="0" algn="just" defTabSz="685800">
              <a:buClrTx/>
            </a:pPr>
            <a:r>
              <a:rPr lang="vi-VN" sz="2400" b="1" kern="1200">
                <a:solidFill>
                  <a:prstClr val="black"/>
                </a:solidFill>
                <a:latin typeface="Arial" panose="020B0604020202020204" pitchFamily="34" charset="0"/>
                <a:ea typeface="+mn-ea"/>
                <a:cs typeface="Arial" panose="020B0604020202020204" pitchFamily="34" charset="0"/>
              </a:rPr>
              <a:t>–</a:t>
            </a:r>
            <a:r>
              <a:rPr lang="en-US" sz="2400" b="1" kern="1200">
                <a:solidFill>
                  <a:prstClr val="black"/>
                </a:solidFill>
                <a:latin typeface="Arial" panose="020B0604020202020204" pitchFamily="34" charset="0"/>
                <a:ea typeface="+mn-ea"/>
                <a:cs typeface="Arial" panose="020B0604020202020204" pitchFamily="34" charset="0"/>
              </a:rPr>
              <a:t> </a:t>
            </a:r>
            <a:r>
              <a:rPr lang="vi-VN" sz="2400" b="1" kern="1200">
                <a:solidFill>
                  <a:prstClr val="black"/>
                </a:solidFill>
                <a:latin typeface="Arial" panose="020B0604020202020204" pitchFamily="34" charset="0"/>
                <a:ea typeface="+mn-ea"/>
                <a:cs typeface="Arial" panose="020B0604020202020204" pitchFamily="34" charset="0"/>
              </a:rPr>
              <a:t>Tìm hiểu các loại số liệu:</a:t>
            </a:r>
          </a:p>
          <a:p>
            <a:pPr lvl="0" algn="just" defTabSz="685800">
              <a:buClrTx/>
            </a:pPr>
            <a:r>
              <a:rPr lang="vi-VN" sz="2400" b="1" kern="1200">
                <a:solidFill>
                  <a:prstClr val="black"/>
                </a:solidFill>
                <a:latin typeface="Arial" panose="020B0604020202020204" pitchFamily="34" charset="0"/>
                <a:ea typeface="+mn-ea"/>
                <a:cs typeface="Arial" panose="020B0604020202020204" pitchFamily="34" charset="0"/>
              </a:rPr>
              <a:t>+ Số màu trên biểu đồ giúp ta biết có bao nhiêu số liệu.</a:t>
            </a:r>
          </a:p>
          <a:p>
            <a:pPr lvl="0" algn="just" defTabSz="685800">
              <a:buClrTx/>
            </a:pPr>
            <a:r>
              <a:rPr lang="vi-VN" sz="2400" b="1" kern="1200">
                <a:solidFill>
                  <a:prstClr val="black"/>
                </a:solidFill>
                <a:latin typeface="Arial" panose="020B0604020202020204" pitchFamily="34" charset="0"/>
                <a:ea typeface="+mn-ea"/>
                <a:cs typeface="Arial" panose="020B0604020202020204" pitchFamily="34" charset="0"/>
              </a:rPr>
              <a:t>+ </a:t>
            </a:r>
            <a:r>
              <a:rPr lang="en-US" sz="2400" b="1" kern="1200">
                <a:solidFill>
                  <a:prstClr val="black"/>
                </a:solidFill>
                <a:latin typeface="Arial" panose="020B0604020202020204" pitchFamily="34" charset="0"/>
                <a:ea typeface="+mn-ea"/>
                <a:cs typeface="Arial" panose="020B0604020202020204" pitchFamily="34" charset="0"/>
              </a:rPr>
              <a:t> </a:t>
            </a:r>
            <a:r>
              <a:rPr lang="vi-VN" sz="2400" b="1" kern="1200">
                <a:solidFill>
                  <a:prstClr val="black"/>
                </a:solidFill>
                <a:latin typeface="Arial" panose="020B0604020202020204" pitchFamily="34" charset="0"/>
                <a:ea typeface="+mn-ea"/>
                <a:cs typeface="Arial" panose="020B0604020202020204" pitchFamily="34" charset="0"/>
              </a:rPr>
              <a:t>Phần chú thích giúp ta biết tên của các số liệu.</a:t>
            </a:r>
          </a:p>
          <a:p>
            <a:pPr lvl="0" algn="just" defTabSz="685800">
              <a:buClrTx/>
            </a:pPr>
            <a:r>
              <a:rPr lang="vi-VN" sz="2400" b="1" kern="1200">
                <a:solidFill>
                  <a:prstClr val="black"/>
                </a:solidFill>
                <a:latin typeface="Arial" panose="020B0604020202020204" pitchFamily="34" charset="0"/>
                <a:ea typeface="+mn-ea"/>
                <a:cs typeface="Arial" panose="020B0604020202020204" pitchFamily="34" charset="0"/>
              </a:rPr>
              <a:t>+ Tỉ số phần trăm ở mỗi phần tô màu trên biểu đồ giúp ta biết tỉ số phần trăm của mỗi loại số liệu.</a:t>
            </a:r>
          </a:p>
          <a:p>
            <a:pPr lvl="0" algn="just" defTabSz="685800">
              <a:buClrTx/>
            </a:pPr>
            <a:r>
              <a:rPr lang="vi-VN" sz="2400" b="1" kern="1200">
                <a:solidFill>
                  <a:prstClr val="black"/>
                </a:solidFill>
                <a:latin typeface="Arial" panose="020B0604020202020204" pitchFamily="34" charset="0"/>
                <a:ea typeface="+mn-ea"/>
                <a:cs typeface="Arial" panose="020B0604020202020204" pitchFamily="34" charset="0"/>
              </a:rPr>
              <a:t>–</a:t>
            </a:r>
            <a:r>
              <a:rPr lang="en-US" sz="2400" b="1" kern="1200">
                <a:solidFill>
                  <a:prstClr val="black"/>
                </a:solidFill>
                <a:latin typeface="Arial" panose="020B0604020202020204" pitchFamily="34" charset="0"/>
                <a:ea typeface="+mn-ea"/>
                <a:cs typeface="Arial" panose="020B0604020202020204" pitchFamily="34" charset="0"/>
              </a:rPr>
              <a:t> </a:t>
            </a:r>
            <a:r>
              <a:rPr lang="vi-VN" sz="2400" b="1" kern="1200">
                <a:solidFill>
                  <a:prstClr val="black"/>
                </a:solidFill>
                <a:latin typeface="Arial" panose="020B0604020202020204" pitchFamily="34" charset="0"/>
                <a:ea typeface="+mn-ea"/>
                <a:cs typeface="Arial" panose="020B0604020202020204" pitchFamily="34" charset="0"/>
              </a:rPr>
              <a:t>Nhận xét đơn giản từ biểu đồ </a:t>
            </a:r>
            <a:r>
              <a:rPr lang="vi-VN" sz="2400" b="1" kern="1200">
                <a:solidFill>
                  <a:prstClr val="black"/>
                </a:solidFill>
                <a:latin typeface="Arial" panose="020B0604020202020204" pitchFamily="34" charset="0"/>
                <a:ea typeface="+mn-ea"/>
                <a:cs typeface="Arial" panose="020B0604020202020204" pitchFamily="34" charset="0"/>
                <a:sym typeface="Wingdings" panose="05000000000000000000" pitchFamily="2" charset="2"/>
              </a:rPr>
              <a:t></a:t>
            </a:r>
            <a:r>
              <a:rPr lang="en-US" sz="2400" b="1" kern="1200">
                <a:solidFill>
                  <a:prstClr val="black"/>
                </a:solidFill>
                <a:latin typeface="Arial" panose="020B0604020202020204" pitchFamily="34" charset="0"/>
                <a:ea typeface="+mn-ea"/>
                <a:cs typeface="Arial" panose="020B0604020202020204" pitchFamily="34" charset="0"/>
                <a:sym typeface="Wingdings" panose="05000000000000000000" pitchFamily="2" charset="2"/>
              </a:rPr>
              <a:t> </a:t>
            </a:r>
            <a:r>
              <a:rPr lang="vi-VN" sz="2400" b="1" kern="1200">
                <a:solidFill>
                  <a:prstClr val="black"/>
                </a:solidFill>
                <a:latin typeface="Arial" panose="020B0604020202020204" pitchFamily="34" charset="0"/>
                <a:ea typeface="+mn-ea"/>
                <a:cs typeface="Arial" panose="020B0604020202020204" pitchFamily="34" charset="0"/>
              </a:rPr>
              <a:t>Dựa vào các nội dung đã tìm hiểu ở trên.</a:t>
            </a:r>
          </a:p>
        </p:txBody>
      </p:sp>
    </p:spTree>
    <p:extLst>
      <p:ext uri="{BB962C8B-B14F-4D97-AF65-F5344CB8AC3E}">
        <p14:creationId xmlns:p14="http://schemas.microsoft.com/office/powerpoint/2010/main" val="24077149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randombar(horizontal)">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randombar(horizontal)">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randombar(horizontal)">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randombar(horizontal)">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randombar(horizontal)">
                                      <p:cBhvr>
                                        <p:cTn id="37" dur="500"/>
                                        <p:tgtEl>
                                          <p:spTgt spid="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8">
                                            <p:txEl>
                                              <p:pRg st="7" end="7"/>
                                            </p:txEl>
                                          </p:spTgt>
                                        </p:tgtEl>
                                        <p:attrNameLst>
                                          <p:attrName>style.visibility</p:attrName>
                                        </p:attrNameLst>
                                      </p:cBhvr>
                                      <p:to>
                                        <p:strVal val="visible"/>
                                      </p:to>
                                    </p:set>
                                    <p:animEffect transition="in" filter="randombar(horizontal)">
                                      <p:cBhvr>
                                        <p:cTn id="42"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EB70DC1-3CD5-495E-9590-2A66553A501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09093" y="2256504"/>
            <a:ext cx="3643313" cy="2955531"/>
          </a:xfrm>
          <a:prstGeom prst="rect">
            <a:avLst/>
          </a:prstGeom>
        </p:spPr>
      </p:pic>
      <p:pic>
        <p:nvPicPr>
          <p:cNvPr id="2" name="Graphic 1">
            <a:extLst>
              <a:ext uri="{FF2B5EF4-FFF2-40B4-BE49-F238E27FC236}">
                <a16:creationId xmlns:a16="http://schemas.microsoft.com/office/drawing/2014/main" id="{06152A73-D2BE-4526-934B-CDC3A8414AF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01889" y="226868"/>
            <a:ext cx="11747778" cy="1868091"/>
          </a:xfrm>
          <a:prstGeom prst="rect">
            <a:avLst/>
          </a:prstGeom>
        </p:spPr>
      </p:pic>
      <p:pic>
        <p:nvPicPr>
          <p:cNvPr id="3" name="Graphic 2">
            <a:extLst>
              <a:ext uri="{FF2B5EF4-FFF2-40B4-BE49-F238E27FC236}">
                <a16:creationId xmlns:a16="http://schemas.microsoft.com/office/drawing/2014/main" id="{0A8791CF-2C80-4909-BB79-F266E490247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811451" y="523584"/>
            <a:ext cx="1521098" cy="2301662"/>
          </a:xfrm>
          <a:prstGeom prst="rect">
            <a:avLst/>
          </a:prstGeom>
        </p:spPr>
      </p:pic>
      <p:sp>
        <p:nvSpPr>
          <p:cNvPr id="5" name="TextBox 4">
            <a:extLst>
              <a:ext uri="{FF2B5EF4-FFF2-40B4-BE49-F238E27FC236}">
                <a16:creationId xmlns:a16="http://schemas.microsoft.com/office/drawing/2014/main" id="{288DC2F6-B6E4-44F7-BA49-73B9303B79DB}"/>
              </a:ext>
            </a:extLst>
          </p:cNvPr>
          <p:cNvSpPr txBox="1"/>
          <p:nvPr/>
        </p:nvSpPr>
        <p:spPr>
          <a:xfrm>
            <a:off x="2622190" y="3691101"/>
            <a:ext cx="4386362" cy="923330"/>
          </a:xfrm>
          <a:prstGeom prst="rect">
            <a:avLst/>
          </a:prstGeom>
          <a:noFill/>
        </p:spPr>
        <p:txBody>
          <a:bodyPr wrap="square" rtlCol="0">
            <a:spAutoFit/>
          </a:bodyPr>
          <a:lstStyle/>
          <a:p>
            <a:pPr algn="just" defTabSz="685800">
              <a:buClrTx/>
            </a:pPr>
            <a:r>
              <a:rPr lang="en-US" sz="1800" i="1" kern="1200">
                <a:solidFill>
                  <a:prstClr val="black"/>
                </a:solidFill>
                <a:latin typeface="Arial" panose="020B0604020202020204" pitchFamily="34" charset="0"/>
                <a:ea typeface="+mn-ea"/>
                <a:cs typeface="Arial" panose="020B0604020202020204" pitchFamily="34" charset="0"/>
              </a:rPr>
              <a:t>Để truy tìm được dấu vết của tên trộm Mipan, Jackie rất cần sự giúp đỡ của bạn trong các nhiệm vụ sau đây!</a:t>
            </a:r>
          </a:p>
        </p:txBody>
      </p:sp>
      <p:pic>
        <p:nvPicPr>
          <p:cNvPr id="7" name="Graphic 6">
            <a:extLst>
              <a:ext uri="{FF2B5EF4-FFF2-40B4-BE49-F238E27FC236}">
                <a16:creationId xmlns:a16="http://schemas.microsoft.com/office/drawing/2014/main" id="{A91FE095-F11E-4776-820E-0CF7CC5335E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9486" y="2571750"/>
            <a:ext cx="2390589" cy="2562884"/>
          </a:xfrm>
          <a:prstGeom prst="rect">
            <a:avLst/>
          </a:prstGeom>
        </p:spPr>
      </p:pic>
      <p:pic>
        <p:nvPicPr>
          <p:cNvPr id="11" name="Graphic 10">
            <a:extLst>
              <a:ext uri="{FF2B5EF4-FFF2-40B4-BE49-F238E27FC236}">
                <a16:creationId xmlns:a16="http://schemas.microsoft.com/office/drawing/2014/main" id="{5CA6FB4D-5C8F-43AE-B298-C7A0BB3FC02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043096" y="3771894"/>
            <a:ext cx="4009310" cy="1371606"/>
          </a:xfrm>
          <a:prstGeom prst="rect">
            <a:avLst/>
          </a:prstGeom>
        </p:spPr>
      </p:pic>
      <p:pic>
        <p:nvPicPr>
          <p:cNvPr id="12" name="Picture 11">
            <a:extLst>
              <a:ext uri="{FF2B5EF4-FFF2-40B4-BE49-F238E27FC236}">
                <a16:creationId xmlns:a16="http://schemas.microsoft.com/office/drawing/2014/main" id="{1AF27C96-8F77-4E0A-8CB4-D5BC0F42E8D3}"/>
              </a:ext>
            </a:extLst>
          </p:cNvPr>
          <p:cNvPicPr>
            <a:picLocks noChangeAspect="1"/>
          </p:cNvPicPr>
          <p:nvPr/>
        </p:nvPicPr>
        <p:blipFill>
          <a:blip r:embed="rId13"/>
          <a:stretch>
            <a:fillRect/>
          </a:stretch>
        </p:blipFill>
        <p:spPr>
          <a:xfrm>
            <a:off x="1559520" y="2755635"/>
            <a:ext cx="6488231" cy="1092803"/>
          </a:xfrm>
          <a:prstGeom prst="rect">
            <a:avLst/>
          </a:prstGeom>
        </p:spPr>
      </p:pic>
    </p:spTree>
    <p:extLst>
      <p:ext uri="{BB962C8B-B14F-4D97-AF65-F5344CB8AC3E}">
        <p14:creationId xmlns:p14="http://schemas.microsoft.com/office/powerpoint/2010/main" val="351421216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2" presetClass="entr" presetSubtype="2"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1000" fill="hold"/>
                                        <p:tgtEl>
                                          <p:spTgt spid="11"/>
                                        </p:tgtEl>
                                        <p:attrNameLst>
                                          <p:attrName>ppt_x</p:attrName>
                                        </p:attrNameLst>
                                      </p:cBhvr>
                                      <p:tavLst>
                                        <p:tav tm="0">
                                          <p:val>
                                            <p:strVal val="1+#ppt_w/2"/>
                                          </p:val>
                                        </p:tav>
                                        <p:tav tm="100000">
                                          <p:val>
                                            <p:strVal val="#ppt_x"/>
                                          </p:val>
                                        </p:tav>
                                      </p:tavLst>
                                    </p:anim>
                                    <p:anim calcmode="lin" valueType="num">
                                      <p:cBhvr additive="base">
                                        <p:cTn id="11"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FCF4D55-5749-45FF-86E6-0290286F13CC}"/>
              </a:ext>
            </a:extLst>
          </p:cNvPr>
          <p:cNvGrpSpPr/>
          <p:nvPr/>
        </p:nvGrpSpPr>
        <p:grpSpPr>
          <a:xfrm>
            <a:off x="0" y="0"/>
            <a:ext cx="9144000" cy="5143500"/>
            <a:chOff x="0" y="0"/>
            <a:chExt cx="12192000" cy="6858000"/>
          </a:xfrm>
        </p:grpSpPr>
        <p:sp>
          <p:nvSpPr>
            <p:cNvPr id="3" name="Rectangle 2">
              <a:extLst>
                <a:ext uri="{FF2B5EF4-FFF2-40B4-BE49-F238E27FC236}">
                  <a16:creationId xmlns:a16="http://schemas.microsoft.com/office/drawing/2014/main" id="{7E103D0B-B6FF-4DD3-AC34-630618B396B4}"/>
                </a:ext>
              </a:extLst>
            </p:cNvPr>
            <p:cNvSpPr/>
            <p:nvPr/>
          </p:nvSpPr>
          <p:spPr>
            <a:xfrm>
              <a:off x="0" y="0"/>
              <a:ext cx="12192000" cy="6858000"/>
            </a:xfrm>
            <a:prstGeom prst="rect">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4" name="Rectangle: Rounded Corners 3">
              <a:extLst>
                <a:ext uri="{FF2B5EF4-FFF2-40B4-BE49-F238E27FC236}">
                  <a16:creationId xmlns:a16="http://schemas.microsoft.com/office/drawing/2014/main" id="{FF960EA2-7E81-4F84-AF15-5BD88D83FA41}"/>
                </a:ext>
              </a:extLst>
            </p:cNvPr>
            <p:cNvSpPr/>
            <p:nvPr/>
          </p:nvSpPr>
          <p:spPr>
            <a:xfrm>
              <a:off x="361950" y="333375"/>
              <a:ext cx="11410950" cy="6191250"/>
            </a:xfrm>
            <a:custGeom>
              <a:avLst/>
              <a:gdLst>
                <a:gd name="connsiteX0" fmla="*/ 0 w 11410950"/>
                <a:gd name="connsiteY0" fmla="*/ 288946 h 6191250"/>
                <a:gd name="connsiteX1" fmla="*/ 288946 w 11410950"/>
                <a:gd name="connsiteY1" fmla="*/ 0 h 6191250"/>
                <a:gd name="connsiteX2" fmla="*/ 749351 w 11410950"/>
                <a:gd name="connsiteY2" fmla="*/ 0 h 6191250"/>
                <a:gd name="connsiteX3" fmla="*/ 1534748 w 11410950"/>
                <a:gd name="connsiteY3" fmla="*/ 0 h 6191250"/>
                <a:gd name="connsiteX4" fmla="*/ 1886822 w 11410950"/>
                <a:gd name="connsiteY4" fmla="*/ 0 h 6191250"/>
                <a:gd name="connsiteX5" fmla="*/ 2563888 w 11410950"/>
                <a:gd name="connsiteY5" fmla="*/ 0 h 6191250"/>
                <a:gd name="connsiteX6" fmla="*/ 3024293 w 11410950"/>
                <a:gd name="connsiteY6" fmla="*/ 0 h 6191250"/>
                <a:gd name="connsiteX7" fmla="*/ 3701359 w 11410950"/>
                <a:gd name="connsiteY7" fmla="*/ 0 h 6191250"/>
                <a:gd name="connsiteX8" fmla="*/ 4378425 w 11410950"/>
                <a:gd name="connsiteY8" fmla="*/ 0 h 6191250"/>
                <a:gd name="connsiteX9" fmla="*/ 5163822 w 11410950"/>
                <a:gd name="connsiteY9" fmla="*/ 0 h 6191250"/>
                <a:gd name="connsiteX10" fmla="*/ 5949219 w 11410950"/>
                <a:gd name="connsiteY10" fmla="*/ 0 h 6191250"/>
                <a:gd name="connsiteX11" fmla="*/ 6626285 w 11410950"/>
                <a:gd name="connsiteY11" fmla="*/ 0 h 6191250"/>
                <a:gd name="connsiteX12" fmla="*/ 7520012 w 11410950"/>
                <a:gd name="connsiteY12" fmla="*/ 0 h 6191250"/>
                <a:gd name="connsiteX13" fmla="*/ 7980417 w 11410950"/>
                <a:gd name="connsiteY13" fmla="*/ 0 h 6191250"/>
                <a:gd name="connsiteX14" fmla="*/ 8765814 w 11410950"/>
                <a:gd name="connsiteY14" fmla="*/ 0 h 6191250"/>
                <a:gd name="connsiteX15" fmla="*/ 9117888 w 11410950"/>
                <a:gd name="connsiteY15" fmla="*/ 0 h 6191250"/>
                <a:gd name="connsiteX16" fmla="*/ 9903285 w 11410950"/>
                <a:gd name="connsiteY16" fmla="*/ 0 h 6191250"/>
                <a:gd name="connsiteX17" fmla="*/ 10363690 w 11410950"/>
                <a:gd name="connsiteY17" fmla="*/ 0 h 6191250"/>
                <a:gd name="connsiteX18" fmla="*/ 11122004 w 11410950"/>
                <a:gd name="connsiteY18" fmla="*/ 0 h 6191250"/>
                <a:gd name="connsiteX19" fmla="*/ 11410950 w 11410950"/>
                <a:gd name="connsiteY19" fmla="*/ 288946 h 6191250"/>
                <a:gd name="connsiteX20" fmla="*/ 11410950 w 11410950"/>
                <a:gd name="connsiteY20" fmla="*/ 968786 h 6191250"/>
                <a:gd name="connsiteX21" fmla="*/ 11410950 w 11410950"/>
                <a:gd name="connsiteY21" fmla="*/ 1592492 h 6191250"/>
                <a:gd name="connsiteX22" fmla="*/ 11410950 w 11410950"/>
                <a:gd name="connsiteY22" fmla="*/ 2047798 h 6191250"/>
                <a:gd name="connsiteX23" fmla="*/ 11410950 w 11410950"/>
                <a:gd name="connsiteY23" fmla="*/ 2503104 h 6191250"/>
                <a:gd name="connsiteX24" fmla="*/ 11410950 w 11410950"/>
                <a:gd name="connsiteY24" fmla="*/ 3014543 h 6191250"/>
                <a:gd name="connsiteX25" fmla="*/ 11410950 w 11410950"/>
                <a:gd name="connsiteY25" fmla="*/ 3469849 h 6191250"/>
                <a:gd name="connsiteX26" fmla="*/ 11410950 w 11410950"/>
                <a:gd name="connsiteY26" fmla="*/ 4093555 h 6191250"/>
                <a:gd name="connsiteX27" fmla="*/ 11410950 w 11410950"/>
                <a:gd name="connsiteY27" fmla="*/ 4829529 h 6191250"/>
                <a:gd name="connsiteX28" fmla="*/ 11410950 w 11410950"/>
                <a:gd name="connsiteY28" fmla="*/ 5902304 h 6191250"/>
                <a:gd name="connsiteX29" fmla="*/ 11122004 w 11410950"/>
                <a:gd name="connsiteY29" fmla="*/ 6191250 h 6191250"/>
                <a:gd name="connsiteX30" fmla="*/ 10228277 w 11410950"/>
                <a:gd name="connsiteY30" fmla="*/ 6191250 h 6191250"/>
                <a:gd name="connsiteX31" fmla="*/ 9767872 w 11410950"/>
                <a:gd name="connsiteY31" fmla="*/ 6191250 h 6191250"/>
                <a:gd name="connsiteX32" fmla="*/ 9199136 w 11410950"/>
                <a:gd name="connsiteY32" fmla="*/ 6191250 h 6191250"/>
                <a:gd name="connsiteX33" fmla="*/ 8413740 w 11410950"/>
                <a:gd name="connsiteY33" fmla="*/ 6191250 h 6191250"/>
                <a:gd name="connsiteX34" fmla="*/ 7953335 w 11410950"/>
                <a:gd name="connsiteY34" fmla="*/ 6191250 h 6191250"/>
                <a:gd name="connsiteX35" fmla="*/ 7601260 w 11410950"/>
                <a:gd name="connsiteY35" fmla="*/ 6191250 h 6191250"/>
                <a:gd name="connsiteX36" fmla="*/ 6815863 w 11410950"/>
                <a:gd name="connsiteY36" fmla="*/ 6191250 h 6191250"/>
                <a:gd name="connsiteX37" fmla="*/ 6030467 w 11410950"/>
                <a:gd name="connsiteY37" fmla="*/ 6191250 h 6191250"/>
                <a:gd name="connsiteX38" fmla="*/ 5678392 w 11410950"/>
                <a:gd name="connsiteY38" fmla="*/ 6191250 h 6191250"/>
                <a:gd name="connsiteX39" fmla="*/ 4892996 w 11410950"/>
                <a:gd name="connsiteY39" fmla="*/ 6191250 h 6191250"/>
                <a:gd name="connsiteX40" fmla="*/ 3999268 w 11410950"/>
                <a:gd name="connsiteY40" fmla="*/ 6191250 h 6191250"/>
                <a:gd name="connsiteX41" fmla="*/ 3322202 w 11410950"/>
                <a:gd name="connsiteY41" fmla="*/ 6191250 h 6191250"/>
                <a:gd name="connsiteX42" fmla="*/ 2536806 w 11410950"/>
                <a:gd name="connsiteY42" fmla="*/ 6191250 h 6191250"/>
                <a:gd name="connsiteX43" fmla="*/ 1968070 w 11410950"/>
                <a:gd name="connsiteY43" fmla="*/ 6191250 h 6191250"/>
                <a:gd name="connsiteX44" fmla="*/ 1615996 w 11410950"/>
                <a:gd name="connsiteY44" fmla="*/ 6191250 h 6191250"/>
                <a:gd name="connsiteX45" fmla="*/ 288946 w 11410950"/>
                <a:gd name="connsiteY45" fmla="*/ 6191250 h 6191250"/>
                <a:gd name="connsiteX46" fmla="*/ 0 w 11410950"/>
                <a:gd name="connsiteY46" fmla="*/ 5902304 h 6191250"/>
                <a:gd name="connsiteX47" fmla="*/ 0 w 11410950"/>
                <a:gd name="connsiteY47" fmla="*/ 5334731 h 6191250"/>
                <a:gd name="connsiteX48" fmla="*/ 0 w 11410950"/>
                <a:gd name="connsiteY48" fmla="*/ 4879425 h 6191250"/>
                <a:gd name="connsiteX49" fmla="*/ 0 w 11410950"/>
                <a:gd name="connsiteY49" fmla="*/ 4367986 h 6191250"/>
                <a:gd name="connsiteX50" fmla="*/ 0 w 11410950"/>
                <a:gd name="connsiteY50" fmla="*/ 3688146 h 6191250"/>
                <a:gd name="connsiteX51" fmla="*/ 0 w 11410950"/>
                <a:gd name="connsiteY51" fmla="*/ 2952173 h 6191250"/>
                <a:gd name="connsiteX52" fmla="*/ 0 w 11410950"/>
                <a:gd name="connsiteY52" fmla="*/ 2328466 h 6191250"/>
                <a:gd name="connsiteX53" fmla="*/ 0 w 11410950"/>
                <a:gd name="connsiteY53" fmla="*/ 1817027 h 6191250"/>
                <a:gd name="connsiteX54" fmla="*/ 0 w 11410950"/>
                <a:gd name="connsiteY54" fmla="*/ 1081053 h 6191250"/>
                <a:gd name="connsiteX55" fmla="*/ 0 w 11410950"/>
                <a:gd name="connsiteY55" fmla="*/ 288946 h 619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410950" h="6191250" fill="none" extrusionOk="0">
                  <a:moveTo>
                    <a:pt x="0" y="288946"/>
                  </a:moveTo>
                  <a:cubicBezTo>
                    <a:pt x="-22134" y="123074"/>
                    <a:pt x="151012" y="-404"/>
                    <a:pt x="288946" y="0"/>
                  </a:cubicBezTo>
                  <a:cubicBezTo>
                    <a:pt x="458296" y="-19675"/>
                    <a:pt x="552972" y="5394"/>
                    <a:pt x="749351" y="0"/>
                  </a:cubicBezTo>
                  <a:cubicBezTo>
                    <a:pt x="945731" y="-5394"/>
                    <a:pt x="1146327" y="-26668"/>
                    <a:pt x="1534748" y="0"/>
                  </a:cubicBezTo>
                  <a:cubicBezTo>
                    <a:pt x="1923169" y="26668"/>
                    <a:pt x="1711722" y="12707"/>
                    <a:pt x="1886822" y="0"/>
                  </a:cubicBezTo>
                  <a:cubicBezTo>
                    <a:pt x="2061922" y="-12707"/>
                    <a:pt x="2353332" y="27817"/>
                    <a:pt x="2563888" y="0"/>
                  </a:cubicBezTo>
                  <a:cubicBezTo>
                    <a:pt x="2774444" y="-27817"/>
                    <a:pt x="2902013" y="9370"/>
                    <a:pt x="3024293" y="0"/>
                  </a:cubicBezTo>
                  <a:cubicBezTo>
                    <a:pt x="3146574" y="-9370"/>
                    <a:pt x="3489661" y="-5114"/>
                    <a:pt x="3701359" y="0"/>
                  </a:cubicBezTo>
                  <a:cubicBezTo>
                    <a:pt x="3913057" y="5114"/>
                    <a:pt x="4050457" y="-3275"/>
                    <a:pt x="4378425" y="0"/>
                  </a:cubicBezTo>
                  <a:cubicBezTo>
                    <a:pt x="4706393" y="3275"/>
                    <a:pt x="4854168" y="-2368"/>
                    <a:pt x="5163822" y="0"/>
                  </a:cubicBezTo>
                  <a:cubicBezTo>
                    <a:pt x="5473476" y="2368"/>
                    <a:pt x="5557908" y="4097"/>
                    <a:pt x="5949219" y="0"/>
                  </a:cubicBezTo>
                  <a:cubicBezTo>
                    <a:pt x="6340530" y="-4097"/>
                    <a:pt x="6335810" y="-33760"/>
                    <a:pt x="6626285" y="0"/>
                  </a:cubicBezTo>
                  <a:cubicBezTo>
                    <a:pt x="6916760" y="33760"/>
                    <a:pt x="7119234" y="1862"/>
                    <a:pt x="7520012" y="0"/>
                  </a:cubicBezTo>
                  <a:cubicBezTo>
                    <a:pt x="7920790" y="-1862"/>
                    <a:pt x="7752515" y="11658"/>
                    <a:pt x="7980417" y="0"/>
                  </a:cubicBezTo>
                  <a:cubicBezTo>
                    <a:pt x="8208320" y="-11658"/>
                    <a:pt x="8470869" y="35412"/>
                    <a:pt x="8765814" y="0"/>
                  </a:cubicBezTo>
                  <a:cubicBezTo>
                    <a:pt x="9060759" y="-35412"/>
                    <a:pt x="8945059" y="12809"/>
                    <a:pt x="9117888" y="0"/>
                  </a:cubicBezTo>
                  <a:cubicBezTo>
                    <a:pt x="9290717" y="-12809"/>
                    <a:pt x="9624962" y="-36424"/>
                    <a:pt x="9903285" y="0"/>
                  </a:cubicBezTo>
                  <a:cubicBezTo>
                    <a:pt x="10181608" y="36424"/>
                    <a:pt x="10147056" y="-3089"/>
                    <a:pt x="10363690" y="0"/>
                  </a:cubicBezTo>
                  <a:cubicBezTo>
                    <a:pt x="10580325" y="3089"/>
                    <a:pt x="10833356" y="-34929"/>
                    <a:pt x="11122004" y="0"/>
                  </a:cubicBezTo>
                  <a:cubicBezTo>
                    <a:pt x="11298607" y="28635"/>
                    <a:pt x="11418125" y="102856"/>
                    <a:pt x="11410950" y="288946"/>
                  </a:cubicBezTo>
                  <a:cubicBezTo>
                    <a:pt x="11399889" y="524596"/>
                    <a:pt x="11412628" y="735594"/>
                    <a:pt x="11410950" y="968786"/>
                  </a:cubicBezTo>
                  <a:cubicBezTo>
                    <a:pt x="11409272" y="1201978"/>
                    <a:pt x="11431432" y="1459291"/>
                    <a:pt x="11410950" y="1592492"/>
                  </a:cubicBezTo>
                  <a:cubicBezTo>
                    <a:pt x="11390468" y="1725693"/>
                    <a:pt x="11416215" y="1924920"/>
                    <a:pt x="11410950" y="2047798"/>
                  </a:cubicBezTo>
                  <a:cubicBezTo>
                    <a:pt x="11405685" y="2170676"/>
                    <a:pt x="11417070" y="2371602"/>
                    <a:pt x="11410950" y="2503104"/>
                  </a:cubicBezTo>
                  <a:cubicBezTo>
                    <a:pt x="11404830" y="2634606"/>
                    <a:pt x="11436296" y="2833936"/>
                    <a:pt x="11410950" y="3014543"/>
                  </a:cubicBezTo>
                  <a:cubicBezTo>
                    <a:pt x="11385604" y="3195150"/>
                    <a:pt x="11410174" y="3376236"/>
                    <a:pt x="11410950" y="3469849"/>
                  </a:cubicBezTo>
                  <a:cubicBezTo>
                    <a:pt x="11411726" y="3563462"/>
                    <a:pt x="11401448" y="3833477"/>
                    <a:pt x="11410950" y="4093555"/>
                  </a:cubicBezTo>
                  <a:cubicBezTo>
                    <a:pt x="11420452" y="4353633"/>
                    <a:pt x="11392276" y="4546757"/>
                    <a:pt x="11410950" y="4829529"/>
                  </a:cubicBezTo>
                  <a:cubicBezTo>
                    <a:pt x="11429624" y="5112301"/>
                    <a:pt x="11461619" y="5523290"/>
                    <a:pt x="11410950" y="5902304"/>
                  </a:cubicBezTo>
                  <a:cubicBezTo>
                    <a:pt x="11423343" y="6070407"/>
                    <a:pt x="11277883" y="6190597"/>
                    <a:pt x="11122004" y="6191250"/>
                  </a:cubicBezTo>
                  <a:cubicBezTo>
                    <a:pt x="10750324" y="6186285"/>
                    <a:pt x="10556255" y="6228296"/>
                    <a:pt x="10228277" y="6191250"/>
                  </a:cubicBezTo>
                  <a:cubicBezTo>
                    <a:pt x="9900299" y="6154204"/>
                    <a:pt x="9974006" y="6174710"/>
                    <a:pt x="9767872" y="6191250"/>
                  </a:cubicBezTo>
                  <a:cubicBezTo>
                    <a:pt x="9561738" y="6207790"/>
                    <a:pt x="9319281" y="6192586"/>
                    <a:pt x="9199136" y="6191250"/>
                  </a:cubicBezTo>
                  <a:cubicBezTo>
                    <a:pt x="9078991" y="6189914"/>
                    <a:pt x="8614165" y="6159226"/>
                    <a:pt x="8413740" y="6191250"/>
                  </a:cubicBezTo>
                  <a:cubicBezTo>
                    <a:pt x="8213315" y="6223274"/>
                    <a:pt x="8089637" y="6211246"/>
                    <a:pt x="7953335" y="6191250"/>
                  </a:cubicBezTo>
                  <a:cubicBezTo>
                    <a:pt x="7817033" y="6171254"/>
                    <a:pt x="7741691" y="6186122"/>
                    <a:pt x="7601260" y="6191250"/>
                  </a:cubicBezTo>
                  <a:cubicBezTo>
                    <a:pt x="7460829" y="6196378"/>
                    <a:pt x="7056774" y="6207527"/>
                    <a:pt x="6815863" y="6191250"/>
                  </a:cubicBezTo>
                  <a:cubicBezTo>
                    <a:pt x="6574952" y="6174973"/>
                    <a:pt x="6392791" y="6213780"/>
                    <a:pt x="6030467" y="6191250"/>
                  </a:cubicBezTo>
                  <a:cubicBezTo>
                    <a:pt x="5668143" y="6168720"/>
                    <a:pt x="5754916" y="6188003"/>
                    <a:pt x="5678392" y="6191250"/>
                  </a:cubicBezTo>
                  <a:cubicBezTo>
                    <a:pt x="5601868" y="6194497"/>
                    <a:pt x="5081746" y="6154820"/>
                    <a:pt x="4892996" y="6191250"/>
                  </a:cubicBezTo>
                  <a:cubicBezTo>
                    <a:pt x="4704246" y="6227680"/>
                    <a:pt x="4426439" y="6215400"/>
                    <a:pt x="3999268" y="6191250"/>
                  </a:cubicBezTo>
                  <a:cubicBezTo>
                    <a:pt x="3572097" y="6167100"/>
                    <a:pt x="3476220" y="6225083"/>
                    <a:pt x="3322202" y="6191250"/>
                  </a:cubicBezTo>
                  <a:cubicBezTo>
                    <a:pt x="3168184" y="6157417"/>
                    <a:pt x="2807973" y="6179568"/>
                    <a:pt x="2536806" y="6191250"/>
                  </a:cubicBezTo>
                  <a:cubicBezTo>
                    <a:pt x="2265639" y="6202932"/>
                    <a:pt x="2241798" y="6171447"/>
                    <a:pt x="1968070" y="6191250"/>
                  </a:cubicBezTo>
                  <a:cubicBezTo>
                    <a:pt x="1694342" y="6211053"/>
                    <a:pt x="1788498" y="6199309"/>
                    <a:pt x="1615996" y="6191250"/>
                  </a:cubicBezTo>
                  <a:cubicBezTo>
                    <a:pt x="1443494" y="6183191"/>
                    <a:pt x="585398" y="6176641"/>
                    <a:pt x="288946" y="6191250"/>
                  </a:cubicBezTo>
                  <a:cubicBezTo>
                    <a:pt x="135037" y="6218431"/>
                    <a:pt x="-26269" y="6056504"/>
                    <a:pt x="0" y="5902304"/>
                  </a:cubicBezTo>
                  <a:cubicBezTo>
                    <a:pt x="-1063" y="5740071"/>
                    <a:pt x="-27554" y="5580725"/>
                    <a:pt x="0" y="5334731"/>
                  </a:cubicBezTo>
                  <a:cubicBezTo>
                    <a:pt x="27554" y="5088737"/>
                    <a:pt x="19755" y="5099439"/>
                    <a:pt x="0" y="4879425"/>
                  </a:cubicBezTo>
                  <a:cubicBezTo>
                    <a:pt x="-19755" y="4659411"/>
                    <a:pt x="4441" y="4620701"/>
                    <a:pt x="0" y="4367986"/>
                  </a:cubicBezTo>
                  <a:cubicBezTo>
                    <a:pt x="-4441" y="4115271"/>
                    <a:pt x="-14886" y="3892824"/>
                    <a:pt x="0" y="3688146"/>
                  </a:cubicBezTo>
                  <a:cubicBezTo>
                    <a:pt x="14886" y="3483468"/>
                    <a:pt x="-1832" y="3232828"/>
                    <a:pt x="0" y="2952173"/>
                  </a:cubicBezTo>
                  <a:cubicBezTo>
                    <a:pt x="1832" y="2671518"/>
                    <a:pt x="-3359" y="2485217"/>
                    <a:pt x="0" y="2328466"/>
                  </a:cubicBezTo>
                  <a:cubicBezTo>
                    <a:pt x="3359" y="2171715"/>
                    <a:pt x="16427" y="1995672"/>
                    <a:pt x="0" y="1817027"/>
                  </a:cubicBezTo>
                  <a:cubicBezTo>
                    <a:pt x="-16427" y="1638382"/>
                    <a:pt x="2635" y="1252303"/>
                    <a:pt x="0" y="1081053"/>
                  </a:cubicBezTo>
                  <a:cubicBezTo>
                    <a:pt x="-2635" y="909803"/>
                    <a:pt x="16399" y="577193"/>
                    <a:pt x="0" y="288946"/>
                  </a:cubicBezTo>
                  <a:close/>
                </a:path>
                <a:path w="11410950" h="6191250" stroke="0" extrusionOk="0">
                  <a:moveTo>
                    <a:pt x="0" y="288946"/>
                  </a:moveTo>
                  <a:cubicBezTo>
                    <a:pt x="26670" y="130211"/>
                    <a:pt x="127145" y="-20141"/>
                    <a:pt x="288946" y="0"/>
                  </a:cubicBezTo>
                  <a:cubicBezTo>
                    <a:pt x="667520" y="8583"/>
                    <a:pt x="703292" y="-25076"/>
                    <a:pt x="1074343" y="0"/>
                  </a:cubicBezTo>
                  <a:cubicBezTo>
                    <a:pt x="1445394" y="25076"/>
                    <a:pt x="1266478" y="1941"/>
                    <a:pt x="1426417" y="0"/>
                  </a:cubicBezTo>
                  <a:cubicBezTo>
                    <a:pt x="1586356" y="-1941"/>
                    <a:pt x="1619579" y="-8379"/>
                    <a:pt x="1778491" y="0"/>
                  </a:cubicBezTo>
                  <a:cubicBezTo>
                    <a:pt x="1937403" y="8379"/>
                    <a:pt x="2189466" y="-21331"/>
                    <a:pt x="2455558" y="0"/>
                  </a:cubicBezTo>
                  <a:cubicBezTo>
                    <a:pt x="2721650" y="21331"/>
                    <a:pt x="2707445" y="13775"/>
                    <a:pt x="2807632" y="0"/>
                  </a:cubicBezTo>
                  <a:cubicBezTo>
                    <a:pt x="2907819" y="-13775"/>
                    <a:pt x="3148190" y="-5614"/>
                    <a:pt x="3268037" y="0"/>
                  </a:cubicBezTo>
                  <a:cubicBezTo>
                    <a:pt x="3387885" y="5614"/>
                    <a:pt x="3470114" y="16186"/>
                    <a:pt x="3620111" y="0"/>
                  </a:cubicBezTo>
                  <a:cubicBezTo>
                    <a:pt x="3770108" y="-16186"/>
                    <a:pt x="4135353" y="-32748"/>
                    <a:pt x="4513839" y="0"/>
                  </a:cubicBezTo>
                  <a:cubicBezTo>
                    <a:pt x="4892325" y="32748"/>
                    <a:pt x="4956979" y="17967"/>
                    <a:pt x="5082574" y="0"/>
                  </a:cubicBezTo>
                  <a:cubicBezTo>
                    <a:pt x="5208170" y="-17967"/>
                    <a:pt x="5409392" y="-11831"/>
                    <a:pt x="5542979" y="0"/>
                  </a:cubicBezTo>
                  <a:cubicBezTo>
                    <a:pt x="5676567" y="11831"/>
                    <a:pt x="5777287" y="8879"/>
                    <a:pt x="6003384" y="0"/>
                  </a:cubicBezTo>
                  <a:cubicBezTo>
                    <a:pt x="6229481" y="-8879"/>
                    <a:pt x="6192865" y="-4791"/>
                    <a:pt x="6355458" y="0"/>
                  </a:cubicBezTo>
                  <a:cubicBezTo>
                    <a:pt x="6518051" y="4791"/>
                    <a:pt x="6593322" y="17522"/>
                    <a:pt x="6707533" y="0"/>
                  </a:cubicBezTo>
                  <a:cubicBezTo>
                    <a:pt x="6821744" y="-17522"/>
                    <a:pt x="7158462" y="-11398"/>
                    <a:pt x="7492930" y="0"/>
                  </a:cubicBezTo>
                  <a:cubicBezTo>
                    <a:pt x="7827398" y="11398"/>
                    <a:pt x="7726281" y="1925"/>
                    <a:pt x="7845004" y="0"/>
                  </a:cubicBezTo>
                  <a:cubicBezTo>
                    <a:pt x="7963727" y="-1925"/>
                    <a:pt x="8226464" y="7905"/>
                    <a:pt x="8413740" y="0"/>
                  </a:cubicBezTo>
                  <a:cubicBezTo>
                    <a:pt x="8601016" y="-7905"/>
                    <a:pt x="8672553" y="-15068"/>
                    <a:pt x="8874144" y="0"/>
                  </a:cubicBezTo>
                  <a:cubicBezTo>
                    <a:pt x="9075735" y="15068"/>
                    <a:pt x="9294610" y="3015"/>
                    <a:pt x="9659541" y="0"/>
                  </a:cubicBezTo>
                  <a:cubicBezTo>
                    <a:pt x="10024472" y="-3015"/>
                    <a:pt x="9917931" y="-15691"/>
                    <a:pt x="10011616" y="0"/>
                  </a:cubicBezTo>
                  <a:cubicBezTo>
                    <a:pt x="10105302" y="15691"/>
                    <a:pt x="10816923" y="-15189"/>
                    <a:pt x="11122004" y="0"/>
                  </a:cubicBezTo>
                  <a:cubicBezTo>
                    <a:pt x="11270137" y="-4468"/>
                    <a:pt x="11392735" y="146536"/>
                    <a:pt x="11410950" y="288946"/>
                  </a:cubicBezTo>
                  <a:cubicBezTo>
                    <a:pt x="11425734" y="392529"/>
                    <a:pt x="11407816" y="581433"/>
                    <a:pt x="11410950" y="800385"/>
                  </a:cubicBezTo>
                  <a:cubicBezTo>
                    <a:pt x="11414084" y="1019337"/>
                    <a:pt x="11404684" y="1178312"/>
                    <a:pt x="11410950" y="1536359"/>
                  </a:cubicBezTo>
                  <a:cubicBezTo>
                    <a:pt x="11417216" y="1894406"/>
                    <a:pt x="11407272" y="1888495"/>
                    <a:pt x="11410950" y="2103932"/>
                  </a:cubicBezTo>
                  <a:cubicBezTo>
                    <a:pt x="11414628" y="2319369"/>
                    <a:pt x="11429119" y="2367810"/>
                    <a:pt x="11410950" y="2615371"/>
                  </a:cubicBezTo>
                  <a:cubicBezTo>
                    <a:pt x="11392781" y="2862932"/>
                    <a:pt x="11432456" y="2982484"/>
                    <a:pt x="11410950" y="3126810"/>
                  </a:cubicBezTo>
                  <a:cubicBezTo>
                    <a:pt x="11389444" y="3271136"/>
                    <a:pt x="11413717" y="3550945"/>
                    <a:pt x="11410950" y="3862784"/>
                  </a:cubicBezTo>
                  <a:cubicBezTo>
                    <a:pt x="11408183" y="4174623"/>
                    <a:pt x="11420152" y="4189416"/>
                    <a:pt x="11410950" y="4374223"/>
                  </a:cubicBezTo>
                  <a:cubicBezTo>
                    <a:pt x="11401748" y="4559030"/>
                    <a:pt x="11396831" y="4879961"/>
                    <a:pt x="11410950" y="5054063"/>
                  </a:cubicBezTo>
                  <a:cubicBezTo>
                    <a:pt x="11425069" y="5228165"/>
                    <a:pt x="11375378" y="5497911"/>
                    <a:pt x="11410950" y="5902304"/>
                  </a:cubicBezTo>
                  <a:cubicBezTo>
                    <a:pt x="11382918" y="6078196"/>
                    <a:pt x="11281488" y="6212655"/>
                    <a:pt x="11122004" y="6191250"/>
                  </a:cubicBezTo>
                  <a:cubicBezTo>
                    <a:pt x="10810170" y="6155293"/>
                    <a:pt x="10549867" y="6162301"/>
                    <a:pt x="10228277" y="6191250"/>
                  </a:cubicBezTo>
                  <a:cubicBezTo>
                    <a:pt x="9906687" y="6220199"/>
                    <a:pt x="9980034" y="6190987"/>
                    <a:pt x="9876202" y="6191250"/>
                  </a:cubicBezTo>
                  <a:cubicBezTo>
                    <a:pt x="9772370" y="6191513"/>
                    <a:pt x="9500396" y="6163228"/>
                    <a:pt x="9199136" y="6191250"/>
                  </a:cubicBezTo>
                  <a:cubicBezTo>
                    <a:pt x="8897876" y="6219272"/>
                    <a:pt x="8598872" y="6226243"/>
                    <a:pt x="8413740" y="6191250"/>
                  </a:cubicBezTo>
                  <a:cubicBezTo>
                    <a:pt x="8228608" y="6156257"/>
                    <a:pt x="8175023" y="6179814"/>
                    <a:pt x="8061665" y="6191250"/>
                  </a:cubicBezTo>
                  <a:cubicBezTo>
                    <a:pt x="7948307" y="6202686"/>
                    <a:pt x="7568410" y="6164279"/>
                    <a:pt x="7276268" y="6191250"/>
                  </a:cubicBezTo>
                  <a:cubicBezTo>
                    <a:pt x="6984126" y="6218221"/>
                    <a:pt x="7032029" y="6205397"/>
                    <a:pt x="6924194" y="6191250"/>
                  </a:cubicBezTo>
                  <a:cubicBezTo>
                    <a:pt x="6816359" y="6177103"/>
                    <a:pt x="6264310" y="6181625"/>
                    <a:pt x="6030467" y="6191250"/>
                  </a:cubicBezTo>
                  <a:cubicBezTo>
                    <a:pt x="5796624" y="6200875"/>
                    <a:pt x="5769913" y="6198518"/>
                    <a:pt x="5570062" y="6191250"/>
                  </a:cubicBezTo>
                  <a:cubicBezTo>
                    <a:pt x="5370212" y="6183982"/>
                    <a:pt x="5294819" y="6170073"/>
                    <a:pt x="5109657" y="6191250"/>
                  </a:cubicBezTo>
                  <a:cubicBezTo>
                    <a:pt x="4924496" y="6212427"/>
                    <a:pt x="4674616" y="6201274"/>
                    <a:pt x="4540921" y="6191250"/>
                  </a:cubicBezTo>
                  <a:cubicBezTo>
                    <a:pt x="4407226" y="6181226"/>
                    <a:pt x="4265700" y="6173955"/>
                    <a:pt x="4188847" y="6191250"/>
                  </a:cubicBezTo>
                  <a:cubicBezTo>
                    <a:pt x="4111994" y="6208545"/>
                    <a:pt x="3889109" y="6199896"/>
                    <a:pt x="3728442" y="6191250"/>
                  </a:cubicBezTo>
                  <a:cubicBezTo>
                    <a:pt x="3567775" y="6182604"/>
                    <a:pt x="3210663" y="6171193"/>
                    <a:pt x="2943045" y="6191250"/>
                  </a:cubicBezTo>
                  <a:cubicBezTo>
                    <a:pt x="2675427" y="6211307"/>
                    <a:pt x="2708228" y="6178432"/>
                    <a:pt x="2590971" y="6191250"/>
                  </a:cubicBezTo>
                  <a:cubicBezTo>
                    <a:pt x="2473714" y="6204068"/>
                    <a:pt x="1972291" y="6163091"/>
                    <a:pt x="1805574" y="6191250"/>
                  </a:cubicBezTo>
                  <a:cubicBezTo>
                    <a:pt x="1638857" y="6219409"/>
                    <a:pt x="1609123" y="6187298"/>
                    <a:pt x="1453500" y="6191250"/>
                  </a:cubicBezTo>
                  <a:cubicBezTo>
                    <a:pt x="1297877" y="6195202"/>
                    <a:pt x="776047" y="6209474"/>
                    <a:pt x="288946" y="6191250"/>
                  </a:cubicBezTo>
                  <a:cubicBezTo>
                    <a:pt x="134799" y="6219121"/>
                    <a:pt x="-29243" y="6059973"/>
                    <a:pt x="0" y="5902304"/>
                  </a:cubicBezTo>
                  <a:cubicBezTo>
                    <a:pt x="5536" y="5569813"/>
                    <a:pt x="-17974" y="5384141"/>
                    <a:pt x="0" y="5222464"/>
                  </a:cubicBezTo>
                  <a:cubicBezTo>
                    <a:pt x="17974" y="5060787"/>
                    <a:pt x="6426" y="4944626"/>
                    <a:pt x="0" y="4767158"/>
                  </a:cubicBezTo>
                  <a:cubicBezTo>
                    <a:pt x="-6426" y="4589690"/>
                    <a:pt x="14082" y="4423873"/>
                    <a:pt x="0" y="4087318"/>
                  </a:cubicBezTo>
                  <a:cubicBezTo>
                    <a:pt x="-14082" y="3750763"/>
                    <a:pt x="28087" y="3697117"/>
                    <a:pt x="0" y="3519745"/>
                  </a:cubicBezTo>
                  <a:cubicBezTo>
                    <a:pt x="-28087" y="3342373"/>
                    <a:pt x="-19794" y="3109243"/>
                    <a:pt x="0" y="2839905"/>
                  </a:cubicBezTo>
                  <a:cubicBezTo>
                    <a:pt x="19794" y="2570567"/>
                    <a:pt x="10005" y="2593073"/>
                    <a:pt x="0" y="2384600"/>
                  </a:cubicBezTo>
                  <a:cubicBezTo>
                    <a:pt x="-10005" y="2176127"/>
                    <a:pt x="-4551" y="2057048"/>
                    <a:pt x="0" y="1760893"/>
                  </a:cubicBezTo>
                  <a:cubicBezTo>
                    <a:pt x="4551" y="1464738"/>
                    <a:pt x="-4204" y="1482901"/>
                    <a:pt x="0" y="1249454"/>
                  </a:cubicBezTo>
                  <a:cubicBezTo>
                    <a:pt x="4204" y="1016007"/>
                    <a:pt x="-33547" y="754261"/>
                    <a:pt x="0" y="288946"/>
                  </a:cubicBezTo>
                  <a:close/>
                </a:path>
              </a:pathLst>
            </a:custGeom>
            <a:solidFill>
              <a:schemeClr val="bg1"/>
            </a:solidFill>
            <a:ln w="57150">
              <a:solidFill>
                <a:srgbClr val="77412F"/>
              </a:solidFill>
              <a:extLst>
                <a:ext uri="{C807C97D-BFC1-408E-A445-0C87EB9F89A2}">
                  <ask:lineSketchStyleProps xmlns:ask="http://schemas.microsoft.com/office/drawing/2018/sketchyshapes" sd="266956558">
                    <a:prstGeom prst="roundRect">
                      <a:avLst>
                        <a:gd name="adj" fmla="val 4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grpSp>
      <p:sp>
        <p:nvSpPr>
          <p:cNvPr id="7" name="TextBox 6">
            <a:extLst>
              <a:ext uri="{FF2B5EF4-FFF2-40B4-BE49-F238E27FC236}">
                <a16:creationId xmlns:a16="http://schemas.microsoft.com/office/drawing/2014/main" id="{563741BA-EE41-43B9-91FB-1682893430F1}"/>
              </a:ext>
            </a:extLst>
          </p:cNvPr>
          <p:cNvSpPr txBox="1"/>
          <p:nvPr/>
        </p:nvSpPr>
        <p:spPr>
          <a:xfrm>
            <a:off x="663369" y="375389"/>
            <a:ext cx="7817262" cy="1200329"/>
          </a:xfrm>
          <a:prstGeom prst="rect">
            <a:avLst/>
          </a:prstGeom>
          <a:noFill/>
        </p:spPr>
        <p:txBody>
          <a:bodyPr wrap="square" rtlCol="0">
            <a:spAutoFit/>
          </a:bodyPr>
          <a:lstStyle/>
          <a:p>
            <a:pPr algn="just" defTabSz="685800">
              <a:buClrTx/>
            </a:pPr>
            <a:r>
              <a:rPr lang="en-US" sz="2400" i="1" u="sng" kern="1200">
                <a:solidFill>
                  <a:srgbClr val="FF0000"/>
                </a:solidFill>
                <a:latin typeface="Arial" panose="020B0604020202020204" pitchFamily="34" charset="0"/>
                <a:ea typeface="+mn-ea"/>
                <a:cs typeface="Arial" panose="020B0604020202020204" pitchFamily="34" charset="0"/>
              </a:rPr>
              <a:t>Bài 1:</a:t>
            </a:r>
            <a:r>
              <a:rPr lang="en-US" sz="2400" i="1" kern="1200">
                <a:solidFill>
                  <a:prstClr val="black"/>
                </a:solidFill>
                <a:latin typeface="Arial" panose="020B0604020202020204" pitchFamily="34" charset="0"/>
                <a:ea typeface="+mn-ea"/>
                <a:cs typeface="Arial" panose="020B0604020202020204" pitchFamily="34" charset="0"/>
              </a:rPr>
              <a:t> </a:t>
            </a:r>
            <a:r>
              <a:rPr lang="vi-VN" sz="2400" i="1" kern="1200">
                <a:solidFill>
                  <a:prstClr val="black"/>
                </a:solidFill>
                <a:latin typeface="Arial" panose="020B0604020202020204" pitchFamily="34" charset="0"/>
                <a:ea typeface="+mn-ea"/>
                <a:cs typeface="Arial" panose="020B0604020202020204" pitchFamily="34" charset="0"/>
              </a:rPr>
              <a:t>Một trường tiểu học đã</a:t>
            </a:r>
            <a:r>
              <a:rPr lang="en-US" sz="2400" i="1" kern="1200">
                <a:solidFill>
                  <a:prstClr val="black"/>
                </a:solidFill>
                <a:latin typeface="Arial" panose="020B0604020202020204" pitchFamily="34" charset="0"/>
                <a:ea typeface="+mn-ea"/>
                <a:cs typeface="Arial" panose="020B0604020202020204" pitchFamily="34" charset="0"/>
              </a:rPr>
              <a:t> </a:t>
            </a:r>
            <a:r>
              <a:rPr lang="vi-VN" sz="2400" i="1" kern="1200">
                <a:solidFill>
                  <a:prstClr val="black"/>
                </a:solidFill>
                <a:latin typeface="Arial" panose="020B0604020202020204" pitchFamily="34" charset="0"/>
                <a:ea typeface="+mn-ea"/>
                <a:cs typeface="Arial" panose="020B0604020202020204" pitchFamily="34" charset="0"/>
              </a:rPr>
              <a:t>thống kê phương tiện di chuyển</a:t>
            </a:r>
            <a:r>
              <a:rPr lang="en-US" sz="2400" i="1" kern="1200">
                <a:solidFill>
                  <a:prstClr val="black"/>
                </a:solidFill>
                <a:latin typeface="Arial" panose="020B0604020202020204" pitchFamily="34" charset="0"/>
                <a:ea typeface="+mn-ea"/>
                <a:cs typeface="Arial" panose="020B0604020202020204" pitchFamily="34" charset="0"/>
              </a:rPr>
              <a:t> </a:t>
            </a:r>
            <a:r>
              <a:rPr lang="vi-VN" sz="2400" i="1" kern="1200">
                <a:solidFill>
                  <a:prstClr val="black"/>
                </a:solidFill>
                <a:latin typeface="Arial" panose="020B0604020202020204" pitchFamily="34" charset="0"/>
                <a:ea typeface="+mn-ea"/>
                <a:cs typeface="Arial" panose="020B0604020202020204" pitchFamily="34" charset="0"/>
              </a:rPr>
              <a:t>từ nhà đến trường của học sinh</a:t>
            </a:r>
            <a:r>
              <a:rPr lang="en-US" sz="2400" i="1" kern="1200">
                <a:solidFill>
                  <a:prstClr val="black"/>
                </a:solidFill>
                <a:latin typeface="Arial" panose="020B0604020202020204" pitchFamily="34" charset="0"/>
                <a:ea typeface="+mn-ea"/>
                <a:cs typeface="Arial" panose="020B0604020202020204" pitchFamily="34" charset="0"/>
              </a:rPr>
              <a:t> </a:t>
            </a:r>
            <a:r>
              <a:rPr lang="vi-VN" sz="2400" i="1" kern="1200">
                <a:solidFill>
                  <a:prstClr val="black"/>
                </a:solidFill>
                <a:latin typeface="Arial" panose="020B0604020202020204" pitchFamily="34" charset="0"/>
                <a:ea typeface="+mn-ea"/>
                <a:cs typeface="Arial" panose="020B0604020202020204" pitchFamily="34" charset="0"/>
              </a:rPr>
              <a:t>vào một ngày trong tuần. Kết quả</a:t>
            </a:r>
            <a:r>
              <a:rPr lang="en-US" sz="2400" i="1" kern="1200">
                <a:solidFill>
                  <a:prstClr val="black"/>
                </a:solidFill>
                <a:latin typeface="Arial" panose="020B0604020202020204" pitchFamily="34" charset="0"/>
                <a:ea typeface="+mn-ea"/>
                <a:cs typeface="Arial" panose="020B0604020202020204" pitchFamily="34" charset="0"/>
              </a:rPr>
              <a:t> </a:t>
            </a:r>
            <a:r>
              <a:rPr lang="vi-VN" sz="2400" i="1" kern="1200">
                <a:solidFill>
                  <a:prstClr val="black"/>
                </a:solidFill>
                <a:latin typeface="Arial" panose="020B0604020202020204" pitchFamily="34" charset="0"/>
                <a:ea typeface="+mn-ea"/>
                <a:cs typeface="Arial" panose="020B0604020202020204" pitchFamily="34" charset="0"/>
              </a:rPr>
              <a:t>điều tra thể hiện ở biểu đồ bên.</a:t>
            </a:r>
            <a:endParaRPr lang="en-US" sz="2400" i="1" kern="1200">
              <a:solidFill>
                <a:prstClr val="black"/>
              </a:solidFill>
              <a:latin typeface="Arial" panose="020B060402020202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CA894E32-7C03-4A2A-89C0-EF90B5B8D43C}"/>
              </a:ext>
            </a:extLst>
          </p:cNvPr>
          <p:cNvSpPr txBox="1"/>
          <p:nvPr/>
        </p:nvSpPr>
        <p:spPr>
          <a:xfrm>
            <a:off x="519215" y="1761106"/>
            <a:ext cx="4910440" cy="2862322"/>
          </a:xfrm>
          <a:prstGeom prst="rect">
            <a:avLst/>
          </a:prstGeom>
          <a:noFill/>
        </p:spPr>
        <p:txBody>
          <a:bodyPr wrap="square" rtlCol="0">
            <a:spAutoFit/>
          </a:bodyPr>
          <a:lstStyle/>
          <a:p>
            <a:pPr algn="just" defTabSz="685800">
              <a:buClrTx/>
            </a:pPr>
            <a:r>
              <a:rPr lang="vi-VN" sz="2250" kern="1200">
                <a:solidFill>
                  <a:srgbClr val="FF0000"/>
                </a:solidFill>
                <a:latin typeface="Arial" panose="020B0604020202020204" pitchFamily="34" charset="0"/>
                <a:ea typeface="+mn-ea"/>
                <a:cs typeface="Arial" panose="020B0604020202020204" pitchFamily="34" charset="0"/>
              </a:rPr>
              <a:t>a) </a:t>
            </a:r>
            <a:r>
              <a:rPr lang="vi-VN" sz="2250" kern="1200">
                <a:solidFill>
                  <a:prstClr val="black"/>
                </a:solidFill>
                <a:latin typeface="Arial" panose="020B0604020202020204" pitchFamily="34" charset="0"/>
                <a:ea typeface="+mn-ea"/>
                <a:cs typeface="Arial" panose="020B0604020202020204" pitchFamily="34" charset="0"/>
              </a:rPr>
              <a:t>Biểu đồ hình quạt tròn ở bên</a:t>
            </a:r>
            <a:r>
              <a:rPr lang="en-US" sz="2250" kern="1200">
                <a:solidFill>
                  <a:prstClr val="black"/>
                </a:solidFill>
                <a:latin typeface="Arial" panose="020B0604020202020204" pitchFamily="34" charset="0"/>
                <a:ea typeface="+mn-ea"/>
                <a:cs typeface="Arial" panose="020B0604020202020204" pitchFamily="34" charset="0"/>
              </a:rPr>
              <a:t> </a:t>
            </a:r>
            <a:r>
              <a:rPr lang="vi-VN" sz="2250" kern="1200">
                <a:solidFill>
                  <a:prstClr val="black"/>
                </a:solidFill>
                <a:latin typeface="Arial" panose="020B0604020202020204" pitchFamily="34" charset="0"/>
                <a:ea typeface="+mn-ea"/>
                <a:cs typeface="Arial" panose="020B0604020202020204" pitchFamily="34" charset="0"/>
              </a:rPr>
              <a:t>biểu diễn gì?</a:t>
            </a:r>
          </a:p>
          <a:p>
            <a:pPr algn="just" defTabSz="685800">
              <a:buClrTx/>
            </a:pPr>
            <a:r>
              <a:rPr lang="vi-VN" sz="2250" kern="1200">
                <a:solidFill>
                  <a:srgbClr val="FF0000"/>
                </a:solidFill>
                <a:latin typeface="Arial" panose="020B0604020202020204" pitchFamily="34" charset="0"/>
                <a:ea typeface="+mn-ea"/>
                <a:cs typeface="Arial" panose="020B0604020202020204" pitchFamily="34" charset="0"/>
              </a:rPr>
              <a:t>b) </a:t>
            </a:r>
            <a:r>
              <a:rPr lang="vi-VN" sz="2250" kern="1200">
                <a:solidFill>
                  <a:prstClr val="black"/>
                </a:solidFill>
                <a:latin typeface="Arial" panose="020B0604020202020204" pitchFamily="34" charset="0"/>
                <a:ea typeface="+mn-ea"/>
                <a:cs typeface="Arial" panose="020B0604020202020204" pitchFamily="34" charset="0"/>
              </a:rPr>
              <a:t>Học sinh đến trường bằng</a:t>
            </a:r>
            <a:r>
              <a:rPr lang="en-US" sz="2250" kern="1200">
                <a:solidFill>
                  <a:prstClr val="black"/>
                </a:solidFill>
                <a:latin typeface="Arial" panose="020B0604020202020204" pitchFamily="34" charset="0"/>
                <a:ea typeface="+mn-ea"/>
                <a:cs typeface="Arial" panose="020B0604020202020204" pitchFamily="34" charset="0"/>
              </a:rPr>
              <a:t> </a:t>
            </a:r>
            <a:r>
              <a:rPr lang="vi-VN" sz="2250" kern="1200">
                <a:solidFill>
                  <a:prstClr val="black"/>
                </a:solidFill>
                <a:latin typeface="Arial" panose="020B0604020202020204" pitchFamily="34" charset="0"/>
                <a:ea typeface="+mn-ea"/>
                <a:cs typeface="Arial" panose="020B0604020202020204" pitchFamily="34" charset="0"/>
              </a:rPr>
              <a:t>những cách nào?</a:t>
            </a:r>
          </a:p>
          <a:p>
            <a:pPr algn="just" defTabSz="685800">
              <a:buClrTx/>
            </a:pPr>
            <a:r>
              <a:rPr lang="vi-VN" sz="2250" kern="1200">
                <a:solidFill>
                  <a:srgbClr val="FF0000"/>
                </a:solidFill>
                <a:latin typeface="Arial" panose="020B0604020202020204" pitchFamily="34" charset="0"/>
                <a:ea typeface="+mn-ea"/>
                <a:cs typeface="Arial" panose="020B0604020202020204" pitchFamily="34" charset="0"/>
              </a:rPr>
              <a:t>c)</a:t>
            </a:r>
            <a:r>
              <a:rPr lang="vi-VN" sz="2250" kern="1200">
                <a:solidFill>
                  <a:prstClr val="black"/>
                </a:solidFill>
                <a:latin typeface="Arial" panose="020B0604020202020204" pitchFamily="34" charset="0"/>
                <a:ea typeface="+mn-ea"/>
                <a:cs typeface="Arial" panose="020B0604020202020204" pitchFamily="34" charset="0"/>
              </a:rPr>
              <a:t> Cách di chuyển nào được</a:t>
            </a:r>
            <a:r>
              <a:rPr lang="en-US" sz="2250" kern="1200">
                <a:solidFill>
                  <a:prstClr val="black"/>
                </a:solidFill>
                <a:latin typeface="Arial" panose="020B0604020202020204" pitchFamily="34" charset="0"/>
                <a:ea typeface="+mn-ea"/>
                <a:cs typeface="Arial" panose="020B0604020202020204" pitchFamily="34" charset="0"/>
              </a:rPr>
              <a:t> </a:t>
            </a:r>
            <a:r>
              <a:rPr lang="vi-VN" sz="2250" kern="1200">
                <a:solidFill>
                  <a:prstClr val="black"/>
                </a:solidFill>
                <a:latin typeface="Arial" panose="020B0604020202020204" pitchFamily="34" charset="0"/>
                <a:ea typeface="+mn-ea"/>
                <a:cs typeface="Arial" panose="020B0604020202020204" pitchFamily="34" charset="0"/>
              </a:rPr>
              <a:t>học sinh dùng nhiều nhất?</a:t>
            </a:r>
          </a:p>
          <a:p>
            <a:pPr algn="just" defTabSz="685800">
              <a:buClrTx/>
            </a:pPr>
            <a:r>
              <a:rPr lang="vi-VN" sz="2250" kern="1200">
                <a:solidFill>
                  <a:srgbClr val="FF0000"/>
                </a:solidFill>
                <a:latin typeface="Arial" panose="020B0604020202020204" pitchFamily="34" charset="0"/>
                <a:ea typeface="+mn-ea"/>
                <a:cs typeface="Arial" panose="020B0604020202020204" pitchFamily="34" charset="0"/>
              </a:rPr>
              <a:t>d) </a:t>
            </a:r>
            <a:r>
              <a:rPr lang="vi-VN" sz="2250" kern="1200">
                <a:solidFill>
                  <a:prstClr val="black"/>
                </a:solidFill>
                <a:latin typeface="Arial" panose="020B0604020202020204" pitchFamily="34" charset="0"/>
                <a:ea typeface="+mn-ea"/>
                <a:cs typeface="Arial" panose="020B0604020202020204" pitchFamily="34" charset="0"/>
              </a:rPr>
              <a:t>Cứ 100 học sinh đến trường</a:t>
            </a:r>
            <a:r>
              <a:rPr lang="en-US" sz="2250" kern="1200">
                <a:solidFill>
                  <a:prstClr val="black"/>
                </a:solidFill>
                <a:latin typeface="Arial" panose="020B0604020202020204" pitchFamily="34" charset="0"/>
                <a:ea typeface="+mn-ea"/>
                <a:cs typeface="Arial" panose="020B0604020202020204" pitchFamily="34" charset="0"/>
              </a:rPr>
              <a:t> </a:t>
            </a:r>
            <a:r>
              <a:rPr lang="vi-VN" sz="2250" kern="1200">
                <a:solidFill>
                  <a:prstClr val="black"/>
                </a:solidFill>
                <a:latin typeface="Arial" panose="020B0604020202020204" pitchFamily="34" charset="0"/>
                <a:ea typeface="+mn-ea"/>
                <a:cs typeface="Arial" panose="020B0604020202020204" pitchFamily="34" charset="0"/>
              </a:rPr>
              <a:t>thì có bao nhiêu em đi bộ?</a:t>
            </a:r>
            <a:endParaRPr lang="en-US" sz="2250" kern="1200" dirty="0">
              <a:solidFill>
                <a:prstClr val="black"/>
              </a:solidFill>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D64B7474-2BC0-1649-BBAC-E52BD9C868A5}"/>
              </a:ext>
            </a:extLst>
          </p:cNvPr>
          <p:cNvPicPr>
            <a:picLocks noChangeAspect="1"/>
          </p:cNvPicPr>
          <p:nvPr/>
        </p:nvPicPr>
        <p:blipFill>
          <a:blip r:embed="rId2"/>
          <a:stretch>
            <a:fillRect/>
          </a:stretch>
        </p:blipFill>
        <p:spPr>
          <a:xfrm>
            <a:off x="5808328" y="1575718"/>
            <a:ext cx="2642675" cy="3121884"/>
          </a:xfrm>
          <a:prstGeom prst="rect">
            <a:avLst/>
          </a:prstGeom>
        </p:spPr>
      </p:pic>
    </p:spTree>
    <p:extLst>
      <p:ext uri="{BB962C8B-B14F-4D97-AF65-F5344CB8AC3E}">
        <p14:creationId xmlns:p14="http://schemas.microsoft.com/office/powerpoint/2010/main" val="2437120827"/>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FCF4D55-5749-45FF-86E6-0290286F13CC}"/>
              </a:ext>
            </a:extLst>
          </p:cNvPr>
          <p:cNvGrpSpPr/>
          <p:nvPr/>
        </p:nvGrpSpPr>
        <p:grpSpPr>
          <a:xfrm>
            <a:off x="0" y="0"/>
            <a:ext cx="9144000" cy="5143500"/>
            <a:chOff x="0" y="0"/>
            <a:chExt cx="12192000" cy="6858000"/>
          </a:xfrm>
        </p:grpSpPr>
        <p:sp>
          <p:nvSpPr>
            <p:cNvPr id="3" name="Rectangle 2">
              <a:extLst>
                <a:ext uri="{FF2B5EF4-FFF2-40B4-BE49-F238E27FC236}">
                  <a16:creationId xmlns:a16="http://schemas.microsoft.com/office/drawing/2014/main" id="{7E103D0B-B6FF-4DD3-AC34-630618B396B4}"/>
                </a:ext>
              </a:extLst>
            </p:cNvPr>
            <p:cNvSpPr/>
            <p:nvPr/>
          </p:nvSpPr>
          <p:spPr>
            <a:xfrm>
              <a:off x="0" y="0"/>
              <a:ext cx="12192000" cy="6858000"/>
            </a:xfrm>
            <a:prstGeom prst="rect">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4" name="Rectangle: Rounded Corners 3">
              <a:extLst>
                <a:ext uri="{FF2B5EF4-FFF2-40B4-BE49-F238E27FC236}">
                  <a16:creationId xmlns:a16="http://schemas.microsoft.com/office/drawing/2014/main" id="{FF960EA2-7E81-4F84-AF15-5BD88D83FA41}"/>
                </a:ext>
              </a:extLst>
            </p:cNvPr>
            <p:cNvSpPr/>
            <p:nvPr/>
          </p:nvSpPr>
          <p:spPr>
            <a:xfrm>
              <a:off x="361950" y="333375"/>
              <a:ext cx="11410950" cy="6191250"/>
            </a:xfrm>
            <a:custGeom>
              <a:avLst/>
              <a:gdLst>
                <a:gd name="connsiteX0" fmla="*/ 0 w 11410950"/>
                <a:gd name="connsiteY0" fmla="*/ 288946 h 6191250"/>
                <a:gd name="connsiteX1" fmla="*/ 288946 w 11410950"/>
                <a:gd name="connsiteY1" fmla="*/ 0 h 6191250"/>
                <a:gd name="connsiteX2" fmla="*/ 749351 w 11410950"/>
                <a:gd name="connsiteY2" fmla="*/ 0 h 6191250"/>
                <a:gd name="connsiteX3" fmla="*/ 1534748 w 11410950"/>
                <a:gd name="connsiteY3" fmla="*/ 0 h 6191250"/>
                <a:gd name="connsiteX4" fmla="*/ 1886822 w 11410950"/>
                <a:gd name="connsiteY4" fmla="*/ 0 h 6191250"/>
                <a:gd name="connsiteX5" fmla="*/ 2563888 w 11410950"/>
                <a:gd name="connsiteY5" fmla="*/ 0 h 6191250"/>
                <a:gd name="connsiteX6" fmla="*/ 3024293 w 11410950"/>
                <a:gd name="connsiteY6" fmla="*/ 0 h 6191250"/>
                <a:gd name="connsiteX7" fmla="*/ 3701359 w 11410950"/>
                <a:gd name="connsiteY7" fmla="*/ 0 h 6191250"/>
                <a:gd name="connsiteX8" fmla="*/ 4378425 w 11410950"/>
                <a:gd name="connsiteY8" fmla="*/ 0 h 6191250"/>
                <a:gd name="connsiteX9" fmla="*/ 5163822 w 11410950"/>
                <a:gd name="connsiteY9" fmla="*/ 0 h 6191250"/>
                <a:gd name="connsiteX10" fmla="*/ 5949219 w 11410950"/>
                <a:gd name="connsiteY10" fmla="*/ 0 h 6191250"/>
                <a:gd name="connsiteX11" fmla="*/ 6626285 w 11410950"/>
                <a:gd name="connsiteY11" fmla="*/ 0 h 6191250"/>
                <a:gd name="connsiteX12" fmla="*/ 7520012 w 11410950"/>
                <a:gd name="connsiteY12" fmla="*/ 0 h 6191250"/>
                <a:gd name="connsiteX13" fmla="*/ 7980417 w 11410950"/>
                <a:gd name="connsiteY13" fmla="*/ 0 h 6191250"/>
                <a:gd name="connsiteX14" fmla="*/ 8765814 w 11410950"/>
                <a:gd name="connsiteY14" fmla="*/ 0 h 6191250"/>
                <a:gd name="connsiteX15" fmla="*/ 9117888 w 11410950"/>
                <a:gd name="connsiteY15" fmla="*/ 0 h 6191250"/>
                <a:gd name="connsiteX16" fmla="*/ 9903285 w 11410950"/>
                <a:gd name="connsiteY16" fmla="*/ 0 h 6191250"/>
                <a:gd name="connsiteX17" fmla="*/ 10363690 w 11410950"/>
                <a:gd name="connsiteY17" fmla="*/ 0 h 6191250"/>
                <a:gd name="connsiteX18" fmla="*/ 11122004 w 11410950"/>
                <a:gd name="connsiteY18" fmla="*/ 0 h 6191250"/>
                <a:gd name="connsiteX19" fmla="*/ 11410950 w 11410950"/>
                <a:gd name="connsiteY19" fmla="*/ 288946 h 6191250"/>
                <a:gd name="connsiteX20" fmla="*/ 11410950 w 11410950"/>
                <a:gd name="connsiteY20" fmla="*/ 968786 h 6191250"/>
                <a:gd name="connsiteX21" fmla="*/ 11410950 w 11410950"/>
                <a:gd name="connsiteY21" fmla="*/ 1592492 h 6191250"/>
                <a:gd name="connsiteX22" fmla="*/ 11410950 w 11410950"/>
                <a:gd name="connsiteY22" fmla="*/ 2047798 h 6191250"/>
                <a:gd name="connsiteX23" fmla="*/ 11410950 w 11410950"/>
                <a:gd name="connsiteY23" fmla="*/ 2503104 h 6191250"/>
                <a:gd name="connsiteX24" fmla="*/ 11410950 w 11410950"/>
                <a:gd name="connsiteY24" fmla="*/ 3014543 h 6191250"/>
                <a:gd name="connsiteX25" fmla="*/ 11410950 w 11410950"/>
                <a:gd name="connsiteY25" fmla="*/ 3469849 h 6191250"/>
                <a:gd name="connsiteX26" fmla="*/ 11410950 w 11410950"/>
                <a:gd name="connsiteY26" fmla="*/ 4093555 h 6191250"/>
                <a:gd name="connsiteX27" fmla="*/ 11410950 w 11410950"/>
                <a:gd name="connsiteY27" fmla="*/ 4829529 h 6191250"/>
                <a:gd name="connsiteX28" fmla="*/ 11410950 w 11410950"/>
                <a:gd name="connsiteY28" fmla="*/ 5902304 h 6191250"/>
                <a:gd name="connsiteX29" fmla="*/ 11122004 w 11410950"/>
                <a:gd name="connsiteY29" fmla="*/ 6191250 h 6191250"/>
                <a:gd name="connsiteX30" fmla="*/ 10228277 w 11410950"/>
                <a:gd name="connsiteY30" fmla="*/ 6191250 h 6191250"/>
                <a:gd name="connsiteX31" fmla="*/ 9767872 w 11410950"/>
                <a:gd name="connsiteY31" fmla="*/ 6191250 h 6191250"/>
                <a:gd name="connsiteX32" fmla="*/ 9199136 w 11410950"/>
                <a:gd name="connsiteY32" fmla="*/ 6191250 h 6191250"/>
                <a:gd name="connsiteX33" fmla="*/ 8413740 w 11410950"/>
                <a:gd name="connsiteY33" fmla="*/ 6191250 h 6191250"/>
                <a:gd name="connsiteX34" fmla="*/ 7953335 w 11410950"/>
                <a:gd name="connsiteY34" fmla="*/ 6191250 h 6191250"/>
                <a:gd name="connsiteX35" fmla="*/ 7601260 w 11410950"/>
                <a:gd name="connsiteY35" fmla="*/ 6191250 h 6191250"/>
                <a:gd name="connsiteX36" fmla="*/ 6815863 w 11410950"/>
                <a:gd name="connsiteY36" fmla="*/ 6191250 h 6191250"/>
                <a:gd name="connsiteX37" fmla="*/ 6030467 w 11410950"/>
                <a:gd name="connsiteY37" fmla="*/ 6191250 h 6191250"/>
                <a:gd name="connsiteX38" fmla="*/ 5678392 w 11410950"/>
                <a:gd name="connsiteY38" fmla="*/ 6191250 h 6191250"/>
                <a:gd name="connsiteX39" fmla="*/ 4892996 w 11410950"/>
                <a:gd name="connsiteY39" fmla="*/ 6191250 h 6191250"/>
                <a:gd name="connsiteX40" fmla="*/ 3999268 w 11410950"/>
                <a:gd name="connsiteY40" fmla="*/ 6191250 h 6191250"/>
                <a:gd name="connsiteX41" fmla="*/ 3322202 w 11410950"/>
                <a:gd name="connsiteY41" fmla="*/ 6191250 h 6191250"/>
                <a:gd name="connsiteX42" fmla="*/ 2536806 w 11410950"/>
                <a:gd name="connsiteY42" fmla="*/ 6191250 h 6191250"/>
                <a:gd name="connsiteX43" fmla="*/ 1968070 w 11410950"/>
                <a:gd name="connsiteY43" fmla="*/ 6191250 h 6191250"/>
                <a:gd name="connsiteX44" fmla="*/ 1615996 w 11410950"/>
                <a:gd name="connsiteY44" fmla="*/ 6191250 h 6191250"/>
                <a:gd name="connsiteX45" fmla="*/ 288946 w 11410950"/>
                <a:gd name="connsiteY45" fmla="*/ 6191250 h 6191250"/>
                <a:gd name="connsiteX46" fmla="*/ 0 w 11410950"/>
                <a:gd name="connsiteY46" fmla="*/ 5902304 h 6191250"/>
                <a:gd name="connsiteX47" fmla="*/ 0 w 11410950"/>
                <a:gd name="connsiteY47" fmla="*/ 5334731 h 6191250"/>
                <a:gd name="connsiteX48" fmla="*/ 0 w 11410950"/>
                <a:gd name="connsiteY48" fmla="*/ 4879425 h 6191250"/>
                <a:gd name="connsiteX49" fmla="*/ 0 w 11410950"/>
                <a:gd name="connsiteY49" fmla="*/ 4367986 h 6191250"/>
                <a:gd name="connsiteX50" fmla="*/ 0 w 11410950"/>
                <a:gd name="connsiteY50" fmla="*/ 3688146 h 6191250"/>
                <a:gd name="connsiteX51" fmla="*/ 0 w 11410950"/>
                <a:gd name="connsiteY51" fmla="*/ 2952173 h 6191250"/>
                <a:gd name="connsiteX52" fmla="*/ 0 w 11410950"/>
                <a:gd name="connsiteY52" fmla="*/ 2328466 h 6191250"/>
                <a:gd name="connsiteX53" fmla="*/ 0 w 11410950"/>
                <a:gd name="connsiteY53" fmla="*/ 1817027 h 6191250"/>
                <a:gd name="connsiteX54" fmla="*/ 0 w 11410950"/>
                <a:gd name="connsiteY54" fmla="*/ 1081053 h 6191250"/>
                <a:gd name="connsiteX55" fmla="*/ 0 w 11410950"/>
                <a:gd name="connsiteY55" fmla="*/ 288946 h 619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410950" h="6191250" fill="none" extrusionOk="0">
                  <a:moveTo>
                    <a:pt x="0" y="288946"/>
                  </a:moveTo>
                  <a:cubicBezTo>
                    <a:pt x="-22134" y="123074"/>
                    <a:pt x="151012" y="-404"/>
                    <a:pt x="288946" y="0"/>
                  </a:cubicBezTo>
                  <a:cubicBezTo>
                    <a:pt x="458296" y="-19675"/>
                    <a:pt x="552972" y="5394"/>
                    <a:pt x="749351" y="0"/>
                  </a:cubicBezTo>
                  <a:cubicBezTo>
                    <a:pt x="945731" y="-5394"/>
                    <a:pt x="1146327" y="-26668"/>
                    <a:pt x="1534748" y="0"/>
                  </a:cubicBezTo>
                  <a:cubicBezTo>
                    <a:pt x="1923169" y="26668"/>
                    <a:pt x="1711722" y="12707"/>
                    <a:pt x="1886822" y="0"/>
                  </a:cubicBezTo>
                  <a:cubicBezTo>
                    <a:pt x="2061922" y="-12707"/>
                    <a:pt x="2353332" y="27817"/>
                    <a:pt x="2563888" y="0"/>
                  </a:cubicBezTo>
                  <a:cubicBezTo>
                    <a:pt x="2774444" y="-27817"/>
                    <a:pt x="2902013" y="9370"/>
                    <a:pt x="3024293" y="0"/>
                  </a:cubicBezTo>
                  <a:cubicBezTo>
                    <a:pt x="3146574" y="-9370"/>
                    <a:pt x="3489661" y="-5114"/>
                    <a:pt x="3701359" y="0"/>
                  </a:cubicBezTo>
                  <a:cubicBezTo>
                    <a:pt x="3913057" y="5114"/>
                    <a:pt x="4050457" y="-3275"/>
                    <a:pt x="4378425" y="0"/>
                  </a:cubicBezTo>
                  <a:cubicBezTo>
                    <a:pt x="4706393" y="3275"/>
                    <a:pt x="4854168" y="-2368"/>
                    <a:pt x="5163822" y="0"/>
                  </a:cubicBezTo>
                  <a:cubicBezTo>
                    <a:pt x="5473476" y="2368"/>
                    <a:pt x="5557908" y="4097"/>
                    <a:pt x="5949219" y="0"/>
                  </a:cubicBezTo>
                  <a:cubicBezTo>
                    <a:pt x="6340530" y="-4097"/>
                    <a:pt x="6335810" y="-33760"/>
                    <a:pt x="6626285" y="0"/>
                  </a:cubicBezTo>
                  <a:cubicBezTo>
                    <a:pt x="6916760" y="33760"/>
                    <a:pt x="7119234" y="1862"/>
                    <a:pt x="7520012" y="0"/>
                  </a:cubicBezTo>
                  <a:cubicBezTo>
                    <a:pt x="7920790" y="-1862"/>
                    <a:pt x="7752515" y="11658"/>
                    <a:pt x="7980417" y="0"/>
                  </a:cubicBezTo>
                  <a:cubicBezTo>
                    <a:pt x="8208320" y="-11658"/>
                    <a:pt x="8470869" y="35412"/>
                    <a:pt x="8765814" y="0"/>
                  </a:cubicBezTo>
                  <a:cubicBezTo>
                    <a:pt x="9060759" y="-35412"/>
                    <a:pt x="8945059" y="12809"/>
                    <a:pt x="9117888" y="0"/>
                  </a:cubicBezTo>
                  <a:cubicBezTo>
                    <a:pt x="9290717" y="-12809"/>
                    <a:pt x="9624962" y="-36424"/>
                    <a:pt x="9903285" y="0"/>
                  </a:cubicBezTo>
                  <a:cubicBezTo>
                    <a:pt x="10181608" y="36424"/>
                    <a:pt x="10147056" y="-3089"/>
                    <a:pt x="10363690" y="0"/>
                  </a:cubicBezTo>
                  <a:cubicBezTo>
                    <a:pt x="10580325" y="3089"/>
                    <a:pt x="10833356" y="-34929"/>
                    <a:pt x="11122004" y="0"/>
                  </a:cubicBezTo>
                  <a:cubicBezTo>
                    <a:pt x="11298607" y="28635"/>
                    <a:pt x="11418125" y="102856"/>
                    <a:pt x="11410950" y="288946"/>
                  </a:cubicBezTo>
                  <a:cubicBezTo>
                    <a:pt x="11399889" y="524596"/>
                    <a:pt x="11412628" y="735594"/>
                    <a:pt x="11410950" y="968786"/>
                  </a:cubicBezTo>
                  <a:cubicBezTo>
                    <a:pt x="11409272" y="1201978"/>
                    <a:pt x="11431432" y="1459291"/>
                    <a:pt x="11410950" y="1592492"/>
                  </a:cubicBezTo>
                  <a:cubicBezTo>
                    <a:pt x="11390468" y="1725693"/>
                    <a:pt x="11416215" y="1924920"/>
                    <a:pt x="11410950" y="2047798"/>
                  </a:cubicBezTo>
                  <a:cubicBezTo>
                    <a:pt x="11405685" y="2170676"/>
                    <a:pt x="11417070" y="2371602"/>
                    <a:pt x="11410950" y="2503104"/>
                  </a:cubicBezTo>
                  <a:cubicBezTo>
                    <a:pt x="11404830" y="2634606"/>
                    <a:pt x="11436296" y="2833936"/>
                    <a:pt x="11410950" y="3014543"/>
                  </a:cubicBezTo>
                  <a:cubicBezTo>
                    <a:pt x="11385604" y="3195150"/>
                    <a:pt x="11410174" y="3376236"/>
                    <a:pt x="11410950" y="3469849"/>
                  </a:cubicBezTo>
                  <a:cubicBezTo>
                    <a:pt x="11411726" y="3563462"/>
                    <a:pt x="11401448" y="3833477"/>
                    <a:pt x="11410950" y="4093555"/>
                  </a:cubicBezTo>
                  <a:cubicBezTo>
                    <a:pt x="11420452" y="4353633"/>
                    <a:pt x="11392276" y="4546757"/>
                    <a:pt x="11410950" y="4829529"/>
                  </a:cubicBezTo>
                  <a:cubicBezTo>
                    <a:pt x="11429624" y="5112301"/>
                    <a:pt x="11461619" y="5523290"/>
                    <a:pt x="11410950" y="5902304"/>
                  </a:cubicBezTo>
                  <a:cubicBezTo>
                    <a:pt x="11423343" y="6070407"/>
                    <a:pt x="11277883" y="6190597"/>
                    <a:pt x="11122004" y="6191250"/>
                  </a:cubicBezTo>
                  <a:cubicBezTo>
                    <a:pt x="10750324" y="6186285"/>
                    <a:pt x="10556255" y="6228296"/>
                    <a:pt x="10228277" y="6191250"/>
                  </a:cubicBezTo>
                  <a:cubicBezTo>
                    <a:pt x="9900299" y="6154204"/>
                    <a:pt x="9974006" y="6174710"/>
                    <a:pt x="9767872" y="6191250"/>
                  </a:cubicBezTo>
                  <a:cubicBezTo>
                    <a:pt x="9561738" y="6207790"/>
                    <a:pt x="9319281" y="6192586"/>
                    <a:pt x="9199136" y="6191250"/>
                  </a:cubicBezTo>
                  <a:cubicBezTo>
                    <a:pt x="9078991" y="6189914"/>
                    <a:pt x="8614165" y="6159226"/>
                    <a:pt x="8413740" y="6191250"/>
                  </a:cubicBezTo>
                  <a:cubicBezTo>
                    <a:pt x="8213315" y="6223274"/>
                    <a:pt x="8089637" y="6211246"/>
                    <a:pt x="7953335" y="6191250"/>
                  </a:cubicBezTo>
                  <a:cubicBezTo>
                    <a:pt x="7817033" y="6171254"/>
                    <a:pt x="7741691" y="6186122"/>
                    <a:pt x="7601260" y="6191250"/>
                  </a:cubicBezTo>
                  <a:cubicBezTo>
                    <a:pt x="7460829" y="6196378"/>
                    <a:pt x="7056774" y="6207527"/>
                    <a:pt x="6815863" y="6191250"/>
                  </a:cubicBezTo>
                  <a:cubicBezTo>
                    <a:pt x="6574952" y="6174973"/>
                    <a:pt x="6392791" y="6213780"/>
                    <a:pt x="6030467" y="6191250"/>
                  </a:cubicBezTo>
                  <a:cubicBezTo>
                    <a:pt x="5668143" y="6168720"/>
                    <a:pt x="5754916" y="6188003"/>
                    <a:pt x="5678392" y="6191250"/>
                  </a:cubicBezTo>
                  <a:cubicBezTo>
                    <a:pt x="5601868" y="6194497"/>
                    <a:pt x="5081746" y="6154820"/>
                    <a:pt x="4892996" y="6191250"/>
                  </a:cubicBezTo>
                  <a:cubicBezTo>
                    <a:pt x="4704246" y="6227680"/>
                    <a:pt x="4426439" y="6215400"/>
                    <a:pt x="3999268" y="6191250"/>
                  </a:cubicBezTo>
                  <a:cubicBezTo>
                    <a:pt x="3572097" y="6167100"/>
                    <a:pt x="3476220" y="6225083"/>
                    <a:pt x="3322202" y="6191250"/>
                  </a:cubicBezTo>
                  <a:cubicBezTo>
                    <a:pt x="3168184" y="6157417"/>
                    <a:pt x="2807973" y="6179568"/>
                    <a:pt x="2536806" y="6191250"/>
                  </a:cubicBezTo>
                  <a:cubicBezTo>
                    <a:pt x="2265639" y="6202932"/>
                    <a:pt x="2241798" y="6171447"/>
                    <a:pt x="1968070" y="6191250"/>
                  </a:cubicBezTo>
                  <a:cubicBezTo>
                    <a:pt x="1694342" y="6211053"/>
                    <a:pt x="1788498" y="6199309"/>
                    <a:pt x="1615996" y="6191250"/>
                  </a:cubicBezTo>
                  <a:cubicBezTo>
                    <a:pt x="1443494" y="6183191"/>
                    <a:pt x="585398" y="6176641"/>
                    <a:pt x="288946" y="6191250"/>
                  </a:cubicBezTo>
                  <a:cubicBezTo>
                    <a:pt x="135037" y="6218431"/>
                    <a:pt x="-26269" y="6056504"/>
                    <a:pt x="0" y="5902304"/>
                  </a:cubicBezTo>
                  <a:cubicBezTo>
                    <a:pt x="-1063" y="5740071"/>
                    <a:pt x="-27554" y="5580725"/>
                    <a:pt x="0" y="5334731"/>
                  </a:cubicBezTo>
                  <a:cubicBezTo>
                    <a:pt x="27554" y="5088737"/>
                    <a:pt x="19755" y="5099439"/>
                    <a:pt x="0" y="4879425"/>
                  </a:cubicBezTo>
                  <a:cubicBezTo>
                    <a:pt x="-19755" y="4659411"/>
                    <a:pt x="4441" y="4620701"/>
                    <a:pt x="0" y="4367986"/>
                  </a:cubicBezTo>
                  <a:cubicBezTo>
                    <a:pt x="-4441" y="4115271"/>
                    <a:pt x="-14886" y="3892824"/>
                    <a:pt x="0" y="3688146"/>
                  </a:cubicBezTo>
                  <a:cubicBezTo>
                    <a:pt x="14886" y="3483468"/>
                    <a:pt x="-1832" y="3232828"/>
                    <a:pt x="0" y="2952173"/>
                  </a:cubicBezTo>
                  <a:cubicBezTo>
                    <a:pt x="1832" y="2671518"/>
                    <a:pt x="-3359" y="2485217"/>
                    <a:pt x="0" y="2328466"/>
                  </a:cubicBezTo>
                  <a:cubicBezTo>
                    <a:pt x="3359" y="2171715"/>
                    <a:pt x="16427" y="1995672"/>
                    <a:pt x="0" y="1817027"/>
                  </a:cubicBezTo>
                  <a:cubicBezTo>
                    <a:pt x="-16427" y="1638382"/>
                    <a:pt x="2635" y="1252303"/>
                    <a:pt x="0" y="1081053"/>
                  </a:cubicBezTo>
                  <a:cubicBezTo>
                    <a:pt x="-2635" y="909803"/>
                    <a:pt x="16399" y="577193"/>
                    <a:pt x="0" y="288946"/>
                  </a:cubicBezTo>
                  <a:close/>
                </a:path>
                <a:path w="11410950" h="6191250" stroke="0" extrusionOk="0">
                  <a:moveTo>
                    <a:pt x="0" y="288946"/>
                  </a:moveTo>
                  <a:cubicBezTo>
                    <a:pt x="26670" y="130211"/>
                    <a:pt x="127145" y="-20141"/>
                    <a:pt x="288946" y="0"/>
                  </a:cubicBezTo>
                  <a:cubicBezTo>
                    <a:pt x="667520" y="8583"/>
                    <a:pt x="703292" y="-25076"/>
                    <a:pt x="1074343" y="0"/>
                  </a:cubicBezTo>
                  <a:cubicBezTo>
                    <a:pt x="1445394" y="25076"/>
                    <a:pt x="1266478" y="1941"/>
                    <a:pt x="1426417" y="0"/>
                  </a:cubicBezTo>
                  <a:cubicBezTo>
                    <a:pt x="1586356" y="-1941"/>
                    <a:pt x="1619579" y="-8379"/>
                    <a:pt x="1778491" y="0"/>
                  </a:cubicBezTo>
                  <a:cubicBezTo>
                    <a:pt x="1937403" y="8379"/>
                    <a:pt x="2189466" y="-21331"/>
                    <a:pt x="2455558" y="0"/>
                  </a:cubicBezTo>
                  <a:cubicBezTo>
                    <a:pt x="2721650" y="21331"/>
                    <a:pt x="2707445" y="13775"/>
                    <a:pt x="2807632" y="0"/>
                  </a:cubicBezTo>
                  <a:cubicBezTo>
                    <a:pt x="2907819" y="-13775"/>
                    <a:pt x="3148190" y="-5614"/>
                    <a:pt x="3268037" y="0"/>
                  </a:cubicBezTo>
                  <a:cubicBezTo>
                    <a:pt x="3387885" y="5614"/>
                    <a:pt x="3470114" y="16186"/>
                    <a:pt x="3620111" y="0"/>
                  </a:cubicBezTo>
                  <a:cubicBezTo>
                    <a:pt x="3770108" y="-16186"/>
                    <a:pt x="4135353" y="-32748"/>
                    <a:pt x="4513839" y="0"/>
                  </a:cubicBezTo>
                  <a:cubicBezTo>
                    <a:pt x="4892325" y="32748"/>
                    <a:pt x="4956979" y="17967"/>
                    <a:pt x="5082574" y="0"/>
                  </a:cubicBezTo>
                  <a:cubicBezTo>
                    <a:pt x="5208170" y="-17967"/>
                    <a:pt x="5409392" y="-11831"/>
                    <a:pt x="5542979" y="0"/>
                  </a:cubicBezTo>
                  <a:cubicBezTo>
                    <a:pt x="5676567" y="11831"/>
                    <a:pt x="5777287" y="8879"/>
                    <a:pt x="6003384" y="0"/>
                  </a:cubicBezTo>
                  <a:cubicBezTo>
                    <a:pt x="6229481" y="-8879"/>
                    <a:pt x="6192865" y="-4791"/>
                    <a:pt x="6355458" y="0"/>
                  </a:cubicBezTo>
                  <a:cubicBezTo>
                    <a:pt x="6518051" y="4791"/>
                    <a:pt x="6593322" y="17522"/>
                    <a:pt x="6707533" y="0"/>
                  </a:cubicBezTo>
                  <a:cubicBezTo>
                    <a:pt x="6821744" y="-17522"/>
                    <a:pt x="7158462" y="-11398"/>
                    <a:pt x="7492930" y="0"/>
                  </a:cubicBezTo>
                  <a:cubicBezTo>
                    <a:pt x="7827398" y="11398"/>
                    <a:pt x="7726281" y="1925"/>
                    <a:pt x="7845004" y="0"/>
                  </a:cubicBezTo>
                  <a:cubicBezTo>
                    <a:pt x="7963727" y="-1925"/>
                    <a:pt x="8226464" y="7905"/>
                    <a:pt x="8413740" y="0"/>
                  </a:cubicBezTo>
                  <a:cubicBezTo>
                    <a:pt x="8601016" y="-7905"/>
                    <a:pt x="8672553" y="-15068"/>
                    <a:pt x="8874144" y="0"/>
                  </a:cubicBezTo>
                  <a:cubicBezTo>
                    <a:pt x="9075735" y="15068"/>
                    <a:pt x="9294610" y="3015"/>
                    <a:pt x="9659541" y="0"/>
                  </a:cubicBezTo>
                  <a:cubicBezTo>
                    <a:pt x="10024472" y="-3015"/>
                    <a:pt x="9917931" y="-15691"/>
                    <a:pt x="10011616" y="0"/>
                  </a:cubicBezTo>
                  <a:cubicBezTo>
                    <a:pt x="10105302" y="15691"/>
                    <a:pt x="10816923" y="-15189"/>
                    <a:pt x="11122004" y="0"/>
                  </a:cubicBezTo>
                  <a:cubicBezTo>
                    <a:pt x="11270137" y="-4468"/>
                    <a:pt x="11392735" y="146536"/>
                    <a:pt x="11410950" y="288946"/>
                  </a:cubicBezTo>
                  <a:cubicBezTo>
                    <a:pt x="11425734" y="392529"/>
                    <a:pt x="11407816" y="581433"/>
                    <a:pt x="11410950" y="800385"/>
                  </a:cubicBezTo>
                  <a:cubicBezTo>
                    <a:pt x="11414084" y="1019337"/>
                    <a:pt x="11404684" y="1178312"/>
                    <a:pt x="11410950" y="1536359"/>
                  </a:cubicBezTo>
                  <a:cubicBezTo>
                    <a:pt x="11417216" y="1894406"/>
                    <a:pt x="11407272" y="1888495"/>
                    <a:pt x="11410950" y="2103932"/>
                  </a:cubicBezTo>
                  <a:cubicBezTo>
                    <a:pt x="11414628" y="2319369"/>
                    <a:pt x="11429119" y="2367810"/>
                    <a:pt x="11410950" y="2615371"/>
                  </a:cubicBezTo>
                  <a:cubicBezTo>
                    <a:pt x="11392781" y="2862932"/>
                    <a:pt x="11432456" y="2982484"/>
                    <a:pt x="11410950" y="3126810"/>
                  </a:cubicBezTo>
                  <a:cubicBezTo>
                    <a:pt x="11389444" y="3271136"/>
                    <a:pt x="11413717" y="3550945"/>
                    <a:pt x="11410950" y="3862784"/>
                  </a:cubicBezTo>
                  <a:cubicBezTo>
                    <a:pt x="11408183" y="4174623"/>
                    <a:pt x="11420152" y="4189416"/>
                    <a:pt x="11410950" y="4374223"/>
                  </a:cubicBezTo>
                  <a:cubicBezTo>
                    <a:pt x="11401748" y="4559030"/>
                    <a:pt x="11396831" y="4879961"/>
                    <a:pt x="11410950" y="5054063"/>
                  </a:cubicBezTo>
                  <a:cubicBezTo>
                    <a:pt x="11425069" y="5228165"/>
                    <a:pt x="11375378" y="5497911"/>
                    <a:pt x="11410950" y="5902304"/>
                  </a:cubicBezTo>
                  <a:cubicBezTo>
                    <a:pt x="11382918" y="6078196"/>
                    <a:pt x="11281488" y="6212655"/>
                    <a:pt x="11122004" y="6191250"/>
                  </a:cubicBezTo>
                  <a:cubicBezTo>
                    <a:pt x="10810170" y="6155293"/>
                    <a:pt x="10549867" y="6162301"/>
                    <a:pt x="10228277" y="6191250"/>
                  </a:cubicBezTo>
                  <a:cubicBezTo>
                    <a:pt x="9906687" y="6220199"/>
                    <a:pt x="9980034" y="6190987"/>
                    <a:pt x="9876202" y="6191250"/>
                  </a:cubicBezTo>
                  <a:cubicBezTo>
                    <a:pt x="9772370" y="6191513"/>
                    <a:pt x="9500396" y="6163228"/>
                    <a:pt x="9199136" y="6191250"/>
                  </a:cubicBezTo>
                  <a:cubicBezTo>
                    <a:pt x="8897876" y="6219272"/>
                    <a:pt x="8598872" y="6226243"/>
                    <a:pt x="8413740" y="6191250"/>
                  </a:cubicBezTo>
                  <a:cubicBezTo>
                    <a:pt x="8228608" y="6156257"/>
                    <a:pt x="8175023" y="6179814"/>
                    <a:pt x="8061665" y="6191250"/>
                  </a:cubicBezTo>
                  <a:cubicBezTo>
                    <a:pt x="7948307" y="6202686"/>
                    <a:pt x="7568410" y="6164279"/>
                    <a:pt x="7276268" y="6191250"/>
                  </a:cubicBezTo>
                  <a:cubicBezTo>
                    <a:pt x="6984126" y="6218221"/>
                    <a:pt x="7032029" y="6205397"/>
                    <a:pt x="6924194" y="6191250"/>
                  </a:cubicBezTo>
                  <a:cubicBezTo>
                    <a:pt x="6816359" y="6177103"/>
                    <a:pt x="6264310" y="6181625"/>
                    <a:pt x="6030467" y="6191250"/>
                  </a:cubicBezTo>
                  <a:cubicBezTo>
                    <a:pt x="5796624" y="6200875"/>
                    <a:pt x="5769913" y="6198518"/>
                    <a:pt x="5570062" y="6191250"/>
                  </a:cubicBezTo>
                  <a:cubicBezTo>
                    <a:pt x="5370212" y="6183982"/>
                    <a:pt x="5294819" y="6170073"/>
                    <a:pt x="5109657" y="6191250"/>
                  </a:cubicBezTo>
                  <a:cubicBezTo>
                    <a:pt x="4924496" y="6212427"/>
                    <a:pt x="4674616" y="6201274"/>
                    <a:pt x="4540921" y="6191250"/>
                  </a:cubicBezTo>
                  <a:cubicBezTo>
                    <a:pt x="4407226" y="6181226"/>
                    <a:pt x="4265700" y="6173955"/>
                    <a:pt x="4188847" y="6191250"/>
                  </a:cubicBezTo>
                  <a:cubicBezTo>
                    <a:pt x="4111994" y="6208545"/>
                    <a:pt x="3889109" y="6199896"/>
                    <a:pt x="3728442" y="6191250"/>
                  </a:cubicBezTo>
                  <a:cubicBezTo>
                    <a:pt x="3567775" y="6182604"/>
                    <a:pt x="3210663" y="6171193"/>
                    <a:pt x="2943045" y="6191250"/>
                  </a:cubicBezTo>
                  <a:cubicBezTo>
                    <a:pt x="2675427" y="6211307"/>
                    <a:pt x="2708228" y="6178432"/>
                    <a:pt x="2590971" y="6191250"/>
                  </a:cubicBezTo>
                  <a:cubicBezTo>
                    <a:pt x="2473714" y="6204068"/>
                    <a:pt x="1972291" y="6163091"/>
                    <a:pt x="1805574" y="6191250"/>
                  </a:cubicBezTo>
                  <a:cubicBezTo>
                    <a:pt x="1638857" y="6219409"/>
                    <a:pt x="1609123" y="6187298"/>
                    <a:pt x="1453500" y="6191250"/>
                  </a:cubicBezTo>
                  <a:cubicBezTo>
                    <a:pt x="1297877" y="6195202"/>
                    <a:pt x="776047" y="6209474"/>
                    <a:pt x="288946" y="6191250"/>
                  </a:cubicBezTo>
                  <a:cubicBezTo>
                    <a:pt x="134799" y="6219121"/>
                    <a:pt x="-29243" y="6059973"/>
                    <a:pt x="0" y="5902304"/>
                  </a:cubicBezTo>
                  <a:cubicBezTo>
                    <a:pt x="5536" y="5569813"/>
                    <a:pt x="-17974" y="5384141"/>
                    <a:pt x="0" y="5222464"/>
                  </a:cubicBezTo>
                  <a:cubicBezTo>
                    <a:pt x="17974" y="5060787"/>
                    <a:pt x="6426" y="4944626"/>
                    <a:pt x="0" y="4767158"/>
                  </a:cubicBezTo>
                  <a:cubicBezTo>
                    <a:pt x="-6426" y="4589690"/>
                    <a:pt x="14082" y="4423873"/>
                    <a:pt x="0" y="4087318"/>
                  </a:cubicBezTo>
                  <a:cubicBezTo>
                    <a:pt x="-14082" y="3750763"/>
                    <a:pt x="28087" y="3697117"/>
                    <a:pt x="0" y="3519745"/>
                  </a:cubicBezTo>
                  <a:cubicBezTo>
                    <a:pt x="-28087" y="3342373"/>
                    <a:pt x="-19794" y="3109243"/>
                    <a:pt x="0" y="2839905"/>
                  </a:cubicBezTo>
                  <a:cubicBezTo>
                    <a:pt x="19794" y="2570567"/>
                    <a:pt x="10005" y="2593073"/>
                    <a:pt x="0" y="2384600"/>
                  </a:cubicBezTo>
                  <a:cubicBezTo>
                    <a:pt x="-10005" y="2176127"/>
                    <a:pt x="-4551" y="2057048"/>
                    <a:pt x="0" y="1760893"/>
                  </a:cubicBezTo>
                  <a:cubicBezTo>
                    <a:pt x="4551" y="1464738"/>
                    <a:pt x="-4204" y="1482901"/>
                    <a:pt x="0" y="1249454"/>
                  </a:cubicBezTo>
                  <a:cubicBezTo>
                    <a:pt x="4204" y="1016007"/>
                    <a:pt x="-33547" y="754261"/>
                    <a:pt x="0" y="288946"/>
                  </a:cubicBezTo>
                  <a:close/>
                </a:path>
              </a:pathLst>
            </a:custGeom>
            <a:solidFill>
              <a:schemeClr val="bg1"/>
            </a:solidFill>
            <a:ln w="57150">
              <a:solidFill>
                <a:srgbClr val="77412F"/>
              </a:solidFill>
              <a:extLst>
                <a:ext uri="{C807C97D-BFC1-408E-A445-0C87EB9F89A2}">
                  <ask:lineSketchStyleProps xmlns:ask="http://schemas.microsoft.com/office/drawing/2018/sketchyshapes" sd="266956558">
                    <a:prstGeom prst="roundRect">
                      <a:avLst>
                        <a:gd name="adj" fmla="val 4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grpSp>
      <p:sp>
        <p:nvSpPr>
          <p:cNvPr id="7" name="TextBox 6">
            <a:extLst>
              <a:ext uri="{FF2B5EF4-FFF2-40B4-BE49-F238E27FC236}">
                <a16:creationId xmlns:a16="http://schemas.microsoft.com/office/drawing/2014/main" id="{563741BA-EE41-43B9-91FB-1682893430F1}"/>
              </a:ext>
            </a:extLst>
          </p:cNvPr>
          <p:cNvSpPr txBox="1"/>
          <p:nvPr/>
        </p:nvSpPr>
        <p:spPr>
          <a:xfrm>
            <a:off x="663369" y="375389"/>
            <a:ext cx="7817262" cy="1200329"/>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 typeface="Arial"/>
              <a:buNone/>
              <a:tabLst/>
              <a:defRPr/>
            </a:pPr>
            <a:r>
              <a:rPr kumimoji="0" lang="en-US" sz="2400" b="0" i="1" u="sng"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sym typeface="Arial"/>
              </a:rPr>
              <a:t>Bài 1:</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Một trường tiểu học đã</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thống kê phương tiện di chuyển</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từ nhà đến trường của học sinh</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vào một ngày trong tuần. Kết quả</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điều tra thể hiện ở biểu đồ bên.</a:t>
            </a:r>
            <a:endPar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17" name="TextBox 16">
            <a:extLst>
              <a:ext uri="{FF2B5EF4-FFF2-40B4-BE49-F238E27FC236}">
                <a16:creationId xmlns:a16="http://schemas.microsoft.com/office/drawing/2014/main" id="{CA894E32-7C03-4A2A-89C0-EF90B5B8D43C}"/>
              </a:ext>
            </a:extLst>
          </p:cNvPr>
          <p:cNvSpPr txBox="1"/>
          <p:nvPr/>
        </p:nvSpPr>
        <p:spPr>
          <a:xfrm>
            <a:off x="556628" y="1701076"/>
            <a:ext cx="4910440" cy="954107"/>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 typeface="Arial"/>
              <a:buNone/>
              <a:tabLst/>
              <a:defRPr/>
            </a:pPr>
            <a:r>
              <a:rPr kumimoji="0" lang="vi-VN" sz="2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sym typeface="Arial"/>
              </a:rPr>
              <a:t>a) </a:t>
            </a:r>
            <a:r>
              <a:rPr kumimoji="0" lang="vi-VN"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Biểu đồ hình quạt tròn ở bên</a:t>
            </a:r>
            <a:r>
              <a:rPr kumimoji="0" lang="en-US"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biểu diễn gì?</a:t>
            </a:r>
          </a:p>
        </p:txBody>
      </p:sp>
      <p:sp>
        <p:nvSpPr>
          <p:cNvPr id="5" name="Rectangle: Rounded Corners 4">
            <a:extLst>
              <a:ext uri="{FF2B5EF4-FFF2-40B4-BE49-F238E27FC236}">
                <a16:creationId xmlns:a16="http://schemas.microsoft.com/office/drawing/2014/main" id="{3826B96E-5A36-A9BE-6529-68F6AAF449F4}"/>
              </a:ext>
            </a:extLst>
          </p:cNvPr>
          <p:cNvSpPr/>
          <p:nvPr/>
        </p:nvSpPr>
        <p:spPr>
          <a:xfrm>
            <a:off x="663369" y="2838203"/>
            <a:ext cx="4803699" cy="1733797"/>
          </a:xfrm>
          <a:prstGeom prst="roundRect">
            <a:avLst/>
          </a:prstGeom>
          <a:solidFill>
            <a:schemeClr val="bg1"/>
          </a:solidFill>
          <a:ln>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78740" lvl="0" algn="ctr">
              <a:lnSpc>
                <a:spcPct val="120000"/>
              </a:lnSpc>
              <a:spcAft>
                <a:spcPts val="0"/>
              </a:spcAft>
              <a:buSzPts val="1200"/>
              <a:tabLst>
                <a:tab pos="220345" algn="l"/>
              </a:tabLst>
            </a:pPr>
            <a:r>
              <a:rPr lang="vi-VN" sz="2400" spc="-15">
                <a:solidFill>
                  <a:srgbClr val="FF0000"/>
                </a:solidFill>
                <a:effectLst/>
                <a:ea typeface="Times New Roman" panose="02020603050405020304" pitchFamily="18" charset="0"/>
              </a:rPr>
              <a:t>Biểu</a:t>
            </a:r>
            <a:r>
              <a:rPr lang="vi-VN" sz="2400" spc="-75">
                <a:solidFill>
                  <a:srgbClr val="FF0000"/>
                </a:solidFill>
                <a:effectLst/>
                <a:ea typeface="Times New Roman" panose="02020603050405020304" pitchFamily="18" charset="0"/>
              </a:rPr>
              <a:t> </a:t>
            </a:r>
            <a:r>
              <a:rPr lang="vi-VN" sz="2400" spc="-15">
                <a:solidFill>
                  <a:srgbClr val="FF0000"/>
                </a:solidFill>
                <a:effectLst/>
                <a:ea typeface="Times New Roman" panose="02020603050405020304" pitchFamily="18" charset="0"/>
              </a:rPr>
              <a:t>đồ</a:t>
            </a:r>
            <a:r>
              <a:rPr lang="vi-VN" sz="2400" spc="-70">
                <a:solidFill>
                  <a:srgbClr val="FF0000"/>
                </a:solidFill>
                <a:effectLst/>
                <a:ea typeface="Times New Roman" panose="02020603050405020304" pitchFamily="18" charset="0"/>
              </a:rPr>
              <a:t> </a:t>
            </a:r>
            <a:r>
              <a:rPr lang="vi-VN" sz="2400" spc="-15">
                <a:solidFill>
                  <a:srgbClr val="FF0000"/>
                </a:solidFill>
                <a:effectLst/>
                <a:ea typeface="Times New Roman" panose="02020603050405020304" pitchFamily="18" charset="0"/>
              </a:rPr>
              <a:t>hình</a:t>
            </a:r>
            <a:r>
              <a:rPr lang="vi-VN" sz="2400" spc="-70">
                <a:solidFill>
                  <a:srgbClr val="FF0000"/>
                </a:solidFill>
                <a:effectLst/>
                <a:ea typeface="Times New Roman" panose="02020603050405020304" pitchFamily="18" charset="0"/>
              </a:rPr>
              <a:t> </a:t>
            </a:r>
            <a:r>
              <a:rPr lang="vi-VN" sz="2400" spc="-15">
                <a:solidFill>
                  <a:srgbClr val="FF0000"/>
                </a:solidFill>
                <a:effectLst/>
                <a:ea typeface="Times New Roman" panose="02020603050405020304" pitchFamily="18" charset="0"/>
              </a:rPr>
              <a:t>quạt</a:t>
            </a:r>
            <a:r>
              <a:rPr lang="vi-VN" sz="2400" spc="-70">
                <a:solidFill>
                  <a:srgbClr val="FF0000"/>
                </a:solidFill>
                <a:effectLst/>
                <a:ea typeface="Times New Roman" panose="02020603050405020304" pitchFamily="18" charset="0"/>
              </a:rPr>
              <a:t> </a:t>
            </a:r>
            <a:r>
              <a:rPr lang="vi-VN" sz="2400" spc="-15">
                <a:solidFill>
                  <a:srgbClr val="FF0000"/>
                </a:solidFill>
                <a:effectLst/>
                <a:ea typeface="Times New Roman" panose="02020603050405020304" pitchFamily="18" charset="0"/>
              </a:rPr>
              <a:t>tròn</a:t>
            </a:r>
            <a:r>
              <a:rPr lang="vi-VN" sz="2400" spc="-65">
                <a:solidFill>
                  <a:srgbClr val="FF0000"/>
                </a:solidFill>
                <a:effectLst/>
                <a:ea typeface="Times New Roman" panose="02020603050405020304" pitchFamily="18" charset="0"/>
              </a:rPr>
              <a:t> </a:t>
            </a:r>
            <a:r>
              <a:rPr lang="vi-VN" sz="2400" spc="-15">
                <a:solidFill>
                  <a:srgbClr val="FF0000"/>
                </a:solidFill>
                <a:effectLst/>
                <a:ea typeface="Times New Roman" panose="02020603050405020304" pitchFamily="18" charset="0"/>
              </a:rPr>
              <a:t>biểu</a:t>
            </a:r>
            <a:r>
              <a:rPr lang="vi-VN" sz="2400" spc="-70">
                <a:solidFill>
                  <a:srgbClr val="FF0000"/>
                </a:solidFill>
                <a:effectLst/>
                <a:ea typeface="Times New Roman" panose="02020603050405020304" pitchFamily="18" charset="0"/>
              </a:rPr>
              <a:t> </a:t>
            </a:r>
            <a:r>
              <a:rPr lang="vi-VN" sz="2400" spc="-15">
                <a:solidFill>
                  <a:srgbClr val="FF0000"/>
                </a:solidFill>
                <a:effectLst/>
                <a:ea typeface="Times New Roman" panose="02020603050405020304" pitchFamily="18" charset="0"/>
              </a:rPr>
              <a:t>diễn:</a:t>
            </a:r>
            <a:r>
              <a:rPr lang="vi-VN" sz="2400" spc="-75">
                <a:solidFill>
                  <a:srgbClr val="FF0000"/>
                </a:solidFill>
                <a:effectLst/>
                <a:ea typeface="Times New Roman" panose="02020603050405020304" pitchFamily="18" charset="0"/>
              </a:rPr>
              <a:t> </a:t>
            </a:r>
            <a:r>
              <a:rPr lang="vi-VN" sz="2400" spc="-15">
                <a:solidFill>
                  <a:srgbClr val="0070C0"/>
                </a:solidFill>
                <a:effectLst/>
                <a:ea typeface="Times New Roman" panose="02020603050405020304" pitchFamily="18" charset="0"/>
              </a:rPr>
              <a:t>Tỉ</a:t>
            </a:r>
            <a:r>
              <a:rPr lang="vi-VN" sz="2400" spc="-60">
                <a:solidFill>
                  <a:srgbClr val="0070C0"/>
                </a:solidFill>
                <a:effectLst/>
                <a:ea typeface="Times New Roman" panose="02020603050405020304" pitchFamily="18" charset="0"/>
              </a:rPr>
              <a:t> </a:t>
            </a:r>
            <a:r>
              <a:rPr lang="vi-VN" sz="2400" spc="-15">
                <a:solidFill>
                  <a:srgbClr val="0070C0"/>
                </a:solidFill>
                <a:effectLst/>
                <a:ea typeface="Times New Roman" panose="02020603050405020304" pitchFamily="18" charset="0"/>
              </a:rPr>
              <a:t>số</a:t>
            </a:r>
            <a:r>
              <a:rPr lang="vi-VN" sz="2400" spc="-70">
                <a:solidFill>
                  <a:srgbClr val="0070C0"/>
                </a:solidFill>
                <a:effectLst/>
                <a:ea typeface="Times New Roman" panose="02020603050405020304" pitchFamily="18" charset="0"/>
              </a:rPr>
              <a:t> </a:t>
            </a:r>
            <a:r>
              <a:rPr lang="vi-VN" sz="2400" spc="-15">
                <a:solidFill>
                  <a:srgbClr val="0070C0"/>
                </a:solidFill>
                <a:effectLst/>
                <a:ea typeface="Times New Roman" panose="02020603050405020304" pitchFamily="18" charset="0"/>
              </a:rPr>
              <a:t>phần trăm</a:t>
            </a:r>
            <a:r>
              <a:rPr lang="vi-VN" sz="2400" spc="-30">
                <a:solidFill>
                  <a:srgbClr val="0070C0"/>
                </a:solidFill>
                <a:effectLst/>
                <a:ea typeface="Times New Roman" panose="02020603050405020304" pitchFamily="18" charset="0"/>
              </a:rPr>
              <a:t> </a:t>
            </a:r>
            <a:r>
              <a:rPr lang="vi-VN" sz="2400" spc="-15">
                <a:solidFill>
                  <a:srgbClr val="0070C0"/>
                </a:solidFill>
                <a:effectLst/>
                <a:ea typeface="Times New Roman" panose="02020603050405020304" pitchFamily="18" charset="0"/>
              </a:rPr>
              <a:t>học</a:t>
            </a:r>
            <a:r>
              <a:rPr lang="vi-VN" sz="2400" spc="-30">
                <a:solidFill>
                  <a:srgbClr val="0070C0"/>
                </a:solidFill>
                <a:effectLst/>
                <a:ea typeface="Times New Roman" panose="02020603050405020304" pitchFamily="18" charset="0"/>
              </a:rPr>
              <a:t> </a:t>
            </a:r>
            <a:r>
              <a:rPr lang="vi-VN" sz="2400" spc="-15">
                <a:solidFill>
                  <a:srgbClr val="0070C0"/>
                </a:solidFill>
                <a:effectLst/>
                <a:ea typeface="Times New Roman" panose="02020603050405020304" pitchFamily="18" charset="0"/>
              </a:rPr>
              <a:t>sinh</a:t>
            </a:r>
            <a:r>
              <a:rPr lang="vi-VN" sz="2400" spc="-30">
                <a:solidFill>
                  <a:srgbClr val="0070C0"/>
                </a:solidFill>
                <a:effectLst/>
                <a:ea typeface="Times New Roman" panose="02020603050405020304" pitchFamily="18" charset="0"/>
              </a:rPr>
              <a:t> </a:t>
            </a:r>
            <a:r>
              <a:rPr lang="vi-VN" sz="2400" spc="-15">
                <a:solidFill>
                  <a:srgbClr val="0070C0"/>
                </a:solidFill>
                <a:effectLst/>
                <a:ea typeface="Times New Roman" panose="02020603050405020304" pitchFamily="18" charset="0"/>
              </a:rPr>
              <a:t>sử</a:t>
            </a:r>
            <a:r>
              <a:rPr lang="vi-VN" sz="2400" spc="-35">
                <a:solidFill>
                  <a:srgbClr val="0070C0"/>
                </a:solidFill>
                <a:effectLst/>
                <a:ea typeface="Times New Roman" panose="02020603050405020304" pitchFamily="18" charset="0"/>
              </a:rPr>
              <a:t> </a:t>
            </a:r>
            <a:r>
              <a:rPr lang="vi-VN" sz="2400" spc="-15">
                <a:solidFill>
                  <a:srgbClr val="0070C0"/>
                </a:solidFill>
                <a:effectLst/>
                <a:ea typeface="Times New Roman" panose="02020603050405020304" pitchFamily="18" charset="0"/>
              </a:rPr>
              <a:t>dụng</a:t>
            </a:r>
            <a:r>
              <a:rPr lang="vi-VN" sz="2400" spc="-30">
                <a:solidFill>
                  <a:srgbClr val="0070C0"/>
                </a:solidFill>
                <a:effectLst/>
                <a:ea typeface="Times New Roman" panose="02020603050405020304" pitchFamily="18" charset="0"/>
              </a:rPr>
              <a:t> </a:t>
            </a:r>
            <a:r>
              <a:rPr lang="vi-VN" sz="2400" spc="-15">
                <a:solidFill>
                  <a:srgbClr val="0070C0"/>
                </a:solidFill>
                <a:effectLst/>
                <a:ea typeface="Times New Roman" panose="02020603050405020304" pitchFamily="18" charset="0"/>
              </a:rPr>
              <a:t>phương</a:t>
            </a:r>
            <a:r>
              <a:rPr lang="vi-VN" sz="2400" spc="-30">
                <a:solidFill>
                  <a:srgbClr val="0070C0"/>
                </a:solidFill>
                <a:effectLst/>
                <a:ea typeface="Times New Roman" panose="02020603050405020304" pitchFamily="18" charset="0"/>
              </a:rPr>
              <a:t> </a:t>
            </a:r>
            <a:r>
              <a:rPr lang="vi-VN" sz="2400" spc="-15">
                <a:solidFill>
                  <a:srgbClr val="0070C0"/>
                </a:solidFill>
                <a:effectLst/>
                <a:ea typeface="Times New Roman" panose="02020603050405020304" pitchFamily="18" charset="0"/>
              </a:rPr>
              <a:t>tiện</a:t>
            </a:r>
            <a:r>
              <a:rPr lang="vi-VN" sz="2400" spc="-25">
                <a:solidFill>
                  <a:srgbClr val="0070C0"/>
                </a:solidFill>
                <a:effectLst/>
                <a:ea typeface="Times New Roman" panose="02020603050405020304" pitchFamily="18" charset="0"/>
              </a:rPr>
              <a:t> </a:t>
            </a:r>
            <a:r>
              <a:rPr lang="vi-VN" sz="2400" spc="-15">
                <a:solidFill>
                  <a:srgbClr val="0070C0"/>
                </a:solidFill>
                <a:effectLst/>
                <a:ea typeface="Times New Roman" panose="02020603050405020304" pitchFamily="18" charset="0"/>
              </a:rPr>
              <a:t>di</a:t>
            </a:r>
            <a:r>
              <a:rPr lang="vi-VN" sz="2400" spc="-25">
                <a:solidFill>
                  <a:srgbClr val="0070C0"/>
                </a:solidFill>
                <a:effectLst/>
                <a:ea typeface="Times New Roman" panose="02020603050405020304" pitchFamily="18" charset="0"/>
              </a:rPr>
              <a:t> </a:t>
            </a:r>
            <a:r>
              <a:rPr lang="vi-VN" sz="2400" spc="-15">
                <a:solidFill>
                  <a:srgbClr val="0070C0"/>
                </a:solidFill>
                <a:effectLst/>
                <a:ea typeface="Times New Roman" panose="02020603050405020304" pitchFamily="18" charset="0"/>
              </a:rPr>
              <a:t>chuyển.</a:t>
            </a:r>
            <a:endParaRPr lang="en-US" sz="2000" spc="-15">
              <a:solidFill>
                <a:srgbClr val="0070C0"/>
              </a:solidFill>
              <a:effectLst/>
              <a:ea typeface="Times New Roman" panose="02020603050405020304" pitchFamily="18" charset="0"/>
            </a:endParaRPr>
          </a:p>
        </p:txBody>
      </p:sp>
      <p:pic>
        <p:nvPicPr>
          <p:cNvPr id="6" name="Picture 5">
            <a:extLst>
              <a:ext uri="{FF2B5EF4-FFF2-40B4-BE49-F238E27FC236}">
                <a16:creationId xmlns:a16="http://schemas.microsoft.com/office/drawing/2014/main" id="{8AB4DF5A-B1BC-7072-41BF-3B654FC28AAC}"/>
              </a:ext>
            </a:extLst>
          </p:cNvPr>
          <p:cNvPicPr>
            <a:picLocks noChangeAspect="1"/>
          </p:cNvPicPr>
          <p:nvPr/>
        </p:nvPicPr>
        <p:blipFill>
          <a:blip r:embed="rId2"/>
          <a:stretch>
            <a:fillRect/>
          </a:stretch>
        </p:blipFill>
        <p:spPr>
          <a:xfrm>
            <a:off x="5808328" y="1575718"/>
            <a:ext cx="2642675" cy="3121884"/>
          </a:xfrm>
          <a:prstGeom prst="rect">
            <a:avLst/>
          </a:prstGeom>
        </p:spPr>
      </p:pic>
    </p:spTree>
    <p:extLst>
      <p:ext uri="{BB962C8B-B14F-4D97-AF65-F5344CB8AC3E}">
        <p14:creationId xmlns:p14="http://schemas.microsoft.com/office/powerpoint/2010/main" val="19284993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FCF4D55-5749-45FF-86E6-0290286F13CC}"/>
              </a:ext>
            </a:extLst>
          </p:cNvPr>
          <p:cNvGrpSpPr/>
          <p:nvPr/>
        </p:nvGrpSpPr>
        <p:grpSpPr>
          <a:xfrm>
            <a:off x="0" y="0"/>
            <a:ext cx="9144000" cy="5143500"/>
            <a:chOff x="0" y="0"/>
            <a:chExt cx="12192000" cy="6858000"/>
          </a:xfrm>
        </p:grpSpPr>
        <p:sp>
          <p:nvSpPr>
            <p:cNvPr id="3" name="Rectangle 2">
              <a:extLst>
                <a:ext uri="{FF2B5EF4-FFF2-40B4-BE49-F238E27FC236}">
                  <a16:creationId xmlns:a16="http://schemas.microsoft.com/office/drawing/2014/main" id="{7E103D0B-B6FF-4DD3-AC34-630618B396B4}"/>
                </a:ext>
              </a:extLst>
            </p:cNvPr>
            <p:cNvSpPr/>
            <p:nvPr/>
          </p:nvSpPr>
          <p:spPr>
            <a:xfrm>
              <a:off x="0" y="0"/>
              <a:ext cx="12192000" cy="6858000"/>
            </a:xfrm>
            <a:prstGeom prst="rect">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4" name="Rectangle: Rounded Corners 3">
              <a:extLst>
                <a:ext uri="{FF2B5EF4-FFF2-40B4-BE49-F238E27FC236}">
                  <a16:creationId xmlns:a16="http://schemas.microsoft.com/office/drawing/2014/main" id="{FF960EA2-7E81-4F84-AF15-5BD88D83FA41}"/>
                </a:ext>
              </a:extLst>
            </p:cNvPr>
            <p:cNvSpPr/>
            <p:nvPr/>
          </p:nvSpPr>
          <p:spPr>
            <a:xfrm>
              <a:off x="361950" y="333375"/>
              <a:ext cx="11410950" cy="6191250"/>
            </a:xfrm>
            <a:custGeom>
              <a:avLst/>
              <a:gdLst>
                <a:gd name="connsiteX0" fmla="*/ 0 w 11410950"/>
                <a:gd name="connsiteY0" fmla="*/ 288946 h 6191250"/>
                <a:gd name="connsiteX1" fmla="*/ 288946 w 11410950"/>
                <a:gd name="connsiteY1" fmla="*/ 0 h 6191250"/>
                <a:gd name="connsiteX2" fmla="*/ 749351 w 11410950"/>
                <a:gd name="connsiteY2" fmla="*/ 0 h 6191250"/>
                <a:gd name="connsiteX3" fmla="*/ 1534748 w 11410950"/>
                <a:gd name="connsiteY3" fmla="*/ 0 h 6191250"/>
                <a:gd name="connsiteX4" fmla="*/ 1886822 w 11410950"/>
                <a:gd name="connsiteY4" fmla="*/ 0 h 6191250"/>
                <a:gd name="connsiteX5" fmla="*/ 2563888 w 11410950"/>
                <a:gd name="connsiteY5" fmla="*/ 0 h 6191250"/>
                <a:gd name="connsiteX6" fmla="*/ 3024293 w 11410950"/>
                <a:gd name="connsiteY6" fmla="*/ 0 h 6191250"/>
                <a:gd name="connsiteX7" fmla="*/ 3701359 w 11410950"/>
                <a:gd name="connsiteY7" fmla="*/ 0 h 6191250"/>
                <a:gd name="connsiteX8" fmla="*/ 4378425 w 11410950"/>
                <a:gd name="connsiteY8" fmla="*/ 0 h 6191250"/>
                <a:gd name="connsiteX9" fmla="*/ 5163822 w 11410950"/>
                <a:gd name="connsiteY9" fmla="*/ 0 h 6191250"/>
                <a:gd name="connsiteX10" fmla="*/ 5949219 w 11410950"/>
                <a:gd name="connsiteY10" fmla="*/ 0 h 6191250"/>
                <a:gd name="connsiteX11" fmla="*/ 6626285 w 11410950"/>
                <a:gd name="connsiteY11" fmla="*/ 0 h 6191250"/>
                <a:gd name="connsiteX12" fmla="*/ 7520012 w 11410950"/>
                <a:gd name="connsiteY12" fmla="*/ 0 h 6191250"/>
                <a:gd name="connsiteX13" fmla="*/ 7980417 w 11410950"/>
                <a:gd name="connsiteY13" fmla="*/ 0 h 6191250"/>
                <a:gd name="connsiteX14" fmla="*/ 8765814 w 11410950"/>
                <a:gd name="connsiteY14" fmla="*/ 0 h 6191250"/>
                <a:gd name="connsiteX15" fmla="*/ 9117888 w 11410950"/>
                <a:gd name="connsiteY15" fmla="*/ 0 h 6191250"/>
                <a:gd name="connsiteX16" fmla="*/ 9903285 w 11410950"/>
                <a:gd name="connsiteY16" fmla="*/ 0 h 6191250"/>
                <a:gd name="connsiteX17" fmla="*/ 10363690 w 11410950"/>
                <a:gd name="connsiteY17" fmla="*/ 0 h 6191250"/>
                <a:gd name="connsiteX18" fmla="*/ 11122004 w 11410950"/>
                <a:gd name="connsiteY18" fmla="*/ 0 h 6191250"/>
                <a:gd name="connsiteX19" fmla="*/ 11410950 w 11410950"/>
                <a:gd name="connsiteY19" fmla="*/ 288946 h 6191250"/>
                <a:gd name="connsiteX20" fmla="*/ 11410950 w 11410950"/>
                <a:gd name="connsiteY20" fmla="*/ 968786 h 6191250"/>
                <a:gd name="connsiteX21" fmla="*/ 11410950 w 11410950"/>
                <a:gd name="connsiteY21" fmla="*/ 1592492 h 6191250"/>
                <a:gd name="connsiteX22" fmla="*/ 11410950 w 11410950"/>
                <a:gd name="connsiteY22" fmla="*/ 2047798 h 6191250"/>
                <a:gd name="connsiteX23" fmla="*/ 11410950 w 11410950"/>
                <a:gd name="connsiteY23" fmla="*/ 2503104 h 6191250"/>
                <a:gd name="connsiteX24" fmla="*/ 11410950 w 11410950"/>
                <a:gd name="connsiteY24" fmla="*/ 3014543 h 6191250"/>
                <a:gd name="connsiteX25" fmla="*/ 11410950 w 11410950"/>
                <a:gd name="connsiteY25" fmla="*/ 3469849 h 6191250"/>
                <a:gd name="connsiteX26" fmla="*/ 11410950 w 11410950"/>
                <a:gd name="connsiteY26" fmla="*/ 4093555 h 6191250"/>
                <a:gd name="connsiteX27" fmla="*/ 11410950 w 11410950"/>
                <a:gd name="connsiteY27" fmla="*/ 4829529 h 6191250"/>
                <a:gd name="connsiteX28" fmla="*/ 11410950 w 11410950"/>
                <a:gd name="connsiteY28" fmla="*/ 5902304 h 6191250"/>
                <a:gd name="connsiteX29" fmla="*/ 11122004 w 11410950"/>
                <a:gd name="connsiteY29" fmla="*/ 6191250 h 6191250"/>
                <a:gd name="connsiteX30" fmla="*/ 10228277 w 11410950"/>
                <a:gd name="connsiteY30" fmla="*/ 6191250 h 6191250"/>
                <a:gd name="connsiteX31" fmla="*/ 9767872 w 11410950"/>
                <a:gd name="connsiteY31" fmla="*/ 6191250 h 6191250"/>
                <a:gd name="connsiteX32" fmla="*/ 9199136 w 11410950"/>
                <a:gd name="connsiteY32" fmla="*/ 6191250 h 6191250"/>
                <a:gd name="connsiteX33" fmla="*/ 8413740 w 11410950"/>
                <a:gd name="connsiteY33" fmla="*/ 6191250 h 6191250"/>
                <a:gd name="connsiteX34" fmla="*/ 7953335 w 11410950"/>
                <a:gd name="connsiteY34" fmla="*/ 6191250 h 6191250"/>
                <a:gd name="connsiteX35" fmla="*/ 7601260 w 11410950"/>
                <a:gd name="connsiteY35" fmla="*/ 6191250 h 6191250"/>
                <a:gd name="connsiteX36" fmla="*/ 6815863 w 11410950"/>
                <a:gd name="connsiteY36" fmla="*/ 6191250 h 6191250"/>
                <a:gd name="connsiteX37" fmla="*/ 6030467 w 11410950"/>
                <a:gd name="connsiteY37" fmla="*/ 6191250 h 6191250"/>
                <a:gd name="connsiteX38" fmla="*/ 5678392 w 11410950"/>
                <a:gd name="connsiteY38" fmla="*/ 6191250 h 6191250"/>
                <a:gd name="connsiteX39" fmla="*/ 4892996 w 11410950"/>
                <a:gd name="connsiteY39" fmla="*/ 6191250 h 6191250"/>
                <a:gd name="connsiteX40" fmla="*/ 3999268 w 11410950"/>
                <a:gd name="connsiteY40" fmla="*/ 6191250 h 6191250"/>
                <a:gd name="connsiteX41" fmla="*/ 3322202 w 11410950"/>
                <a:gd name="connsiteY41" fmla="*/ 6191250 h 6191250"/>
                <a:gd name="connsiteX42" fmla="*/ 2536806 w 11410950"/>
                <a:gd name="connsiteY42" fmla="*/ 6191250 h 6191250"/>
                <a:gd name="connsiteX43" fmla="*/ 1968070 w 11410950"/>
                <a:gd name="connsiteY43" fmla="*/ 6191250 h 6191250"/>
                <a:gd name="connsiteX44" fmla="*/ 1615996 w 11410950"/>
                <a:gd name="connsiteY44" fmla="*/ 6191250 h 6191250"/>
                <a:gd name="connsiteX45" fmla="*/ 288946 w 11410950"/>
                <a:gd name="connsiteY45" fmla="*/ 6191250 h 6191250"/>
                <a:gd name="connsiteX46" fmla="*/ 0 w 11410950"/>
                <a:gd name="connsiteY46" fmla="*/ 5902304 h 6191250"/>
                <a:gd name="connsiteX47" fmla="*/ 0 w 11410950"/>
                <a:gd name="connsiteY47" fmla="*/ 5334731 h 6191250"/>
                <a:gd name="connsiteX48" fmla="*/ 0 w 11410950"/>
                <a:gd name="connsiteY48" fmla="*/ 4879425 h 6191250"/>
                <a:gd name="connsiteX49" fmla="*/ 0 w 11410950"/>
                <a:gd name="connsiteY49" fmla="*/ 4367986 h 6191250"/>
                <a:gd name="connsiteX50" fmla="*/ 0 w 11410950"/>
                <a:gd name="connsiteY50" fmla="*/ 3688146 h 6191250"/>
                <a:gd name="connsiteX51" fmla="*/ 0 w 11410950"/>
                <a:gd name="connsiteY51" fmla="*/ 2952173 h 6191250"/>
                <a:gd name="connsiteX52" fmla="*/ 0 w 11410950"/>
                <a:gd name="connsiteY52" fmla="*/ 2328466 h 6191250"/>
                <a:gd name="connsiteX53" fmla="*/ 0 w 11410950"/>
                <a:gd name="connsiteY53" fmla="*/ 1817027 h 6191250"/>
                <a:gd name="connsiteX54" fmla="*/ 0 w 11410950"/>
                <a:gd name="connsiteY54" fmla="*/ 1081053 h 6191250"/>
                <a:gd name="connsiteX55" fmla="*/ 0 w 11410950"/>
                <a:gd name="connsiteY55" fmla="*/ 288946 h 619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410950" h="6191250" fill="none" extrusionOk="0">
                  <a:moveTo>
                    <a:pt x="0" y="288946"/>
                  </a:moveTo>
                  <a:cubicBezTo>
                    <a:pt x="-22134" y="123074"/>
                    <a:pt x="151012" y="-404"/>
                    <a:pt x="288946" y="0"/>
                  </a:cubicBezTo>
                  <a:cubicBezTo>
                    <a:pt x="458296" y="-19675"/>
                    <a:pt x="552972" y="5394"/>
                    <a:pt x="749351" y="0"/>
                  </a:cubicBezTo>
                  <a:cubicBezTo>
                    <a:pt x="945731" y="-5394"/>
                    <a:pt x="1146327" y="-26668"/>
                    <a:pt x="1534748" y="0"/>
                  </a:cubicBezTo>
                  <a:cubicBezTo>
                    <a:pt x="1923169" y="26668"/>
                    <a:pt x="1711722" y="12707"/>
                    <a:pt x="1886822" y="0"/>
                  </a:cubicBezTo>
                  <a:cubicBezTo>
                    <a:pt x="2061922" y="-12707"/>
                    <a:pt x="2353332" y="27817"/>
                    <a:pt x="2563888" y="0"/>
                  </a:cubicBezTo>
                  <a:cubicBezTo>
                    <a:pt x="2774444" y="-27817"/>
                    <a:pt x="2902013" y="9370"/>
                    <a:pt x="3024293" y="0"/>
                  </a:cubicBezTo>
                  <a:cubicBezTo>
                    <a:pt x="3146574" y="-9370"/>
                    <a:pt x="3489661" y="-5114"/>
                    <a:pt x="3701359" y="0"/>
                  </a:cubicBezTo>
                  <a:cubicBezTo>
                    <a:pt x="3913057" y="5114"/>
                    <a:pt x="4050457" y="-3275"/>
                    <a:pt x="4378425" y="0"/>
                  </a:cubicBezTo>
                  <a:cubicBezTo>
                    <a:pt x="4706393" y="3275"/>
                    <a:pt x="4854168" y="-2368"/>
                    <a:pt x="5163822" y="0"/>
                  </a:cubicBezTo>
                  <a:cubicBezTo>
                    <a:pt x="5473476" y="2368"/>
                    <a:pt x="5557908" y="4097"/>
                    <a:pt x="5949219" y="0"/>
                  </a:cubicBezTo>
                  <a:cubicBezTo>
                    <a:pt x="6340530" y="-4097"/>
                    <a:pt x="6335810" y="-33760"/>
                    <a:pt x="6626285" y="0"/>
                  </a:cubicBezTo>
                  <a:cubicBezTo>
                    <a:pt x="6916760" y="33760"/>
                    <a:pt x="7119234" y="1862"/>
                    <a:pt x="7520012" y="0"/>
                  </a:cubicBezTo>
                  <a:cubicBezTo>
                    <a:pt x="7920790" y="-1862"/>
                    <a:pt x="7752515" y="11658"/>
                    <a:pt x="7980417" y="0"/>
                  </a:cubicBezTo>
                  <a:cubicBezTo>
                    <a:pt x="8208320" y="-11658"/>
                    <a:pt x="8470869" y="35412"/>
                    <a:pt x="8765814" y="0"/>
                  </a:cubicBezTo>
                  <a:cubicBezTo>
                    <a:pt x="9060759" y="-35412"/>
                    <a:pt x="8945059" y="12809"/>
                    <a:pt x="9117888" y="0"/>
                  </a:cubicBezTo>
                  <a:cubicBezTo>
                    <a:pt x="9290717" y="-12809"/>
                    <a:pt x="9624962" y="-36424"/>
                    <a:pt x="9903285" y="0"/>
                  </a:cubicBezTo>
                  <a:cubicBezTo>
                    <a:pt x="10181608" y="36424"/>
                    <a:pt x="10147056" y="-3089"/>
                    <a:pt x="10363690" y="0"/>
                  </a:cubicBezTo>
                  <a:cubicBezTo>
                    <a:pt x="10580325" y="3089"/>
                    <a:pt x="10833356" y="-34929"/>
                    <a:pt x="11122004" y="0"/>
                  </a:cubicBezTo>
                  <a:cubicBezTo>
                    <a:pt x="11298607" y="28635"/>
                    <a:pt x="11418125" y="102856"/>
                    <a:pt x="11410950" y="288946"/>
                  </a:cubicBezTo>
                  <a:cubicBezTo>
                    <a:pt x="11399889" y="524596"/>
                    <a:pt x="11412628" y="735594"/>
                    <a:pt x="11410950" y="968786"/>
                  </a:cubicBezTo>
                  <a:cubicBezTo>
                    <a:pt x="11409272" y="1201978"/>
                    <a:pt x="11431432" y="1459291"/>
                    <a:pt x="11410950" y="1592492"/>
                  </a:cubicBezTo>
                  <a:cubicBezTo>
                    <a:pt x="11390468" y="1725693"/>
                    <a:pt x="11416215" y="1924920"/>
                    <a:pt x="11410950" y="2047798"/>
                  </a:cubicBezTo>
                  <a:cubicBezTo>
                    <a:pt x="11405685" y="2170676"/>
                    <a:pt x="11417070" y="2371602"/>
                    <a:pt x="11410950" y="2503104"/>
                  </a:cubicBezTo>
                  <a:cubicBezTo>
                    <a:pt x="11404830" y="2634606"/>
                    <a:pt x="11436296" y="2833936"/>
                    <a:pt x="11410950" y="3014543"/>
                  </a:cubicBezTo>
                  <a:cubicBezTo>
                    <a:pt x="11385604" y="3195150"/>
                    <a:pt x="11410174" y="3376236"/>
                    <a:pt x="11410950" y="3469849"/>
                  </a:cubicBezTo>
                  <a:cubicBezTo>
                    <a:pt x="11411726" y="3563462"/>
                    <a:pt x="11401448" y="3833477"/>
                    <a:pt x="11410950" y="4093555"/>
                  </a:cubicBezTo>
                  <a:cubicBezTo>
                    <a:pt x="11420452" y="4353633"/>
                    <a:pt x="11392276" y="4546757"/>
                    <a:pt x="11410950" y="4829529"/>
                  </a:cubicBezTo>
                  <a:cubicBezTo>
                    <a:pt x="11429624" y="5112301"/>
                    <a:pt x="11461619" y="5523290"/>
                    <a:pt x="11410950" y="5902304"/>
                  </a:cubicBezTo>
                  <a:cubicBezTo>
                    <a:pt x="11423343" y="6070407"/>
                    <a:pt x="11277883" y="6190597"/>
                    <a:pt x="11122004" y="6191250"/>
                  </a:cubicBezTo>
                  <a:cubicBezTo>
                    <a:pt x="10750324" y="6186285"/>
                    <a:pt x="10556255" y="6228296"/>
                    <a:pt x="10228277" y="6191250"/>
                  </a:cubicBezTo>
                  <a:cubicBezTo>
                    <a:pt x="9900299" y="6154204"/>
                    <a:pt x="9974006" y="6174710"/>
                    <a:pt x="9767872" y="6191250"/>
                  </a:cubicBezTo>
                  <a:cubicBezTo>
                    <a:pt x="9561738" y="6207790"/>
                    <a:pt x="9319281" y="6192586"/>
                    <a:pt x="9199136" y="6191250"/>
                  </a:cubicBezTo>
                  <a:cubicBezTo>
                    <a:pt x="9078991" y="6189914"/>
                    <a:pt x="8614165" y="6159226"/>
                    <a:pt x="8413740" y="6191250"/>
                  </a:cubicBezTo>
                  <a:cubicBezTo>
                    <a:pt x="8213315" y="6223274"/>
                    <a:pt x="8089637" y="6211246"/>
                    <a:pt x="7953335" y="6191250"/>
                  </a:cubicBezTo>
                  <a:cubicBezTo>
                    <a:pt x="7817033" y="6171254"/>
                    <a:pt x="7741691" y="6186122"/>
                    <a:pt x="7601260" y="6191250"/>
                  </a:cubicBezTo>
                  <a:cubicBezTo>
                    <a:pt x="7460829" y="6196378"/>
                    <a:pt x="7056774" y="6207527"/>
                    <a:pt x="6815863" y="6191250"/>
                  </a:cubicBezTo>
                  <a:cubicBezTo>
                    <a:pt x="6574952" y="6174973"/>
                    <a:pt x="6392791" y="6213780"/>
                    <a:pt x="6030467" y="6191250"/>
                  </a:cubicBezTo>
                  <a:cubicBezTo>
                    <a:pt x="5668143" y="6168720"/>
                    <a:pt x="5754916" y="6188003"/>
                    <a:pt x="5678392" y="6191250"/>
                  </a:cubicBezTo>
                  <a:cubicBezTo>
                    <a:pt x="5601868" y="6194497"/>
                    <a:pt x="5081746" y="6154820"/>
                    <a:pt x="4892996" y="6191250"/>
                  </a:cubicBezTo>
                  <a:cubicBezTo>
                    <a:pt x="4704246" y="6227680"/>
                    <a:pt x="4426439" y="6215400"/>
                    <a:pt x="3999268" y="6191250"/>
                  </a:cubicBezTo>
                  <a:cubicBezTo>
                    <a:pt x="3572097" y="6167100"/>
                    <a:pt x="3476220" y="6225083"/>
                    <a:pt x="3322202" y="6191250"/>
                  </a:cubicBezTo>
                  <a:cubicBezTo>
                    <a:pt x="3168184" y="6157417"/>
                    <a:pt x="2807973" y="6179568"/>
                    <a:pt x="2536806" y="6191250"/>
                  </a:cubicBezTo>
                  <a:cubicBezTo>
                    <a:pt x="2265639" y="6202932"/>
                    <a:pt x="2241798" y="6171447"/>
                    <a:pt x="1968070" y="6191250"/>
                  </a:cubicBezTo>
                  <a:cubicBezTo>
                    <a:pt x="1694342" y="6211053"/>
                    <a:pt x="1788498" y="6199309"/>
                    <a:pt x="1615996" y="6191250"/>
                  </a:cubicBezTo>
                  <a:cubicBezTo>
                    <a:pt x="1443494" y="6183191"/>
                    <a:pt x="585398" y="6176641"/>
                    <a:pt x="288946" y="6191250"/>
                  </a:cubicBezTo>
                  <a:cubicBezTo>
                    <a:pt x="135037" y="6218431"/>
                    <a:pt x="-26269" y="6056504"/>
                    <a:pt x="0" y="5902304"/>
                  </a:cubicBezTo>
                  <a:cubicBezTo>
                    <a:pt x="-1063" y="5740071"/>
                    <a:pt x="-27554" y="5580725"/>
                    <a:pt x="0" y="5334731"/>
                  </a:cubicBezTo>
                  <a:cubicBezTo>
                    <a:pt x="27554" y="5088737"/>
                    <a:pt x="19755" y="5099439"/>
                    <a:pt x="0" y="4879425"/>
                  </a:cubicBezTo>
                  <a:cubicBezTo>
                    <a:pt x="-19755" y="4659411"/>
                    <a:pt x="4441" y="4620701"/>
                    <a:pt x="0" y="4367986"/>
                  </a:cubicBezTo>
                  <a:cubicBezTo>
                    <a:pt x="-4441" y="4115271"/>
                    <a:pt x="-14886" y="3892824"/>
                    <a:pt x="0" y="3688146"/>
                  </a:cubicBezTo>
                  <a:cubicBezTo>
                    <a:pt x="14886" y="3483468"/>
                    <a:pt x="-1832" y="3232828"/>
                    <a:pt x="0" y="2952173"/>
                  </a:cubicBezTo>
                  <a:cubicBezTo>
                    <a:pt x="1832" y="2671518"/>
                    <a:pt x="-3359" y="2485217"/>
                    <a:pt x="0" y="2328466"/>
                  </a:cubicBezTo>
                  <a:cubicBezTo>
                    <a:pt x="3359" y="2171715"/>
                    <a:pt x="16427" y="1995672"/>
                    <a:pt x="0" y="1817027"/>
                  </a:cubicBezTo>
                  <a:cubicBezTo>
                    <a:pt x="-16427" y="1638382"/>
                    <a:pt x="2635" y="1252303"/>
                    <a:pt x="0" y="1081053"/>
                  </a:cubicBezTo>
                  <a:cubicBezTo>
                    <a:pt x="-2635" y="909803"/>
                    <a:pt x="16399" y="577193"/>
                    <a:pt x="0" y="288946"/>
                  </a:cubicBezTo>
                  <a:close/>
                </a:path>
                <a:path w="11410950" h="6191250" stroke="0" extrusionOk="0">
                  <a:moveTo>
                    <a:pt x="0" y="288946"/>
                  </a:moveTo>
                  <a:cubicBezTo>
                    <a:pt x="26670" y="130211"/>
                    <a:pt x="127145" y="-20141"/>
                    <a:pt x="288946" y="0"/>
                  </a:cubicBezTo>
                  <a:cubicBezTo>
                    <a:pt x="667520" y="8583"/>
                    <a:pt x="703292" y="-25076"/>
                    <a:pt x="1074343" y="0"/>
                  </a:cubicBezTo>
                  <a:cubicBezTo>
                    <a:pt x="1445394" y="25076"/>
                    <a:pt x="1266478" y="1941"/>
                    <a:pt x="1426417" y="0"/>
                  </a:cubicBezTo>
                  <a:cubicBezTo>
                    <a:pt x="1586356" y="-1941"/>
                    <a:pt x="1619579" y="-8379"/>
                    <a:pt x="1778491" y="0"/>
                  </a:cubicBezTo>
                  <a:cubicBezTo>
                    <a:pt x="1937403" y="8379"/>
                    <a:pt x="2189466" y="-21331"/>
                    <a:pt x="2455558" y="0"/>
                  </a:cubicBezTo>
                  <a:cubicBezTo>
                    <a:pt x="2721650" y="21331"/>
                    <a:pt x="2707445" y="13775"/>
                    <a:pt x="2807632" y="0"/>
                  </a:cubicBezTo>
                  <a:cubicBezTo>
                    <a:pt x="2907819" y="-13775"/>
                    <a:pt x="3148190" y="-5614"/>
                    <a:pt x="3268037" y="0"/>
                  </a:cubicBezTo>
                  <a:cubicBezTo>
                    <a:pt x="3387885" y="5614"/>
                    <a:pt x="3470114" y="16186"/>
                    <a:pt x="3620111" y="0"/>
                  </a:cubicBezTo>
                  <a:cubicBezTo>
                    <a:pt x="3770108" y="-16186"/>
                    <a:pt x="4135353" y="-32748"/>
                    <a:pt x="4513839" y="0"/>
                  </a:cubicBezTo>
                  <a:cubicBezTo>
                    <a:pt x="4892325" y="32748"/>
                    <a:pt x="4956979" y="17967"/>
                    <a:pt x="5082574" y="0"/>
                  </a:cubicBezTo>
                  <a:cubicBezTo>
                    <a:pt x="5208170" y="-17967"/>
                    <a:pt x="5409392" y="-11831"/>
                    <a:pt x="5542979" y="0"/>
                  </a:cubicBezTo>
                  <a:cubicBezTo>
                    <a:pt x="5676567" y="11831"/>
                    <a:pt x="5777287" y="8879"/>
                    <a:pt x="6003384" y="0"/>
                  </a:cubicBezTo>
                  <a:cubicBezTo>
                    <a:pt x="6229481" y="-8879"/>
                    <a:pt x="6192865" y="-4791"/>
                    <a:pt x="6355458" y="0"/>
                  </a:cubicBezTo>
                  <a:cubicBezTo>
                    <a:pt x="6518051" y="4791"/>
                    <a:pt x="6593322" y="17522"/>
                    <a:pt x="6707533" y="0"/>
                  </a:cubicBezTo>
                  <a:cubicBezTo>
                    <a:pt x="6821744" y="-17522"/>
                    <a:pt x="7158462" y="-11398"/>
                    <a:pt x="7492930" y="0"/>
                  </a:cubicBezTo>
                  <a:cubicBezTo>
                    <a:pt x="7827398" y="11398"/>
                    <a:pt x="7726281" y="1925"/>
                    <a:pt x="7845004" y="0"/>
                  </a:cubicBezTo>
                  <a:cubicBezTo>
                    <a:pt x="7963727" y="-1925"/>
                    <a:pt x="8226464" y="7905"/>
                    <a:pt x="8413740" y="0"/>
                  </a:cubicBezTo>
                  <a:cubicBezTo>
                    <a:pt x="8601016" y="-7905"/>
                    <a:pt x="8672553" y="-15068"/>
                    <a:pt x="8874144" y="0"/>
                  </a:cubicBezTo>
                  <a:cubicBezTo>
                    <a:pt x="9075735" y="15068"/>
                    <a:pt x="9294610" y="3015"/>
                    <a:pt x="9659541" y="0"/>
                  </a:cubicBezTo>
                  <a:cubicBezTo>
                    <a:pt x="10024472" y="-3015"/>
                    <a:pt x="9917931" y="-15691"/>
                    <a:pt x="10011616" y="0"/>
                  </a:cubicBezTo>
                  <a:cubicBezTo>
                    <a:pt x="10105302" y="15691"/>
                    <a:pt x="10816923" y="-15189"/>
                    <a:pt x="11122004" y="0"/>
                  </a:cubicBezTo>
                  <a:cubicBezTo>
                    <a:pt x="11270137" y="-4468"/>
                    <a:pt x="11392735" y="146536"/>
                    <a:pt x="11410950" y="288946"/>
                  </a:cubicBezTo>
                  <a:cubicBezTo>
                    <a:pt x="11425734" y="392529"/>
                    <a:pt x="11407816" y="581433"/>
                    <a:pt x="11410950" y="800385"/>
                  </a:cubicBezTo>
                  <a:cubicBezTo>
                    <a:pt x="11414084" y="1019337"/>
                    <a:pt x="11404684" y="1178312"/>
                    <a:pt x="11410950" y="1536359"/>
                  </a:cubicBezTo>
                  <a:cubicBezTo>
                    <a:pt x="11417216" y="1894406"/>
                    <a:pt x="11407272" y="1888495"/>
                    <a:pt x="11410950" y="2103932"/>
                  </a:cubicBezTo>
                  <a:cubicBezTo>
                    <a:pt x="11414628" y="2319369"/>
                    <a:pt x="11429119" y="2367810"/>
                    <a:pt x="11410950" y="2615371"/>
                  </a:cubicBezTo>
                  <a:cubicBezTo>
                    <a:pt x="11392781" y="2862932"/>
                    <a:pt x="11432456" y="2982484"/>
                    <a:pt x="11410950" y="3126810"/>
                  </a:cubicBezTo>
                  <a:cubicBezTo>
                    <a:pt x="11389444" y="3271136"/>
                    <a:pt x="11413717" y="3550945"/>
                    <a:pt x="11410950" y="3862784"/>
                  </a:cubicBezTo>
                  <a:cubicBezTo>
                    <a:pt x="11408183" y="4174623"/>
                    <a:pt x="11420152" y="4189416"/>
                    <a:pt x="11410950" y="4374223"/>
                  </a:cubicBezTo>
                  <a:cubicBezTo>
                    <a:pt x="11401748" y="4559030"/>
                    <a:pt x="11396831" y="4879961"/>
                    <a:pt x="11410950" y="5054063"/>
                  </a:cubicBezTo>
                  <a:cubicBezTo>
                    <a:pt x="11425069" y="5228165"/>
                    <a:pt x="11375378" y="5497911"/>
                    <a:pt x="11410950" y="5902304"/>
                  </a:cubicBezTo>
                  <a:cubicBezTo>
                    <a:pt x="11382918" y="6078196"/>
                    <a:pt x="11281488" y="6212655"/>
                    <a:pt x="11122004" y="6191250"/>
                  </a:cubicBezTo>
                  <a:cubicBezTo>
                    <a:pt x="10810170" y="6155293"/>
                    <a:pt x="10549867" y="6162301"/>
                    <a:pt x="10228277" y="6191250"/>
                  </a:cubicBezTo>
                  <a:cubicBezTo>
                    <a:pt x="9906687" y="6220199"/>
                    <a:pt x="9980034" y="6190987"/>
                    <a:pt x="9876202" y="6191250"/>
                  </a:cubicBezTo>
                  <a:cubicBezTo>
                    <a:pt x="9772370" y="6191513"/>
                    <a:pt x="9500396" y="6163228"/>
                    <a:pt x="9199136" y="6191250"/>
                  </a:cubicBezTo>
                  <a:cubicBezTo>
                    <a:pt x="8897876" y="6219272"/>
                    <a:pt x="8598872" y="6226243"/>
                    <a:pt x="8413740" y="6191250"/>
                  </a:cubicBezTo>
                  <a:cubicBezTo>
                    <a:pt x="8228608" y="6156257"/>
                    <a:pt x="8175023" y="6179814"/>
                    <a:pt x="8061665" y="6191250"/>
                  </a:cubicBezTo>
                  <a:cubicBezTo>
                    <a:pt x="7948307" y="6202686"/>
                    <a:pt x="7568410" y="6164279"/>
                    <a:pt x="7276268" y="6191250"/>
                  </a:cubicBezTo>
                  <a:cubicBezTo>
                    <a:pt x="6984126" y="6218221"/>
                    <a:pt x="7032029" y="6205397"/>
                    <a:pt x="6924194" y="6191250"/>
                  </a:cubicBezTo>
                  <a:cubicBezTo>
                    <a:pt x="6816359" y="6177103"/>
                    <a:pt x="6264310" y="6181625"/>
                    <a:pt x="6030467" y="6191250"/>
                  </a:cubicBezTo>
                  <a:cubicBezTo>
                    <a:pt x="5796624" y="6200875"/>
                    <a:pt x="5769913" y="6198518"/>
                    <a:pt x="5570062" y="6191250"/>
                  </a:cubicBezTo>
                  <a:cubicBezTo>
                    <a:pt x="5370212" y="6183982"/>
                    <a:pt x="5294819" y="6170073"/>
                    <a:pt x="5109657" y="6191250"/>
                  </a:cubicBezTo>
                  <a:cubicBezTo>
                    <a:pt x="4924496" y="6212427"/>
                    <a:pt x="4674616" y="6201274"/>
                    <a:pt x="4540921" y="6191250"/>
                  </a:cubicBezTo>
                  <a:cubicBezTo>
                    <a:pt x="4407226" y="6181226"/>
                    <a:pt x="4265700" y="6173955"/>
                    <a:pt x="4188847" y="6191250"/>
                  </a:cubicBezTo>
                  <a:cubicBezTo>
                    <a:pt x="4111994" y="6208545"/>
                    <a:pt x="3889109" y="6199896"/>
                    <a:pt x="3728442" y="6191250"/>
                  </a:cubicBezTo>
                  <a:cubicBezTo>
                    <a:pt x="3567775" y="6182604"/>
                    <a:pt x="3210663" y="6171193"/>
                    <a:pt x="2943045" y="6191250"/>
                  </a:cubicBezTo>
                  <a:cubicBezTo>
                    <a:pt x="2675427" y="6211307"/>
                    <a:pt x="2708228" y="6178432"/>
                    <a:pt x="2590971" y="6191250"/>
                  </a:cubicBezTo>
                  <a:cubicBezTo>
                    <a:pt x="2473714" y="6204068"/>
                    <a:pt x="1972291" y="6163091"/>
                    <a:pt x="1805574" y="6191250"/>
                  </a:cubicBezTo>
                  <a:cubicBezTo>
                    <a:pt x="1638857" y="6219409"/>
                    <a:pt x="1609123" y="6187298"/>
                    <a:pt x="1453500" y="6191250"/>
                  </a:cubicBezTo>
                  <a:cubicBezTo>
                    <a:pt x="1297877" y="6195202"/>
                    <a:pt x="776047" y="6209474"/>
                    <a:pt x="288946" y="6191250"/>
                  </a:cubicBezTo>
                  <a:cubicBezTo>
                    <a:pt x="134799" y="6219121"/>
                    <a:pt x="-29243" y="6059973"/>
                    <a:pt x="0" y="5902304"/>
                  </a:cubicBezTo>
                  <a:cubicBezTo>
                    <a:pt x="5536" y="5569813"/>
                    <a:pt x="-17974" y="5384141"/>
                    <a:pt x="0" y="5222464"/>
                  </a:cubicBezTo>
                  <a:cubicBezTo>
                    <a:pt x="17974" y="5060787"/>
                    <a:pt x="6426" y="4944626"/>
                    <a:pt x="0" y="4767158"/>
                  </a:cubicBezTo>
                  <a:cubicBezTo>
                    <a:pt x="-6426" y="4589690"/>
                    <a:pt x="14082" y="4423873"/>
                    <a:pt x="0" y="4087318"/>
                  </a:cubicBezTo>
                  <a:cubicBezTo>
                    <a:pt x="-14082" y="3750763"/>
                    <a:pt x="28087" y="3697117"/>
                    <a:pt x="0" y="3519745"/>
                  </a:cubicBezTo>
                  <a:cubicBezTo>
                    <a:pt x="-28087" y="3342373"/>
                    <a:pt x="-19794" y="3109243"/>
                    <a:pt x="0" y="2839905"/>
                  </a:cubicBezTo>
                  <a:cubicBezTo>
                    <a:pt x="19794" y="2570567"/>
                    <a:pt x="10005" y="2593073"/>
                    <a:pt x="0" y="2384600"/>
                  </a:cubicBezTo>
                  <a:cubicBezTo>
                    <a:pt x="-10005" y="2176127"/>
                    <a:pt x="-4551" y="2057048"/>
                    <a:pt x="0" y="1760893"/>
                  </a:cubicBezTo>
                  <a:cubicBezTo>
                    <a:pt x="4551" y="1464738"/>
                    <a:pt x="-4204" y="1482901"/>
                    <a:pt x="0" y="1249454"/>
                  </a:cubicBezTo>
                  <a:cubicBezTo>
                    <a:pt x="4204" y="1016007"/>
                    <a:pt x="-33547" y="754261"/>
                    <a:pt x="0" y="288946"/>
                  </a:cubicBezTo>
                  <a:close/>
                </a:path>
              </a:pathLst>
            </a:custGeom>
            <a:solidFill>
              <a:schemeClr val="bg1"/>
            </a:solidFill>
            <a:ln w="57150">
              <a:solidFill>
                <a:srgbClr val="77412F"/>
              </a:solidFill>
              <a:extLst>
                <a:ext uri="{C807C97D-BFC1-408E-A445-0C87EB9F89A2}">
                  <ask:lineSketchStyleProps xmlns:ask="http://schemas.microsoft.com/office/drawing/2018/sketchyshapes" sd="266956558">
                    <a:prstGeom prst="roundRect">
                      <a:avLst>
                        <a:gd name="adj" fmla="val 4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grpSp>
      <p:sp>
        <p:nvSpPr>
          <p:cNvPr id="7" name="TextBox 6">
            <a:extLst>
              <a:ext uri="{FF2B5EF4-FFF2-40B4-BE49-F238E27FC236}">
                <a16:creationId xmlns:a16="http://schemas.microsoft.com/office/drawing/2014/main" id="{563741BA-EE41-43B9-91FB-1682893430F1}"/>
              </a:ext>
            </a:extLst>
          </p:cNvPr>
          <p:cNvSpPr txBox="1"/>
          <p:nvPr/>
        </p:nvSpPr>
        <p:spPr>
          <a:xfrm>
            <a:off x="663369" y="375389"/>
            <a:ext cx="7817262" cy="1200329"/>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 typeface="Arial"/>
              <a:buNone/>
              <a:tabLst/>
              <a:defRPr/>
            </a:pPr>
            <a:r>
              <a:rPr kumimoji="0" lang="en-US" sz="2400" b="0" i="1" u="sng"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sym typeface="Arial"/>
              </a:rPr>
              <a:t>Bài 1:</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Một trường tiểu học đã</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thống kê phương tiện di chuyển</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từ nhà đến trường của học sinh</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vào một ngày trong tuần. Kết quả</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điều tra thể hiện ở biểu đồ bên.</a:t>
            </a:r>
            <a:endPar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17" name="TextBox 16">
            <a:extLst>
              <a:ext uri="{FF2B5EF4-FFF2-40B4-BE49-F238E27FC236}">
                <a16:creationId xmlns:a16="http://schemas.microsoft.com/office/drawing/2014/main" id="{CA894E32-7C03-4A2A-89C0-EF90B5B8D43C}"/>
              </a:ext>
            </a:extLst>
          </p:cNvPr>
          <p:cNvSpPr txBox="1"/>
          <p:nvPr/>
        </p:nvSpPr>
        <p:spPr>
          <a:xfrm>
            <a:off x="556628" y="1701076"/>
            <a:ext cx="4910440" cy="784830"/>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 typeface="Arial"/>
              <a:buNone/>
              <a:tabLst/>
              <a:defRPr/>
            </a:pPr>
            <a:r>
              <a:rPr kumimoji="0" lang="vi-VN" sz="225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sym typeface="Arial"/>
              </a:rPr>
              <a:t>b) </a:t>
            </a:r>
            <a:r>
              <a:rPr kumimoji="0" lang="vi-VN" sz="22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Học sinh đến trường bằng</a:t>
            </a:r>
            <a:r>
              <a:rPr kumimoji="0" lang="en-US" sz="22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2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những cách nào?</a:t>
            </a:r>
          </a:p>
        </p:txBody>
      </p:sp>
      <p:sp>
        <p:nvSpPr>
          <p:cNvPr id="5" name="Rectangle: Rounded Corners 4">
            <a:extLst>
              <a:ext uri="{FF2B5EF4-FFF2-40B4-BE49-F238E27FC236}">
                <a16:creationId xmlns:a16="http://schemas.microsoft.com/office/drawing/2014/main" id="{3826B96E-5A36-A9BE-6529-68F6AAF449F4}"/>
              </a:ext>
            </a:extLst>
          </p:cNvPr>
          <p:cNvSpPr/>
          <p:nvPr/>
        </p:nvSpPr>
        <p:spPr>
          <a:xfrm>
            <a:off x="663369" y="2838203"/>
            <a:ext cx="4803699" cy="1733797"/>
          </a:xfrm>
          <a:prstGeom prst="roundRect">
            <a:avLst/>
          </a:prstGeom>
          <a:solidFill>
            <a:schemeClr val="bg1"/>
          </a:solidFill>
          <a:ln>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78740" lvl="0" algn="ctr">
              <a:lnSpc>
                <a:spcPct val="120000"/>
              </a:lnSpc>
              <a:buSzPts val="1200"/>
              <a:tabLst>
                <a:tab pos="220345" algn="l"/>
              </a:tabLst>
            </a:pPr>
            <a:r>
              <a:rPr lang="vi-VN" sz="2400" spc="-15">
                <a:solidFill>
                  <a:srgbClr val="FF0000"/>
                </a:solidFill>
                <a:ea typeface="Times New Roman" panose="02020603050405020304" pitchFamily="18" charset="0"/>
              </a:rPr>
              <a:t>HS đến trường bằng các</a:t>
            </a:r>
            <a:r>
              <a:rPr lang="en-US" sz="2400" spc="-15">
                <a:solidFill>
                  <a:srgbClr val="FF0000"/>
                </a:solidFill>
                <a:ea typeface="Times New Roman" panose="02020603050405020304" pitchFamily="18" charset="0"/>
              </a:rPr>
              <a:t> </a:t>
            </a:r>
            <a:r>
              <a:rPr lang="vi-VN" sz="2400" spc="-15">
                <a:solidFill>
                  <a:srgbClr val="FF0000"/>
                </a:solidFill>
                <a:ea typeface="Times New Roman" panose="02020603050405020304" pitchFamily="18" charset="0"/>
              </a:rPr>
              <a:t>phương tiện: </a:t>
            </a:r>
            <a:r>
              <a:rPr lang="vi-VN" sz="2400" spc="-15">
                <a:solidFill>
                  <a:srgbClr val="0070C0"/>
                </a:solidFill>
                <a:ea typeface="Times New Roman" panose="02020603050405020304" pitchFamily="18" charset="0"/>
              </a:rPr>
              <a:t>xe máy, xe đạp, đi bộ, phương tiện khác.</a:t>
            </a:r>
            <a:endParaRPr kumimoji="0" lang="en-US" sz="2000" b="0" i="0" u="none" strike="noStrike" kern="0" cap="none" spc="-15" normalizeH="0" baseline="0" noProof="0">
              <a:ln>
                <a:noFill/>
              </a:ln>
              <a:solidFill>
                <a:srgbClr val="0070C0"/>
              </a:solidFill>
              <a:effectLst/>
              <a:uLnTx/>
              <a:uFillTx/>
              <a:latin typeface="Arial"/>
              <a:ea typeface="Times New Roman" panose="02020603050405020304" pitchFamily="18" charset="0"/>
              <a:sym typeface="Arial"/>
            </a:endParaRPr>
          </a:p>
        </p:txBody>
      </p:sp>
      <p:pic>
        <p:nvPicPr>
          <p:cNvPr id="6" name="Picture 5">
            <a:extLst>
              <a:ext uri="{FF2B5EF4-FFF2-40B4-BE49-F238E27FC236}">
                <a16:creationId xmlns:a16="http://schemas.microsoft.com/office/drawing/2014/main" id="{F332A3B4-3BF6-F772-99E2-4F42F09C2E00}"/>
              </a:ext>
            </a:extLst>
          </p:cNvPr>
          <p:cNvPicPr>
            <a:picLocks noChangeAspect="1"/>
          </p:cNvPicPr>
          <p:nvPr/>
        </p:nvPicPr>
        <p:blipFill>
          <a:blip r:embed="rId2"/>
          <a:stretch>
            <a:fillRect/>
          </a:stretch>
        </p:blipFill>
        <p:spPr>
          <a:xfrm>
            <a:off x="5808328" y="1575718"/>
            <a:ext cx="2642675" cy="3121884"/>
          </a:xfrm>
          <a:prstGeom prst="rect">
            <a:avLst/>
          </a:prstGeom>
        </p:spPr>
      </p:pic>
    </p:spTree>
    <p:extLst>
      <p:ext uri="{BB962C8B-B14F-4D97-AF65-F5344CB8AC3E}">
        <p14:creationId xmlns:p14="http://schemas.microsoft.com/office/powerpoint/2010/main" val="17644785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FCF4D55-5749-45FF-86E6-0290286F13CC}"/>
              </a:ext>
            </a:extLst>
          </p:cNvPr>
          <p:cNvGrpSpPr/>
          <p:nvPr/>
        </p:nvGrpSpPr>
        <p:grpSpPr>
          <a:xfrm>
            <a:off x="0" y="0"/>
            <a:ext cx="9144000" cy="5143500"/>
            <a:chOff x="0" y="0"/>
            <a:chExt cx="12192000" cy="6858000"/>
          </a:xfrm>
        </p:grpSpPr>
        <p:sp>
          <p:nvSpPr>
            <p:cNvPr id="3" name="Rectangle 2">
              <a:extLst>
                <a:ext uri="{FF2B5EF4-FFF2-40B4-BE49-F238E27FC236}">
                  <a16:creationId xmlns:a16="http://schemas.microsoft.com/office/drawing/2014/main" id="{7E103D0B-B6FF-4DD3-AC34-630618B396B4}"/>
                </a:ext>
              </a:extLst>
            </p:cNvPr>
            <p:cNvSpPr/>
            <p:nvPr/>
          </p:nvSpPr>
          <p:spPr>
            <a:xfrm>
              <a:off x="0" y="0"/>
              <a:ext cx="12192000" cy="6858000"/>
            </a:xfrm>
            <a:prstGeom prst="rect">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4" name="Rectangle: Rounded Corners 3">
              <a:extLst>
                <a:ext uri="{FF2B5EF4-FFF2-40B4-BE49-F238E27FC236}">
                  <a16:creationId xmlns:a16="http://schemas.microsoft.com/office/drawing/2014/main" id="{FF960EA2-7E81-4F84-AF15-5BD88D83FA41}"/>
                </a:ext>
              </a:extLst>
            </p:cNvPr>
            <p:cNvSpPr/>
            <p:nvPr/>
          </p:nvSpPr>
          <p:spPr>
            <a:xfrm>
              <a:off x="361950" y="333375"/>
              <a:ext cx="11410950" cy="6191250"/>
            </a:xfrm>
            <a:custGeom>
              <a:avLst/>
              <a:gdLst>
                <a:gd name="connsiteX0" fmla="*/ 0 w 11410950"/>
                <a:gd name="connsiteY0" fmla="*/ 288946 h 6191250"/>
                <a:gd name="connsiteX1" fmla="*/ 288946 w 11410950"/>
                <a:gd name="connsiteY1" fmla="*/ 0 h 6191250"/>
                <a:gd name="connsiteX2" fmla="*/ 749351 w 11410950"/>
                <a:gd name="connsiteY2" fmla="*/ 0 h 6191250"/>
                <a:gd name="connsiteX3" fmla="*/ 1534748 w 11410950"/>
                <a:gd name="connsiteY3" fmla="*/ 0 h 6191250"/>
                <a:gd name="connsiteX4" fmla="*/ 1886822 w 11410950"/>
                <a:gd name="connsiteY4" fmla="*/ 0 h 6191250"/>
                <a:gd name="connsiteX5" fmla="*/ 2563888 w 11410950"/>
                <a:gd name="connsiteY5" fmla="*/ 0 h 6191250"/>
                <a:gd name="connsiteX6" fmla="*/ 3024293 w 11410950"/>
                <a:gd name="connsiteY6" fmla="*/ 0 h 6191250"/>
                <a:gd name="connsiteX7" fmla="*/ 3701359 w 11410950"/>
                <a:gd name="connsiteY7" fmla="*/ 0 h 6191250"/>
                <a:gd name="connsiteX8" fmla="*/ 4378425 w 11410950"/>
                <a:gd name="connsiteY8" fmla="*/ 0 h 6191250"/>
                <a:gd name="connsiteX9" fmla="*/ 5163822 w 11410950"/>
                <a:gd name="connsiteY9" fmla="*/ 0 h 6191250"/>
                <a:gd name="connsiteX10" fmla="*/ 5949219 w 11410950"/>
                <a:gd name="connsiteY10" fmla="*/ 0 h 6191250"/>
                <a:gd name="connsiteX11" fmla="*/ 6626285 w 11410950"/>
                <a:gd name="connsiteY11" fmla="*/ 0 h 6191250"/>
                <a:gd name="connsiteX12" fmla="*/ 7520012 w 11410950"/>
                <a:gd name="connsiteY12" fmla="*/ 0 h 6191250"/>
                <a:gd name="connsiteX13" fmla="*/ 7980417 w 11410950"/>
                <a:gd name="connsiteY13" fmla="*/ 0 h 6191250"/>
                <a:gd name="connsiteX14" fmla="*/ 8765814 w 11410950"/>
                <a:gd name="connsiteY14" fmla="*/ 0 h 6191250"/>
                <a:gd name="connsiteX15" fmla="*/ 9117888 w 11410950"/>
                <a:gd name="connsiteY15" fmla="*/ 0 h 6191250"/>
                <a:gd name="connsiteX16" fmla="*/ 9903285 w 11410950"/>
                <a:gd name="connsiteY16" fmla="*/ 0 h 6191250"/>
                <a:gd name="connsiteX17" fmla="*/ 10363690 w 11410950"/>
                <a:gd name="connsiteY17" fmla="*/ 0 h 6191250"/>
                <a:gd name="connsiteX18" fmla="*/ 11122004 w 11410950"/>
                <a:gd name="connsiteY18" fmla="*/ 0 h 6191250"/>
                <a:gd name="connsiteX19" fmla="*/ 11410950 w 11410950"/>
                <a:gd name="connsiteY19" fmla="*/ 288946 h 6191250"/>
                <a:gd name="connsiteX20" fmla="*/ 11410950 w 11410950"/>
                <a:gd name="connsiteY20" fmla="*/ 968786 h 6191250"/>
                <a:gd name="connsiteX21" fmla="*/ 11410950 w 11410950"/>
                <a:gd name="connsiteY21" fmla="*/ 1592492 h 6191250"/>
                <a:gd name="connsiteX22" fmla="*/ 11410950 w 11410950"/>
                <a:gd name="connsiteY22" fmla="*/ 2047798 h 6191250"/>
                <a:gd name="connsiteX23" fmla="*/ 11410950 w 11410950"/>
                <a:gd name="connsiteY23" fmla="*/ 2503104 h 6191250"/>
                <a:gd name="connsiteX24" fmla="*/ 11410950 w 11410950"/>
                <a:gd name="connsiteY24" fmla="*/ 3014543 h 6191250"/>
                <a:gd name="connsiteX25" fmla="*/ 11410950 w 11410950"/>
                <a:gd name="connsiteY25" fmla="*/ 3469849 h 6191250"/>
                <a:gd name="connsiteX26" fmla="*/ 11410950 w 11410950"/>
                <a:gd name="connsiteY26" fmla="*/ 4093555 h 6191250"/>
                <a:gd name="connsiteX27" fmla="*/ 11410950 w 11410950"/>
                <a:gd name="connsiteY27" fmla="*/ 4829529 h 6191250"/>
                <a:gd name="connsiteX28" fmla="*/ 11410950 w 11410950"/>
                <a:gd name="connsiteY28" fmla="*/ 5902304 h 6191250"/>
                <a:gd name="connsiteX29" fmla="*/ 11122004 w 11410950"/>
                <a:gd name="connsiteY29" fmla="*/ 6191250 h 6191250"/>
                <a:gd name="connsiteX30" fmla="*/ 10228277 w 11410950"/>
                <a:gd name="connsiteY30" fmla="*/ 6191250 h 6191250"/>
                <a:gd name="connsiteX31" fmla="*/ 9767872 w 11410950"/>
                <a:gd name="connsiteY31" fmla="*/ 6191250 h 6191250"/>
                <a:gd name="connsiteX32" fmla="*/ 9199136 w 11410950"/>
                <a:gd name="connsiteY32" fmla="*/ 6191250 h 6191250"/>
                <a:gd name="connsiteX33" fmla="*/ 8413740 w 11410950"/>
                <a:gd name="connsiteY33" fmla="*/ 6191250 h 6191250"/>
                <a:gd name="connsiteX34" fmla="*/ 7953335 w 11410950"/>
                <a:gd name="connsiteY34" fmla="*/ 6191250 h 6191250"/>
                <a:gd name="connsiteX35" fmla="*/ 7601260 w 11410950"/>
                <a:gd name="connsiteY35" fmla="*/ 6191250 h 6191250"/>
                <a:gd name="connsiteX36" fmla="*/ 6815863 w 11410950"/>
                <a:gd name="connsiteY36" fmla="*/ 6191250 h 6191250"/>
                <a:gd name="connsiteX37" fmla="*/ 6030467 w 11410950"/>
                <a:gd name="connsiteY37" fmla="*/ 6191250 h 6191250"/>
                <a:gd name="connsiteX38" fmla="*/ 5678392 w 11410950"/>
                <a:gd name="connsiteY38" fmla="*/ 6191250 h 6191250"/>
                <a:gd name="connsiteX39" fmla="*/ 4892996 w 11410950"/>
                <a:gd name="connsiteY39" fmla="*/ 6191250 h 6191250"/>
                <a:gd name="connsiteX40" fmla="*/ 3999268 w 11410950"/>
                <a:gd name="connsiteY40" fmla="*/ 6191250 h 6191250"/>
                <a:gd name="connsiteX41" fmla="*/ 3322202 w 11410950"/>
                <a:gd name="connsiteY41" fmla="*/ 6191250 h 6191250"/>
                <a:gd name="connsiteX42" fmla="*/ 2536806 w 11410950"/>
                <a:gd name="connsiteY42" fmla="*/ 6191250 h 6191250"/>
                <a:gd name="connsiteX43" fmla="*/ 1968070 w 11410950"/>
                <a:gd name="connsiteY43" fmla="*/ 6191250 h 6191250"/>
                <a:gd name="connsiteX44" fmla="*/ 1615996 w 11410950"/>
                <a:gd name="connsiteY44" fmla="*/ 6191250 h 6191250"/>
                <a:gd name="connsiteX45" fmla="*/ 288946 w 11410950"/>
                <a:gd name="connsiteY45" fmla="*/ 6191250 h 6191250"/>
                <a:gd name="connsiteX46" fmla="*/ 0 w 11410950"/>
                <a:gd name="connsiteY46" fmla="*/ 5902304 h 6191250"/>
                <a:gd name="connsiteX47" fmla="*/ 0 w 11410950"/>
                <a:gd name="connsiteY47" fmla="*/ 5334731 h 6191250"/>
                <a:gd name="connsiteX48" fmla="*/ 0 w 11410950"/>
                <a:gd name="connsiteY48" fmla="*/ 4879425 h 6191250"/>
                <a:gd name="connsiteX49" fmla="*/ 0 w 11410950"/>
                <a:gd name="connsiteY49" fmla="*/ 4367986 h 6191250"/>
                <a:gd name="connsiteX50" fmla="*/ 0 w 11410950"/>
                <a:gd name="connsiteY50" fmla="*/ 3688146 h 6191250"/>
                <a:gd name="connsiteX51" fmla="*/ 0 w 11410950"/>
                <a:gd name="connsiteY51" fmla="*/ 2952173 h 6191250"/>
                <a:gd name="connsiteX52" fmla="*/ 0 w 11410950"/>
                <a:gd name="connsiteY52" fmla="*/ 2328466 h 6191250"/>
                <a:gd name="connsiteX53" fmla="*/ 0 w 11410950"/>
                <a:gd name="connsiteY53" fmla="*/ 1817027 h 6191250"/>
                <a:gd name="connsiteX54" fmla="*/ 0 w 11410950"/>
                <a:gd name="connsiteY54" fmla="*/ 1081053 h 6191250"/>
                <a:gd name="connsiteX55" fmla="*/ 0 w 11410950"/>
                <a:gd name="connsiteY55" fmla="*/ 288946 h 619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410950" h="6191250" fill="none" extrusionOk="0">
                  <a:moveTo>
                    <a:pt x="0" y="288946"/>
                  </a:moveTo>
                  <a:cubicBezTo>
                    <a:pt x="-22134" y="123074"/>
                    <a:pt x="151012" y="-404"/>
                    <a:pt x="288946" y="0"/>
                  </a:cubicBezTo>
                  <a:cubicBezTo>
                    <a:pt x="458296" y="-19675"/>
                    <a:pt x="552972" y="5394"/>
                    <a:pt x="749351" y="0"/>
                  </a:cubicBezTo>
                  <a:cubicBezTo>
                    <a:pt x="945731" y="-5394"/>
                    <a:pt x="1146327" y="-26668"/>
                    <a:pt x="1534748" y="0"/>
                  </a:cubicBezTo>
                  <a:cubicBezTo>
                    <a:pt x="1923169" y="26668"/>
                    <a:pt x="1711722" y="12707"/>
                    <a:pt x="1886822" y="0"/>
                  </a:cubicBezTo>
                  <a:cubicBezTo>
                    <a:pt x="2061922" y="-12707"/>
                    <a:pt x="2353332" y="27817"/>
                    <a:pt x="2563888" y="0"/>
                  </a:cubicBezTo>
                  <a:cubicBezTo>
                    <a:pt x="2774444" y="-27817"/>
                    <a:pt x="2902013" y="9370"/>
                    <a:pt x="3024293" y="0"/>
                  </a:cubicBezTo>
                  <a:cubicBezTo>
                    <a:pt x="3146574" y="-9370"/>
                    <a:pt x="3489661" y="-5114"/>
                    <a:pt x="3701359" y="0"/>
                  </a:cubicBezTo>
                  <a:cubicBezTo>
                    <a:pt x="3913057" y="5114"/>
                    <a:pt x="4050457" y="-3275"/>
                    <a:pt x="4378425" y="0"/>
                  </a:cubicBezTo>
                  <a:cubicBezTo>
                    <a:pt x="4706393" y="3275"/>
                    <a:pt x="4854168" y="-2368"/>
                    <a:pt x="5163822" y="0"/>
                  </a:cubicBezTo>
                  <a:cubicBezTo>
                    <a:pt x="5473476" y="2368"/>
                    <a:pt x="5557908" y="4097"/>
                    <a:pt x="5949219" y="0"/>
                  </a:cubicBezTo>
                  <a:cubicBezTo>
                    <a:pt x="6340530" y="-4097"/>
                    <a:pt x="6335810" y="-33760"/>
                    <a:pt x="6626285" y="0"/>
                  </a:cubicBezTo>
                  <a:cubicBezTo>
                    <a:pt x="6916760" y="33760"/>
                    <a:pt x="7119234" y="1862"/>
                    <a:pt x="7520012" y="0"/>
                  </a:cubicBezTo>
                  <a:cubicBezTo>
                    <a:pt x="7920790" y="-1862"/>
                    <a:pt x="7752515" y="11658"/>
                    <a:pt x="7980417" y="0"/>
                  </a:cubicBezTo>
                  <a:cubicBezTo>
                    <a:pt x="8208320" y="-11658"/>
                    <a:pt x="8470869" y="35412"/>
                    <a:pt x="8765814" y="0"/>
                  </a:cubicBezTo>
                  <a:cubicBezTo>
                    <a:pt x="9060759" y="-35412"/>
                    <a:pt x="8945059" y="12809"/>
                    <a:pt x="9117888" y="0"/>
                  </a:cubicBezTo>
                  <a:cubicBezTo>
                    <a:pt x="9290717" y="-12809"/>
                    <a:pt x="9624962" y="-36424"/>
                    <a:pt x="9903285" y="0"/>
                  </a:cubicBezTo>
                  <a:cubicBezTo>
                    <a:pt x="10181608" y="36424"/>
                    <a:pt x="10147056" y="-3089"/>
                    <a:pt x="10363690" y="0"/>
                  </a:cubicBezTo>
                  <a:cubicBezTo>
                    <a:pt x="10580325" y="3089"/>
                    <a:pt x="10833356" y="-34929"/>
                    <a:pt x="11122004" y="0"/>
                  </a:cubicBezTo>
                  <a:cubicBezTo>
                    <a:pt x="11298607" y="28635"/>
                    <a:pt x="11418125" y="102856"/>
                    <a:pt x="11410950" y="288946"/>
                  </a:cubicBezTo>
                  <a:cubicBezTo>
                    <a:pt x="11399889" y="524596"/>
                    <a:pt x="11412628" y="735594"/>
                    <a:pt x="11410950" y="968786"/>
                  </a:cubicBezTo>
                  <a:cubicBezTo>
                    <a:pt x="11409272" y="1201978"/>
                    <a:pt x="11431432" y="1459291"/>
                    <a:pt x="11410950" y="1592492"/>
                  </a:cubicBezTo>
                  <a:cubicBezTo>
                    <a:pt x="11390468" y="1725693"/>
                    <a:pt x="11416215" y="1924920"/>
                    <a:pt x="11410950" y="2047798"/>
                  </a:cubicBezTo>
                  <a:cubicBezTo>
                    <a:pt x="11405685" y="2170676"/>
                    <a:pt x="11417070" y="2371602"/>
                    <a:pt x="11410950" y="2503104"/>
                  </a:cubicBezTo>
                  <a:cubicBezTo>
                    <a:pt x="11404830" y="2634606"/>
                    <a:pt x="11436296" y="2833936"/>
                    <a:pt x="11410950" y="3014543"/>
                  </a:cubicBezTo>
                  <a:cubicBezTo>
                    <a:pt x="11385604" y="3195150"/>
                    <a:pt x="11410174" y="3376236"/>
                    <a:pt x="11410950" y="3469849"/>
                  </a:cubicBezTo>
                  <a:cubicBezTo>
                    <a:pt x="11411726" y="3563462"/>
                    <a:pt x="11401448" y="3833477"/>
                    <a:pt x="11410950" y="4093555"/>
                  </a:cubicBezTo>
                  <a:cubicBezTo>
                    <a:pt x="11420452" y="4353633"/>
                    <a:pt x="11392276" y="4546757"/>
                    <a:pt x="11410950" y="4829529"/>
                  </a:cubicBezTo>
                  <a:cubicBezTo>
                    <a:pt x="11429624" y="5112301"/>
                    <a:pt x="11461619" y="5523290"/>
                    <a:pt x="11410950" y="5902304"/>
                  </a:cubicBezTo>
                  <a:cubicBezTo>
                    <a:pt x="11423343" y="6070407"/>
                    <a:pt x="11277883" y="6190597"/>
                    <a:pt x="11122004" y="6191250"/>
                  </a:cubicBezTo>
                  <a:cubicBezTo>
                    <a:pt x="10750324" y="6186285"/>
                    <a:pt x="10556255" y="6228296"/>
                    <a:pt x="10228277" y="6191250"/>
                  </a:cubicBezTo>
                  <a:cubicBezTo>
                    <a:pt x="9900299" y="6154204"/>
                    <a:pt x="9974006" y="6174710"/>
                    <a:pt x="9767872" y="6191250"/>
                  </a:cubicBezTo>
                  <a:cubicBezTo>
                    <a:pt x="9561738" y="6207790"/>
                    <a:pt x="9319281" y="6192586"/>
                    <a:pt x="9199136" y="6191250"/>
                  </a:cubicBezTo>
                  <a:cubicBezTo>
                    <a:pt x="9078991" y="6189914"/>
                    <a:pt x="8614165" y="6159226"/>
                    <a:pt x="8413740" y="6191250"/>
                  </a:cubicBezTo>
                  <a:cubicBezTo>
                    <a:pt x="8213315" y="6223274"/>
                    <a:pt x="8089637" y="6211246"/>
                    <a:pt x="7953335" y="6191250"/>
                  </a:cubicBezTo>
                  <a:cubicBezTo>
                    <a:pt x="7817033" y="6171254"/>
                    <a:pt x="7741691" y="6186122"/>
                    <a:pt x="7601260" y="6191250"/>
                  </a:cubicBezTo>
                  <a:cubicBezTo>
                    <a:pt x="7460829" y="6196378"/>
                    <a:pt x="7056774" y="6207527"/>
                    <a:pt x="6815863" y="6191250"/>
                  </a:cubicBezTo>
                  <a:cubicBezTo>
                    <a:pt x="6574952" y="6174973"/>
                    <a:pt x="6392791" y="6213780"/>
                    <a:pt x="6030467" y="6191250"/>
                  </a:cubicBezTo>
                  <a:cubicBezTo>
                    <a:pt x="5668143" y="6168720"/>
                    <a:pt x="5754916" y="6188003"/>
                    <a:pt x="5678392" y="6191250"/>
                  </a:cubicBezTo>
                  <a:cubicBezTo>
                    <a:pt x="5601868" y="6194497"/>
                    <a:pt x="5081746" y="6154820"/>
                    <a:pt x="4892996" y="6191250"/>
                  </a:cubicBezTo>
                  <a:cubicBezTo>
                    <a:pt x="4704246" y="6227680"/>
                    <a:pt x="4426439" y="6215400"/>
                    <a:pt x="3999268" y="6191250"/>
                  </a:cubicBezTo>
                  <a:cubicBezTo>
                    <a:pt x="3572097" y="6167100"/>
                    <a:pt x="3476220" y="6225083"/>
                    <a:pt x="3322202" y="6191250"/>
                  </a:cubicBezTo>
                  <a:cubicBezTo>
                    <a:pt x="3168184" y="6157417"/>
                    <a:pt x="2807973" y="6179568"/>
                    <a:pt x="2536806" y="6191250"/>
                  </a:cubicBezTo>
                  <a:cubicBezTo>
                    <a:pt x="2265639" y="6202932"/>
                    <a:pt x="2241798" y="6171447"/>
                    <a:pt x="1968070" y="6191250"/>
                  </a:cubicBezTo>
                  <a:cubicBezTo>
                    <a:pt x="1694342" y="6211053"/>
                    <a:pt x="1788498" y="6199309"/>
                    <a:pt x="1615996" y="6191250"/>
                  </a:cubicBezTo>
                  <a:cubicBezTo>
                    <a:pt x="1443494" y="6183191"/>
                    <a:pt x="585398" y="6176641"/>
                    <a:pt x="288946" y="6191250"/>
                  </a:cubicBezTo>
                  <a:cubicBezTo>
                    <a:pt x="135037" y="6218431"/>
                    <a:pt x="-26269" y="6056504"/>
                    <a:pt x="0" y="5902304"/>
                  </a:cubicBezTo>
                  <a:cubicBezTo>
                    <a:pt x="-1063" y="5740071"/>
                    <a:pt x="-27554" y="5580725"/>
                    <a:pt x="0" y="5334731"/>
                  </a:cubicBezTo>
                  <a:cubicBezTo>
                    <a:pt x="27554" y="5088737"/>
                    <a:pt x="19755" y="5099439"/>
                    <a:pt x="0" y="4879425"/>
                  </a:cubicBezTo>
                  <a:cubicBezTo>
                    <a:pt x="-19755" y="4659411"/>
                    <a:pt x="4441" y="4620701"/>
                    <a:pt x="0" y="4367986"/>
                  </a:cubicBezTo>
                  <a:cubicBezTo>
                    <a:pt x="-4441" y="4115271"/>
                    <a:pt x="-14886" y="3892824"/>
                    <a:pt x="0" y="3688146"/>
                  </a:cubicBezTo>
                  <a:cubicBezTo>
                    <a:pt x="14886" y="3483468"/>
                    <a:pt x="-1832" y="3232828"/>
                    <a:pt x="0" y="2952173"/>
                  </a:cubicBezTo>
                  <a:cubicBezTo>
                    <a:pt x="1832" y="2671518"/>
                    <a:pt x="-3359" y="2485217"/>
                    <a:pt x="0" y="2328466"/>
                  </a:cubicBezTo>
                  <a:cubicBezTo>
                    <a:pt x="3359" y="2171715"/>
                    <a:pt x="16427" y="1995672"/>
                    <a:pt x="0" y="1817027"/>
                  </a:cubicBezTo>
                  <a:cubicBezTo>
                    <a:pt x="-16427" y="1638382"/>
                    <a:pt x="2635" y="1252303"/>
                    <a:pt x="0" y="1081053"/>
                  </a:cubicBezTo>
                  <a:cubicBezTo>
                    <a:pt x="-2635" y="909803"/>
                    <a:pt x="16399" y="577193"/>
                    <a:pt x="0" y="288946"/>
                  </a:cubicBezTo>
                  <a:close/>
                </a:path>
                <a:path w="11410950" h="6191250" stroke="0" extrusionOk="0">
                  <a:moveTo>
                    <a:pt x="0" y="288946"/>
                  </a:moveTo>
                  <a:cubicBezTo>
                    <a:pt x="26670" y="130211"/>
                    <a:pt x="127145" y="-20141"/>
                    <a:pt x="288946" y="0"/>
                  </a:cubicBezTo>
                  <a:cubicBezTo>
                    <a:pt x="667520" y="8583"/>
                    <a:pt x="703292" y="-25076"/>
                    <a:pt x="1074343" y="0"/>
                  </a:cubicBezTo>
                  <a:cubicBezTo>
                    <a:pt x="1445394" y="25076"/>
                    <a:pt x="1266478" y="1941"/>
                    <a:pt x="1426417" y="0"/>
                  </a:cubicBezTo>
                  <a:cubicBezTo>
                    <a:pt x="1586356" y="-1941"/>
                    <a:pt x="1619579" y="-8379"/>
                    <a:pt x="1778491" y="0"/>
                  </a:cubicBezTo>
                  <a:cubicBezTo>
                    <a:pt x="1937403" y="8379"/>
                    <a:pt x="2189466" y="-21331"/>
                    <a:pt x="2455558" y="0"/>
                  </a:cubicBezTo>
                  <a:cubicBezTo>
                    <a:pt x="2721650" y="21331"/>
                    <a:pt x="2707445" y="13775"/>
                    <a:pt x="2807632" y="0"/>
                  </a:cubicBezTo>
                  <a:cubicBezTo>
                    <a:pt x="2907819" y="-13775"/>
                    <a:pt x="3148190" y="-5614"/>
                    <a:pt x="3268037" y="0"/>
                  </a:cubicBezTo>
                  <a:cubicBezTo>
                    <a:pt x="3387885" y="5614"/>
                    <a:pt x="3470114" y="16186"/>
                    <a:pt x="3620111" y="0"/>
                  </a:cubicBezTo>
                  <a:cubicBezTo>
                    <a:pt x="3770108" y="-16186"/>
                    <a:pt x="4135353" y="-32748"/>
                    <a:pt x="4513839" y="0"/>
                  </a:cubicBezTo>
                  <a:cubicBezTo>
                    <a:pt x="4892325" y="32748"/>
                    <a:pt x="4956979" y="17967"/>
                    <a:pt x="5082574" y="0"/>
                  </a:cubicBezTo>
                  <a:cubicBezTo>
                    <a:pt x="5208170" y="-17967"/>
                    <a:pt x="5409392" y="-11831"/>
                    <a:pt x="5542979" y="0"/>
                  </a:cubicBezTo>
                  <a:cubicBezTo>
                    <a:pt x="5676567" y="11831"/>
                    <a:pt x="5777287" y="8879"/>
                    <a:pt x="6003384" y="0"/>
                  </a:cubicBezTo>
                  <a:cubicBezTo>
                    <a:pt x="6229481" y="-8879"/>
                    <a:pt x="6192865" y="-4791"/>
                    <a:pt x="6355458" y="0"/>
                  </a:cubicBezTo>
                  <a:cubicBezTo>
                    <a:pt x="6518051" y="4791"/>
                    <a:pt x="6593322" y="17522"/>
                    <a:pt x="6707533" y="0"/>
                  </a:cubicBezTo>
                  <a:cubicBezTo>
                    <a:pt x="6821744" y="-17522"/>
                    <a:pt x="7158462" y="-11398"/>
                    <a:pt x="7492930" y="0"/>
                  </a:cubicBezTo>
                  <a:cubicBezTo>
                    <a:pt x="7827398" y="11398"/>
                    <a:pt x="7726281" y="1925"/>
                    <a:pt x="7845004" y="0"/>
                  </a:cubicBezTo>
                  <a:cubicBezTo>
                    <a:pt x="7963727" y="-1925"/>
                    <a:pt x="8226464" y="7905"/>
                    <a:pt x="8413740" y="0"/>
                  </a:cubicBezTo>
                  <a:cubicBezTo>
                    <a:pt x="8601016" y="-7905"/>
                    <a:pt x="8672553" y="-15068"/>
                    <a:pt x="8874144" y="0"/>
                  </a:cubicBezTo>
                  <a:cubicBezTo>
                    <a:pt x="9075735" y="15068"/>
                    <a:pt x="9294610" y="3015"/>
                    <a:pt x="9659541" y="0"/>
                  </a:cubicBezTo>
                  <a:cubicBezTo>
                    <a:pt x="10024472" y="-3015"/>
                    <a:pt x="9917931" y="-15691"/>
                    <a:pt x="10011616" y="0"/>
                  </a:cubicBezTo>
                  <a:cubicBezTo>
                    <a:pt x="10105302" y="15691"/>
                    <a:pt x="10816923" y="-15189"/>
                    <a:pt x="11122004" y="0"/>
                  </a:cubicBezTo>
                  <a:cubicBezTo>
                    <a:pt x="11270137" y="-4468"/>
                    <a:pt x="11392735" y="146536"/>
                    <a:pt x="11410950" y="288946"/>
                  </a:cubicBezTo>
                  <a:cubicBezTo>
                    <a:pt x="11425734" y="392529"/>
                    <a:pt x="11407816" y="581433"/>
                    <a:pt x="11410950" y="800385"/>
                  </a:cubicBezTo>
                  <a:cubicBezTo>
                    <a:pt x="11414084" y="1019337"/>
                    <a:pt x="11404684" y="1178312"/>
                    <a:pt x="11410950" y="1536359"/>
                  </a:cubicBezTo>
                  <a:cubicBezTo>
                    <a:pt x="11417216" y="1894406"/>
                    <a:pt x="11407272" y="1888495"/>
                    <a:pt x="11410950" y="2103932"/>
                  </a:cubicBezTo>
                  <a:cubicBezTo>
                    <a:pt x="11414628" y="2319369"/>
                    <a:pt x="11429119" y="2367810"/>
                    <a:pt x="11410950" y="2615371"/>
                  </a:cubicBezTo>
                  <a:cubicBezTo>
                    <a:pt x="11392781" y="2862932"/>
                    <a:pt x="11432456" y="2982484"/>
                    <a:pt x="11410950" y="3126810"/>
                  </a:cubicBezTo>
                  <a:cubicBezTo>
                    <a:pt x="11389444" y="3271136"/>
                    <a:pt x="11413717" y="3550945"/>
                    <a:pt x="11410950" y="3862784"/>
                  </a:cubicBezTo>
                  <a:cubicBezTo>
                    <a:pt x="11408183" y="4174623"/>
                    <a:pt x="11420152" y="4189416"/>
                    <a:pt x="11410950" y="4374223"/>
                  </a:cubicBezTo>
                  <a:cubicBezTo>
                    <a:pt x="11401748" y="4559030"/>
                    <a:pt x="11396831" y="4879961"/>
                    <a:pt x="11410950" y="5054063"/>
                  </a:cubicBezTo>
                  <a:cubicBezTo>
                    <a:pt x="11425069" y="5228165"/>
                    <a:pt x="11375378" y="5497911"/>
                    <a:pt x="11410950" y="5902304"/>
                  </a:cubicBezTo>
                  <a:cubicBezTo>
                    <a:pt x="11382918" y="6078196"/>
                    <a:pt x="11281488" y="6212655"/>
                    <a:pt x="11122004" y="6191250"/>
                  </a:cubicBezTo>
                  <a:cubicBezTo>
                    <a:pt x="10810170" y="6155293"/>
                    <a:pt x="10549867" y="6162301"/>
                    <a:pt x="10228277" y="6191250"/>
                  </a:cubicBezTo>
                  <a:cubicBezTo>
                    <a:pt x="9906687" y="6220199"/>
                    <a:pt x="9980034" y="6190987"/>
                    <a:pt x="9876202" y="6191250"/>
                  </a:cubicBezTo>
                  <a:cubicBezTo>
                    <a:pt x="9772370" y="6191513"/>
                    <a:pt x="9500396" y="6163228"/>
                    <a:pt x="9199136" y="6191250"/>
                  </a:cubicBezTo>
                  <a:cubicBezTo>
                    <a:pt x="8897876" y="6219272"/>
                    <a:pt x="8598872" y="6226243"/>
                    <a:pt x="8413740" y="6191250"/>
                  </a:cubicBezTo>
                  <a:cubicBezTo>
                    <a:pt x="8228608" y="6156257"/>
                    <a:pt x="8175023" y="6179814"/>
                    <a:pt x="8061665" y="6191250"/>
                  </a:cubicBezTo>
                  <a:cubicBezTo>
                    <a:pt x="7948307" y="6202686"/>
                    <a:pt x="7568410" y="6164279"/>
                    <a:pt x="7276268" y="6191250"/>
                  </a:cubicBezTo>
                  <a:cubicBezTo>
                    <a:pt x="6984126" y="6218221"/>
                    <a:pt x="7032029" y="6205397"/>
                    <a:pt x="6924194" y="6191250"/>
                  </a:cubicBezTo>
                  <a:cubicBezTo>
                    <a:pt x="6816359" y="6177103"/>
                    <a:pt x="6264310" y="6181625"/>
                    <a:pt x="6030467" y="6191250"/>
                  </a:cubicBezTo>
                  <a:cubicBezTo>
                    <a:pt x="5796624" y="6200875"/>
                    <a:pt x="5769913" y="6198518"/>
                    <a:pt x="5570062" y="6191250"/>
                  </a:cubicBezTo>
                  <a:cubicBezTo>
                    <a:pt x="5370212" y="6183982"/>
                    <a:pt x="5294819" y="6170073"/>
                    <a:pt x="5109657" y="6191250"/>
                  </a:cubicBezTo>
                  <a:cubicBezTo>
                    <a:pt x="4924496" y="6212427"/>
                    <a:pt x="4674616" y="6201274"/>
                    <a:pt x="4540921" y="6191250"/>
                  </a:cubicBezTo>
                  <a:cubicBezTo>
                    <a:pt x="4407226" y="6181226"/>
                    <a:pt x="4265700" y="6173955"/>
                    <a:pt x="4188847" y="6191250"/>
                  </a:cubicBezTo>
                  <a:cubicBezTo>
                    <a:pt x="4111994" y="6208545"/>
                    <a:pt x="3889109" y="6199896"/>
                    <a:pt x="3728442" y="6191250"/>
                  </a:cubicBezTo>
                  <a:cubicBezTo>
                    <a:pt x="3567775" y="6182604"/>
                    <a:pt x="3210663" y="6171193"/>
                    <a:pt x="2943045" y="6191250"/>
                  </a:cubicBezTo>
                  <a:cubicBezTo>
                    <a:pt x="2675427" y="6211307"/>
                    <a:pt x="2708228" y="6178432"/>
                    <a:pt x="2590971" y="6191250"/>
                  </a:cubicBezTo>
                  <a:cubicBezTo>
                    <a:pt x="2473714" y="6204068"/>
                    <a:pt x="1972291" y="6163091"/>
                    <a:pt x="1805574" y="6191250"/>
                  </a:cubicBezTo>
                  <a:cubicBezTo>
                    <a:pt x="1638857" y="6219409"/>
                    <a:pt x="1609123" y="6187298"/>
                    <a:pt x="1453500" y="6191250"/>
                  </a:cubicBezTo>
                  <a:cubicBezTo>
                    <a:pt x="1297877" y="6195202"/>
                    <a:pt x="776047" y="6209474"/>
                    <a:pt x="288946" y="6191250"/>
                  </a:cubicBezTo>
                  <a:cubicBezTo>
                    <a:pt x="134799" y="6219121"/>
                    <a:pt x="-29243" y="6059973"/>
                    <a:pt x="0" y="5902304"/>
                  </a:cubicBezTo>
                  <a:cubicBezTo>
                    <a:pt x="5536" y="5569813"/>
                    <a:pt x="-17974" y="5384141"/>
                    <a:pt x="0" y="5222464"/>
                  </a:cubicBezTo>
                  <a:cubicBezTo>
                    <a:pt x="17974" y="5060787"/>
                    <a:pt x="6426" y="4944626"/>
                    <a:pt x="0" y="4767158"/>
                  </a:cubicBezTo>
                  <a:cubicBezTo>
                    <a:pt x="-6426" y="4589690"/>
                    <a:pt x="14082" y="4423873"/>
                    <a:pt x="0" y="4087318"/>
                  </a:cubicBezTo>
                  <a:cubicBezTo>
                    <a:pt x="-14082" y="3750763"/>
                    <a:pt x="28087" y="3697117"/>
                    <a:pt x="0" y="3519745"/>
                  </a:cubicBezTo>
                  <a:cubicBezTo>
                    <a:pt x="-28087" y="3342373"/>
                    <a:pt x="-19794" y="3109243"/>
                    <a:pt x="0" y="2839905"/>
                  </a:cubicBezTo>
                  <a:cubicBezTo>
                    <a:pt x="19794" y="2570567"/>
                    <a:pt x="10005" y="2593073"/>
                    <a:pt x="0" y="2384600"/>
                  </a:cubicBezTo>
                  <a:cubicBezTo>
                    <a:pt x="-10005" y="2176127"/>
                    <a:pt x="-4551" y="2057048"/>
                    <a:pt x="0" y="1760893"/>
                  </a:cubicBezTo>
                  <a:cubicBezTo>
                    <a:pt x="4551" y="1464738"/>
                    <a:pt x="-4204" y="1482901"/>
                    <a:pt x="0" y="1249454"/>
                  </a:cubicBezTo>
                  <a:cubicBezTo>
                    <a:pt x="4204" y="1016007"/>
                    <a:pt x="-33547" y="754261"/>
                    <a:pt x="0" y="288946"/>
                  </a:cubicBezTo>
                  <a:close/>
                </a:path>
              </a:pathLst>
            </a:custGeom>
            <a:solidFill>
              <a:schemeClr val="bg1"/>
            </a:solidFill>
            <a:ln w="57150">
              <a:solidFill>
                <a:srgbClr val="77412F"/>
              </a:solidFill>
              <a:extLst>
                <a:ext uri="{C807C97D-BFC1-408E-A445-0C87EB9F89A2}">
                  <ask:lineSketchStyleProps xmlns:ask="http://schemas.microsoft.com/office/drawing/2018/sketchyshapes" sd="266956558">
                    <a:prstGeom prst="roundRect">
                      <a:avLst>
                        <a:gd name="adj" fmla="val 4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grpSp>
      <p:sp>
        <p:nvSpPr>
          <p:cNvPr id="7" name="TextBox 6">
            <a:extLst>
              <a:ext uri="{FF2B5EF4-FFF2-40B4-BE49-F238E27FC236}">
                <a16:creationId xmlns:a16="http://schemas.microsoft.com/office/drawing/2014/main" id="{563741BA-EE41-43B9-91FB-1682893430F1}"/>
              </a:ext>
            </a:extLst>
          </p:cNvPr>
          <p:cNvSpPr txBox="1"/>
          <p:nvPr/>
        </p:nvSpPr>
        <p:spPr>
          <a:xfrm>
            <a:off x="663369" y="375389"/>
            <a:ext cx="7817262" cy="1200329"/>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 typeface="Arial"/>
              <a:buNone/>
              <a:tabLst/>
              <a:defRPr/>
            </a:pPr>
            <a:r>
              <a:rPr kumimoji="0" lang="en-US" sz="2400" b="0" i="1" u="sng"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sym typeface="Arial"/>
              </a:rPr>
              <a:t>Bài 1:</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Một trường tiểu học đã</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thống kê phương tiện di chuyển</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từ nhà đến trường của học sinh</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vào một ngày trong tuần. Kết quả</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điều tra thể hiện ở biểu đồ bên.</a:t>
            </a:r>
            <a:endPar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17" name="TextBox 16">
            <a:extLst>
              <a:ext uri="{FF2B5EF4-FFF2-40B4-BE49-F238E27FC236}">
                <a16:creationId xmlns:a16="http://schemas.microsoft.com/office/drawing/2014/main" id="{CA894E32-7C03-4A2A-89C0-EF90B5B8D43C}"/>
              </a:ext>
            </a:extLst>
          </p:cNvPr>
          <p:cNvSpPr txBox="1"/>
          <p:nvPr/>
        </p:nvSpPr>
        <p:spPr>
          <a:xfrm>
            <a:off x="556628" y="1701076"/>
            <a:ext cx="4910440" cy="784830"/>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 typeface="Arial"/>
              <a:buNone/>
              <a:tabLst/>
              <a:defRPr/>
            </a:pPr>
            <a:r>
              <a:rPr kumimoji="0" lang="vi-VN" sz="225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sym typeface="Arial"/>
              </a:rPr>
              <a:t>c)</a:t>
            </a:r>
            <a:r>
              <a:rPr kumimoji="0" lang="vi-VN" sz="22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Cách di chuyển nào được</a:t>
            </a:r>
            <a:r>
              <a:rPr kumimoji="0" lang="en-US" sz="22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2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học sinh dùng nhiều nhất?</a:t>
            </a:r>
          </a:p>
        </p:txBody>
      </p:sp>
      <p:sp>
        <p:nvSpPr>
          <p:cNvPr id="5" name="Rectangle: Rounded Corners 4">
            <a:extLst>
              <a:ext uri="{FF2B5EF4-FFF2-40B4-BE49-F238E27FC236}">
                <a16:creationId xmlns:a16="http://schemas.microsoft.com/office/drawing/2014/main" id="{3826B96E-5A36-A9BE-6529-68F6AAF449F4}"/>
              </a:ext>
            </a:extLst>
          </p:cNvPr>
          <p:cNvSpPr/>
          <p:nvPr/>
        </p:nvSpPr>
        <p:spPr>
          <a:xfrm>
            <a:off x="663369" y="3152121"/>
            <a:ext cx="4585525" cy="784830"/>
          </a:xfrm>
          <a:prstGeom prst="roundRect">
            <a:avLst/>
          </a:prstGeom>
          <a:solidFill>
            <a:schemeClr val="bg1"/>
          </a:solidFill>
          <a:ln>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78740" lvl="0" algn="ctr">
              <a:lnSpc>
                <a:spcPct val="120000"/>
              </a:lnSpc>
              <a:buSzPts val="1200"/>
              <a:tabLst>
                <a:tab pos="220345" algn="l"/>
              </a:tabLst>
            </a:pPr>
            <a:r>
              <a:rPr lang="vi-VN" sz="2400" spc="-15">
                <a:solidFill>
                  <a:srgbClr val="FF0000"/>
                </a:solidFill>
                <a:ea typeface="Times New Roman" panose="02020603050405020304" pitchFamily="18" charset="0"/>
              </a:rPr>
              <a:t>Có nhiều học sinh đi bộ nhất.</a:t>
            </a:r>
            <a:endParaRPr kumimoji="0" lang="en-US" sz="2000" b="0" i="0" u="none" strike="noStrike" kern="0" cap="none" spc="-15" normalizeH="0" baseline="0" noProof="0">
              <a:ln>
                <a:noFill/>
              </a:ln>
              <a:solidFill>
                <a:srgbClr val="0070C0"/>
              </a:solidFill>
              <a:effectLst/>
              <a:uLnTx/>
              <a:uFillTx/>
              <a:latin typeface="Arial"/>
              <a:ea typeface="Times New Roman" panose="02020603050405020304" pitchFamily="18" charset="0"/>
              <a:cs typeface="+mn-cs"/>
              <a:sym typeface="Arial"/>
            </a:endParaRPr>
          </a:p>
        </p:txBody>
      </p:sp>
      <p:pic>
        <p:nvPicPr>
          <p:cNvPr id="6" name="Picture 5">
            <a:extLst>
              <a:ext uri="{FF2B5EF4-FFF2-40B4-BE49-F238E27FC236}">
                <a16:creationId xmlns:a16="http://schemas.microsoft.com/office/drawing/2014/main" id="{4434E01B-0B33-9B61-C470-77E983F0E6EF}"/>
              </a:ext>
            </a:extLst>
          </p:cNvPr>
          <p:cNvPicPr>
            <a:picLocks noChangeAspect="1"/>
          </p:cNvPicPr>
          <p:nvPr/>
        </p:nvPicPr>
        <p:blipFill>
          <a:blip r:embed="rId2"/>
          <a:stretch>
            <a:fillRect/>
          </a:stretch>
        </p:blipFill>
        <p:spPr>
          <a:xfrm>
            <a:off x="5808328" y="1575718"/>
            <a:ext cx="2642675" cy="3121884"/>
          </a:xfrm>
          <a:prstGeom prst="rect">
            <a:avLst/>
          </a:prstGeom>
        </p:spPr>
      </p:pic>
    </p:spTree>
    <p:extLst>
      <p:ext uri="{BB962C8B-B14F-4D97-AF65-F5344CB8AC3E}">
        <p14:creationId xmlns:p14="http://schemas.microsoft.com/office/powerpoint/2010/main" val="23539467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FCF4D55-5749-45FF-86E6-0290286F13CC}"/>
              </a:ext>
            </a:extLst>
          </p:cNvPr>
          <p:cNvGrpSpPr/>
          <p:nvPr/>
        </p:nvGrpSpPr>
        <p:grpSpPr>
          <a:xfrm>
            <a:off x="0" y="0"/>
            <a:ext cx="9144000" cy="5143500"/>
            <a:chOff x="0" y="0"/>
            <a:chExt cx="12192000" cy="6858000"/>
          </a:xfrm>
        </p:grpSpPr>
        <p:sp>
          <p:nvSpPr>
            <p:cNvPr id="3" name="Rectangle 2">
              <a:extLst>
                <a:ext uri="{FF2B5EF4-FFF2-40B4-BE49-F238E27FC236}">
                  <a16:creationId xmlns:a16="http://schemas.microsoft.com/office/drawing/2014/main" id="{7E103D0B-B6FF-4DD3-AC34-630618B396B4}"/>
                </a:ext>
              </a:extLst>
            </p:cNvPr>
            <p:cNvSpPr/>
            <p:nvPr/>
          </p:nvSpPr>
          <p:spPr>
            <a:xfrm>
              <a:off x="0" y="0"/>
              <a:ext cx="12192000" cy="6858000"/>
            </a:xfrm>
            <a:prstGeom prst="rect">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4" name="Rectangle: Rounded Corners 3">
              <a:extLst>
                <a:ext uri="{FF2B5EF4-FFF2-40B4-BE49-F238E27FC236}">
                  <a16:creationId xmlns:a16="http://schemas.microsoft.com/office/drawing/2014/main" id="{FF960EA2-7E81-4F84-AF15-5BD88D83FA41}"/>
                </a:ext>
              </a:extLst>
            </p:cNvPr>
            <p:cNvSpPr/>
            <p:nvPr/>
          </p:nvSpPr>
          <p:spPr>
            <a:xfrm>
              <a:off x="361950" y="333375"/>
              <a:ext cx="11410950" cy="6191250"/>
            </a:xfrm>
            <a:custGeom>
              <a:avLst/>
              <a:gdLst>
                <a:gd name="connsiteX0" fmla="*/ 0 w 11410950"/>
                <a:gd name="connsiteY0" fmla="*/ 288946 h 6191250"/>
                <a:gd name="connsiteX1" fmla="*/ 288946 w 11410950"/>
                <a:gd name="connsiteY1" fmla="*/ 0 h 6191250"/>
                <a:gd name="connsiteX2" fmla="*/ 749351 w 11410950"/>
                <a:gd name="connsiteY2" fmla="*/ 0 h 6191250"/>
                <a:gd name="connsiteX3" fmla="*/ 1534748 w 11410950"/>
                <a:gd name="connsiteY3" fmla="*/ 0 h 6191250"/>
                <a:gd name="connsiteX4" fmla="*/ 1886822 w 11410950"/>
                <a:gd name="connsiteY4" fmla="*/ 0 h 6191250"/>
                <a:gd name="connsiteX5" fmla="*/ 2563888 w 11410950"/>
                <a:gd name="connsiteY5" fmla="*/ 0 h 6191250"/>
                <a:gd name="connsiteX6" fmla="*/ 3024293 w 11410950"/>
                <a:gd name="connsiteY6" fmla="*/ 0 h 6191250"/>
                <a:gd name="connsiteX7" fmla="*/ 3701359 w 11410950"/>
                <a:gd name="connsiteY7" fmla="*/ 0 h 6191250"/>
                <a:gd name="connsiteX8" fmla="*/ 4378425 w 11410950"/>
                <a:gd name="connsiteY8" fmla="*/ 0 h 6191250"/>
                <a:gd name="connsiteX9" fmla="*/ 5163822 w 11410950"/>
                <a:gd name="connsiteY9" fmla="*/ 0 h 6191250"/>
                <a:gd name="connsiteX10" fmla="*/ 5949219 w 11410950"/>
                <a:gd name="connsiteY10" fmla="*/ 0 h 6191250"/>
                <a:gd name="connsiteX11" fmla="*/ 6626285 w 11410950"/>
                <a:gd name="connsiteY11" fmla="*/ 0 h 6191250"/>
                <a:gd name="connsiteX12" fmla="*/ 7520012 w 11410950"/>
                <a:gd name="connsiteY12" fmla="*/ 0 h 6191250"/>
                <a:gd name="connsiteX13" fmla="*/ 7980417 w 11410950"/>
                <a:gd name="connsiteY13" fmla="*/ 0 h 6191250"/>
                <a:gd name="connsiteX14" fmla="*/ 8765814 w 11410950"/>
                <a:gd name="connsiteY14" fmla="*/ 0 h 6191250"/>
                <a:gd name="connsiteX15" fmla="*/ 9117888 w 11410950"/>
                <a:gd name="connsiteY15" fmla="*/ 0 h 6191250"/>
                <a:gd name="connsiteX16" fmla="*/ 9903285 w 11410950"/>
                <a:gd name="connsiteY16" fmla="*/ 0 h 6191250"/>
                <a:gd name="connsiteX17" fmla="*/ 10363690 w 11410950"/>
                <a:gd name="connsiteY17" fmla="*/ 0 h 6191250"/>
                <a:gd name="connsiteX18" fmla="*/ 11122004 w 11410950"/>
                <a:gd name="connsiteY18" fmla="*/ 0 h 6191250"/>
                <a:gd name="connsiteX19" fmla="*/ 11410950 w 11410950"/>
                <a:gd name="connsiteY19" fmla="*/ 288946 h 6191250"/>
                <a:gd name="connsiteX20" fmla="*/ 11410950 w 11410950"/>
                <a:gd name="connsiteY20" fmla="*/ 968786 h 6191250"/>
                <a:gd name="connsiteX21" fmla="*/ 11410950 w 11410950"/>
                <a:gd name="connsiteY21" fmla="*/ 1592492 h 6191250"/>
                <a:gd name="connsiteX22" fmla="*/ 11410950 w 11410950"/>
                <a:gd name="connsiteY22" fmla="*/ 2047798 h 6191250"/>
                <a:gd name="connsiteX23" fmla="*/ 11410950 w 11410950"/>
                <a:gd name="connsiteY23" fmla="*/ 2503104 h 6191250"/>
                <a:gd name="connsiteX24" fmla="*/ 11410950 w 11410950"/>
                <a:gd name="connsiteY24" fmla="*/ 3014543 h 6191250"/>
                <a:gd name="connsiteX25" fmla="*/ 11410950 w 11410950"/>
                <a:gd name="connsiteY25" fmla="*/ 3469849 h 6191250"/>
                <a:gd name="connsiteX26" fmla="*/ 11410950 w 11410950"/>
                <a:gd name="connsiteY26" fmla="*/ 4093555 h 6191250"/>
                <a:gd name="connsiteX27" fmla="*/ 11410950 w 11410950"/>
                <a:gd name="connsiteY27" fmla="*/ 4829529 h 6191250"/>
                <a:gd name="connsiteX28" fmla="*/ 11410950 w 11410950"/>
                <a:gd name="connsiteY28" fmla="*/ 5902304 h 6191250"/>
                <a:gd name="connsiteX29" fmla="*/ 11122004 w 11410950"/>
                <a:gd name="connsiteY29" fmla="*/ 6191250 h 6191250"/>
                <a:gd name="connsiteX30" fmla="*/ 10228277 w 11410950"/>
                <a:gd name="connsiteY30" fmla="*/ 6191250 h 6191250"/>
                <a:gd name="connsiteX31" fmla="*/ 9767872 w 11410950"/>
                <a:gd name="connsiteY31" fmla="*/ 6191250 h 6191250"/>
                <a:gd name="connsiteX32" fmla="*/ 9199136 w 11410950"/>
                <a:gd name="connsiteY32" fmla="*/ 6191250 h 6191250"/>
                <a:gd name="connsiteX33" fmla="*/ 8413740 w 11410950"/>
                <a:gd name="connsiteY33" fmla="*/ 6191250 h 6191250"/>
                <a:gd name="connsiteX34" fmla="*/ 7953335 w 11410950"/>
                <a:gd name="connsiteY34" fmla="*/ 6191250 h 6191250"/>
                <a:gd name="connsiteX35" fmla="*/ 7601260 w 11410950"/>
                <a:gd name="connsiteY35" fmla="*/ 6191250 h 6191250"/>
                <a:gd name="connsiteX36" fmla="*/ 6815863 w 11410950"/>
                <a:gd name="connsiteY36" fmla="*/ 6191250 h 6191250"/>
                <a:gd name="connsiteX37" fmla="*/ 6030467 w 11410950"/>
                <a:gd name="connsiteY37" fmla="*/ 6191250 h 6191250"/>
                <a:gd name="connsiteX38" fmla="*/ 5678392 w 11410950"/>
                <a:gd name="connsiteY38" fmla="*/ 6191250 h 6191250"/>
                <a:gd name="connsiteX39" fmla="*/ 4892996 w 11410950"/>
                <a:gd name="connsiteY39" fmla="*/ 6191250 h 6191250"/>
                <a:gd name="connsiteX40" fmla="*/ 3999268 w 11410950"/>
                <a:gd name="connsiteY40" fmla="*/ 6191250 h 6191250"/>
                <a:gd name="connsiteX41" fmla="*/ 3322202 w 11410950"/>
                <a:gd name="connsiteY41" fmla="*/ 6191250 h 6191250"/>
                <a:gd name="connsiteX42" fmla="*/ 2536806 w 11410950"/>
                <a:gd name="connsiteY42" fmla="*/ 6191250 h 6191250"/>
                <a:gd name="connsiteX43" fmla="*/ 1968070 w 11410950"/>
                <a:gd name="connsiteY43" fmla="*/ 6191250 h 6191250"/>
                <a:gd name="connsiteX44" fmla="*/ 1615996 w 11410950"/>
                <a:gd name="connsiteY44" fmla="*/ 6191250 h 6191250"/>
                <a:gd name="connsiteX45" fmla="*/ 288946 w 11410950"/>
                <a:gd name="connsiteY45" fmla="*/ 6191250 h 6191250"/>
                <a:gd name="connsiteX46" fmla="*/ 0 w 11410950"/>
                <a:gd name="connsiteY46" fmla="*/ 5902304 h 6191250"/>
                <a:gd name="connsiteX47" fmla="*/ 0 w 11410950"/>
                <a:gd name="connsiteY47" fmla="*/ 5334731 h 6191250"/>
                <a:gd name="connsiteX48" fmla="*/ 0 w 11410950"/>
                <a:gd name="connsiteY48" fmla="*/ 4879425 h 6191250"/>
                <a:gd name="connsiteX49" fmla="*/ 0 w 11410950"/>
                <a:gd name="connsiteY49" fmla="*/ 4367986 h 6191250"/>
                <a:gd name="connsiteX50" fmla="*/ 0 w 11410950"/>
                <a:gd name="connsiteY50" fmla="*/ 3688146 h 6191250"/>
                <a:gd name="connsiteX51" fmla="*/ 0 w 11410950"/>
                <a:gd name="connsiteY51" fmla="*/ 2952173 h 6191250"/>
                <a:gd name="connsiteX52" fmla="*/ 0 w 11410950"/>
                <a:gd name="connsiteY52" fmla="*/ 2328466 h 6191250"/>
                <a:gd name="connsiteX53" fmla="*/ 0 w 11410950"/>
                <a:gd name="connsiteY53" fmla="*/ 1817027 h 6191250"/>
                <a:gd name="connsiteX54" fmla="*/ 0 w 11410950"/>
                <a:gd name="connsiteY54" fmla="*/ 1081053 h 6191250"/>
                <a:gd name="connsiteX55" fmla="*/ 0 w 11410950"/>
                <a:gd name="connsiteY55" fmla="*/ 288946 h 619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410950" h="6191250" fill="none" extrusionOk="0">
                  <a:moveTo>
                    <a:pt x="0" y="288946"/>
                  </a:moveTo>
                  <a:cubicBezTo>
                    <a:pt x="-22134" y="123074"/>
                    <a:pt x="151012" y="-404"/>
                    <a:pt x="288946" y="0"/>
                  </a:cubicBezTo>
                  <a:cubicBezTo>
                    <a:pt x="458296" y="-19675"/>
                    <a:pt x="552972" y="5394"/>
                    <a:pt x="749351" y="0"/>
                  </a:cubicBezTo>
                  <a:cubicBezTo>
                    <a:pt x="945731" y="-5394"/>
                    <a:pt x="1146327" y="-26668"/>
                    <a:pt x="1534748" y="0"/>
                  </a:cubicBezTo>
                  <a:cubicBezTo>
                    <a:pt x="1923169" y="26668"/>
                    <a:pt x="1711722" y="12707"/>
                    <a:pt x="1886822" y="0"/>
                  </a:cubicBezTo>
                  <a:cubicBezTo>
                    <a:pt x="2061922" y="-12707"/>
                    <a:pt x="2353332" y="27817"/>
                    <a:pt x="2563888" y="0"/>
                  </a:cubicBezTo>
                  <a:cubicBezTo>
                    <a:pt x="2774444" y="-27817"/>
                    <a:pt x="2902013" y="9370"/>
                    <a:pt x="3024293" y="0"/>
                  </a:cubicBezTo>
                  <a:cubicBezTo>
                    <a:pt x="3146574" y="-9370"/>
                    <a:pt x="3489661" y="-5114"/>
                    <a:pt x="3701359" y="0"/>
                  </a:cubicBezTo>
                  <a:cubicBezTo>
                    <a:pt x="3913057" y="5114"/>
                    <a:pt x="4050457" y="-3275"/>
                    <a:pt x="4378425" y="0"/>
                  </a:cubicBezTo>
                  <a:cubicBezTo>
                    <a:pt x="4706393" y="3275"/>
                    <a:pt x="4854168" y="-2368"/>
                    <a:pt x="5163822" y="0"/>
                  </a:cubicBezTo>
                  <a:cubicBezTo>
                    <a:pt x="5473476" y="2368"/>
                    <a:pt x="5557908" y="4097"/>
                    <a:pt x="5949219" y="0"/>
                  </a:cubicBezTo>
                  <a:cubicBezTo>
                    <a:pt x="6340530" y="-4097"/>
                    <a:pt x="6335810" y="-33760"/>
                    <a:pt x="6626285" y="0"/>
                  </a:cubicBezTo>
                  <a:cubicBezTo>
                    <a:pt x="6916760" y="33760"/>
                    <a:pt x="7119234" y="1862"/>
                    <a:pt x="7520012" y="0"/>
                  </a:cubicBezTo>
                  <a:cubicBezTo>
                    <a:pt x="7920790" y="-1862"/>
                    <a:pt x="7752515" y="11658"/>
                    <a:pt x="7980417" y="0"/>
                  </a:cubicBezTo>
                  <a:cubicBezTo>
                    <a:pt x="8208320" y="-11658"/>
                    <a:pt x="8470869" y="35412"/>
                    <a:pt x="8765814" y="0"/>
                  </a:cubicBezTo>
                  <a:cubicBezTo>
                    <a:pt x="9060759" y="-35412"/>
                    <a:pt x="8945059" y="12809"/>
                    <a:pt x="9117888" y="0"/>
                  </a:cubicBezTo>
                  <a:cubicBezTo>
                    <a:pt x="9290717" y="-12809"/>
                    <a:pt x="9624962" y="-36424"/>
                    <a:pt x="9903285" y="0"/>
                  </a:cubicBezTo>
                  <a:cubicBezTo>
                    <a:pt x="10181608" y="36424"/>
                    <a:pt x="10147056" y="-3089"/>
                    <a:pt x="10363690" y="0"/>
                  </a:cubicBezTo>
                  <a:cubicBezTo>
                    <a:pt x="10580325" y="3089"/>
                    <a:pt x="10833356" y="-34929"/>
                    <a:pt x="11122004" y="0"/>
                  </a:cubicBezTo>
                  <a:cubicBezTo>
                    <a:pt x="11298607" y="28635"/>
                    <a:pt x="11418125" y="102856"/>
                    <a:pt x="11410950" y="288946"/>
                  </a:cubicBezTo>
                  <a:cubicBezTo>
                    <a:pt x="11399889" y="524596"/>
                    <a:pt x="11412628" y="735594"/>
                    <a:pt x="11410950" y="968786"/>
                  </a:cubicBezTo>
                  <a:cubicBezTo>
                    <a:pt x="11409272" y="1201978"/>
                    <a:pt x="11431432" y="1459291"/>
                    <a:pt x="11410950" y="1592492"/>
                  </a:cubicBezTo>
                  <a:cubicBezTo>
                    <a:pt x="11390468" y="1725693"/>
                    <a:pt x="11416215" y="1924920"/>
                    <a:pt x="11410950" y="2047798"/>
                  </a:cubicBezTo>
                  <a:cubicBezTo>
                    <a:pt x="11405685" y="2170676"/>
                    <a:pt x="11417070" y="2371602"/>
                    <a:pt x="11410950" y="2503104"/>
                  </a:cubicBezTo>
                  <a:cubicBezTo>
                    <a:pt x="11404830" y="2634606"/>
                    <a:pt x="11436296" y="2833936"/>
                    <a:pt x="11410950" y="3014543"/>
                  </a:cubicBezTo>
                  <a:cubicBezTo>
                    <a:pt x="11385604" y="3195150"/>
                    <a:pt x="11410174" y="3376236"/>
                    <a:pt x="11410950" y="3469849"/>
                  </a:cubicBezTo>
                  <a:cubicBezTo>
                    <a:pt x="11411726" y="3563462"/>
                    <a:pt x="11401448" y="3833477"/>
                    <a:pt x="11410950" y="4093555"/>
                  </a:cubicBezTo>
                  <a:cubicBezTo>
                    <a:pt x="11420452" y="4353633"/>
                    <a:pt x="11392276" y="4546757"/>
                    <a:pt x="11410950" y="4829529"/>
                  </a:cubicBezTo>
                  <a:cubicBezTo>
                    <a:pt x="11429624" y="5112301"/>
                    <a:pt x="11461619" y="5523290"/>
                    <a:pt x="11410950" y="5902304"/>
                  </a:cubicBezTo>
                  <a:cubicBezTo>
                    <a:pt x="11423343" y="6070407"/>
                    <a:pt x="11277883" y="6190597"/>
                    <a:pt x="11122004" y="6191250"/>
                  </a:cubicBezTo>
                  <a:cubicBezTo>
                    <a:pt x="10750324" y="6186285"/>
                    <a:pt x="10556255" y="6228296"/>
                    <a:pt x="10228277" y="6191250"/>
                  </a:cubicBezTo>
                  <a:cubicBezTo>
                    <a:pt x="9900299" y="6154204"/>
                    <a:pt x="9974006" y="6174710"/>
                    <a:pt x="9767872" y="6191250"/>
                  </a:cubicBezTo>
                  <a:cubicBezTo>
                    <a:pt x="9561738" y="6207790"/>
                    <a:pt x="9319281" y="6192586"/>
                    <a:pt x="9199136" y="6191250"/>
                  </a:cubicBezTo>
                  <a:cubicBezTo>
                    <a:pt x="9078991" y="6189914"/>
                    <a:pt x="8614165" y="6159226"/>
                    <a:pt x="8413740" y="6191250"/>
                  </a:cubicBezTo>
                  <a:cubicBezTo>
                    <a:pt x="8213315" y="6223274"/>
                    <a:pt x="8089637" y="6211246"/>
                    <a:pt x="7953335" y="6191250"/>
                  </a:cubicBezTo>
                  <a:cubicBezTo>
                    <a:pt x="7817033" y="6171254"/>
                    <a:pt x="7741691" y="6186122"/>
                    <a:pt x="7601260" y="6191250"/>
                  </a:cubicBezTo>
                  <a:cubicBezTo>
                    <a:pt x="7460829" y="6196378"/>
                    <a:pt x="7056774" y="6207527"/>
                    <a:pt x="6815863" y="6191250"/>
                  </a:cubicBezTo>
                  <a:cubicBezTo>
                    <a:pt x="6574952" y="6174973"/>
                    <a:pt x="6392791" y="6213780"/>
                    <a:pt x="6030467" y="6191250"/>
                  </a:cubicBezTo>
                  <a:cubicBezTo>
                    <a:pt x="5668143" y="6168720"/>
                    <a:pt x="5754916" y="6188003"/>
                    <a:pt x="5678392" y="6191250"/>
                  </a:cubicBezTo>
                  <a:cubicBezTo>
                    <a:pt x="5601868" y="6194497"/>
                    <a:pt x="5081746" y="6154820"/>
                    <a:pt x="4892996" y="6191250"/>
                  </a:cubicBezTo>
                  <a:cubicBezTo>
                    <a:pt x="4704246" y="6227680"/>
                    <a:pt x="4426439" y="6215400"/>
                    <a:pt x="3999268" y="6191250"/>
                  </a:cubicBezTo>
                  <a:cubicBezTo>
                    <a:pt x="3572097" y="6167100"/>
                    <a:pt x="3476220" y="6225083"/>
                    <a:pt x="3322202" y="6191250"/>
                  </a:cubicBezTo>
                  <a:cubicBezTo>
                    <a:pt x="3168184" y="6157417"/>
                    <a:pt x="2807973" y="6179568"/>
                    <a:pt x="2536806" y="6191250"/>
                  </a:cubicBezTo>
                  <a:cubicBezTo>
                    <a:pt x="2265639" y="6202932"/>
                    <a:pt x="2241798" y="6171447"/>
                    <a:pt x="1968070" y="6191250"/>
                  </a:cubicBezTo>
                  <a:cubicBezTo>
                    <a:pt x="1694342" y="6211053"/>
                    <a:pt x="1788498" y="6199309"/>
                    <a:pt x="1615996" y="6191250"/>
                  </a:cubicBezTo>
                  <a:cubicBezTo>
                    <a:pt x="1443494" y="6183191"/>
                    <a:pt x="585398" y="6176641"/>
                    <a:pt x="288946" y="6191250"/>
                  </a:cubicBezTo>
                  <a:cubicBezTo>
                    <a:pt x="135037" y="6218431"/>
                    <a:pt x="-26269" y="6056504"/>
                    <a:pt x="0" y="5902304"/>
                  </a:cubicBezTo>
                  <a:cubicBezTo>
                    <a:pt x="-1063" y="5740071"/>
                    <a:pt x="-27554" y="5580725"/>
                    <a:pt x="0" y="5334731"/>
                  </a:cubicBezTo>
                  <a:cubicBezTo>
                    <a:pt x="27554" y="5088737"/>
                    <a:pt x="19755" y="5099439"/>
                    <a:pt x="0" y="4879425"/>
                  </a:cubicBezTo>
                  <a:cubicBezTo>
                    <a:pt x="-19755" y="4659411"/>
                    <a:pt x="4441" y="4620701"/>
                    <a:pt x="0" y="4367986"/>
                  </a:cubicBezTo>
                  <a:cubicBezTo>
                    <a:pt x="-4441" y="4115271"/>
                    <a:pt x="-14886" y="3892824"/>
                    <a:pt x="0" y="3688146"/>
                  </a:cubicBezTo>
                  <a:cubicBezTo>
                    <a:pt x="14886" y="3483468"/>
                    <a:pt x="-1832" y="3232828"/>
                    <a:pt x="0" y="2952173"/>
                  </a:cubicBezTo>
                  <a:cubicBezTo>
                    <a:pt x="1832" y="2671518"/>
                    <a:pt x="-3359" y="2485217"/>
                    <a:pt x="0" y="2328466"/>
                  </a:cubicBezTo>
                  <a:cubicBezTo>
                    <a:pt x="3359" y="2171715"/>
                    <a:pt x="16427" y="1995672"/>
                    <a:pt x="0" y="1817027"/>
                  </a:cubicBezTo>
                  <a:cubicBezTo>
                    <a:pt x="-16427" y="1638382"/>
                    <a:pt x="2635" y="1252303"/>
                    <a:pt x="0" y="1081053"/>
                  </a:cubicBezTo>
                  <a:cubicBezTo>
                    <a:pt x="-2635" y="909803"/>
                    <a:pt x="16399" y="577193"/>
                    <a:pt x="0" y="288946"/>
                  </a:cubicBezTo>
                  <a:close/>
                </a:path>
                <a:path w="11410950" h="6191250" stroke="0" extrusionOk="0">
                  <a:moveTo>
                    <a:pt x="0" y="288946"/>
                  </a:moveTo>
                  <a:cubicBezTo>
                    <a:pt x="26670" y="130211"/>
                    <a:pt x="127145" y="-20141"/>
                    <a:pt x="288946" y="0"/>
                  </a:cubicBezTo>
                  <a:cubicBezTo>
                    <a:pt x="667520" y="8583"/>
                    <a:pt x="703292" y="-25076"/>
                    <a:pt x="1074343" y="0"/>
                  </a:cubicBezTo>
                  <a:cubicBezTo>
                    <a:pt x="1445394" y="25076"/>
                    <a:pt x="1266478" y="1941"/>
                    <a:pt x="1426417" y="0"/>
                  </a:cubicBezTo>
                  <a:cubicBezTo>
                    <a:pt x="1586356" y="-1941"/>
                    <a:pt x="1619579" y="-8379"/>
                    <a:pt x="1778491" y="0"/>
                  </a:cubicBezTo>
                  <a:cubicBezTo>
                    <a:pt x="1937403" y="8379"/>
                    <a:pt x="2189466" y="-21331"/>
                    <a:pt x="2455558" y="0"/>
                  </a:cubicBezTo>
                  <a:cubicBezTo>
                    <a:pt x="2721650" y="21331"/>
                    <a:pt x="2707445" y="13775"/>
                    <a:pt x="2807632" y="0"/>
                  </a:cubicBezTo>
                  <a:cubicBezTo>
                    <a:pt x="2907819" y="-13775"/>
                    <a:pt x="3148190" y="-5614"/>
                    <a:pt x="3268037" y="0"/>
                  </a:cubicBezTo>
                  <a:cubicBezTo>
                    <a:pt x="3387885" y="5614"/>
                    <a:pt x="3470114" y="16186"/>
                    <a:pt x="3620111" y="0"/>
                  </a:cubicBezTo>
                  <a:cubicBezTo>
                    <a:pt x="3770108" y="-16186"/>
                    <a:pt x="4135353" y="-32748"/>
                    <a:pt x="4513839" y="0"/>
                  </a:cubicBezTo>
                  <a:cubicBezTo>
                    <a:pt x="4892325" y="32748"/>
                    <a:pt x="4956979" y="17967"/>
                    <a:pt x="5082574" y="0"/>
                  </a:cubicBezTo>
                  <a:cubicBezTo>
                    <a:pt x="5208170" y="-17967"/>
                    <a:pt x="5409392" y="-11831"/>
                    <a:pt x="5542979" y="0"/>
                  </a:cubicBezTo>
                  <a:cubicBezTo>
                    <a:pt x="5676567" y="11831"/>
                    <a:pt x="5777287" y="8879"/>
                    <a:pt x="6003384" y="0"/>
                  </a:cubicBezTo>
                  <a:cubicBezTo>
                    <a:pt x="6229481" y="-8879"/>
                    <a:pt x="6192865" y="-4791"/>
                    <a:pt x="6355458" y="0"/>
                  </a:cubicBezTo>
                  <a:cubicBezTo>
                    <a:pt x="6518051" y="4791"/>
                    <a:pt x="6593322" y="17522"/>
                    <a:pt x="6707533" y="0"/>
                  </a:cubicBezTo>
                  <a:cubicBezTo>
                    <a:pt x="6821744" y="-17522"/>
                    <a:pt x="7158462" y="-11398"/>
                    <a:pt x="7492930" y="0"/>
                  </a:cubicBezTo>
                  <a:cubicBezTo>
                    <a:pt x="7827398" y="11398"/>
                    <a:pt x="7726281" y="1925"/>
                    <a:pt x="7845004" y="0"/>
                  </a:cubicBezTo>
                  <a:cubicBezTo>
                    <a:pt x="7963727" y="-1925"/>
                    <a:pt x="8226464" y="7905"/>
                    <a:pt x="8413740" y="0"/>
                  </a:cubicBezTo>
                  <a:cubicBezTo>
                    <a:pt x="8601016" y="-7905"/>
                    <a:pt x="8672553" y="-15068"/>
                    <a:pt x="8874144" y="0"/>
                  </a:cubicBezTo>
                  <a:cubicBezTo>
                    <a:pt x="9075735" y="15068"/>
                    <a:pt x="9294610" y="3015"/>
                    <a:pt x="9659541" y="0"/>
                  </a:cubicBezTo>
                  <a:cubicBezTo>
                    <a:pt x="10024472" y="-3015"/>
                    <a:pt x="9917931" y="-15691"/>
                    <a:pt x="10011616" y="0"/>
                  </a:cubicBezTo>
                  <a:cubicBezTo>
                    <a:pt x="10105302" y="15691"/>
                    <a:pt x="10816923" y="-15189"/>
                    <a:pt x="11122004" y="0"/>
                  </a:cubicBezTo>
                  <a:cubicBezTo>
                    <a:pt x="11270137" y="-4468"/>
                    <a:pt x="11392735" y="146536"/>
                    <a:pt x="11410950" y="288946"/>
                  </a:cubicBezTo>
                  <a:cubicBezTo>
                    <a:pt x="11425734" y="392529"/>
                    <a:pt x="11407816" y="581433"/>
                    <a:pt x="11410950" y="800385"/>
                  </a:cubicBezTo>
                  <a:cubicBezTo>
                    <a:pt x="11414084" y="1019337"/>
                    <a:pt x="11404684" y="1178312"/>
                    <a:pt x="11410950" y="1536359"/>
                  </a:cubicBezTo>
                  <a:cubicBezTo>
                    <a:pt x="11417216" y="1894406"/>
                    <a:pt x="11407272" y="1888495"/>
                    <a:pt x="11410950" y="2103932"/>
                  </a:cubicBezTo>
                  <a:cubicBezTo>
                    <a:pt x="11414628" y="2319369"/>
                    <a:pt x="11429119" y="2367810"/>
                    <a:pt x="11410950" y="2615371"/>
                  </a:cubicBezTo>
                  <a:cubicBezTo>
                    <a:pt x="11392781" y="2862932"/>
                    <a:pt x="11432456" y="2982484"/>
                    <a:pt x="11410950" y="3126810"/>
                  </a:cubicBezTo>
                  <a:cubicBezTo>
                    <a:pt x="11389444" y="3271136"/>
                    <a:pt x="11413717" y="3550945"/>
                    <a:pt x="11410950" y="3862784"/>
                  </a:cubicBezTo>
                  <a:cubicBezTo>
                    <a:pt x="11408183" y="4174623"/>
                    <a:pt x="11420152" y="4189416"/>
                    <a:pt x="11410950" y="4374223"/>
                  </a:cubicBezTo>
                  <a:cubicBezTo>
                    <a:pt x="11401748" y="4559030"/>
                    <a:pt x="11396831" y="4879961"/>
                    <a:pt x="11410950" y="5054063"/>
                  </a:cubicBezTo>
                  <a:cubicBezTo>
                    <a:pt x="11425069" y="5228165"/>
                    <a:pt x="11375378" y="5497911"/>
                    <a:pt x="11410950" y="5902304"/>
                  </a:cubicBezTo>
                  <a:cubicBezTo>
                    <a:pt x="11382918" y="6078196"/>
                    <a:pt x="11281488" y="6212655"/>
                    <a:pt x="11122004" y="6191250"/>
                  </a:cubicBezTo>
                  <a:cubicBezTo>
                    <a:pt x="10810170" y="6155293"/>
                    <a:pt x="10549867" y="6162301"/>
                    <a:pt x="10228277" y="6191250"/>
                  </a:cubicBezTo>
                  <a:cubicBezTo>
                    <a:pt x="9906687" y="6220199"/>
                    <a:pt x="9980034" y="6190987"/>
                    <a:pt x="9876202" y="6191250"/>
                  </a:cubicBezTo>
                  <a:cubicBezTo>
                    <a:pt x="9772370" y="6191513"/>
                    <a:pt x="9500396" y="6163228"/>
                    <a:pt x="9199136" y="6191250"/>
                  </a:cubicBezTo>
                  <a:cubicBezTo>
                    <a:pt x="8897876" y="6219272"/>
                    <a:pt x="8598872" y="6226243"/>
                    <a:pt x="8413740" y="6191250"/>
                  </a:cubicBezTo>
                  <a:cubicBezTo>
                    <a:pt x="8228608" y="6156257"/>
                    <a:pt x="8175023" y="6179814"/>
                    <a:pt x="8061665" y="6191250"/>
                  </a:cubicBezTo>
                  <a:cubicBezTo>
                    <a:pt x="7948307" y="6202686"/>
                    <a:pt x="7568410" y="6164279"/>
                    <a:pt x="7276268" y="6191250"/>
                  </a:cubicBezTo>
                  <a:cubicBezTo>
                    <a:pt x="6984126" y="6218221"/>
                    <a:pt x="7032029" y="6205397"/>
                    <a:pt x="6924194" y="6191250"/>
                  </a:cubicBezTo>
                  <a:cubicBezTo>
                    <a:pt x="6816359" y="6177103"/>
                    <a:pt x="6264310" y="6181625"/>
                    <a:pt x="6030467" y="6191250"/>
                  </a:cubicBezTo>
                  <a:cubicBezTo>
                    <a:pt x="5796624" y="6200875"/>
                    <a:pt x="5769913" y="6198518"/>
                    <a:pt x="5570062" y="6191250"/>
                  </a:cubicBezTo>
                  <a:cubicBezTo>
                    <a:pt x="5370212" y="6183982"/>
                    <a:pt x="5294819" y="6170073"/>
                    <a:pt x="5109657" y="6191250"/>
                  </a:cubicBezTo>
                  <a:cubicBezTo>
                    <a:pt x="4924496" y="6212427"/>
                    <a:pt x="4674616" y="6201274"/>
                    <a:pt x="4540921" y="6191250"/>
                  </a:cubicBezTo>
                  <a:cubicBezTo>
                    <a:pt x="4407226" y="6181226"/>
                    <a:pt x="4265700" y="6173955"/>
                    <a:pt x="4188847" y="6191250"/>
                  </a:cubicBezTo>
                  <a:cubicBezTo>
                    <a:pt x="4111994" y="6208545"/>
                    <a:pt x="3889109" y="6199896"/>
                    <a:pt x="3728442" y="6191250"/>
                  </a:cubicBezTo>
                  <a:cubicBezTo>
                    <a:pt x="3567775" y="6182604"/>
                    <a:pt x="3210663" y="6171193"/>
                    <a:pt x="2943045" y="6191250"/>
                  </a:cubicBezTo>
                  <a:cubicBezTo>
                    <a:pt x="2675427" y="6211307"/>
                    <a:pt x="2708228" y="6178432"/>
                    <a:pt x="2590971" y="6191250"/>
                  </a:cubicBezTo>
                  <a:cubicBezTo>
                    <a:pt x="2473714" y="6204068"/>
                    <a:pt x="1972291" y="6163091"/>
                    <a:pt x="1805574" y="6191250"/>
                  </a:cubicBezTo>
                  <a:cubicBezTo>
                    <a:pt x="1638857" y="6219409"/>
                    <a:pt x="1609123" y="6187298"/>
                    <a:pt x="1453500" y="6191250"/>
                  </a:cubicBezTo>
                  <a:cubicBezTo>
                    <a:pt x="1297877" y="6195202"/>
                    <a:pt x="776047" y="6209474"/>
                    <a:pt x="288946" y="6191250"/>
                  </a:cubicBezTo>
                  <a:cubicBezTo>
                    <a:pt x="134799" y="6219121"/>
                    <a:pt x="-29243" y="6059973"/>
                    <a:pt x="0" y="5902304"/>
                  </a:cubicBezTo>
                  <a:cubicBezTo>
                    <a:pt x="5536" y="5569813"/>
                    <a:pt x="-17974" y="5384141"/>
                    <a:pt x="0" y="5222464"/>
                  </a:cubicBezTo>
                  <a:cubicBezTo>
                    <a:pt x="17974" y="5060787"/>
                    <a:pt x="6426" y="4944626"/>
                    <a:pt x="0" y="4767158"/>
                  </a:cubicBezTo>
                  <a:cubicBezTo>
                    <a:pt x="-6426" y="4589690"/>
                    <a:pt x="14082" y="4423873"/>
                    <a:pt x="0" y="4087318"/>
                  </a:cubicBezTo>
                  <a:cubicBezTo>
                    <a:pt x="-14082" y="3750763"/>
                    <a:pt x="28087" y="3697117"/>
                    <a:pt x="0" y="3519745"/>
                  </a:cubicBezTo>
                  <a:cubicBezTo>
                    <a:pt x="-28087" y="3342373"/>
                    <a:pt x="-19794" y="3109243"/>
                    <a:pt x="0" y="2839905"/>
                  </a:cubicBezTo>
                  <a:cubicBezTo>
                    <a:pt x="19794" y="2570567"/>
                    <a:pt x="10005" y="2593073"/>
                    <a:pt x="0" y="2384600"/>
                  </a:cubicBezTo>
                  <a:cubicBezTo>
                    <a:pt x="-10005" y="2176127"/>
                    <a:pt x="-4551" y="2057048"/>
                    <a:pt x="0" y="1760893"/>
                  </a:cubicBezTo>
                  <a:cubicBezTo>
                    <a:pt x="4551" y="1464738"/>
                    <a:pt x="-4204" y="1482901"/>
                    <a:pt x="0" y="1249454"/>
                  </a:cubicBezTo>
                  <a:cubicBezTo>
                    <a:pt x="4204" y="1016007"/>
                    <a:pt x="-33547" y="754261"/>
                    <a:pt x="0" y="288946"/>
                  </a:cubicBezTo>
                  <a:close/>
                </a:path>
              </a:pathLst>
            </a:custGeom>
            <a:solidFill>
              <a:schemeClr val="bg1"/>
            </a:solidFill>
            <a:ln w="57150">
              <a:solidFill>
                <a:srgbClr val="77412F"/>
              </a:solidFill>
              <a:extLst>
                <a:ext uri="{C807C97D-BFC1-408E-A445-0C87EB9F89A2}">
                  <ask:lineSketchStyleProps xmlns:ask="http://schemas.microsoft.com/office/drawing/2018/sketchyshapes" sd="266956558">
                    <a:prstGeom prst="roundRect">
                      <a:avLst>
                        <a:gd name="adj" fmla="val 4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grpSp>
      <p:sp>
        <p:nvSpPr>
          <p:cNvPr id="7" name="TextBox 6">
            <a:extLst>
              <a:ext uri="{FF2B5EF4-FFF2-40B4-BE49-F238E27FC236}">
                <a16:creationId xmlns:a16="http://schemas.microsoft.com/office/drawing/2014/main" id="{563741BA-EE41-43B9-91FB-1682893430F1}"/>
              </a:ext>
            </a:extLst>
          </p:cNvPr>
          <p:cNvSpPr txBox="1"/>
          <p:nvPr/>
        </p:nvSpPr>
        <p:spPr>
          <a:xfrm>
            <a:off x="663369" y="375389"/>
            <a:ext cx="7817262" cy="1200329"/>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 typeface="Arial"/>
              <a:buNone/>
              <a:tabLst/>
              <a:defRPr/>
            </a:pPr>
            <a:r>
              <a:rPr kumimoji="0" lang="en-US" sz="2400" b="0" i="1" u="sng"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sym typeface="Arial"/>
              </a:rPr>
              <a:t>Bài 1:</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Một trường tiểu học đã</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thống kê phương tiện di chuyển</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từ nhà đến trường của học sinh</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vào một ngày trong tuần. Kết quả</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điều tra thể hiện ở biểu đồ bên.</a:t>
            </a:r>
            <a:endPar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17" name="TextBox 16">
            <a:extLst>
              <a:ext uri="{FF2B5EF4-FFF2-40B4-BE49-F238E27FC236}">
                <a16:creationId xmlns:a16="http://schemas.microsoft.com/office/drawing/2014/main" id="{CA894E32-7C03-4A2A-89C0-EF90B5B8D43C}"/>
              </a:ext>
            </a:extLst>
          </p:cNvPr>
          <p:cNvSpPr txBox="1"/>
          <p:nvPr/>
        </p:nvSpPr>
        <p:spPr>
          <a:xfrm>
            <a:off x="556628" y="1701076"/>
            <a:ext cx="4910440" cy="784830"/>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 typeface="Arial"/>
              <a:buNone/>
              <a:tabLst/>
              <a:defRPr/>
            </a:pPr>
            <a:r>
              <a:rPr kumimoji="0" lang="vi-VN" sz="225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sym typeface="Arial"/>
              </a:rPr>
              <a:t>d) </a:t>
            </a:r>
            <a:r>
              <a:rPr kumimoji="0" lang="vi-VN" sz="22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Cứ 100 học sinh đến trường</a:t>
            </a:r>
            <a:r>
              <a:rPr kumimoji="0" lang="en-US" sz="22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2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thì có bao nhiêu em đi bộ?</a:t>
            </a:r>
            <a:endParaRPr kumimoji="0" lang="en-US" sz="22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5" name="Rectangle: Rounded Corners 4">
            <a:extLst>
              <a:ext uri="{FF2B5EF4-FFF2-40B4-BE49-F238E27FC236}">
                <a16:creationId xmlns:a16="http://schemas.microsoft.com/office/drawing/2014/main" id="{3826B96E-5A36-A9BE-6529-68F6AAF449F4}"/>
              </a:ext>
            </a:extLst>
          </p:cNvPr>
          <p:cNvSpPr/>
          <p:nvPr/>
        </p:nvSpPr>
        <p:spPr>
          <a:xfrm>
            <a:off x="900876" y="3026763"/>
            <a:ext cx="3991758" cy="1134871"/>
          </a:xfrm>
          <a:prstGeom prst="roundRect">
            <a:avLst/>
          </a:prstGeom>
          <a:solidFill>
            <a:schemeClr val="bg1"/>
          </a:solidFill>
          <a:ln>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78740" lvl="0" algn="ctr">
              <a:lnSpc>
                <a:spcPct val="120000"/>
              </a:lnSpc>
              <a:buSzPts val="1200"/>
              <a:tabLst>
                <a:tab pos="220345" algn="l"/>
              </a:tabLst>
            </a:pPr>
            <a:r>
              <a:rPr lang="vi-VN" sz="2400" spc="-15">
                <a:solidFill>
                  <a:srgbClr val="FF0000"/>
                </a:solidFill>
                <a:ea typeface="Times New Roman" panose="02020603050405020304" pitchFamily="18" charset="0"/>
              </a:rPr>
              <a:t>Cứ 100 HS đến trường thì có 62 em đi bộ.</a:t>
            </a:r>
            <a:endParaRPr kumimoji="0" lang="en-US" sz="2000" b="0" i="0" u="none" strike="noStrike" kern="0" cap="none" spc="-15" normalizeH="0" baseline="0" noProof="0">
              <a:ln>
                <a:noFill/>
              </a:ln>
              <a:solidFill>
                <a:srgbClr val="0070C0"/>
              </a:solidFill>
              <a:effectLst/>
              <a:uLnTx/>
              <a:uFillTx/>
              <a:latin typeface="Arial"/>
              <a:ea typeface="Times New Roman" panose="02020603050405020304" pitchFamily="18" charset="0"/>
              <a:cs typeface="+mn-cs"/>
              <a:sym typeface="Arial"/>
            </a:endParaRPr>
          </a:p>
        </p:txBody>
      </p:sp>
      <p:pic>
        <p:nvPicPr>
          <p:cNvPr id="6" name="Picture 5">
            <a:extLst>
              <a:ext uri="{FF2B5EF4-FFF2-40B4-BE49-F238E27FC236}">
                <a16:creationId xmlns:a16="http://schemas.microsoft.com/office/drawing/2014/main" id="{6A3A49C2-BC2D-74EA-E1B1-BC325FFFA02C}"/>
              </a:ext>
            </a:extLst>
          </p:cNvPr>
          <p:cNvPicPr>
            <a:picLocks noChangeAspect="1"/>
          </p:cNvPicPr>
          <p:nvPr/>
        </p:nvPicPr>
        <p:blipFill>
          <a:blip r:embed="rId2"/>
          <a:stretch>
            <a:fillRect/>
          </a:stretch>
        </p:blipFill>
        <p:spPr>
          <a:xfrm>
            <a:off x="5808328" y="1575718"/>
            <a:ext cx="2642675" cy="3121884"/>
          </a:xfrm>
          <a:prstGeom prst="rect">
            <a:avLst/>
          </a:prstGeom>
        </p:spPr>
      </p:pic>
    </p:spTree>
    <p:extLst>
      <p:ext uri="{BB962C8B-B14F-4D97-AF65-F5344CB8AC3E}">
        <p14:creationId xmlns:p14="http://schemas.microsoft.com/office/powerpoint/2010/main" val="17889914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FCF4D55-5749-45FF-86E6-0290286F13CC}"/>
              </a:ext>
            </a:extLst>
          </p:cNvPr>
          <p:cNvGrpSpPr/>
          <p:nvPr/>
        </p:nvGrpSpPr>
        <p:grpSpPr>
          <a:xfrm>
            <a:off x="0" y="0"/>
            <a:ext cx="9144000" cy="5143500"/>
            <a:chOff x="0" y="0"/>
            <a:chExt cx="12192000" cy="6858000"/>
          </a:xfrm>
        </p:grpSpPr>
        <p:sp>
          <p:nvSpPr>
            <p:cNvPr id="3" name="Rectangle 2">
              <a:extLst>
                <a:ext uri="{FF2B5EF4-FFF2-40B4-BE49-F238E27FC236}">
                  <a16:creationId xmlns:a16="http://schemas.microsoft.com/office/drawing/2014/main" id="{7E103D0B-B6FF-4DD3-AC34-630618B396B4}"/>
                </a:ext>
              </a:extLst>
            </p:cNvPr>
            <p:cNvSpPr/>
            <p:nvPr/>
          </p:nvSpPr>
          <p:spPr>
            <a:xfrm>
              <a:off x="0" y="0"/>
              <a:ext cx="12192000" cy="6858000"/>
            </a:xfrm>
            <a:prstGeom prst="rect">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4" name="Rectangle: Rounded Corners 3">
              <a:extLst>
                <a:ext uri="{FF2B5EF4-FFF2-40B4-BE49-F238E27FC236}">
                  <a16:creationId xmlns:a16="http://schemas.microsoft.com/office/drawing/2014/main" id="{FF960EA2-7E81-4F84-AF15-5BD88D83FA41}"/>
                </a:ext>
              </a:extLst>
            </p:cNvPr>
            <p:cNvSpPr/>
            <p:nvPr/>
          </p:nvSpPr>
          <p:spPr>
            <a:xfrm>
              <a:off x="361950" y="333375"/>
              <a:ext cx="11410950" cy="6191250"/>
            </a:xfrm>
            <a:custGeom>
              <a:avLst/>
              <a:gdLst>
                <a:gd name="connsiteX0" fmla="*/ 0 w 11410950"/>
                <a:gd name="connsiteY0" fmla="*/ 288946 h 6191250"/>
                <a:gd name="connsiteX1" fmla="*/ 288946 w 11410950"/>
                <a:gd name="connsiteY1" fmla="*/ 0 h 6191250"/>
                <a:gd name="connsiteX2" fmla="*/ 749351 w 11410950"/>
                <a:gd name="connsiteY2" fmla="*/ 0 h 6191250"/>
                <a:gd name="connsiteX3" fmla="*/ 1534748 w 11410950"/>
                <a:gd name="connsiteY3" fmla="*/ 0 h 6191250"/>
                <a:gd name="connsiteX4" fmla="*/ 1886822 w 11410950"/>
                <a:gd name="connsiteY4" fmla="*/ 0 h 6191250"/>
                <a:gd name="connsiteX5" fmla="*/ 2563888 w 11410950"/>
                <a:gd name="connsiteY5" fmla="*/ 0 h 6191250"/>
                <a:gd name="connsiteX6" fmla="*/ 3024293 w 11410950"/>
                <a:gd name="connsiteY6" fmla="*/ 0 h 6191250"/>
                <a:gd name="connsiteX7" fmla="*/ 3701359 w 11410950"/>
                <a:gd name="connsiteY7" fmla="*/ 0 h 6191250"/>
                <a:gd name="connsiteX8" fmla="*/ 4378425 w 11410950"/>
                <a:gd name="connsiteY8" fmla="*/ 0 h 6191250"/>
                <a:gd name="connsiteX9" fmla="*/ 5163822 w 11410950"/>
                <a:gd name="connsiteY9" fmla="*/ 0 h 6191250"/>
                <a:gd name="connsiteX10" fmla="*/ 5949219 w 11410950"/>
                <a:gd name="connsiteY10" fmla="*/ 0 h 6191250"/>
                <a:gd name="connsiteX11" fmla="*/ 6626285 w 11410950"/>
                <a:gd name="connsiteY11" fmla="*/ 0 h 6191250"/>
                <a:gd name="connsiteX12" fmla="*/ 7520012 w 11410950"/>
                <a:gd name="connsiteY12" fmla="*/ 0 h 6191250"/>
                <a:gd name="connsiteX13" fmla="*/ 7980417 w 11410950"/>
                <a:gd name="connsiteY13" fmla="*/ 0 h 6191250"/>
                <a:gd name="connsiteX14" fmla="*/ 8765814 w 11410950"/>
                <a:gd name="connsiteY14" fmla="*/ 0 h 6191250"/>
                <a:gd name="connsiteX15" fmla="*/ 9117888 w 11410950"/>
                <a:gd name="connsiteY15" fmla="*/ 0 h 6191250"/>
                <a:gd name="connsiteX16" fmla="*/ 9903285 w 11410950"/>
                <a:gd name="connsiteY16" fmla="*/ 0 h 6191250"/>
                <a:gd name="connsiteX17" fmla="*/ 10363690 w 11410950"/>
                <a:gd name="connsiteY17" fmla="*/ 0 h 6191250"/>
                <a:gd name="connsiteX18" fmla="*/ 11122004 w 11410950"/>
                <a:gd name="connsiteY18" fmla="*/ 0 h 6191250"/>
                <a:gd name="connsiteX19" fmla="*/ 11410950 w 11410950"/>
                <a:gd name="connsiteY19" fmla="*/ 288946 h 6191250"/>
                <a:gd name="connsiteX20" fmla="*/ 11410950 w 11410950"/>
                <a:gd name="connsiteY20" fmla="*/ 968786 h 6191250"/>
                <a:gd name="connsiteX21" fmla="*/ 11410950 w 11410950"/>
                <a:gd name="connsiteY21" fmla="*/ 1592492 h 6191250"/>
                <a:gd name="connsiteX22" fmla="*/ 11410950 w 11410950"/>
                <a:gd name="connsiteY22" fmla="*/ 2047798 h 6191250"/>
                <a:gd name="connsiteX23" fmla="*/ 11410950 w 11410950"/>
                <a:gd name="connsiteY23" fmla="*/ 2503104 h 6191250"/>
                <a:gd name="connsiteX24" fmla="*/ 11410950 w 11410950"/>
                <a:gd name="connsiteY24" fmla="*/ 3014543 h 6191250"/>
                <a:gd name="connsiteX25" fmla="*/ 11410950 w 11410950"/>
                <a:gd name="connsiteY25" fmla="*/ 3469849 h 6191250"/>
                <a:gd name="connsiteX26" fmla="*/ 11410950 w 11410950"/>
                <a:gd name="connsiteY26" fmla="*/ 4093555 h 6191250"/>
                <a:gd name="connsiteX27" fmla="*/ 11410950 w 11410950"/>
                <a:gd name="connsiteY27" fmla="*/ 4829529 h 6191250"/>
                <a:gd name="connsiteX28" fmla="*/ 11410950 w 11410950"/>
                <a:gd name="connsiteY28" fmla="*/ 5902304 h 6191250"/>
                <a:gd name="connsiteX29" fmla="*/ 11122004 w 11410950"/>
                <a:gd name="connsiteY29" fmla="*/ 6191250 h 6191250"/>
                <a:gd name="connsiteX30" fmla="*/ 10228277 w 11410950"/>
                <a:gd name="connsiteY30" fmla="*/ 6191250 h 6191250"/>
                <a:gd name="connsiteX31" fmla="*/ 9767872 w 11410950"/>
                <a:gd name="connsiteY31" fmla="*/ 6191250 h 6191250"/>
                <a:gd name="connsiteX32" fmla="*/ 9199136 w 11410950"/>
                <a:gd name="connsiteY32" fmla="*/ 6191250 h 6191250"/>
                <a:gd name="connsiteX33" fmla="*/ 8413740 w 11410950"/>
                <a:gd name="connsiteY33" fmla="*/ 6191250 h 6191250"/>
                <a:gd name="connsiteX34" fmla="*/ 7953335 w 11410950"/>
                <a:gd name="connsiteY34" fmla="*/ 6191250 h 6191250"/>
                <a:gd name="connsiteX35" fmla="*/ 7601260 w 11410950"/>
                <a:gd name="connsiteY35" fmla="*/ 6191250 h 6191250"/>
                <a:gd name="connsiteX36" fmla="*/ 6815863 w 11410950"/>
                <a:gd name="connsiteY36" fmla="*/ 6191250 h 6191250"/>
                <a:gd name="connsiteX37" fmla="*/ 6030467 w 11410950"/>
                <a:gd name="connsiteY37" fmla="*/ 6191250 h 6191250"/>
                <a:gd name="connsiteX38" fmla="*/ 5678392 w 11410950"/>
                <a:gd name="connsiteY38" fmla="*/ 6191250 h 6191250"/>
                <a:gd name="connsiteX39" fmla="*/ 4892996 w 11410950"/>
                <a:gd name="connsiteY39" fmla="*/ 6191250 h 6191250"/>
                <a:gd name="connsiteX40" fmla="*/ 3999268 w 11410950"/>
                <a:gd name="connsiteY40" fmla="*/ 6191250 h 6191250"/>
                <a:gd name="connsiteX41" fmla="*/ 3322202 w 11410950"/>
                <a:gd name="connsiteY41" fmla="*/ 6191250 h 6191250"/>
                <a:gd name="connsiteX42" fmla="*/ 2536806 w 11410950"/>
                <a:gd name="connsiteY42" fmla="*/ 6191250 h 6191250"/>
                <a:gd name="connsiteX43" fmla="*/ 1968070 w 11410950"/>
                <a:gd name="connsiteY43" fmla="*/ 6191250 h 6191250"/>
                <a:gd name="connsiteX44" fmla="*/ 1615996 w 11410950"/>
                <a:gd name="connsiteY44" fmla="*/ 6191250 h 6191250"/>
                <a:gd name="connsiteX45" fmla="*/ 288946 w 11410950"/>
                <a:gd name="connsiteY45" fmla="*/ 6191250 h 6191250"/>
                <a:gd name="connsiteX46" fmla="*/ 0 w 11410950"/>
                <a:gd name="connsiteY46" fmla="*/ 5902304 h 6191250"/>
                <a:gd name="connsiteX47" fmla="*/ 0 w 11410950"/>
                <a:gd name="connsiteY47" fmla="*/ 5334731 h 6191250"/>
                <a:gd name="connsiteX48" fmla="*/ 0 w 11410950"/>
                <a:gd name="connsiteY48" fmla="*/ 4879425 h 6191250"/>
                <a:gd name="connsiteX49" fmla="*/ 0 w 11410950"/>
                <a:gd name="connsiteY49" fmla="*/ 4367986 h 6191250"/>
                <a:gd name="connsiteX50" fmla="*/ 0 w 11410950"/>
                <a:gd name="connsiteY50" fmla="*/ 3688146 h 6191250"/>
                <a:gd name="connsiteX51" fmla="*/ 0 w 11410950"/>
                <a:gd name="connsiteY51" fmla="*/ 2952173 h 6191250"/>
                <a:gd name="connsiteX52" fmla="*/ 0 w 11410950"/>
                <a:gd name="connsiteY52" fmla="*/ 2328466 h 6191250"/>
                <a:gd name="connsiteX53" fmla="*/ 0 w 11410950"/>
                <a:gd name="connsiteY53" fmla="*/ 1817027 h 6191250"/>
                <a:gd name="connsiteX54" fmla="*/ 0 w 11410950"/>
                <a:gd name="connsiteY54" fmla="*/ 1081053 h 6191250"/>
                <a:gd name="connsiteX55" fmla="*/ 0 w 11410950"/>
                <a:gd name="connsiteY55" fmla="*/ 288946 h 619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410950" h="6191250" fill="none" extrusionOk="0">
                  <a:moveTo>
                    <a:pt x="0" y="288946"/>
                  </a:moveTo>
                  <a:cubicBezTo>
                    <a:pt x="-22134" y="123074"/>
                    <a:pt x="151012" y="-404"/>
                    <a:pt x="288946" y="0"/>
                  </a:cubicBezTo>
                  <a:cubicBezTo>
                    <a:pt x="458296" y="-19675"/>
                    <a:pt x="552972" y="5394"/>
                    <a:pt x="749351" y="0"/>
                  </a:cubicBezTo>
                  <a:cubicBezTo>
                    <a:pt x="945731" y="-5394"/>
                    <a:pt x="1146327" y="-26668"/>
                    <a:pt x="1534748" y="0"/>
                  </a:cubicBezTo>
                  <a:cubicBezTo>
                    <a:pt x="1923169" y="26668"/>
                    <a:pt x="1711722" y="12707"/>
                    <a:pt x="1886822" y="0"/>
                  </a:cubicBezTo>
                  <a:cubicBezTo>
                    <a:pt x="2061922" y="-12707"/>
                    <a:pt x="2353332" y="27817"/>
                    <a:pt x="2563888" y="0"/>
                  </a:cubicBezTo>
                  <a:cubicBezTo>
                    <a:pt x="2774444" y="-27817"/>
                    <a:pt x="2902013" y="9370"/>
                    <a:pt x="3024293" y="0"/>
                  </a:cubicBezTo>
                  <a:cubicBezTo>
                    <a:pt x="3146574" y="-9370"/>
                    <a:pt x="3489661" y="-5114"/>
                    <a:pt x="3701359" y="0"/>
                  </a:cubicBezTo>
                  <a:cubicBezTo>
                    <a:pt x="3913057" y="5114"/>
                    <a:pt x="4050457" y="-3275"/>
                    <a:pt x="4378425" y="0"/>
                  </a:cubicBezTo>
                  <a:cubicBezTo>
                    <a:pt x="4706393" y="3275"/>
                    <a:pt x="4854168" y="-2368"/>
                    <a:pt x="5163822" y="0"/>
                  </a:cubicBezTo>
                  <a:cubicBezTo>
                    <a:pt x="5473476" y="2368"/>
                    <a:pt x="5557908" y="4097"/>
                    <a:pt x="5949219" y="0"/>
                  </a:cubicBezTo>
                  <a:cubicBezTo>
                    <a:pt x="6340530" y="-4097"/>
                    <a:pt x="6335810" y="-33760"/>
                    <a:pt x="6626285" y="0"/>
                  </a:cubicBezTo>
                  <a:cubicBezTo>
                    <a:pt x="6916760" y="33760"/>
                    <a:pt x="7119234" y="1862"/>
                    <a:pt x="7520012" y="0"/>
                  </a:cubicBezTo>
                  <a:cubicBezTo>
                    <a:pt x="7920790" y="-1862"/>
                    <a:pt x="7752515" y="11658"/>
                    <a:pt x="7980417" y="0"/>
                  </a:cubicBezTo>
                  <a:cubicBezTo>
                    <a:pt x="8208320" y="-11658"/>
                    <a:pt x="8470869" y="35412"/>
                    <a:pt x="8765814" y="0"/>
                  </a:cubicBezTo>
                  <a:cubicBezTo>
                    <a:pt x="9060759" y="-35412"/>
                    <a:pt x="8945059" y="12809"/>
                    <a:pt x="9117888" y="0"/>
                  </a:cubicBezTo>
                  <a:cubicBezTo>
                    <a:pt x="9290717" y="-12809"/>
                    <a:pt x="9624962" y="-36424"/>
                    <a:pt x="9903285" y="0"/>
                  </a:cubicBezTo>
                  <a:cubicBezTo>
                    <a:pt x="10181608" y="36424"/>
                    <a:pt x="10147056" y="-3089"/>
                    <a:pt x="10363690" y="0"/>
                  </a:cubicBezTo>
                  <a:cubicBezTo>
                    <a:pt x="10580325" y="3089"/>
                    <a:pt x="10833356" y="-34929"/>
                    <a:pt x="11122004" y="0"/>
                  </a:cubicBezTo>
                  <a:cubicBezTo>
                    <a:pt x="11298607" y="28635"/>
                    <a:pt x="11418125" y="102856"/>
                    <a:pt x="11410950" y="288946"/>
                  </a:cubicBezTo>
                  <a:cubicBezTo>
                    <a:pt x="11399889" y="524596"/>
                    <a:pt x="11412628" y="735594"/>
                    <a:pt x="11410950" y="968786"/>
                  </a:cubicBezTo>
                  <a:cubicBezTo>
                    <a:pt x="11409272" y="1201978"/>
                    <a:pt x="11431432" y="1459291"/>
                    <a:pt x="11410950" y="1592492"/>
                  </a:cubicBezTo>
                  <a:cubicBezTo>
                    <a:pt x="11390468" y="1725693"/>
                    <a:pt x="11416215" y="1924920"/>
                    <a:pt x="11410950" y="2047798"/>
                  </a:cubicBezTo>
                  <a:cubicBezTo>
                    <a:pt x="11405685" y="2170676"/>
                    <a:pt x="11417070" y="2371602"/>
                    <a:pt x="11410950" y="2503104"/>
                  </a:cubicBezTo>
                  <a:cubicBezTo>
                    <a:pt x="11404830" y="2634606"/>
                    <a:pt x="11436296" y="2833936"/>
                    <a:pt x="11410950" y="3014543"/>
                  </a:cubicBezTo>
                  <a:cubicBezTo>
                    <a:pt x="11385604" y="3195150"/>
                    <a:pt x="11410174" y="3376236"/>
                    <a:pt x="11410950" y="3469849"/>
                  </a:cubicBezTo>
                  <a:cubicBezTo>
                    <a:pt x="11411726" y="3563462"/>
                    <a:pt x="11401448" y="3833477"/>
                    <a:pt x="11410950" y="4093555"/>
                  </a:cubicBezTo>
                  <a:cubicBezTo>
                    <a:pt x="11420452" y="4353633"/>
                    <a:pt x="11392276" y="4546757"/>
                    <a:pt x="11410950" y="4829529"/>
                  </a:cubicBezTo>
                  <a:cubicBezTo>
                    <a:pt x="11429624" y="5112301"/>
                    <a:pt x="11461619" y="5523290"/>
                    <a:pt x="11410950" y="5902304"/>
                  </a:cubicBezTo>
                  <a:cubicBezTo>
                    <a:pt x="11423343" y="6070407"/>
                    <a:pt x="11277883" y="6190597"/>
                    <a:pt x="11122004" y="6191250"/>
                  </a:cubicBezTo>
                  <a:cubicBezTo>
                    <a:pt x="10750324" y="6186285"/>
                    <a:pt x="10556255" y="6228296"/>
                    <a:pt x="10228277" y="6191250"/>
                  </a:cubicBezTo>
                  <a:cubicBezTo>
                    <a:pt x="9900299" y="6154204"/>
                    <a:pt x="9974006" y="6174710"/>
                    <a:pt x="9767872" y="6191250"/>
                  </a:cubicBezTo>
                  <a:cubicBezTo>
                    <a:pt x="9561738" y="6207790"/>
                    <a:pt x="9319281" y="6192586"/>
                    <a:pt x="9199136" y="6191250"/>
                  </a:cubicBezTo>
                  <a:cubicBezTo>
                    <a:pt x="9078991" y="6189914"/>
                    <a:pt x="8614165" y="6159226"/>
                    <a:pt x="8413740" y="6191250"/>
                  </a:cubicBezTo>
                  <a:cubicBezTo>
                    <a:pt x="8213315" y="6223274"/>
                    <a:pt x="8089637" y="6211246"/>
                    <a:pt x="7953335" y="6191250"/>
                  </a:cubicBezTo>
                  <a:cubicBezTo>
                    <a:pt x="7817033" y="6171254"/>
                    <a:pt x="7741691" y="6186122"/>
                    <a:pt x="7601260" y="6191250"/>
                  </a:cubicBezTo>
                  <a:cubicBezTo>
                    <a:pt x="7460829" y="6196378"/>
                    <a:pt x="7056774" y="6207527"/>
                    <a:pt x="6815863" y="6191250"/>
                  </a:cubicBezTo>
                  <a:cubicBezTo>
                    <a:pt x="6574952" y="6174973"/>
                    <a:pt x="6392791" y="6213780"/>
                    <a:pt x="6030467" y="6191250"/>
                  </a:cubicBezTo>
                  <a:cubicBezTo>
                    <a:pt x="5668143" y="6168720"/>
                    <a:pt x="5754916" y="6188003"/>
                    <a:pt x="5678392" y="6191250"/>
                  </a:cubicBezTo>
                  <a:cubicBezTo>
                    <a:pt x="5601868" y="6194497"/>
                    <a:pt x="5081746" y="6154820"/>
                    <a:pt x="4892996" y="6191250"/>
                  </a:cubicBezTo>
                  <a:cubicBezTo>
                    <a:pt x="4704246" y="6227680"/>
                    <a:pt x="4426439" y="6215400"/>
                    <a:pt x="3999268" y="6191250"/>
                  </a:cubicBezTo>
                  <a:cubicBezTo>
                    <a:pt x="3572097" y="6167100"/>
                    <a:pt x="3476220" y="6225083"/>
                    <a:pt x="3322202" y="6191250"/>
                  </a:cubicBezTo>
                  <a:cubicBezTo>
                    <a:pt x="3168184" y="6157417"/>
                    <a:pt x="2807973" y="6179568"/>
                    <a:pt x="2536806" y="6191250"/>
                  </a:cubicBezTo>
                  <a:cubicBezTo>
                    <a:pt x="2265639" y="6202932"/>
                    <a:pt x="2241798" y="6171447"/>
                    <a:pt x="1968070" y="6191250"/>
                  </a:cubicBezTo>
                  <a:cubicBezTo>
                    <a:pt x="1694342" y="6211053"/>
                    <a:pt x="1788498" y="6199309"/>
                    <a:pt x="1615996" y="6191250"/>
                  </a:cubicBezTo>
                  <a:cubicBezTo>
                    <a:pt x="1443494" y="6183191"/>
                    <a:pt x="585398" y="6176641"/>
                    <a:pt x="288946" y="6191250"/>
                  </a:cubicBezTo>
                  <a:cubicBezTo>
                    <a:pt x="135037" y="6218431"/>
                    <a:pt x="-26269" y="6056504"/>
                    <a:pt x="0" y="5902304"/>
                  </a:cubicBezTo>
                  <a:cubicBezTo>
                    <a:pt x="-1063" y="5740071"/>
                    <a:pt x="-27554" y="5580725"/>
                    <a:pt x="0" y="5334731"/>
                  </a:cubicBezTo>
                  <a:cubicBezTo>
                    <a:pt x="27554" y="5088737"/>
                    <a:pt x="19755" y="5099439"/>
                    <a:pt x="0" y="4879425"/>
                  </a:cubicBezTo>
                  <a:cubicBezTo>
                    <a:pt x="-19755" y="4659411"/>
                    <a:pt x="4441" y="4620701"/>
                    <a:pt x="0" y="4367986"/>
                  </a:cubicBezTo>
                  <a:cubicBezTo>
                    <a:pt x="-4441" y="4115271"/>
                    <a:pt x="-14886" y="3892824"/>
                    <a:pt x="0" y="3688146"/>
                  </a:cubicBezTo>
                  <a:cubicBezTo>
                    <a:pt x="14886" y="3483468"/>
                    <a:pt x="-1832" y="3232828"/>
                    <a:pt x="0" y="2952173"/>
                  </a:cubicBezTo>
                  <a:cubicBezTo>
                    <a:pt x="1832" y="2671518"/>
                    <a:pt x="-3359" y="2485217"/>
                    <a:pt x="0" y="2328466"/>
                  </a:cubicBezTo>
                  <a:cubicBezTo>
                    <a:pt x="3359" y="2171715"/>
                    <a:pt x="16427" y="1995672"/>
                    <a:pt x="0" y="1817027"/>
                  </a:cubicBezTo>
                  <a:cubicBezTo>
                    <a:pt x="-16427" y="1638382"/>
                    <a:pt x="2635" y="1252303"/>
                    <a:pt x="0" y="1081053"/>
                  </a:cubicBezTo>
                  <a:cubicBezTo>
                    <a:pt x="-2635" y="909803"/>
                    <a:pt x="16399" y="577193"/>
                    <a:pt x="0" y="288946"/>
                  </a:cubicBezTo>
                  <a:close/>
                </a:path>
                <a:path w="11410950" h="6191250" stroke="0" extrusionOk="0">
                  <a:moveTo>
                    <a:pt x="0" y="288946"/>
                  </a:moveTo>
                  <a:cubicBezTo>
                    <a:pt x="26670" y="130211"/>
                    <a:pt x="127145" y="-20141"/>
                    <a:pt x="288946" y="0"/>
                  </a:cubicBezTo>
                  <a:cubicBezTo>
                    <a:pt x="667520" y="8583"/>
                    <a:pt x="703292" y="-25076"/>
                    <a:pt x="1074343" y="0"/>
                  </a:cubicBezTo>
                  <a:cubicBezTo>
                    <a:pt x="1445394" y="25076"/>
                    <a:pt x="1266478" y="1941"/>
                    <a:pt x="1426417" y="0"/>
                  </a:cubicBezTo>
                  <a:cubicBezTo>
                    <a:pt x="1586356" y="-1941"/>
                    <a:pt x="1619579" y="-8379"/>
                    <a:pt x="1778491" y="0"/>
                  </a:cubicBezTo>
                  <a:cubicBezTo>
                    <a:pt x="1937403" y="8379"/>
                    <a:pt x="2189466" y="-21331"/>
                    <a:pt x="2455558" y="0"/>
                  </a:cubicBezTo>
                  <a:cubicBezTo>
                    <a:pt x="2721650" y="21331"/>
                    <a:pt x="2707445" y="13775"/>
                    <a:pt x="2807632" y="0"/>
                  </a:cubicBezTo>
                  <a:cubicBezTo>
                    <a:pt x="2907819" y="-13775"/>
                    <a:pt x="3148190" y="-5614"/>
                    <a:pt x="3268037" y="0"/>
                  </a:cubicBezTo>
                  <a:cubicBezTo>
                    <a:pt x="3387885" y="5614"/>
                    <a:pt x="3470114" y="16186"/>
                    <a:pt x="3620111" y="0"/>
                  </a:cubicBezTo>
                  <a:cubicBezTo>
                    <a:pt x="3770108" y="-16186"/>
                    <a:pt x="4135353" y="-32748"/>
                    <a:pt x="4513839" y="0"/>
                  </a:cubicBezTo>
                  <a:cubicBezTo>
                    <a:pt x="4892325" y="32748"/>
                    <a:pt x="4956979" y="17967"/>
                    <a:pt x="5082574" y="0"/>
                  </a:cubicBezTo>
                  <a:cubicBezTo>
                    <a:pt x="5208170" y="-17967"/>
                    <a:pt x="5409392" y="-11831"/>
                    <a:pt x="5542979" y="0"/>
                  </a:cubicBezTo>
                  <a:cubicBezTo>
                    <a:pt x="5676567" y="11831"/>
                    <a:pt x="5777287" y="8879"/>
                    <a:pt x="6003384" y="0"/>
                  </a:cubicBezTo>
                  <a:cubicBezTo>
                    <a:pt x="6229481" y="-8879"/>
                    <a:pt x="6192865" y="-4791"/>
                    <a:pt x="6355458" y="0"/>
                  </a:cubicBezTo>
                  <a:cubicBezTo>
                    <a:pt x="6518051" y="4791"/>
                    <a:pt x="6593322" y="17522"/>
                    <a:pt x="6707533" y="0"/>
                  </a:cubicBezTo>
                  <a:cubicBezTo>
                    <a:pt x="6821744" y="-17522"/>
                    <a:pt x="7158462" y="-11398"/>
                    <a:pt x="7492930" y="0"/>
                  </a:cubicBezTo>
                  <a:cubicBezTo>
                    <a:pt x="7827398" y="11398"/>
                    <a:pt x="7726281" y="1925"/>
                    <a:pt x="7845004" y="0"/>
                  </a:cubicBezTo>
                  <a:cubicBezTo>
                    <a:pt x="7963727" y="-1925"/>
                    <a:pt x="8226464" y="7905"/>
                    <a:pt x="8413740" y="0"/>
                  </a:cubicBezTo>
                  <a:cubicBezTo>
                    <a:pt x="8601016" y="-7905"/>
                    <a:pt x="8672553" y="-15068"/>
                    <a:pt x="8874144" y="0"/>
                  </a:cubicBezTo>
                  <a:cubicBezTo>
                    <a:pt x="9075735" y="15068"/>
                    <a:pt x="9294610" y="3015"/>
                    <a:pt x="9659541" y="0"/>
                  </a:cubicBezTo>
                  <a:cubicBezTo>
                    <a:pt x="10024472" y="-3015"/>
                    <a:pt x="9917931" y="-15691"/>
                    <a:pt x="10011616" y="0"/>
                  </a:cubicBezTo>
                  <a:cubicBezTo>
                    <a:pt x="10105302" y="15691"/>
                    <a:pt x="10816923" y="-15189"/>
                    <a:pt x="11122004" y="0"/>
                  </a:cubicBezTo>
                  <a:cubicBezTo>
                    <a:pt x="11270137" y="-4468"/>
                    <a:pt x="11392735" y="146536"/>
                    <a:pt x="11410950" y="288946"/>
                  </a:cubicBezTo>
                  <a:cubicBezTo>
                    <a:pt x="11425734" y="392529"/>
                    <a:pt x="11407816" y="581433"/>
                    <a:pt x="11410950" y="800385"/>
                  </a:cubicBezTo>
                  <a:cubicBezTo>
                    <a:pt x="11414084" y="1019337"/>
                    <a:pt x="11404684" y="1178312"/>
                    <a:pt x="11410950" y="1536359"/>
                  </a:cubicBezTo>
                  <a:cubicBezTo>
                    <a:pt x="11417216" y="1894406"/>
                    <a:pt x="11407272" y="1888495"/>
                    <a:pt x="11410950" y="2103932"/>
                  </a:cubicBezTo>
                  <a:cubicBezTo>
                    <a:pt x="11414628" y="2319369"/>
                    <a:pt x="11429119" y="2367810"/>
                    <a:pt x="11410950" y="2615371"/>
                  </a:cubicBezTo>
                  <a:cubicBezTo>
                    <a:pt x="11392781" y="2862932"/>
                    <a:pt x="11432456" y="2982484"/>
                    <a:pt x="11410950" y="3126810"/>
                  </a:cubicBezTo>
                  <a:cubicBezTo>
                    <a:pt x="11389444" y="3271136"/>
                    <a:pt x="11413717" y="3550945"/>
                    <a:pt x="11410950" y="3862784"/>
                  </a:cubicBezTo>
                  <a:cubicBezTo>
                    <a:pt x="11408183" y="4174623"/>
                    <a:pt x="11420152" y="4189416"/>
                    <a:pt x="11410950" y="4374223"/>
                  </a:cubicBezTo>
                  <a:cubicBezTo>
                    <a:pt x="11401748" y="4559030"/>
                    <a:pt x="11396831" y="4879961"/>
                    <a:pt x="11410950" y="5054063"/>
                  </a:cubicBezTo>
                  <a:cubicBezTo>
                    <a:pt x="11425069" y="5228165"/>
                    <a:pt x="11375378" y="5497911"/>
                    <a:pt x="11410950" y="5902304"/>
                  </a:cubicBezTo>
                  <a:cubicBezTo>
                    <a:pt x="11382918" y="6078196"/>
                    <a:pt x="11281488" y="6212655"/>
                    <a:pt x="11122004" y="6191250"/>
                  </a:cubicBezTo>
                  <a:cubicBezTo>
                    <a:pt x="10810170" y="6155293"/>
                    <a:pt x="10549867" y="6162301"/>
                    <a:pt x="10228277" y="6191250"/>
                  </a:cubicBezTo>
                  <a:cubicBezTo>
                    <a:pt x="9906687" y="6220199"/>
                    <a:pt x="9980034" y="6190987"/>
                    <a:pt x="9876202" y="6191250"/>
                  </a:cubicBezTo>
                  <a:cubicBezTo>
                    <a:pt x="9772370" y="6191513"/>
                    <a:pt x="9500396" y="6163228"/>
                    <a:pt x="9199136" y="6191250"/>
                  </a:cubicBezTo>
                  <a:cubicBezTo>
                    <a:pt x="8897876" y="6219272"/>
                    <a:pt x="8598872" y="6226243"/>
                    <a:pt x="8413740" y="6191250"/>
                  </a:cubicBezTo>
                  <a:cubicBezTo>
                    <a:pt x="8228608" y="6156257"/>
                    <a:pt x="8175023" y="6179814"/>
                    <a:pt x="8061665" y="6191250"/>
                  </a:cubicBezTo>
                  <a:cubicBezTo>
                    <a:pt x="7948307" y="6202686"/>
                    <a:pt x="7568410" y="6164279"/>
                    <a:pt x="7276268" y="6191250"/>
                  </a:cubicBezTo>
                  <a:cubicBezTo>
                    <a:pt x="6984126" y="6218221"/>
                    <a:pt x="7032029" y="6205397"/>
                    <a:pt x="6924194" y="6191250"/>
                  </a:cubicBezTo>
                  <a:cubicBezTo>
                    <a:pt x="6816359" y="6177103"/>
                    <a:pt x="6264310" y="6181625"/>
                    <a:pt x="6030467" y="6191250"/>
                  </a:cubicBezTo>
                  <a:cubicBezTo>
                    <a:pt x="5796624" y="6200875"/>
                    <a:pt x="5769913" y="6198518"/>
                    <a:pt x="5570062" y="6191250"/>
                  </a:cubicBezTo>
                  <a:cubicBezTo>
                    <a:pt x="5370212" y="6183982"/>
                    <a:pt x="5294819" y="6170073"/>
                    <a:pt x="5109657" y="6191250"/>
                  </a:cubicBezTo>
                  <a:cubicBezTo>
                    <a:pt x="4924496" y="6212427"/>
                    <a:pt x="4674616" y="6201274"/>
                    <a:pt x="4540921" y="6191250"/>
                  </a:cubicBezTo>
                  <a:cubicBezTo>
                    <a:pt x="4407226" y="6181226"/>
                    <a:pt x="4265700" y="6173955"/>
                    <a:pt x="4188847" y="6191250"/>
                  </a:cubicBezTo>
                  <a:cubicBezTo>
                    <a:pt x="4111994" y="6208545"/>
                    <a:pt x="3889109" y="6199896"/>
                    <a:pt x="3728442" y="6191250"/>
                  </a:cubicBezTo>
                  <a:cubicBezTo>
                    <a:pt x="3567775" y="6182604"/>
                    <a:pt x="3210663" y="6171193"/>
                    <a:pt x="2943045" y="6191250"/>
                  </a:cubicBezTo>
                  <a:cubicBezTo>
                    <a:pt x="2675427" y="6211307"/>
                    <a:pt x="2708228" y="6178432"/>
                    <a:pt x="2590971" y="6191250"/>
                  </a:cubicBezTo>
                  <a:cubicBezTo>
                    <a:pt x="2473714" y="6204068"/>
                    <a:pt x="1972291" y="6163091"/>
                    <a:pt x="1805574" y="6191250"/>
                  </a:cubicBezTo>
                  <a:cubicBezTo>
                    <a:pt x="1638857" y="6219409"/>
                    <a:pt x="1609123" y="6187298"/>
                    <a:pt x="1453500" y="6191250"/>
                  </a:cubicBezTo>
                  <a:cubicBezTo>
                    <a:pt x="1297877" y="6195202"/>
                    <a:pt x="776047" y="6209474"/>
                    <a:pt x="288946" y="6191250"/>
                  </a:cubicBezTo>
                  <a:cubicBezTo>
                    <a:pt x="134799" y="6219121"/>
                    <a:pt x="-29243" y="6059973"/>
                    <a:pt x="0" y="5902304"/>
                  </a:cubicBezTo>
                  <a:cubicBezTo>
                    <a:pt x="5536" y="5569813"/>
                    <a:pt x="-17974" y="5384141"/>
                    <a:pt x="0" y="5222464"/>
                  </a:cubicBezTo>
                  <a:cubicBezTo>
                    <a:pt x="17974" y="5060787"/>
                    <a:pt x="6426" y="4944626"/>
                    <a:pt x="0" y="4767158"/>
                  </a:cubicBezTo>
                  <a:cubicBezTo>
                    <a:pt x="-6426" y="4589690"/>
                    <a:pt x="14082" y="4423873"/>
                    <a:pt x="0" y="4087318"/>
                  </a:cubicBezTo>
                  <a:cubicBezTo>
                    <a:pt x="-14082" y="3750763"/>
                    <a:pt x="28087" y="3697117"/>
                    <a:pt x="0" y="3519745"/>
                  </a:cubicBezTo>
                  <a:cubicBezTo>
                    <a:pt x="-28087" y="3342373"/>
                    <a:pt x="-19794" y="3109243"/>
                    <a:pt x="0" y="2839905"/>
                  </a:cubicBezTo>
                  <a:cubicBezTo>
                    <a:pt x="19794" y="2570567"/>
                    <a:pt x="10005" y="2593073"/>
                    <a:pt x="0" y="2384600"/>
                  </a:cubicBezTo>
                  <a:cubicBezTo>
                    <a:pt x="-10005" y="2176127"/>
                    <a:pt x="-4551" y="2057048"/>
                    <a:pt x="0" y="1760893"/>
                  </a:cubicBezTo>
                  <a:cubicBezTo>
                    <a:pt x="4551" y="1464738"/>
                    <a:pt x="-4204" y="1482901"/>
                    <a:pt x="0" y="1249454"/>
                  </a:cubicBezTo>
                  <a:cubicBezTo>
                    <a:pt x="4204" y="1016007"/>
                    <a:pt x="-33547" y="754261"/>
                    <a:pt x="0" y="288946"/>
                  </a:cubicBezTo>
                  <a:close/>
                </a:path>
              </a:pathLst>
            </a:custGeom>
            <a:solidFill>
              <a:schemeClr val="bg1"/>
            </a:solidFill>
            <a:ln w="57150">
              <a:solidFill>
                <a:srgbClr val="77412F"/>
              </a:solidFill>
              <a:extLst>
                <a:ext uri="{C807C97D-BFC1-408E-A445-0C87EB9F89A2}">
                  <ask:lineSketchStyleProps xmlns:ask="http://schemas.microsoft.com/office/drawing/2018/sketchyshapes" sd="266956558">
                    <a:prstGeom prst="roundRect">
                      <a:avLst>
                        <a:gd name="adj" fmla="val 4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grpSp>
      <p:sp>
        <p:nvSpPr>
          <p:cNvPr id="7" name="TextBox 6">
            <a:extLst>
              <a:ext uri="{FF2B5EF4-FFF2-40B4-BE49-F238E27FC236}">
                <a16:creationId xmlns:a16="http://schemas.microsoft.com/office/drawing/2014/main" id="{563741BA-EE41-43B9-91FB-1682893430F1}"/>
              </a:ext>
            </a:extLst>
          </p:cNvPr>
          <p:cNvSpPr txBox="1"/>
          <p:nvPr/>
        </p:nvSpPr>
        <p:spPr>
          <a:xfrm>
            <a:off x="663369" y="375389"/>
            <a:ext cx="7817262" cy="830997"/>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 typeface="Arial"/>
              <a:buNone/>
              <a:tabLst/>
              <a:defRPr/>
            </a:pPr>
            <a:r>
              <a:rPr kumimoji="0" lang="en-US" sz="2400" b="0" i="1" u="sng"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sym typeface="Arial"/>
              </a:rPr>
              <a:t>Bài 2:</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Biểu đồ bên cho biết thời gian</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dành cho các hoạt động trong</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một ngày (24 giờ) của bạn Cương.</a:t>
            </a:r>
            <a:endPar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17" name="TextBox 16">
            <a:extLst>
              <a:ext uri="{FF2B5EF4-FFF2-40B4-BE49-F238E27FC236}">
                <a16:creationId xmlns:a16="http://schemas.microsoft.com/office/drawing/2014/main" id="{CA894E32-7C03-4A2A-89C0-EF90B5B8D43C}"/>
              </a:ext>
            </a:extLst>
          </p:cNvPr>
          <p:cNvSpPr txBox="1"/>
          <p:nvPr/>
        </p:nvSpPr>
        <p:spPr>
          <a:xfrm>
            <a:off x="556628" y="1331744"/>
            <a:ext cx="4910440" cy="3208571"/>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 typeface="Arial"/>
              <a:buNone/>
              <a:tabLst/>
              <a:defRPr/>
            </a:pPr>
            <a:r>
              <a:rPr kumimoji="0" lang="vi-VN" sz="225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sym typeface="Arial"/>
              </a:rPr>
              <a:t>a) </a:t>
            </a:r>
            <a:r>
              <a:rPr kumimoji="0" lang="vi-VN" sz="225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sym typeface="Arial"/>
              </a:rPr>
              <a:t>Biểu đồ hình quạt tròn ở bên</a:t>
            </a:r>
            <a:r>
              <a:rPr kumimoji="0" lang="en-US" sz="225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sym typeface="Arial"/>
              </a:rPr>
              <a:t> </a:t>
            </a:r>
            <a:r>
              <a:rPr kumimoji="0" lang="vi-VN" sz="225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sym typeface="Arial"/>
              </a:rPr>
              <a:t>biểu diễn gì?</a:t>
            </a:r>
          </a:p>
          <a:p>
            <a:pPr marL="0" marR="0" lvl="0" indent="0" algn="just" defTabSz="685800" rtl="0" eaLnBrk="1" fontAlgn="auto" latinLnBrk="0" hangingPunct="1">
              <a:lnSpc>
                <a:spcPct val="100000"/>
              </a:lnSpc>
              <a:spcBef>
                <a:spcPts val="0"/>
              </a:spcBef>
              <a:spcAft>
                <a:spcPts val="0"/>
              </a:spcAft>
              <a:buClrTx/>
              <a:buSzTx/>
              <a:buFont typeface="Arial"/>
              <a:buNone/>
              <a:tabLst/>
              <a:defRPr/>
            </a:pPr>
            <a:r>
              <a:rPr kumimoji="0" lang="vi-VN" sz="225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sym typeface="Arial"/>
              </a:rPr>
              <a:t>b) </a:t>
            </a:r>
            <a:r>
              <a:rPr kumimoji="0" lang="vi-VN" sz="225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sym typeface="Arial"/>
              </a:rPr>
              <a:t>Nêu các hoạt động trong ngày</a:t>
            </a:r>
            <a:r>
              <a:rPr kumimoji="0" lang="en-US" sz="225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sym typeface="Arial"/>
              </a:rPr>
              <a:t> </a:t>
            </a:r>
            <a:r>
              <a:rPr kumimoji="0" lang="vi-VN" sz="225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sym typeface="Arial"/>
              </a:rPr>
              <a:t>của bạn Cương. Mỗi hoạt động</a:t>
            </a:r>
            <a:r>
              <a:rPr kumimoji="0" lang="en-US" sz="225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sym typeface="Arial"/>
              </a:rPr>
              <a:t> </a:t>
            </a:r>
            <a:r>
              <a:rPr kumimoji="0" lang="vi-VN" sz="225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sym typeface="Arial"/>
              </a:rPr>
              <a:t>đó chiếm bao nhiêu phần trăm</a:t>
            </a:r>
            <a:r>
              <a:rPr kumimoji="0" lang="en-US" sz="225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sym typeface="Arial"/>
              </a:rPr>
              <a:t> </a:t>
            </a:r>
            <a:r>
              <a:rPr kumimoji="0" lang="vi-VN" sz="225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sym typeface="Arial"/>
              </a:rPr>
              <a:t>thời gian trong một ngày?</a:t>
            </a:r>
          </a:p>
          <a:p>
            <a:pPr marL="0" marR="0" lvl="0" indent="0" algn="just" defTabSz="685800" rtl="0" eaLnBrk="1" fontAlgn="auto" latinLnBrk="0" hangingPunct="1">
              <a:lnSpc>
                <a:spcPct val="100000"/>
              </a:lnSpc>
              <a:spcBef>
                <a:spcPts val="0"/>
              </a:spcBef>
              <a:spcAft>
                <a:spcPts val="0"/>
              </a:spcAft>
              <a:buClrTx/>
              <a:buSzTx/>
              <a:buFont typeface="Arial"/>
              <a:buNone/>
              <a:tabLst/>
              <a:defRPr/>
            </a:pPr>
            <a:r>
              <a:rPr kumimoji="0" lang="vi-VN" sz="225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sym typeface="Arial"/>
              </a:rPr>
              <a:t>c) </a:t>
            </a:r>
            <a:r>
              <a:rPr kumimoji="0" lang="vi-VN" sz="225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sym typeface="Arial"/>
              </a:rPr>
              <a:t>Trong hai hoạt động tập</a:t>
            </a:r>
            <a:r>
              <a:rPr kumimoji="0" lang="en-US" sz="225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sym typeface="Arial"/>
              </a:rPr>
              <a:t> </a:t>
            </a:r>
            <a:r>
              <a:rPr kumimoji="0" lang="vi-VN" sz="225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sym typeface="Arial"/>
              </a:rPr>
              <a:t>bóng rổ và đọc sách, bạn Cương</a:t>
            </a:r>
            <a:r>
              <a:rPr kumimoji="0" lang="en-US" sz="225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sym typeface="Arial"/>
              </a:rPr>
              <a:t> </a:t>
            </a:r>
            <a:r>
              <a:rPr kumimoji="0" lang="vi-VN" sz="225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sym typeface="Arial"/>
              </a:rPr>
              <a:t>dành nhiều thời gian hơn cho</a:t>
            </a:r>
            <a:r>
              <a:rPr kumimoji="0" lang="en-US" sz="225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sym typeface="Arial"/>
              </a:rPr>
              <a:t> </a:t>
            </a:r>
            <a:r>
              <a:rPr kumimoji="0" lang="vi-VN" sz="225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sym typeface="Arial"/>
              </a:rPr>
              <a:t>hoạt động nào?</a:t>
            </a:r>
            <a:endParaRPr kumimoji="0" lang="en-US" sz="225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sym typeface="Arial"/>
            </a:endParaRPr>
          </a:p>
        </p:txBody>
      </p:sp>
      <p:pic>
        <p:nvPicPr>
          <p:cNvPr id="8" name="Picture 7">
            <a:extLst>
              <a:ext uri="{FF2B5EF4-FFF2-40B4-BE49-F238E27FC236}">
                <a16:creationId xmlns:a16="http://schemas.microsoft.com/office/drawing/2014/main" id="{BEA51BA0-9FC3-C336-4C92-AE51E287B071}"/>
              </a:ext>
            </a:extLst>
          </p:cNvPr>
          <p:cNvPicPr>
            <a:picLocks noChangeAspect="1"/>
          </p:cNvPicPr>
          <p:nvPr/>
        </p:nvPicPr>
        <p:blipFill>
          <a:blip r:embed="rId2"/>
          <a:stretch>
            <a:fillRect/>
          </a:stretch>
        </p:blipFill>
        <p:spPr>
          <a:xfrm>
            <a:off x="5590100" y="1206386"/>
            <a:ext cx="2997272" cy="3540782"/>
          </a:xfrm>
          <a:prstGeom prst="rect">
            <a:avLst/>
          </a:prstGeom>
        </p:spPr>
      </p:pic>
    </p:spTree>
    <p:extLst>
      <p:ext uri="{BB962C8B-B14F-4D97-AF65-F5344CB8AC3E}">
        <p14:creationId xmlns:p14="http://schemas.microsoft.com/office/powerpoint/2010/main" val="2417359151"/>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FCF4D55-5749-45FF-86E6-0290286F13CC}"/>
              </a:ext>
            </a:extLst>
          </p:cNvPr>
          <p:cNvGrpSpPr/>
          <p:nvPr/>
        </p:nvGrpSpPr>
        <p:grpSpPr>
          <a:xfrm>
            <a:off x="0" y="0"/>
            <a:ext cx="9144000" cy="5143500"/>
            <a:chOff x="0" y="0"/>
            <a:chExt cx="12192000" cy="6858000"/>
          </a:xfrm>
        </p:grpSpPr>
        <p:sp>
          <p:nvSpPr>
            <p:cNvPr id="3" name="Rectangle 2">
              <a:extLst>
                <a:ext uri="{FF2B5EF4-FFF2-40B4-BE49-F238E27FC236}">
                  <a16:creationId xmlns:a16="http://schemas.microsoft.com/office/drawing/2014/main" id="{7E103D0B-B6FF-4DD3-AC34-630618B396B4}"/>
                </a:ext>
              </a:extLst>
            </p:cNvPr>
            <p:cNvSpPr/>
            <p:nvPr/>
          </p:nvSpPr>
          <p:spPr>
            <a:xfrm>
              <a:off x="0" y="0"/>
              <a:ext cx="12192000" cy="6858000"/>
            </a:xfrm>
            <a:prstGeom prst="rect">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4" name="Rectangle: Rounded Corners 3">
              <a:extLst>
                <a:ext uri="{FF2B5EF4-FFF2-40B4-BE49-F238E27FC236}">
                  <a16:creationId xmlns:a16="http://schemas.microsoft.com/office/drawing/2014/main" id="{FF960EA2-7E81-4F84-AF15-5BD88D83FA41}"/>
                </a:ext>
              </a:extLst>
            </p:cNvPr>
            <p:cNvSpPr/>
            <p:nvPr/>
          </p:nvSpPr>
          <p:spPr>
            <a:xfrm>
              <a:off x="361950" y="333375"/>
              <a:ext cx="11410950" cy="6191250"/>
            </a:xfrm>
            <a:custGeom>
              <a:avLst/>
              <a:gdLst>
                <a:gd name="connsiteX0" fmla="*/ 0 w 11410950"/>
                <a:gd name="connsiteY0" fmla="*/ 288946 h 6191250"/>
                <a:gd name="connsiteX1" fmla="*/ 288946 w 11410950"/>
                <a:gd name="connsiteY1" fmla="*/ 0 h 6191250"/>
                <a:gd name="connsiteX2" fmla="*/ 749351 w 11410950"/>
                <a:gd name="connsiteY2" fmla="*/ 0 h 6191250"/>
                <a:gd name="connsiteX3" fmla="*/ 1534748 w 11410950"/>
                <a:gd name="connsiteY3" fmla="*/ 0 h 6191250"/>
                <a:gd name="connsiteX4" fmla="*/ 1886822 w 11410950"/>
                <a:gd name="connsiteY4" fmla="*/ 0 h 6191250"/>
                <a:gd name="connsiteX5" fmla="*/ 2563888 w 11410950"/>
                <a:gd name="connsiteY5" fmla="*/ 0 h 6191250"/>
                <a:gd name="connsiteX6" fmla="*/ 3024293 w 11410950"/>
                <a:gd name="connsiteY6" fmla="*/ 0 h 6191250"/>
                <a:gd name="connsiteX7" fmla="*/ 3701359 w 11410950"/>
                <a:gd name="connsiteY7" fmla="*/ 0 h 6191250"/>
                <a:gd name="connsiteX8" fmla="*/ 4378425 w 11410950"/>
                <a:gd name="connsiteY8" fmla="*/ 0 h 6191250"/>
                <a:gd name="connsiteX9" fmla="*/ 5163822 w 11410950"/>
                <a:gd name="connsiteY9" fmla="*/ 0 h 6191250"/>
                <a:gd name="connsiteX10" fmla="*/ 5949219 w 11410950"/>
                <a:gd name="connsiteY10" fmla="*/ 0 h 6191250"/>
                <a:gd name="connsiteX11" fmla="*/ 6626285 w 11410950"/>
                <a:gd name="connsiteY11" fmla="*/ 0 h 6191250"/>
                <a:gd name="connsiteX12" fmla="*/ 7520012 w 11410950"/>
                <a:gd name="connsiteY12" fmla="*/ 0 h 6191250"/>
                <a:gd name="connsiteX13" fmla="*/ 7980417 w 11410950"/>
                <a:gd name="connsiteY13" fmla="*/ 0 h 6191250"/>
                <a:gd name="connsiteX14" fmla="*/ 8765814 w 11410950"/>
                <a:gd name="connsiteY14" fmla="*/ 0 h 6191250"/>
                <a:gd name="connsiteX15" fmla="*/ 9117888 w 11410950"/>
                <a:gd name="connsiteY15" fmla="*/ 0 h 6191250"/>
                <a:gd name="connsiteX16" fmla="*/ 9903285 w 11410950"/>
                <a:gd name="connsiteY16" fmla="*/ 0 h 6191250"/>
                <a:gd name="connsiteX17" fmla="*/ 10363690 w 11410950"/>
                <a:gd name="connsiteY17" fmla="*/ 0 h 6191250"/>
                <a:gd name="connsiteX18" fmla="*/ 11122004 w 11410950"/>
                <a:gd name="connsiteY18" fmla="*/ 0 h 6191250"/>
                <a:gd name="connsiteX19" fmla="*/ 11410950 w 11410950"/>
                <a:gd name="connsiteY19" fmla="*/ 288946 h 6191250"/>
                <a:gd name="connsiteX20" fmla="*/ 11410950 w 11410950"/>
                <a:gd name="connsiteY20" fmla="*/ 968786 h 6191250"/>
                <a:gd name="connsiteX21" fmla="*/ 11410950 w 11410950"/>
                <a:gd name="connsiteY21" fmla="*/ 1592492 h 6191250"/>
                <a:gd name="connsiteX22" fmla="*/ 11410950 w 11410950"/>
                <a:gd name="connsiteY22" fmla="*/ 2047798 h 6191250"/>
                <a:gd name="connsiteX23" fmla="*/ 11410950 w 11410950"/>
                <a:gd name="connsiteY23" fmla="*/ 2503104 h 6191250"/>
                <a:gd name="connsiteX24" fmla="*/ 11410950 w 11410950"/>
                <a:gd name="connsiteY24" fmla="*/ 3014543 h 6191250"/>
                <a:gd name="connsiteX25" fmla="*/ 11410950 w 11410950"/>
                <a:gd name="connsiteY25" fmla="*/ 3469849 h 6191250"/>
                <a:gd name="connsiteX26" fmla="*/ 11410950 w 11410950"/>
                <a:gd name="connsiteY26" fmla="*/ 4093555 h 6191250"/>
                <a:gd name="connsiteX27" fmla="*/ 11410950 w 11410950"/>
                <a:gd name="connsiteY27" fmla="*/ 4829529 h 6191250"/>
                <a:gd name="connsiteX28" fmla="*/ 11410950 w 11410950"/>
                <a:gd name="connsiteY28" fmla="*/ 5902304 h 6191250"/>
                <a:gd name="connsiteX29" fmla="*/ 11122004 w 11410950"/>
                <a:gd name="connsiteY29" fmla="*/ 6191250 h 6191250"/>
                <a:gd name="connsiteX30" fmla="*/ 10228277 w 11410950"/>
                <a:gd name="connsiteY30" fmla="*/ 6191250 h 6191250"/>
                <a:gd name="connsiteX31" fmla="*/ 9767872 w 11410950"/>
                <a:gd name="connsiteY31" fmla="*/ 6191250 h 6191250"/>
                <a:gd name="connsiteX32" fmla="*/ 9199136 w 11410950"/>
                <a:gd name="connsiteY32" fmla="*/ 6191250 h 6191250"/>
                <a:gd name="connsiteX33" fmla="*/ 8413740 w 11410950"/>
                <a:gd name="connsiteY33" fmla="*/ 6191250 h 6191250"/>
                <a:gd name="connsiteX34" fmla="*/ 7953335 w 11410950"/>
                <a:gd name="connsiteY34" fmla="*/ 6191250 h 6191250"/>
                <a:gd name="connsiteX35" fmla="*/ 7601260 w 11410950"/>
                <a:gd name="connsiteY35" fmla="*/ 6191250 h 6191250"/>
                <a:gd name="connsiteX36" fmla="*/ 6815863 w 11410950"/>
                <a:gd name="connsiteY36" fmla="*/ 6191250 h 6191250"/>
                <a:gd name="connsiteX37" fmla="*/ 6030467 w 11410950"/>
                <a:gd name="connsiteY37" fmla="*/ 6191250 h 6191250"/>
                <a:gd name="connsiteX38" fmla="*/ 5678392 w 11410950"/>
                <a:gd name="connsiteY38" fmla="*/ 6191250 h 6191250"/>
                <a:gd name="connsiteX39" fmla="*/ 4892996 w 11410950"/>
                <a:gd name="connsiteY39" fmla="*/ 6191250 h 6191250"/>
                <a:gd name="connsiteX40" fmla="*/ 3999268 w 11410950"/>
                <a:gd name="connsiteY40" fmla="*/ 6191250 h 6191250"/>
                <a:gd name="connsiteX41" fmla="*/ 3322202 w 11410950"/>
                <a:gd name="connsiteY41" fmla="*/ 6191250 h 6191250"/>
                <a:gd name="connsiteX42" fmla="*/ 2536806 w 11410950"/>
                <a:gd name="connsiteY42" fmla="*/ 6191250 h 6191250"/>
                <a:gd name="connsiteX43" fmla="*/ 1968070 w 11410950"/>
                <a:gd name="connsiteY43" fmla="*/ 6191250 h 6191250"/>
                <a:gd name="connsiteX44" fmla="*/ 1615996 w 11410950"/>
                <a:gd name="connsiteY44" fmla="*/ 6191250 h 6191250"/>
                <a:gd name="connsiteX45" fmla="*/ 288946 w 11410950"/>
                <a:gd name="connsiteY45" fmla="*/ 6191250 h 6191250"/>
                <a:gd name="connsiteX46" fmla="*/ 0 w 11410950"/>
                <a:gd name="connsiteY46" fmla="*/ 5902304 h 6191250"/>
                <a:gd name="connsiteX47" fmla="*/ 0 w 11410950"/>
                <a:gd name="connsiteY47" fmla="*/ 5334731 h 6191250"/>
                <a:gd name="connsiteX48" fmla="*/ 0 w 11410950"/>
                <a:gd name="connsiteY48" fmla="*/ 4879425 h 6191250"/>
                <a:gd name="connsiteX49" fmla="*/ 0 w 11410950"/>
                <a:gd name="connsiteY49" fmla="*/ 4367986 h 6191250"/>
                <a:gd name="connsiteX50" fmla="*/ 0 w 11410950"/>
                <a:gd name="connsiteY50" fmla="*/ 3688146 h 6191250"/>
                <a:gd name="connsiteX51" fmla="*/ 0 w 11410950"/>
                <a:gd name="connsiteY51" fmla="*/ 2952173 h 6191250"/>
                <a:gd name="connsiteX52" fmla="*/ 0 w 11410950"/>
                <a:gd name="connsiteY52" fmla="*/ 2328466 h 6191250"/>
                <a:gd name="connsiteX53" fmla="*/ 0 w 11410950"/>
                <a:gd name="connsiteY53" fmla="*/ 1817027 h 6191250"/>
                <a:gd name="connsiteX54" fmla="*/ 0 w 11410950"/>
                <a:gd name="connsiteY54" fmla="*/ 1081053 h 6191250"/>
                <a:gd name="connsiteX55" fmla="*/ 0 w 11410950"/>
                <a:gd name="connsiteY55" fmla="*/ 288946 h 619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410950" h="6191250" fill="none" extrusionOk="0">
                  <a:moveTo>
                    <a:pt x="0" y="288946"/>
                  </a:moveTo>
                  <a:cubicBezTo>
                    <a:pt x="-22134" y="123074"/>
                    <a:pt x="151012" y="-404"/>
                    <a:pt x="288946" y="0"/>
                  </a:cubicBezTo>
                  <a:cubicBezTo>
                    <a:pt x="458296" y="-19675"/>
                    <a:pt x="552972" y="5394"/>
                    <a:pt x="749351" y="0"/>
                  </a:cubicBezTo>
                  <a:cubicBezTo>
                    <a:pt x="945731" y="-5394"/>
                    <a:pt x="1146327" y="-26668"/>
                    <a:pt x="1534748" y="0"/>
                  </a:cubicBezTo>
                  <a:cubicBezTo>
                    <a:pt x="1923169" y="26668"/>
                    <a:pt x="1711722" y="12707"/>
                    <a:pt x="1886822" y="0"/>
                  </a:cubicBezTo>
                  <a:cubicBezTo>
                    <a:pt x="2061922" y="-12707"/>
                    <a:pt x="2353332" y="27817"/>
                    <a:pt x="2563888" y="0"/>
                  </a:cubicBezTo>
                  <a:cubicBezTo>
                    <a:pt x="2774444" y="-27817"/>
                    <a:pt x="2902013" y="9370"/>
                    <a:pt x="3024293" y="0"/>
                  </a:cubicBezTo>
                  <a:cubicBezTo>
                    <a:pt x="3146574" y="-9370"/>
                    <a:pt x="3489661" y="-5114"/>
                    <a:pt x="3701359" y="0"/>
                  </a:cubicBezTo>
                  <a:cubicBezTo>
                    <a:pt x="3913057" y="5114"/>
                    <a:pt x="4050457" y="-3275"/>
                    <a:pt x="4378425" y="0"/>
                  </a:cubicBezTo>
                  <a:cubicBezTo>
                    <a:pt x="4706393" y="3275"/>
                    <a:pt x="4854168" y="-2368"/>
                    <a:pt x="5163822" y="0"/>
                  </a:cubicBezTo>
                  <a:cubicBezTo>
                    <a:pt x="5473476" y="2368"/>
                    <a:pt x="5557908" y="4097"/>
                    <a:pt x="5949219" y="0"/>
                  </a:cubicBezTo>
                  <a:cubicBezTo>
                    <a:pt x="6340530" y="-4097"/>
                    <a:pt x="6335810" y="-33760"/>
                    <a:pt x="6626285" y="0"/>
                  </a:cubicBezTo>
                  <a:cubicBezTo>
                    <a:pt x="6916760" y="33760"/>
                    <a:pt x="7119234" y="1862"/>
                    <a:pt x="7520012" y="0"/>
                  </a:cubicBezTo>
                  <a:cubicBezTo>
                    <a:pt x="7920790" y="-1862"/>
                    <a:pt x="7752515" y="11658"/>
                    <a:pt x="7980417" y="0"/>
                  </a:cubicBezTo>
                  <a:cubicBezTo>
                    <a:pt x="8208320" y="-11658"/>
                    <a:pt x="8470869" y="35412"/>
                    <a:pt x="8765814" y="0"/>
                  </a:cubicBezTo>
                  <a:cubicBezTo>
                    <a:pt x="9060759" y="-35412"/>
                    <a:pt x="8945059" y="12809"/>
                    <a:pt x="9117888" y="0"/>
                  </a:cubicBezTo>
                  <a:cubicBezTo>
                    <a:pt x="9290717" y="-12809"/>
                    <a:pt x="9624962" y="-36424"/>
                    <a:pt x="9903285" y="0"/>
                  </a:cubicBezTo>
                  <a:cubicBezTo>
                    <a:pt x="10181608" y="36424"/>
                    <a:pt x="10147056" y="-3089"/>
                    <a:pt x="10363690" y="0"/>
                  </a:cubicBezTo>
                  <a:cubicBezTo>
                    <a:pt x="10580325" y="3089"/>
                    <a:pt x="10833356" y="-34929"/>
                    <a:pt x="11122004" y="0"/>
                  </a:cubicBezTo>
                  <a:cubicBezTo>
                    <a:pt x="11298607" y="28635"/>
                    <a:pt x="11418125" y="102856"/>
                    <a:pt x="11410950" y="288946"/>
                  </a:cubicBezTo>
                  <a:cubicBezTo>
                    <a:pt x="11399889" y="524596"/>
                    <a:pt x="11412628" y="735594"/>
                    <a:pt x="11410950" y="968786"/>
                  </a:cubicBezTo>
                  <a:cubicBezTo>
                    <a:pt x="11409272" y="1201978"/>
                    <a:pt x="11431432" y="1459291"/>
                    <a:pt x="11410950" y="1592492"/>
                  </a:cubicBezTo>
                  <a:cubicBezTo>
                    <a:pt x="11390468" y="1725693"/>
                    <a:pt x="11416215" y="1924920"/>
                    <a:pt x="11410950" y="2047798"/>
                  </a:cubicBezTo>
                  <a:cubicBezTo>
                    <a:pt x="11405685" y="2170676"/>
                    <a:pt x="11417070" y="2371602"/>
                    <a:pt x="11410950" y="2503104"/>
                  </a:cubicBezTo>
                  <a:cubicBezTo>
                    <a:pt x="11404830" y="2634606"/>
                    <a:pt x="11436296" y="2833936"/>
                    <a:pt x="11410950" y="3014543"/>
                  </a:cubicBezTo>
                  <a:cubicBezTo>
                    <a:pt x="11385604" y="3195150"/>
                    <a:pt x="11410174" y="3376236"/>
                    <a:pt x="11410950" y="3469849"/>
                  </a:cubicBezTo>
                  <a:cubicBezTo>
                    <a:pt x="11411726" y="3563462"/>
                    <a:pt x="11401448" y="3833477"/>
                    <a:pt x="11410950" y="4093555"/>
                  </a:cubicBezTo>
                  <a:cubicBezTo>
                    <a:pt x="11420452" y="4353633"/>
                    <a:pt x="11392276" y="4546757"/>
                    <a:pt x="11410950" y="4829529"/>
                  </a:cubicBezTo>
                  <a:cubicBezTo>
                    <a:pt x="11429624" y="5112301"/>
                    <a:pt x="11461619" y="5523290"/>
                    <a:pt x="11410950" y="5902304"/>
                  </a:cubicBezTo>
                  <a:cubicBezTo>
                    <a:pt x="11423343" y="6070407"/>
                    <a:pt x="11277883" y="6190597"/>
                    <a:pt x="11122004" y="6191250"/>
                  </a:cubicBezTo>
                  <a:cubicBezTo>
                    <a:pt x="10750324" y="6186285"/>
                    <a:pt x="10556255" y="6228296"/>
                    <a:pt x="10228277" y="6191250"/>
                  </a:cubicBezTo>
                  <a:cubicBezTo>
                    <a:pt x="9900299" y="6154204"/>
                    <a:pt x="9974006" y="6174710"/>
                    <a:pt x="9767872" y="6191250"/>
                  </a:cubicBezTo>
                  <a:cubicBezTo>
                    <a:pt x="9561738" y="6207790"/>
                    <a:pt x="9319281" y="6192586"/>
                    <a:pt x="9199136" y="6191250"/>
                  </a:cubicBezTo>
                  <a:cubicBezTo>
                    <a:pt x="9078991" y="6189914"/>
                    <a:pt x="8614165" y="6159226"/>
                    <a:pt x="8413740" y="6191250"/>
                  </a:cubicBezTo>
                  <a:cubicBezTo>
                    <a:pt x="8213315" y="6223274"/>
                    <a:pt x="8089637" y="6211246"/>
                    <a:pt x="7953335" y="6191250"/>
                  </a:cubicBezTo>
                  <a:cubicBezTo>
                    <a:pt x="7817033" y="6171254"/>
                    <a:pt x="7741691" y="6186122"/>
                    <a:pt x="7601260" y="6191250"/>
                  </a:cubicBezTo>
                  <a:cubicBezTo>
                    <a:pt x="7460829" y="6196378"/>
                    <a:pt x="7056774" y="6207527"/>
                    <a:pt x="6815863" y="6191250"/>
                  </a:cubicBezTo>
                  <a:cubicBezTo>
                    <a:pt x="6574952" y="6174973"/>
                    <a:pt x="6392791" y="6213780"/>
                    <a:pt x="6030467" y="6191250"/>
                  </a:cubicBezTo>
                  <a:cubicBezTo>
                    <a:pt x="5668143" y="6168720"/>
                    <a:pt x="5754916" y="6188003"/>
                    <a:pt x="5678392" y="6191250"/>
                  </a:cubicBezTo>
                  <a:cubicBezTo>
                    <a:pt x="5601868" y="6194497"/>
                    <a:pt x="5081746" y="6154820"/>
                    <a:pt x="4892996" y="6191250"/>
                  </a:cubicBezTo>
                  <a:cubicBezTo>
                    <a:pt x="4704246" y="6227680"/>
                    <a:pt x="4426439" y="6215400"/>
                    <a:pt x="3999268" y="6191250"/>
                  </a:cubicBezTo>
                  <a:cubicBezTo>
                    <a:pt x="3572097" y="6167100"/>
                    <a:pt x="3476220" y="6225083"/>
                    <a:pt x="3322202" y="6191250"/>
                  </a:cubicBezTo>
                  <a:cubicBezTo>
                    <a:pt x="3168184" y="6157417"/>
                    <a:pt x="2807973" y="6179568"/>
                    <a:pt x="2536806" y="6191250"/>
                  </a:cubicBezTo>
                  <a:cubicBezTo>
                    <a:pt x="2265639" y="6202932"/>
                    <a:pt x="2241798" y="6171447"/>
                    <a:pt x="1968070" y="6191250"/>
                  </a:cubicBezTo>
                  <a:cubicBezTo>
                    <a:pt x="1694342" y="6211053"/>
                    <a:pt x="1788498" y="6199309"/>
                    <a:pt x="1615996" y="6191250"/>
                  </a:cubicBezTo>
                  <a:cubicBezTo>
                    <a:pt x="1443494" y="6183191"/>
                    <a:pt x="585398" y="6176641"/>
                    <a:pt x="288946" y="6191250"/>
                  </a:cubicBezTo>
                  <a:cubicBezTo>
                    <a:pt x="135037" y="6218431"/>
                    <a:pt x="-26269" y="6056504"/>
                    <a:pt x="0" y="5902304"/>
                  </a:cubicBezTo>
                  <a:cubicBezTo>
                    <a:pt x="-1063" y="5740071"/>
                    <a:pt x="-27554" y="5580725"/>
                    <a:pt x="0" y="5334731"/>
                  </a:cubicBezTo>
                  <a:cubicBezTo>
                    <a:pt x="27554" y="5088737"/>
                    <a:pt x="19755" y="5099439"/>
                    <a:pt x="0" y="4879425"/>
                  </a:cubicBezTo>
                  <a:cubicBezTo>
                    <a:pt x="-19755" y="4659411"/>
                    <a:pt x="4441" y="4620701"/>
                    <a:pt x="0" y="4367986"/>
                  </a:cubicBezTo>
                  <a:cubicBezTo>
                    <a:pt x="-4441" y="4115271"/>
                    <a:pt x="-14886" y="3892824"/>
                    <a:pt x="0" y="3688146"/>
                  </a:cubicBezTo>
                  <a:cubicBezTo>
                    <a:pt x="14886" y="3483468"/>
                    <a:pt x="-1832" y="3232828"/>
                    <a:pt x="0" y="2952173"/>
                  </a:cubicBezTo>
                  <a:cubicBezTo>
                    <a:pt x="1832" y="2671518"/>
                    <a:pt x="-3359" y="2485217"/>
                    <a:pt x="0" y="2328466"/>
                  </a:cubicBezTo>
                  <a:cubicBezTo>
                    <a:pt x="3359" y="2171715"/>
                    <a:pt x="16427" y="1995672"/>
                    <a:pt x="0" y="1817027"/>
                  </a:cubicBezTo>
                  <a:cubicBezTo>
                    <a:pt x="-16427" y="1638382"/>
                    <a:pt x="2635" y="1252303"/>
                    <a:pt x="0" y="1081053"/>
                  </a:cubicBezTo>
                  <a:cubicBezTo>
                    <a:pt x="-2635" y="909803"/>
                    <a:pt x="16399" y="577193"/>
                    <a:pt x="0" y="288946"/>
                  </a:cubicBezTo>
                  <a:close/>
                </a:path>
                <a:path w="11410950" h="6191250" stroke="0" extrusionOk="0">
                  <a:moveTo>
                    <a:pt x="0" y="288946"/>
                  </a:moveTo>
                  <a:cubicBezTo>
                    <a:pt x="26670" y="130211"/>
                    <a:pt x="127145" y="-20141"/>
                    <a:pt x="288946" y="0"/>
                  </a:cubicBezTo>
                  <a:cubicBezTo>
                    <a:pt x="667520" y="8583"/>
                    <a:pt x="703292" y="-25076"/>
                    <a:pt x="1074343" y="0"/>
                  </a:cubicBezTo>
                  <a:cubicBezTo>
                    <a:pt x="1445394" y="25076"/>
                    <a:pt x="1266478" y="1941"/>
                    <a:pt x="1426417" y="0"/>
                  </a:cubicBezTo>
                  <a:cubicBezTo>
                    <a:pt x="1586356" y="-1941"/>
                    <a:pt x="1619579" y="-8379"/>
                    <a:pt x="1778491" y="0"/>
                  </a:cubicBezTo>
                  <a:cubicBezTo>
                    <a:pt x="1937403" y="8379"/>
                    <a:pt x="2189466" y="-21331"/>
                    <a:pt x="2455558" y="0"/>
                  </a:cubicBezTo>
                  <a:cubicBezTo>
                    <a:pt x="2721650" y="21331"/>
                    <a:pt x="2707445" y="13775"/>
                    <a:pt x="2807632" y="0"/>
                  </a:cubicBezTo>
                  <a:cubicBezTo>
                    <a:pt x="2907819" y="-13775"/>
                    <a:pt x="3148190" y="-5614"/>
                    <a:pt x="3268037" y="0"/>
                  </a:cubicBezTo>
                  <a:cubicBezTo>
                    <a:pt x="3387885" y="5614"/>
                    <a:pt x="3470114" y="16186"/>
                    <a:pt x="3620111" y="0"/>
                  </a:cubicBezTo>
                  <a:cubicBezTo>
                    <a:pt x="3770108" y="-16186"/>
                    <a:pt x="4135353" y="-32748"/>
                    <a:pt x="4513839" y="0"/>
                  </a:cubicBezTo>
                  <a:cubicBezTo>
                    <a:pt x="4892325" y="32748"/>
                    <a:pt x="4956979" y="17967"/>
                    <a:pt x="5082574" y="0"/>
                  </a:cubicBezTo>
                  <a:cubicBezTo>
                    <a:pt x="5208170" y="-17967"/>
                    <a:pt x="5409392" y="-11831"/>
                    <a:pt x="5542979" y="0"/>
                  </a:cubicBezTo>
                  <a:cubicBezTo>
                    <a:pt x="5676567" y="11831"/>
                    <a:pt x="5777287" y="8879"/>
                    <a:pt x="6003384" y="0"/>
                  </a:cubicBezTo>
                  <a:cubicBezTo>
                    <a:pt x="6229481" y="-8879"/>
                    <a:pt x="6192865" y="-4791"/>
                    <a:pt x="6355458" y="0"/>
                  </a:cubicBezTo>
                  <a:cubicBezTo>
                    <a:pt x="6518051" y="4791"/>
                    <a:pt x="6593322" y="17522"/>
                    <a:pt x="6707533" y="0"/>
                  </a:cubicBezTo>
                  <a:cubicBezTo>
                    <a:pt x="6821744" y="-17522"/>
                    <a:pt x="7158462" y="-11398"/>
                    <a:pt x="7492930" y="0"/>
                  </a:cubicBezTo>
                  <a:cubicBezTo>
                    <a:pt x="7827398" y="11398"/>
                    <a:pt x="7726281" y="1925"/>
                    <a:pt x="7845004" y="0"/>
                  </a:cubicBezTo>
                  <a:cubicBezTo>
                    <a:pt x="7963727" y="-1925"/>
                    <a:pt x="8226464" y="7905"/>
                    <a:pt x="8413740" y="0"/>
                  </a:cubicBezTo>
                  <a:cubicBezTo>
                    <a:pt x="8601016" y="-7905"/>
                    <a:pt x="8672553" y="-15068"/>
                    <a:pt x="8874144" y="0"/>
                  </a:cubicBezTo>
                  <a:cubicBezTo>
                    <a:pt x="9075735" y="15068"/>
                    <a:pt x="9294610" y="3015"/>
                    <a:pt x="9659541" y="0"/>
                  </a:cubicBezTo>
                  <a:cubicBezTo>
                    <a:pt x="10024472" y="-3015"/>
                    <a:pt x="9917931" y="-15691"/>
                    <a:pt x="10011616" y="0"/>
                  </a:cubicBezTo>
                  <a:cubicBezTo>
                    <a:pt x="10105302" y="15691"/>
                    <a:pt x="10816923" y="-15189"/>
                    <a:pt x="11122004" y="0"/>
                  </a:cubicBezTo>
                  <a:cubicBezTo>
                    <a:pt x="11270137" y="-4468"/>
                    <a:pt x="11392735" y="146536"/>
                    <a:pt x="11410950" y="288946"/>
                  </a:cubicBezTo>
                  <a:cubicBezTo>
                    <a:pt x="11425734" y="392529"/>
                    <a:pt x="11407816" y="581433"/>
                    <a:pt x="11410950" y="800385"/>
                  </a:cubicBezTo>
                  <a:cubicBezTo>
                    <a:pt x="11414084" y="1019337"/>
                    <a:pt x="11404684" y="1178312"/>
                    <a:pt x="11410950" y="1536359"/>
                  </a:cubicBezTo>
                  <a:cubicBezTo>
                    <a:pt x="11417216" y="1894406"/>
                    <a:pt x="11407272" y="1888495"/>
                    <a:pt x="11410950" y="2103932"/>
                  </a:cubicBezTo>
                  <a:cubicBezTo>
                    <a:pt x="11414628" y="2319369"/>
                    <a:pt x="11429119" y="2367810"/>
                    <a:pt x="11410950" y="2615371"/>
                  </a:cubicBezTo>
                  <a:cubicBezTo>
                    <a:pt x="11392781" y="2862932"/>
                    <a:pt x="11432456" y="2982484"/>
                    <a:pt x="11410950" y="3126810"/>
                  </a:cubicBezTo>
                  <a:cubicBezTo>
                    <a:pt x="11389444" y="3271136"/>
                    <a:pt x="11413717" y="3550945"/>
                    <a:pt x="11410950" y="3862784"/>
                  </a:cubicBezTo>
                  <a:cubicBezTo>
                    <a:pt x="11408183" y="4174623"/>
                    <a:pt x="11420152" y="4189416"/>
                    <a:pt x="11410950" y="4374223"/>
                  </a:cubicBezTo>
                  <a:cubicBezTo>
                    <a:pt x="11401748" y="4559030"/>
                    <a:pt x="11396831" y="4879961"/>
                    <a:pt x="11410950" y="5054063"/>
                  </a:cubicBezTo>
                  <a:cubicBezTo>
                    <a:pt x="11425069" y="5228165"/>
                    <a:pt x="11375378" y="5497911"/>
                    <a:pt x="11410950" y="5902304"/>
                  </a:cubicBezTo>
                  <a:cubicBezTo>
                    <a:pt x="11382918" y="6078196"/>
                    <a:pt x="11281488" y="6212655"/>
                    <a:pt x="11122004" y="6191250"/>
                  </a:cubicBezTo>
                  <a:cubicBezTo>
                    <a:pt x="10810170" y="6155293"/>
                    <a:pt x="10549867" y="6162301"/>
                    <a:pt x="10228277" y="6191250"/>
                  </a:cubicBezTo>
                  <a:cubicBezTo>
                    <a:pt x="9906687" y="6220199"/>
                    <a:pt x="9980034" y="6190987"/>
                    <a:pt x="9876202" y="6191250"/>
                  </a:cubicBezTo>
                  <a:cubicBezTo>
                    <a:pt x="9772370" y="6191513"/>
                    <a:pt x="9500396" y="6163228"/>
                    <a:pt x="9199136" y="6191250"/>
                  </a:cubicBezTo>
                  <a:cubicBezTo>
                    <a:pt x="8897876" y="6219272"/>
                    <a:pt x="8598872" y="6226243"/>
                    <a:pt x="8413740" y="6191250"/>
                  </a:cubicBezTo>
                  <a:cubicBezTo>
                    <a:pt x="8228608" y="6156257"/>
                    <a:pt x="8175023" y="6179814"/>
                    <a:pt x="8061665" y="6191250"/>
                  </a:cubicBezTo>
                  <a:cubicBezTo>
                    <a:pt x="7948307" y="6202686"/>
                    <a:pt x="7568410" y="6164279"/>
                    <a:pt x="7276268" y="6191250"/>
                  </a:cubicBezTo>
                  <a:cubicBezTo>
                    <a:pt x="6984126" y="6218221"/>
                    <a:pt x="7032029" y="6205397"/>
                    <a:pt x="6924194" y="6191250"/>
                  </a:cubicBezTo>
                  <a:cubicBezTo>
                    <a:pt x="6816359" y="6177103"/>
                    <a:pt x="6264310" y="6181625"/>
                    <a:pt x="6030467" y="6191250"/>
                  </a:cubicBezTo>
                  <a:cubicBezTo>
                    <a:pt x="5796624" y="6200875"/>
                    <a:pt x="5769913" y="6198518"/>
                    <a:pt x="5570062" y="6191250"/>
                  </a:cubicBezTo>
                  <a:cubicBezTo>
                    <a:pt x="5370212" y="6183982"/>
                    <a:pt x="5294819" y="6170073"/>
                    <a:pt x="5109657" y="6191250"/>
                  </a:cubicBezTo>
                  <a:cubicBezTo>
                    <a:pt x="4924496" y="6212427"/>
                    <a:pt x="4674616" y="6201274"/>
                    <a:pt x="4540921" y="6191250"/>
                  </a:cubicBezTo>
                  <a:cubicBezTo>
                    <a:pt x="4407226" y="6181226"/>
                    <a:pt x="4265700" y="6173955"/>
                    <a:pt x="4188847" y="6191250"/>
                  </a:cubicBezTo>
                  <a:cubicBezTo>
                    <a:pt x="4111994" y="6208545"/>
                    <a:pt x="3889109" y="6199896"/>
                    <a:pt x="3728442" y="6191250"/>
                  </a:cubicBezTo>
                  <a:cubicBezTo>
                    <a:pt x="3567775" y="6182604"/>
                    <a:pt x="3210663" y="6171193"/>
                    <a:pt x="2943045" y="6191250"/>
                  </a:cubicBezTo>
                  <a:cubicBezTo>
                    <a:pt x="2675427" y="6211307"/>
                    <a:pt x="2708228" y="6178432"/>
                    <a:pt x="2590971" y="6191250"/>
                  </a:cubicBezTo>
                  <a:cubicBezTo>
                    <a:pt x="2473714" y="6204068"/>
                    <a:pt x="1972291" y="6163091"/>
                    <a:pt x="1805574" y="6191250"/>
                  </a:cubicBezTo>
                  <a:cubicBezTo>
                    <a:pt x="1638857" y="6219409"/>
                    <a:pt x="1609123" y="6187298"/>
                    <a:pt x="1453500" y="6191250"/>
                  </a:cubicBezTo>
                  <a:cubicBezTo>
                    <a:pt x="1297877" y="6195202"/>
                    <a:pt x="776047" y="6209474"/>
                    <a:pt x="288946" y="6191250"/>
                  </a:cubicBezTo>
                  <a:cubicBezTo>
                    <a:pt x="134799" y="6219121"/>
                    <a:pt x="-29243" y="6059973"/>
                    <a:pt x="0" y="5902304"/>
                  </a:cubicBezTo>
                  <a:cubicBezTo>
                    <a:pt x="5536" y="5569813"/>
                    <a:pt x="-17974" y="5384141"/>
                    <a:pt x="0" y="5222464"/>
                  </a:cubicBezTo>
                  <a:cubicBezTo>
                    <a:pt x="17974" y="5060787"/>
                    <a:pt x="6426" y="4944626"/>
                    <a:pt x="0" y="4767158"/>
                  </a:cubicBezTo>
                  <a:cubicBezTo>
                    <a:pt x="-6426" y="4589690"/>
                    <a:pt x="14082" y="4423873"/>
                    <a:pt x="0" y="4087318"/>
                  </a:cubicBezTo>
                  <a:cubicBezTo>
                    <a:pt x="-14082" y="3750763"/>
                    <a:pt x="28087" y="3697117"/>
                    <a:pt x="0" y="3519745"/>
                  </a:cubicBezTo>
                  <a:cubicBezTo>
                    <a:pt x="-28087" y="3342373"/>
                    <a:pt x="-19794" y="3109243"/>
                    <a:pt x="0" y="2839905"/>
                  </a:cubicBezTo>
                  <a:cubicBezTo>
                    <a:pt x="19794" y="2570567"/>
                    <a:pt x="10005" y="2593073"/>
                    <a:pt x="0" y="2384600"/>
                  </a:cubicBezTo>
                  <a:cubicBezTo>
                    <a:pt x="-10005" y="2176127"/>
                    <a:pt x="-4551" y="2057048"/>
                    <a:pt x="0" y="1760893"/>
                  </a:cubicBezTo>
                  <a:cubicBezTo>
                    <a:pt x="4551" y="1464738"/>
                    <a:pt x="-4204" y="1482901"/>
                    <a:pt x="0" y="1249454"/>
                  </a:cubicBezTo>
                  <a:cubicBezTo>
                    <a:pt x="4204" y="1016007"/>
                    <a:pt x="-33547" y="754261"/>
                    <a:pt x="0" y="288946"/>
                  </a:cubicBezTo>
                  <a:close/>
                </a:path>
              </a:pathLst>
            </a:custGeom>
            <a:solidFill>
              <a:schemeClr val="bg1"/>
            </a:solidFill>
            <a:ln w="57150">
              <a:solidFill>
                <a:srgbClr val="77412F"/>
              </a:solidFill>
              <a:extLst>
                <a:ext uri="{C807C97D-BFC1-408E-A445-0C87EB9F89A2}">
                  <ask:lineSketchStyleProps xmlns:ask="http://schemas.microsoft.com/office/drawing/2018/sketchyshapes" sd="266956558">
                    <a:prstGeom prst="roundRect">
                      <a:avLst>
                        <a:gd name="adj" fmla="val 4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grpSp>
      <p:sp>
        <p:nvSpPr>
          <p:cNvPr id="7" name="TextBox 6">
            <a:extLst>
              <a:ext uri="{FF2B5EF4-FFF2-40B4-BE49-F238E27FC236}">
                <a16:creationId xmlns:a16="http://schemas.microsoft.com/office/drawing/2014/main" id="{563741BA-EE41-43B9-91FB-1682893430F1}"/>
              </a:ext>
            </a:extLst>
          </p:cNvPr>
          <p:cNvSpPr txBox="1"/>
          <p:nvPr/>
        </p:nvSpPr>
        <p:spPr>
          <a:xfrm>
            <a:off x="663369" y="375389"/>
            <a:ext cx="7817262" cy="830997"/>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 typeface="Arial"/>
              <a:buNone/>
              <a:tabLst/>
              <a:defRPr/>
            </a:pPr>
            <a:r>
              <a:rPr kumimoji="0" lang="en-US" sz="2400" b="0" i="1" u="sng"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sym typeface="Arial"/>
              </a:rPr>
              <a:t>Bài 2:</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Biểu đồ bên cho biết thời gian</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dành cho các hoạt động trong</a:t>
            </a:r>
            <a:r>
              <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 </a:t>
            </a:r>
            <a:r>
              <a:rPr kumimoji="0" lang="vi-VN"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rPr>
              <a:t>một ngày (24 giờ) của bạn Cương.</a:t>
            </a:r>
            <a:endParaRPr kumimoji="0" lang="en-US" sz="24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17" name="TextBox 16">
            <a:extLst>
              <a:ext uri="{FF2B5EF4-FFF2-40B4-BE49-F238E27FC236}">
                <a16:creationId xmlns:a16="http://schemas.microsoft.com/office/drawing/2014/main" id="{CA894E32-7C03-4A2A-89C0-EF90B5B8D43C}"/>
              </a:ext>
            </a:extLst>
          </p:cNvPr>
          <p:cNvSpPr txBox="1"/>
          <p:nvPr/>
        </p:nvSpPr>
        <p:spPr>
          <a:xfrm>
            <a:off x="556628" y="1331744"/>
            <a:ext cx="4910440" cy="784830"/>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 typeface="Arial"/>
              <a:buNone/>
              <a:tabLst/>
              <a:defRPr/>
            </a:pPr>
            <a:r>
              <a:rPr kumimoji="0" lang="vi-VN" sz="225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sym typeface="Arial"/>
              </a:rPr>
              <a:t>a) </a:t>
            </a:r>
            <a:r>
              <a:rPr kumimoji="0" lang="vi-VN" sz="225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Biểu đồ hình quạt tròn ở bên</a:t>
            </a:r>
            <a:r>
              <a:rPr kumimoji="0" lang="en-US" sz="225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 </a:t>
            </a:r>
            <a:r>
              <a:rPr kumimoji="0" lang="vi-VN" sz="225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biểu diễn gì?</a:t>
            </a:r>
          </a:p>
        </p:txBody>
      </p:sp>
      <p:sp>
        <p:nvSpPr>
          <p:cNvPr id="5" name="Rectangle: Rounded Corners 4">
            <a:extLst>
              <a:ext uri="{FF2B5EF4-FFF2-40B4-BE49-F238E27FC236}">
                <a16:creationId xmlns:a16="http://schemas.microsoft.com/office/drawing/2014/main" id="{64E0D720-1868-6398-B252-B714F04BC5A7}"/>
              </a:ext>
            </a:extLst>
          </p:cNvPr>
          <p:cNvSpPr/>
          <p:nvPr/>
        </p:nvSpPr>
        <p:spPr>
          <a:xfrm>
            <a:off x="663369" y="2366605"/>
            <a:ext cx="4620221" cy="1820377"/>
          </a:xfrm>
          <a:prstGeom prst="roundRect">
            <a:avLst/>
          </a:prstGeom>
          <a:solidFill>
            <a:schemeClr val="bg1"/>
          </a:solidFill>
          <a:ln>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78740" lvl="0" algn="ctr">
              <a:lnSpc>
                <a:spcPct val="120000"/>
              </a:lnSpc>
              <a:buSzPts val="1200"/>
              <a:tabLst>
                <a:tab pos="220345" algn="l"/>
              </a:tabLst>
            </a:pPr>
            <a:r>
              <a:rPr lang="vi-VN" sz="2400" spc="-15">
                <a:solidFill>
                  <a:srgbClr val="FF0000"/>
                </a:solidFill>
                <a:ea typeface="Times New Roman" panose="02020603050405020304" pitchFamily="18" charset="0"/>
              </a:rPr>
              <a:t>Biểu đồ hình quạt tròn biểu diễn: </a:t>
            </a:r>
            <a:r>
              <a:rPr lang="vi-VN" sz="2400" spc="-15">
                <a:solidFill>
                  <a:srgbClr val="0070C0"/>
                </a:solidFill>
                <a:ea typeface="Times New Roman" panose="02020603050405020304" pitchFamily="18" charset="0"/>
              </a:rPr>
              <a:t>Tỉ số phần trăm thời gian dành cho các hoạt động trong một ngày của bạn Cương.</a:t>
            </a:r>
            <a:endParaRPr kumimoji="0" lang="en-US" sz="2000" b="0" i="0" u="none" strike="noStrike" kern="0" cap="none" spc="-15" normalizeH="0" baseline="0" noProof="0">
              <a:ln>
                <a:noFill/>
              </a:ln>
              <a:solidFill>
                <a:srgbClr val="0070C0"/>
              </a:solidFill>
              <a:effectLst/>
              <a:uLnTx/>
              <a:uFillTx/>
              <a:latin typeface="Arial"/>
              <a:ea typeface="Times New Roman" panose="02020603050405020304" pitchFamily="18" charset="0"/>
              <a:sym typeface="Arial"/>
            </a:endParaRPr>
          </a:p>
        </p:txBody>
      </p:sp>
      <p:pic>
        <p:nvPicPr>
          <p:cNvPr id="8" name="Picture 7">
            <a:extLst>
              <a:ext uri="{FF2B5EF4-FFF2-40B4-BE49-F238E27FC236}">
                <a16:creationId xmlns:a16="http://schemas.microsoft.com/office/drawing/2014/main" id="{EF8BA128-E5CB-8F77-0240-DBBD65EA1D43}"/>
              </a:ext>
            </a:extLst>
          </p:cNvPr>
          <p:cNvPicPr>
            <a:picLocks noChangeAspect="1"/>
          </p:cNvPicPr>
          <p:nvPr/>
        </p:nvPicPr>
        <p:blipFill>
          <a:blip r:embed="rId2"/>
          <a:stretch>
            <a:fillRect/>
          </a:stretch>
        </p:blipFill>
        <p:spPr>
          <a:xfrm>
            <a:off x="5590100" y="1206386"/>
            <a:ext cx="2997272" cy="3540782"/>
          </a:xfrm>
          <a:prstGeom prst="rect">
            <a:avLst/>
          </a:prstGeom>
        </p:spPr>
      </p:pic>
    </p:spTree>
    <p:extLst>
      <p:ext uri="{BB962C8B-B14F-4D97-AF65-F5344CB8AC3E}">
        <p14:creationId xmlns:p14="http://schemas.microsoft.com/office/powerpoint/2010/main" val="14714619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FCF4D55-5749-45FF-86E6-0290286F13CC}"/>
              </a:ext>
            </a:extLst>
          </p:cNvPr>
          <p:cNvGrpSpPr/>
          <p:nvPr/>
        </p:nvGrpSpPr>
        <p:grpSpPr>
          <a:xfrm>
            <a:off x="0" y="0"/>
            <a:ext cx="9144000" cy="5143500"/>
            <a:chOff x="0" y="0"/>
            <a:chExt cx="12192000" cy="6858000"/>
          </a:xfrm>
        </p:grpSpPr>
        <p:sp>
          <p:nvSpPr>
            <p:cNvPr id="3" name="Rectangle 2">
              <a:extLst>
                <a:ext uri="{FF2B5EF4-FFF2-40B4-BE49-F238E27FC236}">
                  <a16:creationId xmlns:a16="http://schemas.microsoft.com/office/drawing/2014/main" id="{7E103D0B-B6FF-4DD3-AC34-630618B396B4}"/>
                </a:ext>
              </a:extLst>
            </p:cNvPr>
            <p:cNvSpPr/>
            <p:nvPr/>
          </p:nvSpPr>
          <p:spPr>
            <a:xfrm>
              <a:off x="0" y="0"/>
              <a:ext cx="12192000" cy="6858000"/>
            </a:xfrm>
            <a:prstGeom prst="rect">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4" name="Rectangle: Rounded Corners 3">
              <a:extLst>
                <a:ext uri="{FF2B5EF4-FFF2-40B4-BE49-F238E27FC236}">
                  <a16:creationId xmlns:a16="http://schemas.microsoft.com/office/drawing/2014/main" id="{FF960EA2-7E81-4F84-AF15-5BD88D83FA41}"/>
                </a:ext>
              </a:extLst>
            </p:cNvPr>
            <p:cNvSpPr/>
            <p:nvPr/>
          </p:nvSpPr>
          <p:spPr>
            <a:xfrm>
              <a:off x="361950" y="333375"/>
              <a:ext cx="11410950" cy="6191250"/>
            </a:xfrm>
            <a:custGeom>
              <a:avLst/>
              <a:gdLst>
                <a:gd name="connsiteX0" fmla="*/ 0 w 11410950"/>
                <a:gd name="connsiteY0" fmla="*/ 288946 h 6191250"/>
                <a:gd name="connsiteX1" fmla="*/ 288946 w 11410950"/>
                <a:gd name="connsiteY1" fmla="*/ 0 h 6191250"/>
                <a:gd name="connsiteX2" fmla="*/ 749351 w 11410950"/>
                <a:gd name="connsiteY2" fmla="*/ 0 h 6191250"/>
                <a:gd name="connsiteX3" fmla="*/ 1534748 w 11410950"/>
                <a:gd name="connsiteY3" fmla="*/ 0 h 6191250"/>
                <a:gd name="connsiteX4" fmla="*/ 1886822 w 11410950"/>
                <a:gd name="connsiteY4" fmla="*/ 0 h 6191250"/>
                <a:gd name="connsiteX5" fmla="*/ 2563888 w 11410950"/>
                <a:gd name="connsiteY5" fmla="*/ 0 h 6191250"/>
                <a:gd name="connsiteX6" fmla="*/ 3024293 w 11410950"/>
                <a:gd name="connsiteY6" fmla="*/ 0 h 6191250"/>
                <a:gd name="connsiteX7" fmla="*/ 3701359 w 11410950"/>
                <a:gd name="connsiteY7" fmla="*/ 0 h 6191250"/>
                <a:gd name="connsiteX8" fmla="*/ 4378425 w 11410950"/>
                <a:gd name="connsiteY8" fmla="*/ 0 h 6191250"/>
                <a:gd name="connsiteX9" fmla="*/ 5163822 w 11410950"/>
                <a:gd name="connsiteY9" fmla="*/ 0 h 6191250"/>
                <a:gd name="connsiteX10" fmla="*/ 5949219 w 11410950"/>
                <a:gd name="connsiteY10" fmla="*/ 0 h 6191250"/>
                <a:gd name="connsiteX11" fmla="*/ 6626285 w 11410950"/>
                <a:gd name="connsiteY11" fmla="*/ 0 h 6191250"/>
                <a:gd name="connsiteX12" fmla="*/ 7520012 w 11410950"/>
                <a:gd name="connsiteY12" fmla="*/ 0 h 6191250"/>
                <a:gd name="connsiteX13" fmla="*/ 7980417 w 11410950"/>
                <a:gd name="connsiteY13" fmla="*/ 0 h 6191250"/>
                <a:gd name="connsiteX14" fmla="*/ 8765814 w 11410950"/>
                <a:gd name="connsiteY14" fmla="*/ 0 h 6191250"/>
                <a:gd name="connsiteX15" fmla="*/ 9117888 w 11410950"/>
                <a:gd name="connsiteY15" fmla="*/ 0 h 6191250"/>
                <a:gd name="connsiteX16" fmla="*/ 9903285 w 11410950"/>
                <a:gd name="connsiteY16" fmla="*/ 0 h 6191250"/>
                <a:gd name="connsiteX17" fmla="*/ 10363690 w 11410950"/>
                <a:gd name="connsiteY17" fmla="*/ 0 h 6191250"/>
                <a:gd name="connsiteX18" fmla="*/ 11122004 w 11410950"/>
                <a:gd name="connsiteY18" fmla="*/ 0 h 6191250"/>
                <a:gd name="connsiteX19" fmla="*/ 11410950 w 11410950"/>
                <a:gd name="connsiteY19" fmla="*/ 288946 h 6191250"/>
                <a:gd name="connsiteX20" fmla="*/ 11410950 w 11410950"/>
                <a:gd name="connsiteY20" fmla="*/ 968786 h 6191250"/>
                <a:gd name="connsiteX21" fmla="*/ 11410950 w 11410950"/>
                <a:gd name="connsiteY21" fmla="*/ 1592492 h 6191250"/>
                <a:gd name="connsiteX22" fmla="*/ 11410950 w 11410950"/>
                <a:gd name="connsiteY22" fmla="*/ 2047798 h 6191250"/>
                <a:gd name="connsiteX23" fmla="*/ 11410950 w 11410950"/>
                <a:gd name="connsiteY23" fmla="*/ 2503104 h 6191250"/>
                <a:gd name="connsiteX24" fmla="*/ 11410950 w 11410950"/>
                <a:gd name="connsiteY24" fmla="*/ 3014543 h 6191250"/>
                <a:gd name="connsiteX25" fmla="*/ 11410950 w 11410950"/>
                <a:gd name="connsiteY25" fmla="*/ 3469849 h 6191250"/>
                <a:gd name="connsiteX26" fmla="*/ 11410950 w 11410950"/>
                <a:gd name="connsiteY26" fmla="*/ 4093555 h 6191250"/>
                <a:gd name="connsiteX27" fmla="*/ 11410950 w 11410950"/>
                <a:gd name="connsiteY27" fmla="*/ 4829529 h 6191250"/>
                <a:gd name="connsiteX28" fmla="*/ 11410950 w 11410950"/>
                <a:gd name="connsiteY28" fmla="*/ 5902304 h 6191250"/>
                <a:gd name="connsiteX29" fmla="*/ 11122004 w 11410950"/>
                <a:gd name="connsiteY29" fmla="*/ 6191250 h 6191250"/>
                <a:gd name="connsiteX30" fmla="*/ 10228277 w 11410950"/>
                <a:gd name="connsiteY30" fmla="*/ 6191250 h 6191250"/>
                <a:gd name="connsiteX31" fmla="*/ 9767872 w 11410950"/>
                <a:gd name="connsiteY31" fmla="*/ 6191250 h 6191250"/>
                <a:gd name="connsiteX32" fmla="*/ 9199136 w 11410950"/>
                <a:gd name="connsiteY32" fmla="*/ 6191250 h 6191250"/>
                <a:gd name="connsiteX33" fmla="*/ 8413740 w 11410950"/>
                <a:gd name="connsiteY33" fmla="*/ 6191250 h 6191250"/>
                <a:gd name="connsiteX34" fmla="*/ 7953335 w 11410950"/>
                <a:gd name="connsiteY34" fmla="*/ 6191250 h 6191250"/>
                <a:gd name="connsiteX35" fmla="*/ 7601260 w 11410950"/>
                <a:gd name="connsiteY35" fmla="*/ 6191250 h 6191250"/>
                <a:gd name="connsiteX36" fmla="*/ 6815863 w 11410950"/>
                <a:gd name="connsiteY36" fmla="*/ 6191250 h 6191250"/>
                <a:gd name="connsiteX37" fmla="*/ 6030467 w 11410950"/>
                <a:gd name="connsiteY37" fmla="*/ 6191250 h 6191250"/>
                <a:gd name="connsiteX38" fmla="*/ 5678392 w 11410950"/>
                <a:gd name="connsiteY38" fmla="*/ 6191250 h 6191250"/>
                <a:gd name="connsiteX39" fmla="*/ 4892996 w 11410950"/>
                <a:gd name="connsiteY39" fmla="*/ 6191250 h 6191250"/>
                <a:gd name="connsiteX40" fmla="*/ 3999268 w 11410950"/>
                <a:gd name="connsiteY40" fmla="*/ 6191250 h 6191250"/>
                <a:gd name="connsiteX41" fmla="*/ 3322202 w 11410950"/>
                <a:gd name="connsiteY41" fmla="*/ 6191250 h 6191250"/>
                <a:gd name="connsiteX42" fmla="*/ 2536806 w 11410950"/>
                <a:gd name="connsiteY42" fmla="*/ 6191250 h 6191250"/>
                <a:gd name="connsiteX43" fmla="*/ 1968070 w 11410950"/>
                <a:gd name="connsiteY43" fmla="*/ 6191250 h 6191250"/>
                <a:gd name="connsiteX44" fmla="*/ 1615996 w 11410950"/>
                <a:gd name="connsiteY44" fmla="*/ 6191250 h 6191250"/>
                <a:gd name="connsiteX45" fmla="*/ 288946 w 11410950"/>
                <a:gd name="connsiteY45" fmla="*/ 6191250 h 6191250"/>
                <a:gd name="connsiteX46" fmla="*/ 0 w 11410950"/>
                <a:gd name="connsiteY46" fmla="*/ 5902304 h 6191250"/>
                <a:gd name="connsiteX47" fmla="*/ 0 w 11410950"/>
                <a:gd name="connsiteY47" fmla="*/ 5334731 h 6191250"/>
                <a:gd name="connsiteX48" fmla="*/ 0 w 11410950"/>
                <a:gd name="connsiteY48" fmla="*/ 4879425 h 6191250"/>
                <a:gd name="connsiteX49" fmla="*/ 0 w 11410950"/>
                <a:gd name="connsiteY49" fmla="*/ 4367986 h 6191250"/>
                <a:gd name="connsiteX50" fmla="*/ 0 w 11410950"/>
                <a:gd name="connsiteY50" fmla="*/ 3688146 h 6191250"/>
                <a:gd name="connsiteX51" fmla="*/ 0 w 11410950"/>
                <a:gd name="connsiteY51" fmla="*/ 2952173 h 6191250"/>
                <a:gd name="connsiteX52" fmla="*/ 0 w 11410950"/>
                <a:gd name="connsiteY52" fmla="*/ 2328466 h 6191250"/>
                <a:gd name="connsiteX53" fmla="*/ 0 w 11410950"/>
                <a:gd name="connsiteY53" fmla="*/ 1817027 h 6191250"/>
                <a:gd name="connsiteX54" fmla="*/ 0 w 11410950"/>
                <a:gd name="connsiteY54" fmla="*/ 1081053 h 6191250"/>
                <a:gd name="connsiteX55" fmla="*/ 0 w 11410950"/>
                <a:gd name="connsiteY55" fmla="*/ 288946 h 619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410950" h="6191250" fill="none" extrusionOk="0">
                  <a:moveTo>
                    <a:pt x="0" y="288946"/>
                  </a:moveTo>
                  <a:cubicBezTo>
                    <a:pt x="-22134" y="123074"/>
                    <a:pt x="151012" y="-404"/>
                    <a:pt x="288946" y="0"/>
                  </a:cubicBezTo>
                  <a:cubicBezTo>
                    <a:pt x="458296" y="-19675"/>
                    <a:pt x="552972" y="5394"/>
                    <a:pt x="749351" y="0"/>
                  </a:cubicBezTo>
                  <a:cubicBezTo>
                    <a:pt x="945731" y="-5394"/>
                    <a:pt x="1146327" y="-26668"/>
                    <a:pt x="1534748" y="0"/>
                  </a:cubicBezTo>
                  <a:cubicBezTo>
                    <a:pt x="1923169" y="26668"/>
                    <a:pt x="1711722" y="12707"/>
                    <a:pt x="1886822" y="0"/>
                  </a:cubicBezTo>
                  <a:cubicBezTo>
                    <a:pt x="2061922" y="-12707"/>
                    <a:pt x="2353332" y="27817"/>
                    <a:pt x="2563888" y="0"/>
                  </a:cubicBezTo>
                  <a:cubicBezTo>
                    <a:pt x="2774444" y="-27817"/>
                    <a:pt x="2902013" y="9370"/>
                    <a:pt x="3024293" y="0"/>
                  </a:cubicBezTo>
                  <a:cubicBezTo>
                    <a:pt x="3146574" y="-9370"/>
                    <a:pt x="3489661" y="-5114"/>
                    <a:pt x="3701359" y="0"/>
                  </a:cubicBezTo>
                  <a:cubicBezTo>
                    <a:pt x="3913057" y="5114"/>
                    <a:pt x="4050457" y="-3275"/>
                    <a:pt x="4378425" y="0"/>
                  </a:cubicBezTo>
                  <a:cubicBezTo>
                    <a:pt x="4706393" y="3275"/>
                    <a:pt x="4854168" y="-2368"/>
                    <a:pt x="5163822" y="0"/>
                  </a:cubicBezTo>
                  <a:cubicBezTo>
                    <a:pt x="5473476" y="2368"/>
                    <a:pt x="5557908" y="4097"/>
                    <a:pt x="5949219" y="0"/>
                  </a:cubicBezTo>
                  <a:cubicBezTo>
                    <a:pt x="6340530" y="-4097"/>
                    <a:pt x="6335810" y="-33760"/>
                    <a:pt x="6626285" y="0"/>
                  </a:cubicBezTo>
                  <a:cubicBezTo>
                    <a:pt x="6916760" y="33760"/>
                    <a:pt x="7119234" y="1862"/>
                    <a:pt x="7520012" y="0"/>
                  </a:cubicBezTo>
                  <a:cubicBezTo>
                    <a:pt x="7920790" y="-1862"/>
                    <a:pt x="7752515" y="11658"/>
                    <a:pt x="7980417" y="0"/>
                  </a:cubicBezTo>
                  <a:cubicBezTo>
                    <a:pt x="8208320" y="-11658"/>
                    <a:pt x="8470869" y="35412"/>
                    <a:pt x="8765814" y="0"/>
                  </a:cubicBezTo>
                  <a:cubicBezTo>
                    <a:pt x="9060759" y="-35412"/>
                    <a:pt x="8945059" y="12809"/>
                    <a:pt x="9117888" y="0"/>
                  </a:cubicBezTo>
                  <a:cubicBezTo>
                    <a:pt x="9290717" y="-12809"/>
                    <a:pt x="9624962" y="-36424"/>
                    <a:pt x="9903285" y="0"/>
                  </a:cubicBezTo>
                  <a:cubicBezTo>
                    <a:pt x="10181608" y="36424"/>
                    <a:pt x="10147056" y="-3089"/>
                    <a:pt x="10363690" y="0"/>
                  </a:cubicBezTo>
                  <a:cubicBezTo>
                    <a:pt x="10580325" y="3089"/>
                    <a:pt x="10833356" y="-34929"/>
                    <a:pt x="11122004" y="0"/>
                  </a:cubicBezTo>
                  <a:cubicBezTo>
                    <a:pt x="11298607" y="28635"/>
                    <a:pt x="11418125" y="102856"/>
                    <a:pt x="11410950" y="288946"/>
                  </a:cubicBezTo>
                  <a:cubicBezTo>
                    <a:pt x="11399889" y="524596"/>
                    <a:pt x="11412628" y="735594"/>
                    <a:pt x="11410950" y="968786"/>
                  </a:cubicBezTo>
                  <a:cubicBezTo>
                    <a:pt x="11409272" y="1201978"/>
                    <a:pt x="11431432" y="1459291"/>
                    <a:pt x="11410950" y="1592492"/>
                  </a:cubicBezTo>
                  <a:cubicBezTo>
                    <a:pt x="11390468" y="1725693"/>
                    <a:pt x="11416215" y="1924920"/>
                    <a:pt x="11410950" y="2047798"/>
                  </a:cubicBezTo>
                  <a:cubicBezTo>
                    <a:pt x="11405685" y="2170676"/>
                    <a:pt x="11417070" y="2371602"/>
                    <a:pt x="11410950" y="2503104"/>
                  </a:cubicBezTo>
                  <a:cubicBezTo>
                    <a:pt x="11404830" y="2634606"/>
                    <a:pt x="11436296" y="2833936"/>
                    <a:pt x="11410950" y="3014543"/>
                  </a:cubicBezTo>
                  <a:cubicBezTo>
                    <a:pt x="11385604" y="3195150"/>
                    <a:pt x="11410174" y="3376236"/>
                    <a:pt x="11410950" y="3469849"/>
                  </a:cubicBezTo>
                  <a:cubicBezTo>
                    <a:pt x="11411726" y="3563462"/>
                    <a:pt x="11401448" y="3833477"/>
                    <a:pt x="11410950" y="4093555"/>
                  </a:cubicBezTo>
                  <a:cubicBezTo>
                    <a:pt x="11420452" y="4353633"/>
                    <a:pt x="11392276" y="4546757"/>
                    <a:pt x="11410950" y="4829529"/>
                  </a:cubicBezTo>
                  <a:cubicBezTo>
                    <a:pt x="11429624" y="5112301"/>
                    <a:pt x="11461619" y="5523290"/>
                    <a:pt x="11410950" y="5902304"/>
                  </a:cubicBezTo>
                  <a:cubicBezTo>
                    <a:pt x="11423343" y="6070407"/>
                    <a:pt x="11277883" y="6190597"/>
                    <a:pt x="11122004" y="6191250"/>
                  </a:cubicBezTo>
                  <a:cubicBezTo>
                    <a:pt x="10750324" y="6186285"/>
                    <a:pt x="10556255" y="6228296"/>
                    <a:pt x="10228277" y="6191250"/>
                  </a:cubicBezTo>
                  <a:cubicBezTo>
                    <a:pt x="9900299" y="6154204"/>
                    <a:pt x="9974006" y="6174710"/>
                    <a:pt x="9767872" y="6191250"/>
                  </a:cubicBezTo>
                  <a:cubicBezTo>
                    <a:pt x="9561738" y="6207790"/>
                    <a:pt x="9319281" y="6192586"/>
                    <a:pt x="9199136" y="6191250"/>
                  </a:cubicBezTo>
                  <a:cubicBezTo>
                    <a:pt x="9078991" y="6189914"/>
                    <a:pt x="8614165" y="6159226"/>
                    <a:pt x="8413740" y="6191250"/>
                  </a:cubicBezTo>
                  <a:cubicBezTo>
                    <a:pt x="8213315" y="6223274"/>
                    <a:pt x="8089637" y="6211246"/>
                    <a:pt x="7953335" y="6191250"/>
                  </a:cubicBezTo>
                  <a:cubicBezTo>
                    <a:pt x="7817033" y="6171254"/>
                    <a:pt x="7741691" y="6186122"/>
                    <a:pt x="7601260" y="6191250"/>
                  </a:cubicBezTo>
                  <a:cubicBezTo>
                    <a:pt x="7460829" y="6196378"/>
                    <a:pt x="7056774" y="6207527"/>
                    <a:pt x="6815863" y="6191250"/>
                  </a:cubicBezTo>
                  <a:cubicBezTo>
                    <a:pt x="6574952" y="6174973"/>
                    <a:pt x="6392791" y="6213780"/>
                    <a:pt x="6030467" y="6191250"/>
                  </a:cubicBezTo>
                  <a:cubicBezTo>
                    <a:pt x="5668143" y="6168720"/>
                    <a:pt x="5754916" y="6188003"/>
                    <a:pt x="5678392" y="6191250"/>
                  </a:cubicBezTo>
                  <a:cubicBezTo>
                    <a:pt x="5601868" y="6194497"/>
                    <a:pt x="5081746" y="6154820"/>
                    <a:pt x="4892996" y="6191250"/>
                  </a:cubicBezTo>
                  <a:cubicBezTo>
                    <a:pt x="4704246" y="6227680"/>
                    <a:pt x="4426439" y="6215400"/>
                    <a:pt x="3999268" y="6191250"/>
                  </a:cubicBezTo>
                  <a:cubicBezTo>
                    <a:pt x="3572097" y="6167100"/>
                    <a:pt x="3476220" y="6225083"/>
                    <a:pt x="3322202" y="6191250"/>
                  </a:cubicBezTo>
                  <a:cubicBezTo>
                    <a:pt x="3168184" y="6157417"/>
                    <a:pt x="2807973" y="6179568"/>
                    <a:pt x="2536806" y="6191250"/>
                  </a:cubicBezTo>
                  <a:cubicBezTo>
                    <a:pt x="2265639" y="6202932"/>
                    <a:pt x="2241798" y="6171447"/>
                    <a:pt x="1968070" y="6191250"/>
                  </a:cubicBezTo>
                  <a:cubicBezTo>
                    <a:pt x="1694342" y="6211053"/>
                    <a:pt x="1788498" y="6199309"/>
                    <a:pt x="1615996" y="6191250"/>
                  </a:cubicBezTo>
                  <a:cubicBezTo>
                    <a:pt x="1443494" y="6183191"/>
                    <a:pt x="585398" y="6176641"/>
                    <a:pt x="288946" y="6191250"/>
                  </a:cubicBezTo>
                  <a:cubicBezTo>
                    <a:pt x="135037" y="6218431"/>
                    <a:pt x="-26269" y="6056504"/>
                    <a:pt x="0" y="5902304"/>
                  </a:cubicBezTo>
                  <a:cubicBezTo>
                    <a:pt x="-1063" y="5740071"/>
                    <a:pt x="-27554" y="5580725"/>
                    <a:pt x="0" y="5334731"/>
                  </a:cubicBezTo>
                  <a:cubicBezTo>
                    <a:pt x="27554" y="5088737"/>
                    <a:pt x="19755" y="5099439"/>
                    <a:pt x="0" y="4879425"/>
                  </a:cubicBezTo>
                  <a:cubicBezTo>
                    <a:pt x="-19755" y="4659411"/>
                    <a:pt x="4441" y="4620701"/>
                    <a:pt x="0" y="4367986"/>
                  </a:cubicBezTo>
                  <a:cubicBezTo>
                    <a:pt x="-4441" y="4115271"/>
                    <a:pt x="-14886" y="3892824"/>
                    <a:pt x="0" y="3688146"/>
                  </a:cubicBezTo>
                  <a:cubicBezTo>
                    <a:pt x="14886" y="3483468"/>
                    <a:pt x="-1832" y="3232828"/>
                    <a:pt x="0" y="2952173"/>
                  </a:cubicBezTo>
                  <a:cubicBezTo>
                    <a:pt x="1832" y="2671518"/>
                    <a:pt x="-3359" y="2485217"/>
                    <a:pt x="0" y="2328466"/>
                  </a:cubicBezTo>
                  <a:cubicBezTo>
                    <a:pt x="3359" y="2171715"/>
                    <a:pt x="16427" y="1995672"/>
                    <a:pt x="0" y="1817027"/>
                  </a:cubicBezTo>
                  <a:cubicBezTo>
                    <a:pt x="-16427" y="1638382"/>
                    <a:pt x="2635" y="1252303"/>
                    <a:pt x="0" y="1081053"/>
                  </a:cubicBezTo>
                  <a:cubicBezTo>
                    <a:pt x="-2635" y="909803"/>
                    <a:pt x="16399" y="577193"/>
                    <a:pt x="0" y="288946"/>
                  </a:cubicBezTo>
                  <a:close/>
                </a:path>
                <a:path w="11410950" h="6191250" stroke="0" extrusionOk="0">
                  <a:moveTo>
                    <a:pt x="0" y="288946"/>
                  </a:moveTo>
                  <a:cubicBezTo>
                    <a:pt x="26670" y="130211"/>
                    <a:pt x="127145" y="-20141"/>
                    <a:pt x="288946" y="0"/>
                  </a:cubicBezTo>
                  <a:cubicBezTo>
                    <a:pt x="667520" y="8583"/>
                    <a:pt x="703292" y="-25076"/>
                    <a:pt x="1074343" y="0"/>
                  </a:cubicBezTo>
                  <a:cubicBezTo>
                    <a:pt x="1445394" y="25076"/>
                    <a:pt x="1266478" y="1941"/>
                    <a:pt x="1426417" y="0"/>
                  </a:cubicBezTo>
                  <a:cubicBezTo>
                    <a:pt x="1586356" y="-1941"/>
                    <a:pt x="1619579" y="-8379"/>
                    <a:pt x="1778491" y="0"/>
                  </a:cubicBezTo>
                  <a:cubicBezTo>
                    <a:pt x="1937403" y="8379"/>
                    <a:pt x="2189466" y="-21331"/>
                    <a:pt x="2455558" y="0"/>
                  </a:cubicBezTo>
                  <a:cubicBezTo>
                    <a:pt x="2721650" y="21331"/>
                    <a:pt x="2707445" y="13775"/>
                    <a:pt x="2807632" y="0"/>
                  </a:cubicBezTo>
                  <a:cubicBezTo>
                    <a:pt x="2907819" y="-13775"/>
                    <a:pt x="3148190" y="-5614"/>
                    <a:pt x="3268037" y="0"/>
                  </a:cubicBezTo>
                  <a:cubicBezTo>
                    <a:pt x="3387885" y="5614"/>
                    <a:pt x="3470114" y="16186"/>
                    <a:pt x="3620111" y="0"/>
                  </a:cubicBezTo>
                  <a:cubicBezTo>
                    <a:pt x="3770108" y="-16186"/>
                    <a:pt x="4135353" y="-32748"/>
                    <a:pt x="4513839" y="0"/>
                  </a:cubicBezTo>
                  <a:cubicBezTo>
                    <a:pt x="4892325" y="32748"/>
                    <a:pt x="4956979" y="17967"/>
                    <a:pt x="5082574" y="0"/>
                  </a:cubicBezTo>
                  <a:cubicBezTo>
                    <a:pt x="5208170" y="-17967"/>
                    <a:pt x="5409392" y="-11831"/>
                    <a:pt x="5542979" y="0"/>
                  </a:cubicBezTo>
                  <a:cubicBezTo>
                    <a:pt x="5676567" y="11831"/>
                    <a:pt x="5777287" y="8879"/>
                    <a:pt x="6003384" y="0"/>
                  </a:cubicBezTo>
                  <a:cubicBezTo>
                    <a:pt x="6229481" y="-8879"/>
                    <a:pt x="6192865" y="-4791"/>
                    <a:pt x="6355458" y="0"/>
                  </a:cubicBezTo>
                  <a:cubicBezTo>
                    <a:pt x="6518051" y="4791"/>
                    <a:pt x="6593322" y="17522"/>
                    <a:pt x="6707533" y="0"/>
                  </a:cubicBezTo>
                  <a:cubicBezTo>
                    <a:pt x="6821744" y="-17522"/>
                    <a:pt x="7158462" y="-11398"/>
                    <a:pt x="7492930" y="0"/>
                  </a:cubicBezTo>
                  <a:cubicBezTo>
                    <a:pt x="7827398" y="11398"/>
                    <a:pt x="7726281" y="1925"/>
                    <a:pt x="7845004" y="0"/>
                  </a:cubicBezTo>
                  <a:cubicBezTo>
                    <a:pt x="7963727" y="-1925"/>
                    <a:pt x="8226464" y="7905"/>
                    <a:pt x="8413740" y="0"/>
                  </a:cubicBezTo>
                  <a:cubicBezTo>
                    <a:pt x="8601016" y="-7905"/>
                    <a:pt x="8672553" y="-15068"/>
                    <a:pt x="8874144" y="0"/>
                  </a:cubicBezTo>
                  <a:cubicBezTo>
                    <a:pt x="9075735" y="15068"/>
                    <a:pt x="9294610" y="3015"/>
                    <a:pt x="9659541" y="0"/>
                  </a:cubicBezTo>
                  <a:cubicBezTo>
                    <a:pt x="10024472" y="-3015"/>
                    <a:pt x="9917931" y="-15691"/>
                    <a:pt x="10011616" y="0"/>
                  </a:cubicBezTo>
                  <a:cubicBezTo>
                    <a:pt x="10105302" y="15691"/>
                    <a:pt x="10816923" y="-15189"/>
                    <a:pt x="11122004" y="0"/>
                  </a:cubicBezTo>
                  <a:cubicBezTo>
                    <a:pt x="11270137" y="-4468"/>
                    <a:pt x="11392735" y="146536"/>
                    <a:pt x="11410950" y="288946"/>
                  </a:cubicBezTo>
                  <a:cubicBezTo>
                    <a:pt x="11425734" y="392529"/>
                    <a:pt x="11407816" y="581433"/>
                    <a:pt x="11410950" y="800385"/>
                  </a:cubicBezTo>
                  <a:cubicBezTo>
                    <a:pt x="11414084" y="1019337"/>
                    <a:pt x="11404684" y="1178312"/>
                    <a:pt x="11410950" y="1536359"/>
                  </a:cubicBezTo>
                  <a:cubicBezTo>
                    <a:pt x="11417216" y="1894406"/>
                    <a:pt x="11407272" y="1888495"/>
                    <a:pt x="11410950" y="2103932"/>
                  </a:cubicBezTo>
                  <a:cubicBezTo>
                    <a:pt x="11414628" y="2319369"/>
                    <a:pt x="11429119" y="2367810"/>
                    <a:pt x="11410950" y="2615371"/>
                  </a:cubicBezTo>
                  <a:cubicBezTo>
                    <a:pt x="11392781" y="2862932"/>
                    <a:pt x="11432456" y="2982484"/>
                    <a:pt x="11410950" y="3126810"/>
                  </a:cubicBezTo>
                  <a:cubicBezTo>
                    <a:pt x="11389444" y="3271136"/>
                    <a:pt x="11413717" y="3550945"/>
                    <a:pt x="11410950" y="3862784"/>
                  </a:cubicBezTo>
                  <a:cubicBezTo>
                    <a:pt x="11408183" y="4174623"/>
                    <a:pt x="11420152" y="4189416"/>
                    <a:pt x="11410950" y="4374223"/>
                  </a:cubicBezTo>
                  <a:cubicBezTo>
                    <a:pt x="11401748" y="4559030"/>
                    <a:pt x="11396831" y="4879961"/>
                    <a:pt x="11410950" y="5054063"/>
                  </a:cubicBezTo>
                  <a:cubicBezTo>
                    <a:pt x="11425069" y="5228165"/>
                    <a:pt x="11375378" y="5497911"/>
                    <a:pt x="11410950" y="5902304"/>
                  </a:cubicBezTo>
                  <a:cubicBezTo>
                    <a:pt x="11382918" y="6078196"/>
                    <a:pt x="11281488" y="6212655"/>
                    <a:pt x="11122004" y="6191250"/>
                  </a:cubicBezTo>
                  <a:cubicBezTo>
                    <a:pt x="10810170" y="6155293"/>
                    <a:pt x="10549867" y="6162301"/>
                    <a:pt x="10228277" y="6191250"/>
                  </a:cubicBezTo>
                  <a:cubicBezTo>
                    <a:pt x="9906687" y="6220199"/>
                    <a:pt x="9980034" y="6190987"/>
                    <a:pt x="9876202" y="6191250"/>
                  </a:cubicBezTo>
                  <a:cubicBezTo>
                    <a:pt x="9772370" y="6191513"/>
                    <a:pt x="9500396" y="6163228"/>
                    <a:pt x="9199136" y="6191250"/>
                  </a:cubicBezTo>
                  <a:cubicBezTo>
                    <a:pt x="8897876" y="6219272"/>
                    <a:pt x="8598872" y="6226243"/>
                    <a:pt x="8413740" y="6191250"/>
                  </a:cubicBezTo>
                  <a:cubicBezTo>
                    <a:pt x="8228608" y="6156257"/>
                    <a:pt x="8175023" y="6179814"/>
                    <a:pt x="8061665" y="6191250"/>
                  </a:cubicBezTo>
                  <a:cubicBezTo>
                    <a:pt x="7948307" y="6202686"/>
                    <a:pt x="7568410" y="6164279"/>
                    <a:pt x="7276268" y="6191250"/>
                  </a:cubicBezTo>
                  <a:cubicBezTo>
                    <a:pt x="6984126" y="6218221"/>
                    <a:pt x="7032029" y="6205397"/>
                    <a:pt x="6924194" y="6191250"/>
                  </a:cubicBezTo>
                  <a:cubicBezTo>
                    <a:pt x="6816359" y="6177103"/>
                    <a:pt x="6264310" y="6181625"/>
                    <a:pt x="6030467" y="6191250"/>
                  </a:cubicBezTo>
                  <a:cubicBezTo>
                    <a:pt x="5796624" y="6200875"/>
                    <a:pt x="5769913" y="6198518"/>
                    <a:pt x="5570062" y="6191250"/>
                  </a:cubicBezTo>
                  <a:cubicBezTo>
                    <a:pt x="5370212" y="6183982"/>
                    <a:pt x="5294819" y="6170073"/>
                    <a:pt x="5109657" y="6191250"/>
                  </a:cubicBezTo>
                  <a:cubicBezTo>
                    <a:pt x="4924496" y="6212427"/>
                    <a:pt x="4674616" y="6201274"/>
                    <a:pt x="4540921" y="6191250"/>
                  </a:cubicBezTo>
                  <a:cubicBezTo>
                    <a:pt x="4407226" y="6181226"/>
                    <a:pt x="4265700" y="6173955"/>
                    <a:pt x="4188847" y="6191250"/>
                  </a:cubicBezTo>
                  <a:cubicBezTo>
                    <a:pt x="4111994" y="6208545"/>
                    <a:pt x="3889109" y="6199896"/>
                    <a:pt x="3728442" y="6191250"/>
                  </a:cubicBezTo>
                  <a:cubicBezTo>
                    <a:pt x="3567775" y="6182604"/>
                    <a:pt x="3210663" y="6171193"/>
                    <a:pt x="2943045" y="6191250"/>
                  </a:cubicBezTo>
                  <a:cubicBezTo>
                    <a:pt x="2675427" y="6211307"/>
                    <a:pt x="2708228" y="6178432"/>
                    <a:pt x="2590971" y="6191250"/>
                  </a:cubicBezTo>
                  <a:cubicBezTo>
                    <a:pt x="2473714" y="6204068"/>
                    <a:pt x="1972291" y="6163091"/>
                    <a:pt x="1805574" y="6191250"/>
                  </a:cubicBezTo>
                  <a:cubicBezTo>
                    <a:pt x="1638857" y="6219409"/>
                    <a:pt x="1609123" y="6187298"/>
                    <a:pt x="1453500" y="6191250"/>
                  </a:cubicBezTo>
                  <a:cubicBezTo>
                    <a:pt x="1297877" y="6195202"/>
                    <a:pt x="776047" y="6209474"/>
                    <a:pt x="288946" y="6191250"/>
                  </a:cubicBezTo>
                  <a:cubicBezTo>
                    <a:pt x="134799" y="6219121"/>
                    <a:pt x="-29243" y="6059973"/>
                    <a:pt x="0" y="5902304"/>
                  </a:cubicBezTo>
                  <a:cubicBezTo>
                    <a:pt x="5536" y="5569813"/>
                    <a:pt x="-17974" y="5384141"/>
                    <a:pt x="0" y="5222464"/>
                  </a:cubicBezTo>
                  <a:cubicBezTo>
                    <a:pt x="17974" y="5060787"/>
                    <a:pt x="6426" y="4944626"/>
                    <a:pt x="0" y="4767158"/>
                  </a:cubicBezTo>
                  <a:cubicBezTo>
                    <a:pt x="-6426" y="4589690"/>
                    <a:pt x="14082" y="4423873"/>
                    <a:pt x="0" y="4087318"/>
                  </a:cubicBezTo>
                  <a:cubicBezTo>
                    <a:pt x="-14082" y="3750763"/>
                    <a:pt x="28087" y="3697117"/>
                    <a:pt x="0" y="3519745"/>
                  </a:cubicBezTo>
                  <a:cubicBezTo>
                    <a:pt x="-28087" y="3342373"/>
                    <a:pt x="-19794" y="3109243"/>
                    <a:pt x="0" y="2839905"/>
                  </a:cubicBezTo>
                  <a:cubicBezTo>
                    <a:pt x="19794" y="2570567"/>
                    <a:pt x="10005" y="2593073"/>
                    <a:pt x="0" y="2384600"/>
                  </a:cubicBezTo>
                  <a:cubicBezTo>
                    <a:pt x="-10005" y="2176127"/>
                    <a:pt x="-4551" y="2057048"/>
                    <a:pt x="0" y="1760893"/>
                  </a:cubicBezTo>
                  <a:cubicBezTo>
                    <a:pt x="4551" y="1464738"/>
                    <a:pt x="-4204" y="1482901"/>
                    <a:pt x="0" y="1249454"/>
                  </a:cubicBezTo>
                  <a:cubicBezTo>
                    <a:pt x="4204" y="1016007"/>
                    <a:pt x="-33547" y="754261"/>
                    <a:pt x="0" y="288946"/>
                  </a:cubicBezTo>
                  <a:close/>
                </a:path>
              </a:pathLst>
            </a:custGeom>
            <a:solidFill>
              <a:schemeClr val="bg1"/>
            </a:solidFill>
            <a:ln w="57150">
              <a:solidFill>
                <a:srgbClr val="77412F"/>
              </a:solidFill>
              <a:extLst>
                <a:ext uri="{C807C97D-BFC1-408E-A445-0C87EB9F89A2}">
                  <ask:lineSketchStyleProps xmlns:ask="http://schemas.microsoft.com/office/drawing/2018/sketchyshapes" sd="266956558">
                    <a:prstGeom prst="roundRect">
                      <a:avLst>
                        <a:gd name="adj" fmla="val 4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grpSp>
      <p:sp>
        <p:nvSpPr>
          <p:cNvPr id="17" name="TextBox 16">
            <a:extLst>
              <a:ext uri="{FF2B5EF4-FFF2-40B4-BE49-F238E27FC236}">
                <a16:creationId xmlns:a16="http://schemas.microsoft.com/office/drawing/2014/main" id="{CA894E32-7C03-4A2A-89C0-EF90B5B8D43C}"/>
              </a:ext>
            </a:extLst>
          </p:cNvPr>
          <p:cNvSpPr txBox="1"/>
          <p:nvPr/>
        </p:nvSpPr>
        <p:spPr>
          <a:xfrm>
            <a:off x="663369" y="461430"/>
            <a:ext cx="4910440" cy="1477328"/>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 typeface="Arial"/>
              <a:buNone/>
              <a:tabLst/>
              <a:defRPr/>
            </a:pPr>
            <a:r>
              <a:rPr kumimoji="0" lang="vi-VN" sz="225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sym typeface="Arial"/>
              </a:rPr>
              <a:t>b) </a:t>
            </a:r>
            <a:r>
              <a:rPr kumimoji="0" lang="vi-VN" sz="225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Nêu các hoạt động trong ngày</a:t>
            </a:r>
            <a:r>
              <a:rPr kumimoji="0" lang="en-US" sz="225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 </a:t>
            </a:r>
            <a:r>
              <a:rPr kumimoji="0" lang="vi-VN" sz="225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của bạn Cương. Mỗi hoạt động</a:t>
            </a:r>
            <a:r>
              <a:rPr kumimoji="0" lang="en-US" sz="225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 </a:t>
            </a:r>
            <a:r>
              <a:rPr kumimoji="0" lang="vi-VN" sz="225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đó chiếm bao nhiêu phần trăm</a:t>
            </a:r>
            <a:r>
              <a:rPr kumimoji="0" lang="en-US" sz="225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 </a:t>
            </a:r>
            <a:r>
              <a:rPr kumimoji="0" lang="vi-VN" sz="225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thời gian trong một ngày?</a:t>
            </a:r>
          </a:p>
        </p:txBody>
      </p:sp>
      <p:sp>
        <p:nvSpPr>
          <p:cNvPr id="5" name="Rectangle: Rounded Corners 4">
            <a:extLst>
              <a:ext uri="{FF2B5EF4-FFF2-40B4-BE49-F238E27FC236}">
                <a16:creationId xmlns:a16="http://schemas.microsoft.com/office/drawing/2014/main" id="{64E0D720-1868-6398-B252-B714F04BC5A7}"/>
              </a:ext>
            </a:extLst>
          </p:cNvPr>
          <p:cNvSpPr/>
          <p:nvPr/>
        </p:nvSpPr>
        <p:spPr>
          <a:xfrm>
            <a:off x="663369" y="2150157"/>
            <a:ext cx="4620221" cy="2531913"/>
          </a:xfrm>
          <a:prstGeom prst="roundRect">
            <a:avLst/>
          </a:prstGeom>
          <a:solidFill>
            <a:schemeClr val="bg1"/>
          </a:solidFill>
          <a:ln>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78740" lvl="0" algn="just">
              <a:lnSpc>
                <a:spcPct val="120000"/>
              </a:lnSpc>
              <a:buSzPts val="1200"/>
              <a:tabLst>
                <a:tab pos="220345" algn="l"/>
              </a:tabLst>
            </a:pPr>
            <a:r>
              <a:rPr lang="vi-VN" sz="2400" spc="-15">
                <a:solidFill>
                  <a:srgbClr val="FF0000"/>
                </a:solidFill>
                <a:ea typeface="Times New Roman" panose="02020603050405020304" pitchFamily="18" charset="0"/>
              </a:rPr>
              <a:t>Ở trường: 37,5%	</a:t>
            </a:r>
            <a:endParaRPr lang="en-US" sz="2400" spc="-15">
              <a:solidFill>
                <a:srgbClr val="FF0000"/>
              </a:solidFill>
              <a:ea typeface="Times New Roman" panose="02020603050405020304" pitchFamily="18" charset="0"/>
            </a:endParaRPr>
          </a:p>
          <a:p>
            <a:pPr marR="78740" lvl="0" algn="just">
              <a:lnSpc>
                <a:spcPct val="120000"/>
              </a:lnSpc>
              <a:buSzPts val="1200"/>
              <a:tabLst>
                <a:tab pos="220345" algn="l"/>
              </a:tabLst>
            </a:pPr>
            <a:r>
              <a:rPr lang="vi-VN" sz="2400" spc="-15">
                <a:solidFill>
                  <a:srgbClr val="FF0000"/>
                </a:solidFill>
                <a:ea typeface="Times New Roman" panose="02020603050405020304" pitchFamily="18" charset="0"/>
              </a:rPr>
              <a:t>Tập bóng rổ: 6,3% </a:t>
            </a:r>
            <a:endParaRPr lang="en-US" sz="2400" spc="-15">
              <a:solidFill>
                <a:srgbClr val="FF0000"/>
              </a:solidFill>
              <a:ea typeface="Times New Roman" panose="02020603050405020304" pitchFamily="18" charset="0"/>
            </a:endParaRPr>
          </a:p>
          <a:p>
            <a:pPr marR="78740" lvl="0" algn="just">
              <a:lnSpc>
                <a:spcPct val="120000"/>
              </a:lnSpc>
              <a:buSzPts val="1200"/>
              <a:tabLst>
                <a:tab pos="220345" algn="l"/>
              </a:tabLst>
            </a:pPr>
            <a:r>
              <a:rPr lang="vi-VN" sz="2400" spc="-15">
                <a:solidFill>
                  <a:srgbClr val="FF0000"/>
                </a:solidFill>
                <a:ea typeface="Times New Roman" panose="02020603050405020304" pitchFamily="18" charset="0"/>
              </a:rPr>
              <a:t>Ngủ: 37,5%	</a:t>
            </a:r>
            <a:endParaRPr lang="en-US" sz="2400" spc="-15">
              <a:solidFill>
                <a:srgbClr val="FF0000"/>
              </a:solidFill>
              <a:ea typeface="Times New Roman" panose="02020603050405020304" pitchFamily="18" charset="0"/>
            </a:endParaRPr>
          </a:p>
          <a:p>
            <a:pPr marR="78740" lvl="0" algn="just">
              <a:lnSpc>
                <a:spcPct val="120000"/>
              </a:lnSpc>
              <a:buSzPts val="1200"/>
              <a:tabLst>
                <a:tab pos="220345" algn="l"/>
              </a:tabLst>
            </a:pPr>
            <a:r>
              <a:rPr lang="vi-VN" sz="2400" spc="-15">
                <a:solidFill>
                  <a:srgbClr val="FF0000"/>
                </a:solidFill>
                <a:ea typeface="Times New Roman" panose="02020603050405020304" pitchFamily="18" charset="0"/>
              </a:rPr>
              <a:t>Đọc sách: 4,2% </a:t>
            </a:r>
            <a:endParaRPr lang="en-US" sz="2400" spc="-15">
              <a:solidFill>
                <a:srgbClr val="FF0000"/>
              </a:solidFill>
              <a:ea typeface="Times New Roman" panose="02020603050405020304" pitchFamily="18" charset="0"/>
            </a:endParaRPr>
          </a:p>
          <a:p>
            <a:pPr marR="78740" lvl="0" algn="just">
              <a:lnSpc>
                <a:spcPct val="120000"/>
              </a:lnSpc>
              <a:buSzPts val="1200"/>
              <a:tabLst>
                <a:tab pos="220345" algn="l"/>
              </a:tabLst>
            </a:pPr>
            <a:r>
              <a:rPr lang="vi-VN" sz="2400" spc="-15">
                <a:solidFill>
                  <a:srgbClr val="FF0000"/>
                </a:solidFill>
                <a:ea typeface="Times New Roman" panose="02020603050405020304" pitchFamily="18" charset="0"/>
              </a:rPr>
              <a:t>Các hoạt động khác: 14,5%</a:t>
            </a:r>
            <a:endParaRPr kumimoji="0" lang="en-US" sz="2000" b="0" i="0" u="none" strike="noStrike" kern="0" cap="none" spc="-15" normalizeH="0" baseline="0" noProof="0">
              <a:ln>
                <a:noFill/>
              </a:ln>
              <a:solidFill>
                <a:srgbClr val="0070C0"/>
              </a:solidFill>
              <a:effectLst/>
              <a:uLnTx/>
              <a:uFillTx/>
              <a:latin typeface="Arial"/>
              <a:ea typeface="Times New Roman" panose="02020603050405020304" pitchFamily="18" charset="0"/>
              <a:cs typeface="+mn-cs"/>
              <a:sym typeface="Arial"/>
            </a:endParaRPr>
          </a:p>
        </p:txBody>
      </p:sp>
      <p:pic>
        <p:nvPicPr>
          <p:cNvPr id="7" name="Picture 6">
            <a:extLst>
              <a:ext uri="{FF2B5EF4-FFF2-40B4-BE49-F238E27FC236}">
                <a16:creationId xmlns:a16="http://schemas.microsoft.com/office/drawing/2014/main" id="{EBE335B3-7BC8-92FE-0A09-A8F47811DC43}"/>
              </a:ext>
            </a:extLst>
          </p:cNvPr>
          <p:cNvPicPr>
            <a:picLocks noChangeAspect="1"/>
          </p:cNvPicPr>
          <p:nvPr/>
        </p:nvPicPr>
        <p:blipFill>
          <a:blip r:embed="rId2"/>
          <a:stretch>
            <a:fillRect/>
          </a:stretch>
        </p:blipFill>
        <p:spPr>
          <a:xfrm>
            <a:off x="5590100" y="1206386"/>
            <a:ext cx="2997272" cy="3540782"/>
          </a:xfrm>
          <a:prstGeom prst="rect">
            <a:avLst/>
          </a:prstGeom>
        </p:spPr>
      </p:pic>
    </p:spTree>
    <p:extLst>
      <p:ext uri="{BB962C8B-B14F-4D97-AF65-F5344CB8AC3E}">
        <p14:creationId xmlns:p14="http://schemas.microsoft.com/office/powerpoint/2010/main" val="10403766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FCF4D55-5749-45FF-86E6-0290286F13CC}"/>
              </a:ext>
            </a:extLst>
          </p:cNvPr>
          <p:cNvGrpSpPr/>
          <p:nvPr/>
        </p:nvGrpSpPr>
        <p:grpSpPr>
          <a:xfrm>
            <a:off x="0" y="0"/>
            <a:ext cx="9144000" cy="5143500"/>
            <a:chOff x="0" y="0"/>
            <a:chExt cx="12192000" cy="6858000"/>
          </a:xfrm>
        </p:grpSpPr>
        <p:sp>
          <p:nvSpPr>
            <p:cNvPr id="3" name="Rectangle 2">
              <a:extLst>
                <a:ext uri="{FF2B5EF4-FFF2-40B4-BE49-F238E27FC236}">
                  <a16:creationId xmlns:a16="http://schemas.microsoft.com/office/drawing/2014/main" id="{7E103D0B-B6FF-4DD3-AC34-630618B396B4}"/>
                </a:ext>
              </a:extLst>
            </p:cNvPr>
            <p:cNvSpPr/>
            <p:nvPr/>
          </p:nvSpPr>
          <p:spPr>
            <a:xfrm>
              <a:off x="0" y="0"/>
              <a:ext cx="12192000" cy="6858000"/>
            </a:xfrm>
            <a:prstGeom prst="rect">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4" name="Rectangle: Rounded Corners 3">
              <a:extLst>
                <a:ext uri="{FF2B5EF4-FFF2-40B4-BE49-F238E27FC236}">
                  <a16:creationId xmlns:a16="http://schemas.microsoft.com/office/drawing/2014/main" id="{FF960EA2-7E81-4F84-AF15-5BD88D83FA41}"/>
                </a:ext>
              </a:extLst>
            </p:cNvPr>
            <p:cNvSpPr/>
            <p:nvPr/>
          </p:nvSpPr>
          <p:spPr>
            <a:xfrm>
              <a:off x="361950" y="333375"/>
              <a:ext cx="11410950" cy="6191250"/>
            </a:xfrm>
            <a:custGeom>
              <a:avLst/>
              <a:gdLst>
                <a:gd name="connsiteX0" fmla="*/ 0 w 11410950"/>
                <a:gd name="connsiteY0" fmla="*/ 288946 h 6191250"/>
                <a:gd name="connsiteX1" fmla="*/ 288946 w 11410950"/>
                <a:gd name="connsiteY1" fmla="*/ 0 h 6191250"/>
                <a:gd name="connsiteX2" fmla="*/ 749351 w 11410950"/>
                <a:gd name="connsiteY2" fmla="*/ 0 h 6191250"/>
                <a:gd name="connsiteX3" fmla="*/ 1534748 w 11410950"/>
                <a:gd name="connsiteY3" fmla="*/ 0 h 6191250"/>
                <a:gd name="connsiteX4" fmla="*/ 1886822 w 11410950"/>
                <a:gd name="connsiteY4" fmla="*/ 0 h 6191250"/>
                <a:gd name="connsiteX5" fmla="*/ 2563888 w 11410950"/>
                <a:gd name="connsiteY5" fmla="*/ 0 h 6191250"/>
                <a:gd name="connsiteX6" fmla="*/ 3024293 w 11410950"/>
                <a:gd name="connsiteY6" fmla="*/ 0 h 6191250"/>
                <a:gd name="connsiteX7" fmla="*/ 3701359 w 11410950"/>
                <a:gd name="connsiteY7" fmla="*/ 0 h 6191250"/>
                <a:gd name="connsiteX8" fmla="*/ 4378425 w 11410950"/>
                <a:gd name="connsiteY8" fmla="*/ 0 h 6191250"/>
                <a:gd name="connsiteX9" fmla="*/ 5163822 w 11410950"/>
                <a:gd name="connsiteY9" fmla="*/ 0 h 6191250"/>
                <a:gd name="connsiteX10" fmla="*/ 5949219 w 11410950"/>
                <a:gd name="connsiteY10" fmla="*/ 0 h 6191250"/>
                <a:gd name="connsiteX11" fmla="*/ 6626285 w 11410950"/>
                <a:gd name="connsiteY11" fmla="*/ 0 h 6191250"/>
                <a:gd name="connsiteX12" fmla="*/ 7520012 w 11410950"/>
                <a:gd name="connsiteY12" fmla="*/ 0 h 6191250"/>
                <a:gd name="connsiteX13" fmla="*/ 7980417 w 11410950"/>
                <a:gd name="connsiteY13" fmla="*/ 0 h 6191250"/>
                <a:gd name="connsiteX14" fmla="*/ 8765814 w 11410950"/>
                <a:gd name="connsiteY14" fmla="*/ 0 h 6191250"/>
                <a:gd name="connsiteX15" fmla="*/ 9117888 w 11410950"/>
                <a:gd name="connsiteY15" fmla="*/ 0 h 6191250"/>
                <a:gd name="connsiteX16" fmla="*/ 9903285 w 11410950"/>
                <a:gd name="connsiteY16" fmla="*/ 0 h 6191250"/>
                <a:gd name="connsiteX17" fmla="*/ 10363690 w 11410950"/>
                <a:gd name="connsiteY17" fmla="*/ 0 h 6191250"/>
                <a:gd name="connsiteX18" fmla="*/ 11122004 w 11410950"/>
                <a:gd name="connsiteY18" fmla="*/ 0 h 6191250"/>
                <a:gd name="connsiteX19" fmla="*/ 11410950 w 11410950"/>
                <a:gd name="connsiteY19" fmla="*/ 288946 h 6191250"/>
                <a:gd name="connsiteX20" fmla="*/ 11410950 w 11410950"/>
                <a:gd name="connsiteY20" fmla="*/ 968786 h 6191250"/>
                <a:gd name="connsiteX21" fmla="*/ 11410950 w 11410950"/>
                <a:gd name="connsiteY21" fmla="*/ 1592492 h 6191250"/>
                <a:gd name="connsiteX22" fmla="*/ 11410950 w 11410950"/>
                <a:gd name="connsiteY22" fmla="*/ 2047798 h 6191250"/>
                <a:gd name="connsiteX23" fmla="*/ 11410950 w 11410950"/>
                <a:gd name="connsiteY23" fmla="*/ 2503104 h 6191250"/>
                <a:gd name="connsiteX24" fmla="*/ 11410950 w 11410950"/>
                <a:gd name="connsiteY24" fmla="*/ 3014543 h 6191250"/>
                <a:gd name="connsiteX25" fmla="*/ 11410950 w 11410950"/>
                <a:gd name="connsiteY25" fmla="*/ 3469849 h 6191250"/>
                <a:gd name="connsiteX26" fmla="*/ 11410950 w 11410950"/>
                <a:gd name="connsiteY26" fmla="*/ 4093555 h 6191250"/>
                <a:gd name="connsiteX27" fmla="*/ 11410950 w 11410950"/>
                <a:gd name="connsiteY27" fmla="*/ 4829529 h 6191250"/>
                <a:gd name="connsiteX28" fmla="*/ 11410950 w 11410950"/>
                <a:gd name="connsiteY28" fmla="*/ 5902304 h 6191250"/>
                <a:gd name="connsiteX29" fmla="*/ 11122004 w 11410950"/>
                <a:gd name="connsiteY29" fmla="*/ 6191250 h 6191250"/>
                <a:gd name="connsiteX30" fmla="*/ 10228277 w 11410950"/>
                <a:gd name="connsiteY30" fmla="*/ 6191250 h 6191250"/>
                <a:gd name="connsiteX31" fmla="*/ 9767872 w 11410950"/>
                <a:gd name="connsiteY31" fmla="*/ 6191250 h 6191250"/>
                <a:gd name="connsiteX32" fmla="*/ 9199136 w 11410950"/>
                <a:gd name="connsiteY32" fmla="*/ 6191250 h 6191250"/>
                <a:gd name="connsiteX33" fmla="*/ 8413740 w 11410950"/>
                <a:gd name="connsiteY33" fmla="*/ 6191250 h 6191250"/>
                <a:gd name="connsiteX34" fmla="*/ 7953335 w 11410950"/>
                <a:gd name="connsiteY34" fmla="*/ 6191250 h 6191250"/>
                <a:gd name="connsiteX35" fmla="*/ 7601260 w 11410950"/>
                <a:gd name="connsiteY35" fmla="*/ 6191250 h 6191250"/>
                <a:gd name="connsiteX36" fmla="*/ 6815863 w 11410950"/>
                <a:gd name="connsiteY36" fmla="*/ 6191250 h 6191250"/>
                <a:gd name="connsiteX37" fmla="*/ 6030467 w 11410950"/>
                <a:gd name="connsiteY37" fmla="*/ 6191250 h 6191250"/>
                <a:gd name="connsiteX38" fmla="*/ 5678392 w 11410950"/>
                <a:gd name="connsiteY38" fmla="*/ 6191250 h 6191250"/>
                <a:gd name="connsiteX39" fmla="*/ 4892996 w 11410950"/>
                <a:gd name="connsiteY39" fmla="*/ 6191250 h 6191250"/>
                <a:gd name="connsiteX40" fmla="*/ 3999268 w 11410950"/>
                <a:gd name="connsiteY40" fmla="*/ 6191250 h 6191250"/>
                <a:gd name="connsiteX41" fmla="*/ 3322202 w 11410950"/>
                <a:gd name="connsiteY41" fmla="*/ 6191250 h 6191250"/>
                <a:gd name="connsiteX42" fmla="*/ 2536806 w 11410950"/>
                <a:gd name="connsiteY42" fmla="*/ 6191250 h 6191250"/>
                <a:gd name="connsiteX43" fmla="*/ 1968070 w 11410950"/>
                <a:gd name="connsiteY43" fmla="*/ 6191250 h 6191250"/>
                <a:gd name="connsiteX44" fmla="*/ 1615996 w 11410950"/>
                <a:gd name="connsiteY44" fmla="*/ 6191250 h 6191250"/>
                <a:gd name="connsiteX45" fmla="*/ 288946 w 11410950"/>
                <a:gd name="connsiteY45" fmla="*/ 6191250 h 6191250"/>
                <a:gd name="connsiteX46" fmla="*/ 0 w 11410950"/>
                <a:gd name="connsiteY46" fmla="*/ 5902304 h 6191250"/>
                <a:gd name="connsiteX47" fmla="*/ 0 w 11410950"/>
                <a:gd name="connsiteY47" fmla="*/ 5334731 h 6191250"/>
                <a:gd name="connsiteX48" fmla="*/ 0 w 11410950"/>
                <a:gd name="connsiteY48" fmla="*/ 4879425 h 6191250"/>
                <a:gd name="connsiteX49" fmla="*/ 0 w 11410950"/>
                <a:gd name="connsiteY49" fmla="*/ 4367986 h 6191250"/>
                <a:gd name="connsiteX50" fmla="*/ 0 w 11410950"/>
                <a:gd name="connsiteY50" fmla="*/ 3688146 h 6191250"/>
                <a:gd name="connsiteX51" fmla="*/ 0 w 11410950"/>
                <a:gd name="connsiteY51" fmla="*/ 2952173 h 6191250"/>
                <a:gd name="connsiteX52" fmla="*/ 0 w 11410950"/>
                <a:gd name="connsiteY52" fmla="*/ 2328466 h 6191250"/>
                <a:gd name="connsiteX53" fmla="*/ 0 w 11410950"/>
                <a:gd name="connsiteY53" fmla="*/ 1817027 h 6191250"/>
                <a:gd name="connsiteX54" fmla="*/ 0 w 11410950"/>
                <a:gd name="connsiteY54" fmla="*/ 1081053 h 6191250"/>
                <a:gd name="connsiteX55" fmla="*/ 0 w 11410950"/>
                <a:gd name="connsiteY55" fmla="*/ 288946 h 619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410950" h="6191250" fill="none" extrusionOk="0">
                  <a:moveTo>
                    <a:pt x="0" y="288946"/>
                  </a:moveTo>
                  <a:cubicBezTo>
                    <a:pt x="-22134" y="123074"/>
                    <a:pt x="151012" y="-404"/>
                    <a:pt x="288946" y="0"/>
                  </a:cubicBezTo>
                  <a:cubicBezTo>
                    <a:pt x="458296" y="-19675"/>
                    <a:pt x="552972" y="5394"/>
                    <a:pt x="749351" y="0"/>
                  </a:cubicBezTo>
                  <a:cubicBezTo>
                    <a:pt x="945731" y="-5394"/>
                    <a:pt x="1146327" y="-26668"/>
                    <a:pt x="1534748" y="0"/>
                  </a:cubicBezTo>
                  <a:cubicBezTo>
                    <a:pt x="1923169" y="26668"/>
                    <a:pt x="1711722" y="12707"/>
                    <a:pt x="1886822" y="0"/>
                  </a:cubicBezTo>
                  <a:cubicBezTo>
                    <a:pt x="2061922" y="-12707"/>
                    <a:pt x="2353332" y="27817"/>
                    <a:pt x="2563888" y="0"/>
                  </a:cubicBezTo>
                  <a:cubicBezTo>
                    <a:pt x="2774444" y="-27817"/>
                    <a:pt x="2902013" y="9370"/>
                    <a:pt x="3024293" y="0"/>
                  </a:cubicBezTo>
                  <a:cubicBezTo>
                    <a:pt x="3146574" y="-9370"/>
                    <a:pt x="3489661" y="-5114"/>
                    <a:pt x="3701359" y="0"/>
                  </a:cubicBezTo>
                  <a:cubicBezTo>
                    <a:pt x="3913057" y="5114"/>
                    <a:pt x="4050457" y="-3275"/>
                    <a:pt x="4378425" y="0"/>
                  </a:cubicBezTo>
                  <a:cubicBezTo>
                    <a:pt x="4706393" y="3275"/>
                    <a:pt x="4854168" y="-2368"/>
                    <a:pt x="5163822" y="0"/>
                  </a:cubicBezTo>
                  <a:cubicBezTo>
                    <a:pt x="5473476" y="2368"/>
                    <a:pt x="5557908" y="4097"/>
                    <a:pt x="5949219" y="0"/>
                  </a:cubicBezTo>
                  <a:cubicBezTo>
                    <a:pt x="6340530" y="-4097"/>
                    <a:pt x="6335810" y="-33760"/>
                    <a:pt x="6626285" y="0"/>
                  </a:cubicBezTo>
                  <a:cubicBezTo>
                    <a:pt x="6916760" y="33760"/>
                    <a:pt x="7119234" y="1862"/>
                    <a:pt x="7520012" y="0"/>
                  </a:cubicBezTo>
                  <a:cubicBezTo>
                    <a:pt x="7920790" y="-1862"/>
                    <a:pt x="7752515" y="11658"/>
                    <a:pt x="7980417" y="0"/>
                  </a:cubicBezTo>
                  <a:cubicBezTo>
                    <a:pt x="8208320" y="-11658"/>
                    <a:pt x="8470869" y="35412"/>
                    <a:pt x="8765814" y="0"/>
                  </a:cubicBezTo>
                  <a:cubicBezTo>
                    <a:pt x="9060759" y="-35412"/>
                    <a:pt x="8945059" y="12809"/>
                    <a:pt x="9117888" y="0"/>
                  </a:cubicBezTo>
                  <a:cubicBezTo>
                    <a:pt x="9290717" y="-12809"/>
                    <a:pt x="9624962" y="-36424"/>
                    <a:pt x="9903285" y="0"/>
                  </a:cubicBezTo>
                  <a:cubicBezTo>
                    <a:pt x="10181608" y="36424"/>
                    <a:pt x="10147056" y="-3089"/>
                    <a:pt x="10363690" y="0"/>
                  </a:cubicBezTo>
                  <a:cubicBezTo>
                    <a:pt x="10580325" y="3089"/>
                    <a:pt x="10833356" y="-34929"/>
                    <a:pt x="11122004" y="0"/>
                  </a:cubicBezTo>
                  <a:cubicBezTo>
                    <a:pt x="11298607" y="28635"/>
                    <a:pt x="11418125" y="102856"/>
                    <a:pt x="11410950" y="288946"/>
                  </a:cubicBezTo>
                  <a:cubicBezTo>
                    <a:pt x="11399889" y="524596"/>
                    <a:pt x="11412628" y="735594"/>
                    <a:pt x="11410950" y="968786"/>
                  </a:cubicBezTo>
                  <a:cubicBezTo>
                    <a:pt x="11409272" y="1201978"/>
                    <a:pt x="11431432" y="1459291"/>
                    <a:pt x="11410950" y="1592492"/>
                  </a:cubicBezTo>
                  <a:cubicBezTo>
                    <a:pt x="11390468" y="1725693"/>
                    <a:pt x="11416215" y="1924920"/>
                    <a:pt x="11410950" y="2047798"/>
                  </a:cubicBezTo>
                  <a:cubicBezTo>
                    <a:pt x="11405685" y="2170676"/>
                    <a:pt x="11417070" y="2371602"/>
                    <a:pt x="11410950" y="2503104"/>
                  </a:cubicBezTo>
                  <a:cubicBezTo>
                    <a:pt x="11404830" y="2634606"/>
                    <a:pt x="11436296" y="2833936"/>
                    <a:pt x="11410950" y="3014543"/>
                  </a:cubicBezTo>
                  <a:cubicBezTo>
                    <a:pt x="11385604" y="3195150"/>
                    <a:pt x="11410174" y="3376236"/>
                    <a:pt x="11410950" y="3469849"/>
                  </a:cubicBezTo>
                  <a:cubicBezTo>
                    <a:pt x="11411726" y="3563462"/>
                    <a:pt x="11401448" y="3833477"/>
                    <a:pt x="11410950" y="4093555"/>
                  </a:cubicBezTo>
                  <a:cubicBezTo>
                    <a:pt x="11420452" y="4353633"/>
                    <a:pt x="11392276" y="4546757"/>
                    <a:pt x="11410950" y="4829529"/>
                  </a:cubicBezTo>
                  <a:cubicBezTo>
                    <a:pt x="11429624" y="5112301"/>
                    <a:pt x="11461619" y="5523290"/>
                    <a:pt x="11410950" y="5902304"/>
                  </a:cubicBezTo>
                  <a:cubicBezTo>
                    <a:pt x="11423343" y="6070407"/>
                    <a:pt x="11277883" y="6190597"/>
                    <a:pt x="11122004" y="6191250"/>
                  </a:cubicBezTo>
                  <a:cubicBezTo>
                    <a:pt x="10750324" y="6186285"/>
                    <a:pt x="10556255" y="6228296"/>
                    <a:pt x="10228277" y="6191250"/>
                  </a:cubicBezTo>
                  <a:cubicBezTo>
                    <a:pt x="9900299" y="6154204"/>
                    <a:pt x="9974006" y="6174710"/>
                    <a:pt x="9767872" y="6191250"/>
                  </a:cubicBezTo>
                  <a:cubicBezTo>
                    <a:pt x="9561738" y="6207790"/>
                    <a:pt x="9319281" y="6192586"/>
                    <a:pt x="9199136" y="6191250"/>
                  </a:cubicBezTo>
                  <a:cubicBezTo>
                    <a:pt x="9078991" y="6189914"/>
                    <a:pt x="8614165" y="6159226"/>
                    <a:pt x="8413740" y="6191250"/>
                  </a:cubicBezTo>
                  <a:cubicBezTo>
                    <a:pt x="8213315" y="6223274"/>
                    <a:pt x="8089637" y="6211246"/>
                    <a:pt x="7953335" y="6191250"/>
                  </a:cubicBezTo>
                  <a:cubicBezTo>
                    <a:pt x="7817033" y="6171254"/>
                    <a:pt x="7741691" y="6186122"/>
                    <a:pt x="7601260" y="6191250"/>
                  </a:cubicBezTo>
                  <a:cubicBezTo>
                    <a:pt x="7460829" y="6196378"/>
                    <a:pt x="7056774" y="6207527"/>
                    <a:pt x="6815863" y="6191250"/>
                  </a:cubicBezTo>
                  <a:cubicBezTo>
                    <a:pt x="6574952" y="6174973"/>
                    <a:pt x="6392791" y="6213780"/>
                    <a:pt x="6030467" y="6191250"/>
                  </a:cubicBezTo>
                  <a:cubicBezTo>
                    <a:pt x="5668143" y="6168720"/>
                    <a:pt x="5754916" y="6188003"/>
                    <a:pt x="5678392" y="6191250"/>
                  </a:cubicBezTo>
                  <a:cubicBezTo>
                    <a:pt x="5601868" y="6194497"/>
                    <a:pt x="5081746" y="6154820"/>
                    <a:pt x="4892996" y="6191250"/>
                  </a:cubicBezTo>
                  <a:cubicBezTo>
                    <a:pt x="4704246" y="6227680"/>
                    <a:pt x="4426439" y="6215400"/>
                    <a:pt x="3999268" y="6191250"/>
                  </a:cubicBezTo>
                  <a:cubicBezTo>
                    <a:pt x="3572097" y="6167100"/>
                    <a:pt x="3476220" y="6225083"/>
                    <a:pt x="3322202" y="6191250"/>
                  </a:cubicBezTo>
                  <a:cubicBezTo>
                    <a:pt x="3168184" y="6157417"/>
                    <a:pt x="2807973" y="6179568"/>
                    <a:pt x="2536806" y="6191250"/>
                  </a:cubicBezTo>
                  <a:cubicBezTo>
                    <a:pt x="2265639" y="6202932"/>
                    <a:pt x="2241798" y="6171447"/>
                    <a:pt x="1968070" y="6191250"/>
                  </a:cubicBezTo>
                  <a:cubicBezTo>
                    <a:pt x="1694342" y="6211053"/>
                    <a:pt x="1788498" y="6199309"/>
                    <a:pt x="1615996" y="6191250"/>
                  </a:cubicBezTo>
                  <a:cubicBezTo>
                    <a:pt x="1443494" y="6183191"/>
                    <a:pt x="585398" y="6176641"/>
                    <a:pt x="288946" y="6191250"/>
                  </a:cubicBezTo>
                  <a:cubicBezTo>
                    <a:pt x="135037" y="6218431"/>
                    <a:pt x="-26269" y="6056504"/>
                    <a:pt x="0" y="5902304"/>
                  </a:cubicBezTo>
                  <a:cubicBezTo>
                    <a:pt x="-1063" y="5740071"/>
                    <a:pt x="-27554" y="5580725"/>
                    <a:pt x="0" y="5334731"/>
                  </a:cubicBezTo>
                  <a:cubicBezTo>
                    <a:pt x="27554" y="5088737"/>
                    <a:pt x="19755" y="5099439"/>
                    <a:pt x="0" y="4879425"/>
                  </a:cubicBezTo>
                  <a:cubicBezTo>
                    <a:pt x="-19755" y="4659411"/>
                    <a:pt x="4441" y="4620701"/>
                    <a:pt x="0" y="4367986"/>
                  </a:cubicBezTo>
                  <a:cubicBezTo>
                    <a:pt x="-4441" y="4115271"/>
                    <a:pt x="-14886" y="3892824"/>
                    <a:pt x="0" y="3688146"/>
                  </a:cubicBezTo>
                  <a:cubicBezTo>
                    <a:pt x="14886" y="3483468"/>
                    <a:pt x="-1832" y="3232828"/>
                    <a:pt x="0" y="2952173"/>
                  </a:cubicBezTo>
                  <a:cubicBezTo>
                    <a:pt x="1832" y="2671518"/>
                    <a:pt x="-3359" y="2485217"/>
                    <a:pt x="0" y="2328466"/>
                  </a:cubicBezTo>
                  <a:cubicBezTo>
                    <a:pt x="3359" y="2171715"/>
                    <a:pt x="16427" y="1995672"/>
                    <a:pt x="0" y="1817027"/>
                  </a:cubicBezTo>
                  <a:cubicBezTo>
                    <a:pt x="-16427" y="1638382"/>
                    <a:pt x="2635" y="1252303"/>
                    <a:pt x="0" y="1081053"/>
                  </a:cubicBezTo>
                  <a:cubicBezTo>
                    <a:pt x="-2635" y="909803"/>
                    <a:pt x="16399" y="577193"/>
                    <a:pt x="0" y="288946"/>
                  </a:cubicBezTo>
                  <a:close/>
                </a:path>
                <a:path w="11410950" h="6191250" stroke="0" extrusionOk="0">
                  <a:moveTo>
                    <a:pt x="0" y="288946"/>
                  </a:moveTo>
                  <a:cubicBezTo>
                    <a:pt x="26670" y="130211"/>
                    <a:pt x="127145" y="-20141"/>
                    <a:pt x="288946" y="0"/>
                  </a:cubicBezTo>
                  <a:cubicBezTo>
                    <a:pt x="667520" y="8583"/>
                    <a:pt x="703292" y="-25076"/>
                    <a:pt x="1074343" y="0"/>
                  </a:cubicBezTo>
                  <a:cubicBezTo>
                    <a:pt x="1445394" y="25076"/>
                    <a:pt x="1266478" y="1941"/>
                    <a:pt x="1426417" y="0"/>
                  </a:cubicBezTo>
                  <a:cubicBezTo>
                    <a:pt x="1586356" y="-1941"/>
                    <a:pt x="1619579" y="-8379"/>
                    <a:pt x="1778491" y="0"/>
                  </a:cubicBezTo>
                  <a:cubicBezTo>
                    <a:pt x="1937403" y="8379"/>
                    <a:pt x="2189466" y="-21331"/>
                    <a:pt x="2455558" y="0"/>
                  </a:cubicBezTo>
                  <a:cubicBezTo>
                    <a:pt x="2721650" y="21331"/>
                    <a:pt x="2707445" y="13775"/>
                    <a:pt x="2807632" y="0"/>
                  </a:cubicBezTo>
                  <a:cubicBezTo>
                    <a:pt x="2907819" y="-13775"/>
                    <a:pt x="3148190" y="-5614"/>
                    <a:pt x="3268037" y="0"/>
                  </a:cubicBezTo>
                  <a:cubicBezTo>
                    <a:pt x="3387885" y="5614"/>
                    <a:pt x="3470114" y="16186"/>
                    <a:pt x="3620111" y="0"/>
                  </a:cubicBezTo>
                  <a:cubicBezTo>
                    <a:pt x="3770108" y="-16186"/>
                    <a:pt x="4135353" y="-32748"/>
                    <a:pt x="4513839" y="0"/>
                  </a:cubicBezTo>
                  <a:cubicBezTo>
                    <a:pt x="4892325" y="32748"/>
                    <a:pt x="4956979" y="17967"/>
                    <a:pt x="5082574" y="0"/>
                  </a:cubicBezTo>
                  <a:cubicBezTo>
                    <a:pt x="5208170" y="-17967"/>
                    <a:pt x="5409392" y="-11831"/>
                    <a:pt x="5542979" y="0"/>
                  </a:cubicBezTo>
                  <a:cubicBezTo>
                    <a:pt x="5676567" y="11831"/>
                    <a:pt x="5777287" y="8879"/>
                    <a:pt x="6003384" y="0"/>
                  </a:cubicBezTo>
                  <a:cubicBezTo>
                    <a:pt x="6229481" y="-8879"/>
                    <a:pt x="6192865" y="-4791"/>
                    <a:pt x="6355458" y="0"/>
                  </a:cubicBezTo>
                  <a:cubicBezTo>
                    <a:pt x="6518051" y="4791"/>
                    <a:pt x="6593322" y="17522"/>
                    <a:pt x="6707533" y="0"/>
                  </a:cubicBezTo>
                  <a:cubicBezTo>
                    <a:pt x="6821744" y="-17522"/>
                    <a:pt x="7158462" y="-11398"/>
                    <a:pt x="7492930" y="0"/>
                  </a:cubicBezTo>
                  <a:cubicBezTo>
                    <a:pt x="7827398" y="11398"/>
                    <a:pt x="7726281" y="1925"/>
                    <a:pt x="7845004" y="0"/>
                  </a:cubicBezTo>
                  <a:cubicBezTo>
                    <a:pt x="7963727" y="-1925"/>
                    <a:pt x="8226464" y="7905"/>
                    <a:pt x="8413740" y="0"/>
                  </a:cubicBezTo>
                  <a:cubicBezTo>
                    <a:pt x="8601016" y="-7905"/>
                    <a:pt x="8672553" y="-15068"/>
                    <a:pt x="8874144" y="0"/>
                  </a:cubicBezTo>
                  <a:cubicBezTo>
                    <a:pt x="9075735" y="15068"/>
                    <a:pt x="9294610" y="3015"/>
                    <a:pt x="9659541" y="0"/>
                  </a:cubicBezTo>
                  <a:cubicBezTo>
                    <a:pt x="10024472" y="-3015"/>
                    <a:pt x="9917931" y="-15691"/>
                    <a:pt x="10011616" y="0"/>
                  </a:cubicBezTo>
                  <a:cubicBezTo>
                    <a:pt x="10105302" y="15691"/>
                    <a:pt x="10816923" y="-15189"/>
                    <a:pt x="11122004" y="0"/>
                  </a:cubicBezTo>
                  <a:cubicBezTo>
                    <a:pt x="11270137" y="-4468"/>
                    <a:pt x="11392735" y="146536"/>
                    <a:pt x="11410950" y="288946"/>
                  </a:cubicBezTo>
                  <a:cubicBezTo>
                    <a:pt x="11425734" y="392529"/>
                    <a:pt x="11407816" y="581433"/>
                    <a:pt x="11410950" y="800385"/>
                  </a:cubicBezTo>
                  <a:cubicBezTo>
                    <a:pt x="11414084" y="1019337"/>
                    <a:pt x="11404684" y="1178312"/>
                    <a:pt x="11410950" y="1536359"/>
                  </a:cubicBezTo>
                  <a:cubicBezTo>
                    <a:pt x="11417216" y="1894406"/>
                    <a:pt x="11407272" y="1888495"/>
                    <a:pt x="11410950" y="2103932"/>
                  </a:cubicBezTo>
                  <a:cubicBezTo>
                    <a:pt x="11414628" y="2319369"/>
                    <a:pt x="11429119" y="2367810"/>
                    <a:pt x="11410950" y="2615371"/>
                  </a:cubicBezTo>
                  <a:cubicBezTo>
                    <a:pt x="11392781" y="2862932"/>
                    <a:pt x="11432456" y="2982484"/>
                    <a:pt x="11410950" y="3126810"/>
                  </a:cubicBezTo>
                  <a:cubicBezTo>
                    <a:pt x="11389444" y="3271136"/>
                    <a:pt x="11413717" y="3550945"/>
                    <a:pt x="11410950" y="3862784"/>
                  </a:cubicBezTo>
                  <a:cubicBezTo>
                    <a:pt x="11408183" y="4174623"/>
                    <a:pt x="11420152" y="4189416"/>
                    <a:pt x="11410950" y="4374223"/>
                  </a:cubicBezTo>
                  <a:cubicBezTo>
                    <a:pt x="11401748" y="4559030"/>
                    <a:pt x="11396831" y="4879961"/>
                    <a:pt x="11410950" y="5054063"/>
                  </a:cubicBezTo>
                  <a:cubicBezTo>
                    <a:pt x="11425069" y="5228165"/>
                    <a:pt x="11375378" y="5497911"/>
                    <a:pt x="11410950" y="5902304"/>
                  </a:cubicBezTo>
                  <a:cubicBezTo>
                    <a:pt x="11382918" y="6078196"/>
                    <a:pt x="11281488" y="6212655"/>
                    <a:pt x="11122004" y="6191250"/>
                  </a:cubicBezTo>
                  <a:cubicBezTo>
                    <a:pt x="10810170" y="6155293"/>
                    <a:pt x="10549867" y="6162301"/>
                    <a:pt x="10228277" y="6191250"/>
                  </a:cubicBezTo>
                  <a:cubicBezTo>
                    <a:pt x="9906687" y="6220199"/>
                    <a:pt x="9980034" y="6190987"/>
                    <a:pt x="9876202" y="6191250"/>
                  </a:cubicBezTo>
                  <a:cubicBezTo>
                    <a:pt x="9772370" y="6191513"/>
                    <a:pt x="9500396" y="6163228"/>
                    <a:pt x="9199136" y="6191250"/>
                  </a:cubicBezTo>
                  <a:cubicBezTo>
                    <a:pt x="8897876" y="6219272"/>
                    <a:pt x="8598872" y="6226243"/>
                    <a:pt x="8413740" y="6191250"/>
                  </a:cubicBezTo>
                  <a:cubicBezTo>
                    <a:pt x="8228608" y="6156257"/>
                    <a:pt x="8175023" y="6179814"/>
                    <a:pt x="8061665" y="6191250"/>
                  </a:cubicBezTo>
                  <a:cubicBezTo>
                    <a:pt x="7948307" y="6202686"/>
                    <a:pt x="7568410" y="6164279"/>
                    <a:pt x="7276268" y="6191250"/>
                  </a:cubicBezTo>
                  <a:cubicBezTo>
                    <a:pt x="6984126" y="6218221"/>
                    <a:pt x="7032029" y="6205397"/>
                    <a:pt x="6924194" y="6191250"/>
                  </a:cubicBezTo>
                  <a:cubicBezTo>
                    <a:pt x="6816359" y="6177103"/>
                    <a:pt x="6264310" y="6181625"/>
                    <a:pt x="6030467" y="6191250"/>
                  </a:cubicBezTo>
                  <a:cubicBezTo>
                    <a:pt x="5796624" y="6200875"/>
                    <a:pt x="5769913" y="6198518"/>
                    <a:pt x="5570062" y="6191250"/>
                  </a:cubicBezTo>
                  <a:cubicBezTo>
                    <a:pt x="5370212" y="6183982"/>
                    <a:pt x="5294819" y="6170073"/>
                    <a:pt x="5109657" y="6191250"/>
                  </a:cubicBezTo>
                  <a:cubicBezTo>
                    <a:pt x="4924496" y="6212427"/>
                    <a:pt x="4674616" y="6201274"/>
                    <a:pt x="4540921" y="6191250"/>
                  </a:cubicBezTo>
                  <a:cubicBezTo>
                    <a:pt x="4407226" y="6181226"/>
                    <a:pt x="4265700" y="6173955"/>
                    <a:pt x="4188847" y="6191250"/>
                  </a:cubicBezTo>
                  <a:cubicBezTo>
                    <a:pt x="4111994" y="6208545"/>
                    <a:pt x="3889109" y="6199896"/>
                    <a:pt x="3728442" y="6191250"/>
                  </a:cubicBezTo>
                  <a:cubicBezTo>
                    <a:pt x="3567775" y="6182604"/>
                    <a:pt x="3210663" y="6171193"/>
                    <a:pt x="2943045" y="6191250"/>
                  </a:cubicBezTo>
                  <a:cubicBezTo>
                    <a:pt x="2675427" y="6211307"/>
                    <a:pt x="2708228" y="6178432"/>
                    <a:pt x="2590971" y="6191250"/>
                  </a:cubicBezTo>
                  <a:cubicBezTo>
                    <a:pt x="2473714" y="6204068"/>
                    <a:pt x="1972291" y="6163091"/>
                    <a:pt x="1805574" y="6191250"/>
                  </a:cubicBezTo>
                  <a:cubicBezTo>
                    <a:pt x="1638857" y="6219409"/>
                    <a:pt x="1609123" y="6187298"/>
                    <a:pt x="1453500" y="6191250"/>
                  </a:cubicBezTo>
                  <a:cubicBezTo>
                    <a:pt x="1297877" y="6195202"/>
                    <a:pt x="776047" y="6209474"/>
                    <a:pt x="288946" y="6191250"/>
                  </a:cubicBezTo>
                  <a:cubicBezTo>
                    <a:pt x="134799" y="6219121"/>
                    <a:pt x="-29243" y="6059973"/>
                    <a:pt x="0" y="5902304"/>
                  </a:cubicBezTo>
                  <a:cubicBezTo>
                    <a:pt x="5536" y="5569813"/>
                    <a:pt x="-17974" y="5384141"/>
                    <a:pt x="0" y="5222464"/>
                  </a:cubicBezTo>
                  <a:cubicBezTo>
                    <a:pt x="17974" y="5060787"/>
                    <a:pt x="6426" y="4944626"/>
                    <a:pt x="0" y="4767158"/>
                  </a:cubicBezTo>
                  <a:cubicBezTo>
                    <a:pt x="-6426" y="4589690"/>
                    <a:pt x="14082" y="4423873"/>
                    <a:pt x="0" y="4087318"/>
                  </a:cubicBezTo>
                  <a:cubicBezTo>
                    <a:pt x="-14082" y="3750763"/>
                    <a:pt x="28087" y="3697117"/>
                    <a:pt x="0" y="3519745"/>
                  </a:cubicBezTo>
                  <a:cubicBezTo>
                    <a:pt x="-28087" y="3342373"/>
                    <a:pt x="-19794" y="3109243"/>
                    <a:pt x="0" y="2839905"/>
                  </a:cubicBezTo>
                  <a:cubicBezTo>
                    <a:pt x="19794" y="2570567"/>
                    <a:pt x="10005" y="2593073"/>
                    <a:pt x="0" y="2384600"/>
                  </a:cubicBezTo>
                  <a:cubicBezTo>
                    <a:pt x="-10005" y="2176127"/>
                    <a:pt x="-4551" y="2057048"/>
                    <a:pt x="0" y="1760893"/>
                  </a:cubicBezTo>
                  <a:cubicBezTo>
                    <a:pt x="4551" y="1464738"/>
                    <a:pt x="-4204" y="1482901"/>
                    <a:pt x="0" y="1249454"/>
                  </a:cubicBezTo>
                  <a:cubicBezTo>
                    <a:pt x="4204" y="1016007"/>
                    <a:pt x="-33547" y="754261"/>
                    <a:pt x="0" y="288946"/>
                  </a:cubicBezTo>
                  <a:close/>
                </a:path>
              </a:pathLst>
            </a:custGeom>
            <a:solidFill>
              <a:schemeClr val="bg1"/>
            </a:solidFill>
            <a:ln w="57150">
              <a:solidFill>
                <a:srgbClr val="77412F"/>
              </a:solidFill>
              <a:extLst>
                <a:ext uri="{C807C97D-BFC1-408E-A445-0C87EB9F89A2}">
                  <ask:lineSketchStyleProps xmlns:ask="http://schemas.microsoft.com/office/drawing/2018/sketchyshapes" sd="266956558">
                    <a:prstGeom prst="roundRect">
                      <a:avLst>
                        <a:gd name="adj" fmla="val 4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grpSp>
      <p:sp>
        <p:nvSpPr>
          <p:cNvPr id="17" name="TextBox 16">
            <a:extLst>
              <a:ext uri="{FF2B5EF4-FFF2-40B4-BE49-F238E27FC236}">
                <a16:creationId xmlns:a16="http://schemas.microsoft.com/office/drawing/2014/main" id="{CA894E32-7C03-4A2A-89C0-EF90B5B8D43C}"/>
              </a:ext>
            </a:extLst>
          </p:cNvPr>
          <p:cNvSpPr txBox="1"/>
          <p:nvPr/>
        </p:nvSpPr>
        <p:spPr>
          <a:xfrm>
            <a:off x="391906" y="963302"/>
            <a:ext cx="4875439" cy="1131079"/>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 typeface="Arial"/>
              <a:buNone/>
              <a:tabLst/>
              <a:defRPr/>
            </a:pPr>
            <a:r>
              <a:rPr kumimoji="0" lang="vi-VN" sz="225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sym typeface="Arial"/>
              </a:rPr>
              <a:t>c) </a:t>
            </a:r>
            <a:r>
              <a:rPr kumimoji="0" lang="vi-VN" sz="225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Trong hai hoạt động tập</a:t>
            </a:r>
            <a:r>
              <a:rPr kumimoji="0" lang="en-US" sz="225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 </a:t>
            </a:r>
            <a:r>
              <a:rPr kumimoji="0" lang="vi-VN" sz="225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bóng rổ và đọc sách, bạn Cương</a:t>
            </a:r>
            <a:r>
              <a:rPr kumimoji="0" lang="en-US" sz="225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 </a:t>
            </a:r>
            <a:r>
              <a:rPr kumimoji="0" lang="vi-VN" sz="225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dành nhiều thời gian hơn cho</a:t>
            </a:r>
            <a:r>
              <a:rPr kumimoji="0" lang="en-US" sz="225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 </a:t>
            </a:r>
            <a:r>
              <a:rPr kumimoji="0" lang="vi-VN" sz="225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rPr>
              <a:t>hoạt động nào?</a:t>
            </a:r>
            <a:endParaRPr kumimoji="0" lang="en-US" sz="225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5" name="Rectangle: Rounded Corners 4">
            <a:extLst>
              <a:ext uri="{FF2B5EF4-FFF2-40B4-BE49-F238E27FC236}">
                <a16:creationId xmlns:a16="http://schemas.microsoft.com/office/drawing/2014/main" id="{64E0D720-1868-6398-B252-B714F04BC5A7}"/>
              </a:ext>
            </a:extLst>
          </p:cNvPr>
          <p:cNvSpPr/>
          <p:nvPr/>
        </p:nvSpPr>
        <p:spPr>
          <a:xfrm>
            <a:off x="708211" y="2439414"/>
            <a:ext cx="4122387" cy="1507443"/>
          </a:xfrm>
          <a:prstGeom prst="roundRect">
            <a:avLst/>
          </a:prstGeom>
          <a:solidFill>
            <a:schemeClr val="bg1"/>
          </a:solidFill>
          <a:ln>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78740" lvl="0" algn="just">
              <a:lnSpc>
                <a:spcPct val="120000"/>
              </a:lnSpc>
              <a:buSzPts val="1200"/>
              <a:tabLst>
                <a:tab pos="220345" algn="l"/>
              </a:tabLst>
            </a:pPr>
            <a:r>
              <a:rPr lang="vi-VN" sz="2400" spc="-15">
                <a:solidFill>
                  <a:srgbClr val="FF0000"/>
                </a:solidFill>
                <a:ea typeface="Times New Roman" panose="02020603050405020304" pitchFamily="18" charset="0"/>
              </a:rPr>
              <a:t>Bạn Cương dành thời gian cho hoạt động tập bóng rổ nhiều hơn đọc sách.</a:t>
            </a:r>
            <a:endParaRPr kumimoji="0" lang="en-US" sz="2000" b="0" i="0" u="none" strike="noStrike" kern="0" cap="none" spc="-15" normalizeH="0" baseline="0" noProof="0">
              <a:ln>
                <a:noFill/>
              </a:ln>
              <a:solidFill>
                <a:srgbClr val="0070C0"/>
              </a:solidFill>
              <a:effectLst/>
              <a:uLnTx/>
              <a:uFillTx/>
              <a:latin typeface="Arial"/>
              <a:ea typeface="Times New Roman" panose="02020603050405020304" pitchFamily="18" charset="0"/>
              <a:cs typeface="+mn-cs"/>
              <a:sym typeface="Arial"/>
            </a:endParaRPr>
          </a:p>
        </p:txBody>
      </p:sp>
      <p:pic>
        <p:nvPicPr>
          <p:cNvPr id="7" name="Picture 6">
            <a:extLst>
              <a:ext uri="{FF2B5EF4-FFF2-40B4-BE49-F238E27FC236}">
                <a16:creationId xmlns:a16="http://schemas.microsoft.com/office/drawing/2014/main" id="{61EAB18F-D5D7-0EE4-2875-89C9E95E875E}"/>
              </a:ext>
            </a:extLst>
          </p:cNvPr>
          <p:cNvPicPr>
            <a:picLocks noChangeAspect="1"/>
          </p:cNvPicPr>
          <p:nvPr/>
        </p:nvPicPr>
        <p:blipFill>
          <a:blip r:embed="rId2"/>
          <a:stretch>
            <a:fillRect/>
          </a:stretch>
        </p:blipFill>
        <p:spPr>
          <a:xfrm>
            <a:off x="5549874" y="669023"/>
            <a:ext cx="2997272" cy="3540782"/>
          </a:xfrm>
          <a:prstGeom prst="rect">
            <a:avLst/>
          </a:prstGeom>
        </p:spPr>
      </p:pic>
    </p:spTree>
    <p:extLst>
      <p:ext uri="{BB962C8B-B14F-4D97-AF65-F5344CB8AC3E}">
        <p14:creationId xmlns:p14="http://schemas.microsoft.com/office/powerpoint/2010/main" val="3898273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FF9D01D7-1DA0-4E8B-BEF7-2949E51B00B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01889" y="756284"/>
            <a:ext cx="11747778" cy="1868091"/>
          </a:xfrm>
          <a:prstGeom prst="rect">
            <a:avLst/>
          </a:prstGeom>
        </p:spPr>
      </p:pic>
      <p:pic>
        <p:nvPicPr>
          <p:cNvPr id="3" name="Graphic 2">
            <a:extLst>
              <a:ext uri="{FF2B5EF4-FFF2-40B4-BE49-F238E27FC236}">
                <a16:creationId xmlns:a16="http://schemas.microsoft.com/office/drawing/2014/main" id="{E2112C82-CB1B-414D-9A04-DDA58F44F16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15254" y="134548"/>
            <a:ext cx="1514259" cy="2251465"/>
          </a:xfrm>
          <a:prstGeom prst="rect">
            <a:avLst/>
          </a:prstGeom>
        </p:spPr>
      </p:pic>
      <p:sp>
        <p:nvSpPr>
          <p:cNvPr id="9" name="Oval 8">
            <a:extLst>
              <a:ext uri="{FF2B5EF4-FFF2-40B4-BE49-F238E27FC236}">
                <a16:creationId xmlns:a16="http://schemas.microsoft.com/office/drawing/2014/main" id="{D237333C-9535-481E-897A-A558B1AED2CF}"/>
              </a:ext>
            </a:extLst>
          </p:cNvPr>
          <p:cNvSpPr/>
          <p:nvPr/>
        </p:nvSpPr>
        <p:spPr>
          <a:xfrm>
            <a:off x="1728391" y="1076099"/>
            <a:ext cx="2573750" cy="1823865"/>
          </a:xfrm>
          <a:custGeom>
            <a:avLst/>
            <a:gdLst>
              <a:gd name="connsiteX0" fmla="*/ 0 w 3425314"/>
              <a:gd name="connsiteY0" fmla="*/ 1124387 h 2248773"/>
              <a:gd name="connsiteX1" fmla="*/ 1712657 w 3425314"/>
              <a:gd name="connsiteY1" fmla="*/ 0 h 2248773"/>
              <a:gd name="connsiteX2" fmla="*/ 3425314 w 3425314"/>
              <a:gd name="connsiteY2" fmla="*/ 1124387 h 2248773"/>
              <a:gd name="connsiteX3" fmla="*/ 1712657 w 3425314"/>
              <a:gd name="connsiteY3" fmla="*/ 2248774 h 2248773"/>
              <a:gd name="connsiteX4" fmla="*/ 0 w 3425314"/>
              <a:gd name="connsiteY4" fmla="*/ 1124387 h 2248773"/>
              <a:gd name="connsiteX0" fmla="*/ 3867 w 3429181"/>
              <a:gd name="connsiteY0" fmla="*/ 1307267 h 2431654"/>
              <a:gd name="connsiteX1" fmla="*/ 1396484 w 3429181"/>
              <a:gd name="connsiteY1" fmla="*/ 0 h 2431654"/>
              <a:gd name="connsiteX2" fmla="*/ 3429181 w 3429181"/>
              <a:gd name="connsiteY2" fmla="*/ 1307267 h 2431654"/>
              <a:gd name="connsiteX3" fmla="*/ 1716524 w 3429181"/>
              <a:gd name="connsiteY3" fmla="*/ 2431654 h 2431654"/>
              <a:gd name="connsiteX4" fmla="*/ 3867 w 3429181"/>
              <a:gd name="connsiteY4" fmla="*/ 1307267 h 2431654"/>
              <a:gd name="connsiteX0" fmla="*/ 2065 w 3461749"/>
              <a:gd name="connsiteY0" fmla="*/ 1331925 h 2456312"/>
              <a:gd name="connsiteX1" fmla="*/ 1394682 w 3461749"/>
              <a:gd name="connsiteY1" fmla="*/ 24658 h 2456312"/>
              <a:gd name="connsiteX2" fmla="*/ 2713026 w 3461749"/>
              <a:gd name="connsiteY2" fmla="*/ 540546 h 2456312"/>
              <a:gd name="connsiteX3" fmla="*/ 3427379 w 3461749"/>
              <a:gd name="connsiteY3" fmla="*/ 1331925 h 2456312"/>
              <a:gd name="connsiteX4" fmla="*/ 1714722 w 3461749"/>
              <a:gd name="connsiteY4" fmla="*/ 2456312 h 2456312"/>
              <a:gd name="connsiteX5" fmla="*/ 2065 w 3461749"/>
              <a:gd name="connsiteY5" fmla="*/ 1331925 h 2456312"/>
              <a:gd name="connsiteX0" fmla="*/ 145850 w 3605534"/>
              <a:gd name="connsiteY0" fmla="*/ 1307761 h 2432148"/>
              <a:gd name="connsiteX1" fmla="*/ 250771 w 3605534"/>
              <a:gd name="connsiteY1" fmla="*/ 440182 h 2432148"/>
              <a:gd name="connsiteX2" fmla="*/ 1538467 w 3605534"/>
              <a:gd name="connsiteY2" fmla="*/ 494 h 2432148"/>
              <a:gd name="connsiteX3" fmla="*/ 2856811 w 3605534"/>
              <a:gd name="connsiteY3" fmla="*/ 516382 h 2432148"/>
              <a:gd name="connsiteX4" fmla="*/ 3571164 w 3605534"/>
              <a:gd name="connsiteY4" fmla="*/ 1307761 h 2432148"/>
              <a:gd name="connsiteX5" fmla="*/ 1858507 w 3605534"/>
              <a:gd name="connsiteY5" fmla="*/ 2432148 h 2432148"/>
              <a:gd name="connsiteX6" fmla="*/ 145850 w 3605534"/>
              <a:gd name="connsiteY6" fmla="*/ 1307761 h 2432148"/>
              <a:gd name="connsiteX0" fmla="*/ 145850 w 3615407"/>
              <a:gd name="connsiteY0" fmla="*/ 1307980 h 2432367"/>
              <a:gd name="connsiteX1" fmla="*/ 250771 w 3615407"/>
              <a:gd name="connsiteY1" fmla="*/ 440401 h 2432367"/>
              <a:gd name="connsiteX2" fmla="*/ 1538467 w 3615407"/>
              <a:gd name="connsiteY2" fmla="*/ 713 h 2432367"/>
              <a:gd name="connsiteX3" fmla="*/ 3016831 w 3615407"/>
              <a:gd name="connsiteY3" fmla="*/ 364201 h 2432367"/>
              <a:gd name="connsiteX4" fmla="*/ 3571164 w 3615407"/>
              <a:gd name="connsiteY4" fmla="*/ 1307980 h 2432367"/>
              <a:gd name="connsiteX5" fmla="*/ 1858507 w 3615407"/>
              <a:gd name="connsiteY5" fmla="*/ 2432367 h 2432367"/>
              <a:gd name="connsiteX6" fmla="*/ 145850 w 3615407"/>
              <a:gd name="connsiteY6" fmla="*/ 1307980 h 2432367"/>
              <a:gd name="connsiteX0" fmla="*/ 145850 w 3571418"/>
              <a:gd name="connsiteY0" fmla="*/ 1307980 h 2452740"/>
              <a:gd name="connsiteX1" fmla="*/ 250771 w 3571418"/>
              <a:gd name="connsiteY1" fmla="*/ 440401 h 2452740"/>
              <a:gd name="connsiteX2" fmla="*/ 1538467 w 3571418"/>
              <a:gd name="connsiteY2" fmla="*/ 713 h 2452740"/>
              <a:gd name="connsiteX3" fmla="*/ 3016831 w 3571418"/>
              <a:gd name="connsiteY3" fmla="*/ 364201 h 2452740"/>
              <a:gd name="connsiteX4" fmla="*/ 3571164 w 3571418"/>
              <a:gd name="connsiteY4" fmla="*/ 1307980 h 2452740"/>
              <a:gd name="connsiteX5" fmla="*/ 2971111 w 3571418"/>
              <a:gd name="connsiteY5" fmla="*/ 1979642 h 2452740"/>
              <a:gd name="connsiteX6" fmla="*/ 1858507 w 3571418"/>
              <a:gd name="connsiteY6" fmla="*/ 2432367 h 2452740"/>
              <a:gd name="connsiteX7" fmla="*/ 145850 w 3571418"/>
              <a:gd name="connsiteY7" fmla="*/ 1307980 h 2452740"/>
              <a:gd name="connsiteX0" fmla="*/ 72384 w 3497952"/>
              <a:gd name="connsiteY0" fmla="*/ 1307980 h 2432386"/>
              <a:gd name="connsiteX1" fmla="*/ 177305 w 3497952"/>
              <a:gd name="connsiteY1" fmla="*/ 440401 h 2432386"/>
              <a:gd name="connsiteX2" fmla="*/ 1465001 w 3497952"/>
              <a:gd name="connsiteY2" fmla="*/ 713 h 2432386"/>
              <a:gd name="connsiteX3" fmla="*/ 2943365 w 3497952"/>
              <a:gd name="connsiteY3" fmla="*/ 364201 h 2432386"/>
              <a:gd name="connsiteX4" fmla="*/ 3497698 w 3497952"/>
              <a:gd name="connsiteY4" fmla="*/ 1307980 h 2432386"/>
              <a:gd name="connsiteX5" fmla="*/ 2897645 w 3497952"/>
              <a:gd name="connsiteY5" fmla="*/ 1979642 h 2432386"/>
              <a:gd name="connsiteX6" fmla="*/ 1785041 w 3497952"/>
              <a:gd name="connsiteY6" fmla="*/ 2432367 h 2432386"/>
              <a:gd name="connsiteX7" fmla="*/ 756425 w 3497952"/>
              <a:gd name="connsiteY7" fmla="*/ 1994881 h 2432386"/>
              <a:gd name="connsiteX8" fmla="*/ 72384 w 3497952"/>
              <a:gd name="connsiteY8" fmla="*/ 1307980 h 2432386"/>
              <a:gd name="connsiteX0" fmla="*/ 72384 w 3497952"/>
              <a:gd name="connsiteY0" fmla="*/ 1307980 h 2433129"/>
              <a:gd name="connsiteX1" fmla="*/ 177305 w 3497952"/>
              <a:gd name="connsiteY1" fmla="*/ 440401 h 2433129"/>
              <a:gd name="connsiteX2" fmla="*/ 1465001 w 3497952"/>
              <a:gd name="connsiteY2" fmla="*/ 713 h 2433129"/>
              <a:gd name="connsiteX3" fmla="*/ 2943365 w 3497952"/>
              <a:gd name="connsiteY3" fmla="*/ 364201 h 2433129"/>
              <a:gd name="connsiteX4" fmla="*/ 3497698 w 3497952"/>
              <a:gd name="connsiteY4" fmla="*/ 1307980 h 2433129"/>
              <a:gd name="connsiteX5" fmla="*/ 2966225 w 3497952"/>
              <a:gd name="connsiteY5" fmla="*/ 2078702 h 2433129"/>
              <a:gd name="connsiteX6" fmla="*/ 1785041 w 3497952"/>
              <a:gd name="connsiteY6" fmla="*/ 2432367 h 2433129"/>
              <a:gd name="connsiteX7" fmla="*/ 756425 w 3497952"/>
              <a:gd name="connsiteY7" fmla="*/ 1994881 h 2433129"/>
              <a:gd name="connsiteX8" fmla="*/ 72384 w 3497952"/>
              <a:gd name="connsiteY8" fmla="*/ 1307980 h 2433129"/>
              <a:gd name="connsiteX0" fmla="*/ 62006 w 3487574"/>
              <a:gd name="connsiteY0" fmla="*/ 1307980 h 2432500"/>
              <a:gd name="connsiteX1" fmla="*/ 166927 w 3487574"/>
              <a:gd name="connsiteY1" fmla="*/ 440401 h 2432500"/>
              <a:gd name="connsiteX2" fmla="*/ 1454623 w 3487574"/>
              <a:gd name="connsiteY2" fmla="*/ 713 h 2432500"/>
              <a:gd name="connsiteX3" fmla="*/ 2932987 w 3487574"/>
              <a:gd name="connsiteY3" fmla="*/ 364201 h 2432500"/>
              <a:gd name="connsiteX4" fmla="*/ 3487320 w 3487574"/>
              <a:gd name="connsiteY4" fmla="*/ 1307980 h 2432500"/>
              <a:gd name="connsiteX5" fmla="*/ 2955847 w 3487574"/>
              <a:gd name="connsiteY5" fmla="*/ 2078702 h 2432500"/>
              <a:gd name="connsiteX6" fmla="*/ 1774663 w 3487574"/>
              <a:gd name="connsiteY6" fmla="*/ 2432367 h 2432500"/>
              <a:gd name="connsiteX7" fmla="*/ 593647 w 3487574"/>
              <a:gd name="connsiteY7" fmla="*/ 2109181 h 2432500"/>
              <a:gd name="connsiteX8" fmla="*/ 62006 w 3487574"/>
              <a:gd name="connsiteY8" fmla="*/ 1307980 h 2432500"/>
              <a:gd name="connsiteX0" fmla="*/ 6099 w 3431667"/>
              <a:gd name="connsiteY0" fmla="*/ 1307300 h 2431820"/>
              <a:gd name="connsiteX1" fmla="*/ 324380 w 3431667"/>
              <a:gd name="connsiteY1" fmla="*/ 378761 h 2431820"/>
              <a:gd name="connsiteX2" fmla="*/ 1398716 w 3431667"/>
              <a:gd name="connsiteY2" fmla="*/ 33 h 2431820"/>
              <a:gd name="connsiteX3" fmla="*/ 2877080 w 3431667"/>
              <a:gd name="connsiteY3" fmla="*/ 363521 h 2431820"/>
              <a:gd name="connsiteX4" fmla="*/ 3431413 w 3431667"/>
              <a:gd name="connsiteY4" fmla="*/ 1307300 h 2431820"/>
              <a:gd name="connsiteX5" fmla="*/ 2899940 w 3431667"/>
              <a:gd name="connsiteY5" fmla="*/ 2078022 h 2431820"/>
              <a:gd name="connsiteX6" fmla="*/ 1718756 w 3431667"/>
              <a:gd name="connsiteY6" fmla="*/ 2431687 h 2431820"/>
              <a:gd name="connsiteX7" fmla="*/ 537740 w 3431667"/>
              <a:gd name="connsiteY7" fmla="*/ 2108501 h 2431820"/>
              <a:gd name="connsiteX8" fmla="*/ 6099 w 3431667"/>
              <a:gd name="connsiteY8" fmla="*/ 1307300 h 2431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31667" h="2431820">
                <a:moveTo>
                  <a:pt x="6099" y="1307300"/>
                </a:moveTo>
                <a:cubicBezTo>
                  <a:pt x="-29461" y="1019010"/>
                  <a:pt x="92277" y="596639"/>
                  <a:pt x="324380" y="378761"/>
                </a:cubicBezTo>
                <a:cubicBezTo>
                  <a:pt x="556483" y="160883"/>
                  <a:pt x="973266" y="2573"/>
                  <a:pt x="1398716" y="33"/>
                </a:cubicBezTo>
                <a:cubicBezTo>
                  <a:pt x="1824166" y="-2507"/>
                  <a:pt x="2538297" y="145643"/>
                  <a:pt x="2877080" y="363521"/>
                </a:cubicBezTo>
                <a:cubicBezTo>
                  <a:pt x="3215863" y="581399"/>
                  <a:pt x="3440303" y="1030440"/>
                  <a:pt x="3431413" y="1307300"/>
                </a:cubicBezTo>
                <a:cubicBezTo>
                  <a:pt x="3422523" y="1584160"/>
                  <a:pt x="3185383" y="1890624"/>
                  <a:pt x="2899940" y="2078022"/>
                </a:cubicBezTo>
                <a:cubicBezTo>
                  <a:pt x="2614497" y="2265420"/>
                  <a:pt x="2112456" y="2426607"/>
                  <a:pt x="1718756" y="2431687"/>
                </a:cubicBezTo>
                <a:cubicBezTo>
                  <a:pt x="1325056" y="2436767"/>
                  <a:pt x="823183" y="2295899"/>
                  <a:pt x="537740" y="2108501"/>
                </a:cubicBezTo>
                <a:cubicBezTo>
                  <a:pt x="252297" y="1921103"/>
                  <a:pt x="41659" y="1595590"/>
                  <a:pt x="6099" y="1307300"/>
                </a:cubicBezTo>
                <a:close/>
              </a:path>
            </a:pathLst>
          </a:custGeom>
          <a:solidFill>
            <a:srgbClr val="EAD5A7"/>
          </a:solidFill>
          <a:ln>
            <a:solidFill>
              <a:srgbClr val="6638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6" name="Graphic 5">
            <a:extLst>
              <a:ext uri="{FF2B5EF4-FFF2-40B4-BE49-F238E27FC236}">
                <a16:creationId xmlns:a16="http://schemas.microsoft.com/office/drawing/2014/main" id="{BC548AE5-FEBF-4BAA-84BE-AC02ADBCA51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11517" y="2139783"/>
            <a:ext cx="2805941" cy="3003717"/>
          </a:xfrm>
          <a:prstGeom prst="rect">
            <a:avLst/>
          </a:prstGeom>
        </p:spPr>
      </p:pic>
      <p:pic>
        <p:nvPicPr>
          <p:cNvPr id="8" name="Graphic 7">
            <a:extLst>
              <a:ext uri="{FF2B5EF4-FFF2-40B4-BE49-F238E27FC236}">
                <a16:creationId xmlns:a16="http://schemas.microsoft.com/office/drawing/2014/main" id="{DE55026F-6979-4730-B959-0F659134C49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423746" y="1284049"/>
            <a:ext cx="1045289" cy="1545047"/>
          </a:xfrm>
          <a:prstGeom prst="rect">
            <a:avLst/>
          </a:prstGeom>
        </p:spPr>
      </p:pic>
      <p:sp>
        <p:nvSpPr>
          <p:cNvPr id="10" name="TextBox 9">
            <a:extLst>
              <a:ext uri="{FF2B5EF4-FFF2-40B4-BE49-F238E27FC236}">
                <a16:creationId xmlns:a16="http://schemas.microsoft.com/office/drawing/2014/main" id="{881FAF4D-B3E1-421A-95A6-5853A18F3D54}"/>
              </a:ext>
            </a:extLst>
          </p:cNvPr>
          <p:cNvSpPr txBox="1"/>
          <p:nvPr/>
        </p:nvSpPr>
        <p:spPr>
          <a:xfrm>
            <a:off x="4906945" y="3362210"/>
            <a:ext cx="3730877" cy="923330"/>
          </a:xfrm>
          <a:prstGeom prst="rect">
            <a:avLst/>
          </a:prstGeom>
          <a:noFill/>
        </p:spPr>
        <p:txBody>
          <a:bodyPr wrap="square" rtlCol="0">
            <a:spAutoFit/>
          </a:bodyPr>
          <a:lstStyle/>
          <a:p>
            <a:pPr algn="just" defTabSz="685800">
              <a:buClrTx/>
            </a:pPr>
            <a:r>
              <a:rPr lang="en-US" sz="1800" i="1" kern="1200">
                <a:solidFill>
                  <a:prstClr val="black"/>
                </a:solidFill>
                <a:latin typeface="Arial" panose="020B0604020202020204" pitchFamily="34" charset="0"/>
                <a:ea typeface="+mn-ea"/>
                <a:cs typeface="Arial" panose="020B0604020202020204" pitchFamily="34" charset="0"/>
              </a:rPr>
              <a:t>Đã phát hiện tung tích của Mipan!!! </a:t>
            </a:r>
          </a:p>
          <a:p>
            <a:pPr algn="just" defTabSz="685800">
              <a:buClrTx/>
            </a:pPr>
            <a:r>
              <a:rPr lang="en-US" sz="1800" i="1" kern="1200">
                <a:solidFill>
                  <a:prstClr val="black"/>
                </a:solidFill>
                <a:latin typeface="Arial" panose="020B0604020202020204" pitchFamily="34" charset="0"/>
                <a:ea typeface="+mn-ea"/>
                <a:cs typeface="Arial" panose="020B0604020202020204" pitchFamily="34" charset="0"/>
              </a:rPr>
              <a:t>Hoàn thành nhiệm vụ cuối cùng để phá án thành công nhé!</a:t>
            </a:r>
          </a:p>
        </p:txBody>
      </p:sp>
      <p:pic>
        <p:nvPicPr>
          <p:cNvPr id="13" name="Graphic 12">
            <a:extLst>
              <a:ext uri="{FF2B5EF4-FFF2-40B4-BE49-F238E27FC236}">
                <a16:creationId xmlns:a16="http://schemas.microsoft.com/office/drawing/2014/main" id="{6FF7131F-ACF0-40FD-A20B-F7525708167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flipH="1">
            <a:off x="3157537" y="4303746"/>
            <a:ext cx="5986463" cy="860673"/>
          </a:xfrm>
          <a:prstGeom prst="rect">
            <a:avLst/>
          </a:prstGeom>
        </p:spPr>
      </p:pic>
      <p:pic>
        <p:nvPicPr>
          <p:cNvPr id="14" name="Picture 13">
            <a:extLst>
              <a:ext uri="{FF2B5EF4-FFF2-40B4-BE49-F238E27FC236}">
                <a16:creationId xmlns:a16="http://schemas.microsoft.com/office/drawing/2014/main" id="{1F42A9B1-27D2-4BA1-8D3C-D0C3343EA788}"/>
              </a:ext>
            </a:extLst>
          </p:cNvPr>
          <p:cNvPicPr>
            <a:picLocks noChangeAspect="1"/>
          </p:cNvPicPr>
          <p:nvPr/>
        </p:nvPicPr>
        <p:blipFill>
          <a:blip r:embed="rId12"/>
          <a:stretch>
            <a:fillRect/>
          </a:stretch>
        </p:blipFill>
        <p:spPr>
          <a:xfrm>
            <a:off x="5368658" y="2552772"/>
            <a:ext cx="2807451" cy="1092803"/>
          </a:xfrm>
          <a:prstGeom prst="rect">
            <a:avLst/>
          </a:prstGeom>
        </p:spPr>
      </p:pic>
    </p:spTree>
    <p:extLst>
      <p:ext uri="{BB962C8B-B14F-4D97-AF65-F5344CB8AC3E}">
        <p14:creationId xmlns:p14="http://schemas.microsoft.com/office/powerpoint/2010/main" val="2389703434"/>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9652087-607F-41D8-A0A5-662E91B003F9}"/>
              </a:ext>
            </a:extLst>
          </p:cNvPr>
          <p:cNvGrpSpPr/>
          <p:nvPr/>
        </p:nvGrpSpPr>
        <p:grpSpPr>
          <a:xfrm>
            <a:off x="-23751" y="0"/>
            <a:ext cx="9144000" cy="5143500"/>
            <a:chOff x="0" y="0"/>
            <a:chExt cx="12192000" cy="6858000"/>
          </a:xfrm>
        </p:grpSpPr>
        <p:sp>
          <p:nvSpPr>
            <p:cNvPr id="3" name="Rectangle 2">
              <a:extLst>
                <a:ext uri="{FF2B5EF4-FFF2-40B4-BE49-F238E27FC236}">
                  <a16:creationId xmlns:a16="http://schemas.microsoft.com/office/drawing/2014/main" id="{C0EE3AE6-C147-41A2-8987-B7E131CD1B4F}"/>
                </a:ext>
              </a:extLst>
            </p:cNvPr>
            <p:cNvSpPr/>
            <p:nvPr/>
          </p:nvSpPr>
          <p:spPr>
            <a:xfrm>
              <a:off x="0" y="0"/>
              <a:ext cx="12192000" cy="6858000"/>
            </a:xfrm>
            <a:prstGeom prst="rect">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4" name="Rectangle: Rounded Corners 3">
              <a:extLst>
                <a:ext uri="{FF2B5EF4-FFF2-40B4-BE49-F238E27FC236}">
                  <a16:creationId xmlns:a16="http://schemas.microsoft.com/office/drawing/2014/main" id="{9752A9ED-E014-4ECD-9DCE-D9A8DECA6B0F}"/>
                </a:ext>
              </a:extLst>
            </p:cNvPr>
            <p:cNvSpPr/>
            <p:nvPr/>
          </p:nvSpPr>
          <p:spPr>
            <a:xfrm>
              <a:off x="361950" y="333375"/>
              <a:ext cx="11410950" cy="6191250"/>
            </a:xfrm>
            <a:custGeom>
              <a:avLst/>
              <a:gdLst>
                <a:gd name="connsiteX0" fmla="*/ 0 w 11410950"/>
                <a:gd name="connsiteY0" fmla="*/ 288946 h 6191250"/>
                <a:gd name="connsiteX1" fmla="*/ 288946 w 11410950"/>
                <a:gd name="connsiteY1" fmla="*/ 0 h 6191250"/>
                <a:gd name="connsiteX2" fmla="*/ 749351 w 11410950"/>
                <a:gd name="connsiteY2" fmla="*/ 0 h 6191250"/>
                <a:gd name="connsiteX3" fmla="*/ 1534748 w 11410950"/>
                <a:gd name="connsiteY3" fmla="*/ 0 h 6191250"/>
                <a:gd name="connsiteX4" fmla="*/ 1886822 w 11410950"/>
                <a:gd name="connsiteY4" fmla="*/ 0 h 6191250"/>
                <a:gd name="connsiteX5" fmla="*/ 2563888 w 11410950"/>
                <a:gd name="connsiteY5" fmla="*/ 0 h 6191250"/>
                <a:gd name="connsiteX6" fmla="*/ 3024293 w 11410950"/>
                <a:gd name="connsiteY6" fmla="*/ 0 h 6191250"/>
                <a:gd name="connsiteX7" fmla="*/ 3701359 w 11410950"/>
                <a:gd name="connsiteY7" fmla="*/ 0 h 6191250"/>
                <a:gd name="connsiteX8" fmla="*/ 4378425 w 11410950"/>
                <a:gd name="connsiteY8" fmla="*/ 0 h 6191250"/>
                <a:gd name="connsiteX9" fmla="*/ 5163822 w 11410950"/>
                <a:gd name="connsiteY9" fmla="*/ 0 h 6191250"/>
                <a:gd name="connsiteX10" fmla="*/ 5949219 w 11410950"/>
                <a:gd name="connsiteY10" fmla="*/ 0 h 6191250"/>
                <a:gd name="connsiteX11" fmla="*/ 6626285 w 11410950"/>
                <a:gd name="connsiteY11" fmla="*/ 0 h 6191250"/>
                <a:gd name="connsiteX12" fmla="*/ 7520012 w 11410950"/>
                <a:gd name="connsiteY12" fmla="*/ 0 h 6191250"/>
                <a:gd name="connsiteX13" fmla="*/ 7980417 w 11410950"/>
                <a:gd name="connsiteY13" fmla="*/ 0 h 6191250"/>
                <a:gd name="connsiteX14" fmla="*/ 8765814 w 11410950"/>
                <a:gd name="connsiteY14" fmla="*/ 0 h 6191250"/>
                <a:gd name="connsiteX15" fmla="*/ 9117888 w 11410950"/>
                <a:gd name="connsiteY15" fmla="*/ 0 h 6191250"/>
                <a:gd name="connsiteX16" fmla="*/ 9903285 w 11410950"/>
                <a:gd name="connsiteY16" fmla="*/ 0 h 6191250"/>
                <a:gd name="connsiteX17" fmla="*/ 10363690 w 11410950"/>
                <a:gd name="connsiteY17" fmla="*/ 0 h 6191250"/>
                <a:gd name="connsiteX18" fmla="*/ 11122004 w 11410950"/>
                <a:gd name="connsiteY18" fmla="*/ 0 h 6191250"/>
                <a:gd name="connsiteX19" fmla="*/ 11410950 w 11410950"/>
                <a:gd name="connsiteY19" fmla="*/ 288946 h 6191250"/>
                <a:gd name="connsiteX20" fmla="*/ 11410950 w 11410950"/>
                <a:gd name="connsiteY20" fmla="*/ 968786 h 6191250"/>
                <a:gd name="connsiteX21" fmla="*/ 11410950 w 11410950"/>
                <a:gd name="connsiteY21" fmla="*/ 1592492 h 6191250"/>
                <a:gd name="connsiteX22" fmla="*/ 11410950 w 11410950"/>
                <a:gd name="connsiteY22" fmla="*/ 2047798 h 6191250"/>
                <a:gd name="connsiteX23" fmla="*/ 11410950 w 11410950"/>
                <a:gd name="connsiteY23" fmla="*/ 2503104 h 6191250"/>
                <a:gd name="connsiteX24" fmla="*/ 11410950 w 11410950"/>
                <a:gd name="connsiteY24" fmla="*/ 3014543 h 6191250"/>
                <a:gd name="connsiteX25" fmla="*/ 11410950 w 11410950"/>
                <a:gd name="connsiteY25" fmla="*/ 3469849 h 6191250"/>
                <a:gd name="connsiteX26" fmla="*/ 11410950 w 11410950"/>
                <a:gd name="connsiteY26" fmla="*/ 4093555 h 6191250"/>
                <a:gd name="connsiteX27" fmla="*/ 11410950 w 11410950"/>
                <a:gd name="connsiteY27" fmla="*/ 4829529 h 6191250"/>
                <a:gd name="connsiteX28" fmla="*/ 11410950 w 11410950"/>
                <a:gd name="connsiteY28" fmla="*/ 5902304 h 6191250"/>
                <a:gd name="connsiteX29" fmla="*/ 11122004 w 11410950"/>
                <a:gd name="connsiteY29" fmla="*/ 6191250 h 6191250"/>
                <a:gd name="connsiteX30" fmla="*/ 10228277 w 11410950"/>
                <a:gd name="connsiteY30" fmla="*/ 6191250 h 6191250"/>
                <a:gd name="connsiteX31" fmla="*/ 9767872 w 11410950"/>
                <a:gd name="connsiteY31" fmla="*/ 6191250 h 6191250"/>
                <a:gd name="connsiteX32" fmla="*/ 9199136 w 11410950"/>
                <a:gd name="connsiteY32" fmla="*/ 6191250 h 6191250"/>
                <a:gd name="connsiteX33" fmla="*/ 8413740 w 11410950"/>
                <a:gd name="connsiteY33" fmla="*/ 6191250 h 6191250"/>
                <a:gd name="connsiteX34" fmla="*/ 7953335 w 11410950"/>
                <a:gd name="connsiteY34" fmla="*/ 6191250 h 6191250"/>
                <a:gd name="connsiteX35" fmla="*/ 7601260 w 11410950"/>
                <a:gd name="connsiteY35" fmla="*/ 6191250 h 6191250"/>
                <a:gd name="connsiteX36" fmla="*/ 6815863 w 11410950"/>
                <a:gd name="connsiteY36" fmla="*/ 6191250 h 6191250"/>
                <a:gd name="connsiteX37" fmla="*/ 6030467 w 11410950"/>
                <a:gd name="connsiteY37" fmla="*/ 6191250 h 6191250"/>
                <a:gd name="connsiteX38" fmla="*/ 5678392 w 11410950"/>
                <a:gd name="connsiteY38" fmla="*/ 6191250 h 6191250"/>
                <a:gd name="connsiteX39" fmla="*/ 4892996 w 11410950"/>
                <a:gd name="connsiteY39" fmla="*/ 6191250 h 6191250"/>
                <a:gd name="connsiteX40" fmla="*/ 3999268 w 11410950"/>
                <a:gd name="connsiteY40" fmla="*/ 6191250 h 6191250"/>
                <a:gd name="connsiteX41" fmla="*/ 3322202 w 11410950"/>
                <a:gd name="connsiteY41" fmla="*/ 6191250 h 6191250"/>
                <a:gd name="connsiteX42" fmla="*/ 2536806 w 11410950"/>
                <a:gd name="connsiteY42" fmla="*/ 6191250 h 6191250"/>
                <a:gd name="connsiteX43" fmla="*/ 1968070 w 11410950"/>
                <a:gd name="connsiteY43" fmla="*/ 6191250 h 6191250"/>
                <a:gd name="connsiteX44" fmla="*/ 1615996 w 11410950"/>
                <a:gd name="connsiteY44" fmla="*/ 6191250 h 6191250"/>
                <a:gd name="connsiteX45" fmla="*/ 288946 w 11410950"/>
                <a:gd name="connsiteY45" fmla="*/ 6191250 h 6191250"/>
                <a:gd name="connsiteX46" fmla="*/ 0 w 11410950"/>
                <a:gd name="connsiteY46" fmla="*/ 5902304 h 6191250"/>
                <a:gd name="connsiteX47" fmla="*/ 0 w 11410950"/>
                <a:gd name="connsiteY47" fmla="*/ 5334731 h 6191250"/>
                <a:gd name="connsiteX48" fmla="*/ 0 w 11410950"/>
                <a:gd name="connsiteY48" fmla="*/ 4879425 h 6191250"/>
                <a:gd name="connsiteX49" fmla="*/ 0 w 11410950"/>
                <a:gd name="connsiteY49" fmla="*/ 4367986 h 6191250"/>
                <a:gd name="connsiteX50" fmla="*/ 0 w 11410950"/>
                <a:gd name="connsiteY50" fmla="*/ 3688146 h 6191250"/>
                <a:gd name="connsiteX51" fmla="*/ 0 w 11410950"/>
                <a:gd name="connsiteY51" fmla="*/ 2952173 h 6191250"/>
                <a:gd name="connsiteX52" fmla="*/ 0 w 11410950"/>
                <a:gd name="connsiteY52" fmla="*/ 2328466 h 6191250"/>
                <a:gd name="connsiteX53" fmla="*/ 0 w 11410950"/>
                <a:gd name="connsiteY53" fmla="*/ 1817027 h 6191250"/>
                <a:gd name="connsiteX54" fmla="*/ 0 w 11410950"/>
                <a:gd name="connsiteY54" fmla="*/ 1081053 h 6191250"/>
                <a:gd name="connsiteX55" fmla="*/ 0 w 11410950"/>
                <a:gd name="connsiteY55" fmla="*/ 288946 h 619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410950" h="6191250" fill="none" extrusionOk="0">
                  <a:moveTo>
                    <a:pt x="0" y="288946"/>
                  </a:moveTo>
                  <a:cubicBezTo>
                    <a:pt x="-22134" y="123074"/>
                    <a:pt x="151012" y="-404"/>
                    <a:pt x="288946" y="0"/>
                  </a:cubicBezTo>
                  <a:cubicBezTo>
                    <a:pt x="458296" y="-19675"/>
                    <a:pt x="552972" y="5394"/>
                    <a:pt x="749351" y="0"/>
                  </a:cubicBezTo>
                  <a:cubicBezTo>
                    <a:pt x="945731" y="-5394"/>
                    <a:pt x="1146327" y="-26668"/>
                    <a:pt x="1534748" y="0"/>
                  </a:cubicBezTo>
                  <a:cubicBezTo>
                    <a:pt x="1923169" y="26668"/>
                    <a:pt x="1711722" y="12707"/>
                    <a:pt x="1886822" y="0"/>
                  </a:cubicBezTo>
                  <a:cubicBezTo>
                    <a:pt x="2061922" y="-12707"/>
                    <a:pt x="2353332" y="27817"/>
                    <a:pt x="2563888" y="0"/>
                  </a:cubicBezTo>
                  <a:cubicBezTo>
                    <a:pt x="2774444" y="-27817"/>
                    <a:pt x="2902013" y="9370"/>
                    <a:pt x="3024293" y="0"/>
                  </a:cubicBezTo>
                  <a:cubicBezTo>
                    <a:pt x="3146574" y="-9370"/>
                    <a:pt x="3489661" y="-5114"/>
                    <a:pt x="3701359" y="0"/>
                  </a:cubicBezTo>
                  <a:cubicBezTo>
                    <a:pt x="3913057" y="5114"/>
                    <a:pt x="4050457" y="-3275"/>
                    <a:pt x="4378425" y="0"/>
                  </a:cubicBezTo>
                  <a:cubicBezTo>
                    <a:pt x="4706393" y="3275"/>
                    <a:pt x="4854168" y="-2368"/>
                    <a:pt x="5163822" y="0"/>
                  </a:cubicBezTo>
                  <a:cubicBezTo>
                    <a:pt x="5473476" y="2368"/>
                    <a:pt x="5557908" y="4097"/>
                    <a:pt x="5949219" y="0"/>
                  </a:cubicBezTo>
                  <a:cubicBezTo>
                    <a:pt x="6340530" y="-4097"/>
                    <a:pt x="6335810" y="-33760"/>
                    <a:pt x="6626285" y="0"/>
                  </a:cubicBezTo>
                  <a:cubicBezTo>
                    <a:pt x="6916760" y="33760"/>
                    <a:pt x="7119234" y="1862"/>
                    <a:pt x="7520012" y="0"/>
                  </a:cubicBezTo>
                  <a:cubicBezTo>
                    <a:pt x="7920790" y="-1862"/>
                    <a:pt x="7752515" y="11658"/>
                    <a:pt x="7980417" y="0"/>
                  </a:cubicBezTo>
                  <a:cubicBezTo>
                    <a:pt x="8208320" y="-11658"/>
                    <a:pt x="8470869" y="35412"/>
                    <a:pt x="8765814" y="0"/>
                  </a:cubicBezTo>
                  <a:cubicBezTo>
                    <a:pt x="9060759" y="-35412"/>
                    <a:pt x="8945059" y="12809"/>
                    <a:pt x="9117888" y="0"/>
                  </a:cubicBezTo>
                  <a:cubicBezTo>
                    <a:pt x="9290717" y="-12809"/>
                    <a:pt x="9624962" y="-36424"/>
                    <a:pt x="9903285" y="0"/>
                  </a:cubicBezTo>
                  <a:cubicBezTo>
                    <a:pt x="10181608" y="36424"/>
                    <a:pt x="10147056" y="-3089"/>
                    <a:pt x="10363690" y="0"/>
                  </a:cubicBezTo>
                  <a:cubicBezTo>
                    <a:pt x="10580325" y="3089"/>
                    <a:pt x="10833356" y="-34929"/>
                    <a:pt x="11122004" y="0"/>
                  </a:cubicBezTo>
                  <a:cubicBezTo>
                    <a:pt x="11298607" y="28635"/>
                    <a:pt x="11418125" y="102856"/>
                    <a:pt x="11410950" y="288946"/>
                  </a:cubicBezTo>
                  <a:cubicBezTo>
                    <a:pt x="11399889" y="524596"/>
                    <a:pt x="11412628" y="735594"/>
                    <a:pt x="11410950" y="968786"/>
                  </a:cubicBezTo>
                  <a:cubicBezTo>
                    <a:pt x="11409272" y="1201978"/>
                    <a:pt x="11431432" y="1459291"/>
                    <a:pt x="11410950" y="1592492"/>
                  </a:cubicBezTo>
                  <a:cubicBezTo>
                    <a:pt x="11390468" y="1725693"/>
                    <a:pt x="11416215" y="1924920"/>
                    <a:pt x="11410950" y="2047798"/>
                  </a:cubicBezTo>
                  <a:cubicBezTo>
                    <a:pt x="11405685" y="2170676"/>
                    <a:pt x="11417070" y="2371602"/>
                    <a:pt x="11410950" y="2503104"/>
                  </a:cubicBezTo>
                  <a:cubicBezTo>
                    <a:pt x="11404830" y="2634606"/>
                    <a:pt x="11436296" y="2833936"/>
                    <a:pt x="11410950" y="3014543"/>
                  </a:cubicBezTo>
                  <a:cubicBezTo>
                    <a:pt x="11385604" y="3195150"/>
                    <a:pt x="11410174" y="3376236"/>
                    <a:pt x="11410950" y="3469849"/>
                  </a:cubicBezTo>
                  <a:cubicBezTo>
                    <a:pt x="11411726" y="3563462"/>
                    <a:pt x="11401448" y="3833477"/>
                    <a:pt x="11410950" y="4093555"/>
                  </a:cubicBezTo>
                  <a:cubicBezTo>
                    <a:pt x="11420452" y="4353633"/>
                    <a:pt x="11392276" y="4546757"/>
                    <a:pt x="11410950" y="4829529"/>
                  </a:cubicBezTo>
                  <a:cubicBezTo>
                    <a:pt x="11429624" y="5112301"/>
                    <a:pt x="11461619" y="5523290"/>
                    <a:pt x="11410950" y="5902304"/>
                  </a:cubicBezTo>
                  <a:cubicBezTo>
                    <a:pt x="11423343" y="6070407"/>
                    <a:pt x="11277883" y="6190597"/>
                    <a:pt x="11122004" y="6191250"/>
                  </a:cubicBezTo>
                  <a:cubicBezTo>
                    <a:pt x="10750324" y="6186285"/>
                    <a:pt x="10556255" y="6228296"/>
                    <a:pt x="10228277" y="6191250"/>
                  </a:cubicBezTo>
                  <a:cubicBezTo>
                    <a:pt x="9900299" y="6154204"/>
                    <a:pt x="9974006" y="6174710"/>
                    <a:pt x="9767872" y="6191250"/>
                  </a:cubicBezTo>
                  <a:cubicBezTo>
                    <a:pt x="9561738" y="6207790"/>
                    <a:pt x="9319281" y="6192586"/>
                    <a:pt x="9199136" y="6191250"/>
                  </a:cubicBezTo>
                  <a:cubicBezTo>
                    <a:pt x="9078991" y="6189914"/>
                    <a:pt x="8614165" y="6159226"/>
                    <a:pt x="8413740" y="6191250"/>
                  </a:cubicBezTo>
                  <a:cubicBezTo>
                    <a:pt x="8213315" y="6223274"/>
                    <a:pt x="8089637" y="6211246"/>
                    <a:pt x="7953335" y="6191250"/>
                  </a:cubicBezTo>
                  <a:cubicBezTo>
                    <a:pt x="7817033" y="6171254"/>
                    <a:pt x="7741691" y="6186122"/>
                    <a:pt x="7601260" y="6191250"/>
                  </a:cubicBezTo>
                  <a:cubicBezTo>
                    <a:pt x="7460829" y="6196378"/>
                    <a:pt x="7056774" y="6207527"/>
                    <a:pt x="6815863" y="6191250"/>
                  </a:cubicBezTo>
                  <a:cubicBezTo>
                    <a:pt x="6574952" y="6174973"/>
                    <a:pt x="6392791" y="6213780"/>
                    <a:pt x="6030467" y="6191250"/>
                  </a:cubicBezTo>
                  <a:cubicBezTo>
                    <a:pt x="5668143" y="6168720"/>
                    <a:pt x="5754916" y="6188003"/>
                    <a:pt x="5678392" y="6191250"/>
                  </a:cubicBezTo>
                  <a:cubicBezTo>
                    <a:pt x="5601868" y="6194497"/>
                    <a:pt x="5081746" y="6154820"/>
                    <a:pt x="4892996" y="6191250"/>
                  </a:cubicBezTo>
                  <a:cubicBezTo>
                    <a:pt x="4704246" y="6227680"/>
                    <a:pt x="4426439" y="6215400"/>
                    <a:pt x="3999268" y="6191250"/>
                  </a:cubicBezTo>
                  <a:cubicBezTo>
                    <a:pt x="3572097" y="6167100"/>
                    <a:pt x="3476220" y="6225083"/>
                    <a:pt x="3322202" y="6191250"/>
                  </a:cubicBezTo>
                  <a:cubicBezTo>
                    <a:pt x="3168184" y="6157417"/>
                    <a:pt x="2807973" y="6179568"/>
                    <a:pt x="2536806" y="6191250"/>
                  </a:cubicBezTo>
                  <a:cubicBezTo>
                    <a:pt x="2265639" y="6202932"/>
                    <a:pt x="2241798" y="6171447"/>
                    <a:pt x="1968070" y="6191250"/>
                  </a:cubicBezTo>
                  <a:cubicBezTo>
                    <a:pt x="1694342" y="6211053"/>
                    <a:pt x="1788498" y="6199309"/>
                    <a:pt x="1615996" y="6191250"/>
                  </a:cubicBezTo>
                  <a:cubicBezTo>
                    <a:pt x="1443494" y="6183191"/>
                    <a:pt x="585398" y="6176641"/>
                    <a:pt x="288946" y="6191250"/>
                  </a:cubicBezTo>
                  <a:cubicBezTo>
                    <a:pt x="135037" y="6218431"/>
                    <a:pt x="-26269" y="6056504"/>
                    <a:pt x="0" y="5902304"/>
                  </a:cubicBezTo>
                  <a:cubicBezTo>
                    <a:pt x="-1063" y="5740071"/>
                    <a:pt x="-27554" y="5580725"/>
                    <a:pt x="0" y="5334731"/>
                  </a:cubicBezTo>
                  <a:cubicBezTo>
                    <a:pt x="27554" y="5088737"/>
                    <a:pt x="19755" y="5099439"/>
                    <a:pt x="0" y="4879425"/>
                  </a:cubicBezTo>
                  <a:cubicBezTo>
                    <a:pt x="-19755" y="4659411"/>
                    <a:pt x="4441" y="4620701"/>
                    <a:pt x="0" y="4367986"/>
                  </a:cubicBezTo>
                  <a:cubicBezTo>
                    <a:pt x="-4441" y="4115271"/>
                    <a:pt x="-14886" y="3892824"/>
                    <a:pt x="0" y="3688146"/>
                  </a:cubicBezTo>
                  <a:cubicBezTo>
                    <a:pt x="14886" y="3483468"/>
                    <a:pt x="-1832" y="3232828"/>
                    <a:pt x="0" y="2952173"/>
                  </a:cubicBezTo>
                  <a:cubicBezTo>
                    <a:pt x="1832" y="2671518"/>
                    <a:pt x="-3359" y="2485217"/>
                    <a:pt x="0" y="2328466"/>
                  </a:cubicBezTo>
                  <a:cubicBezTo>
                    <a:pt x="3359" y="2171715"/>
                    <a:pt x="16427" y="1995672"/>
                    <a:pt x="0" y="1817027"/>
                  </a:cubicBezTo>
                  <a:cubicBezTo>
                    <a:pt x="-16427" y="1638382"/>
                    <a:pt x="2635" y="1252303"/>
                    <a:pt x="0" y="1081053"/>
                  </a:cubicBezTo>
                  <a:cubicBezTo>
                    <a:pt x="-2635" y="909803"/>
                    <a:pt x="16399" y="577193"/>
                    <a:pt x="0" y="288946"/>
                  </a:cubicBezTo>
                  <a:close/>
                </a:path>
                <a:path w="11410950" h="6191250" stroke="0" extrusionOk="0">
                  <a:moveTo>
                    <a:pt x="0" y="288946"/>
                  </a:moveTo>
                  <a:cubicBezTo>
                    <a:pt x="26670" y="130211"/>
                    <a:pt x="127145" y="-20141"/>
                    <a:pt x="288946" y="0"/>
                  </a:cubicBezTo>
                  <a:cubicBezTo>
                    <a:pt x="667520" y="8583"/>
                    <a:pt x="703292" y="-25076"/>
                    <a:pt x="1074343" y="0"/>
                  </a:cubicBezTo>
                  <a:cubicBezTo>
                    <a:pt x="1445394" y="25076"/>
                    <a:pt x="1266478" y="1941"/>
                    <a:pt x="1426417" y="0"/>
                  </a:cubicBezTo>
                  <a:cubicBezTo>
                    <a:pt x="1586356" y="-1941"/>
                    <a:pt x="1619579" y="-8379"/>
                    <a:pt x="1778491" y="0"/>
                  </a:cubicBezTo>
                  <a:cubicBezTo>
                    <a:pt x="1937403" y="8379"/>
                    <a:pt x="2189466" y="-21331"/>
                    <a:pt x="2455558" y="0"/>
                  </a:cubicBezTo>
                  <a:cubicBezTo>
                    <a:pt x="2721650" y="21331"/>
                    <a:pt x="2707445" y="13775"/>
                    <a:pt x="2807632" y="0"/>
                  </a:cubicBezTo>
                  <a:cubicBezTo>
                    <a:pt x="2907819" y="-13775"/>
                    <a:pt x="3148190" y="-5614"/>
                    <a:pt x="3268037" y="0"/>
                  </a:cubicBezTo>
                  <a:cubicBezTo>
                    <a:pt x="3387885" y="5614"/>
                    <a:pt x="3470114" y="16186"/>
                    <a:pt x="3620111" y="0"/>
                  </a:cubicBezTo>
                  <a:cubicBezTo>
                    <a:pt x="3770108" y="-16186"/>
                    <a:pt x="4135353" y="-32748"/>
                    <a:pt x="4513839" y="0"/>
                  </a:cubicBezTo>
                  <a:cubicBezTo>
                    <a:pt x="4892325" y="32748"/>
                    <a:pt x="4956979" y="17967"/>
                    <a:pt x="5082574" y="0"/>
                  </a:cubicBezTo>
                  <a:cubicBezTo>
                    <a:pt x="5208170" y="-17967"/>
                    <a:pt x="5409392" y="-11831"/>
                    <a:pt x="5542979" y="0"/>
                  </a:cubicBezTo>
                  <a:cubicBezTo>
                    <a:pt x="5676567" y="11831"/>
                    <a:pt x="5777287" y="8879"/>
                    <a:pt x="6003384" y="0"/>
                  </a:cubicBezTo>
                  <a:cubicBezTo>
                    <a:pt x="6229481" y="-8879"/>
                    <a:pt x="6192865" y="-4791"/>
                    <a:pt x="6355458" y="0"/>
                  </a:cubicBezTo>
                  <a:cubicBezTo>
                    <a:pt x="6518051" y="4791"/>
                    <a:pt x="6593322" y="17522"/>
                    <a:pt x="6707533" y="0"/>
                  </a:cubicBezTo>
                  <a:cubicBezTo>
                    <a:pt x="6821744" y="-17522"/>
                    <a:pt x="7158462" y="-11398"/>
                    <a:pt x="7492930" y="0"/>
                  </a:cubicBezTo>
                  <a:cubicBezTo>
                    <a:pt x="7827398" y="11398"/>
                    <a:pt x="7726281" y="1925"/>
                    <a:pt x="7845004" y="0"/>
                  </a:cubicBezTo>
                  <a:cubicBezTo>
                    <a:pt x="7963727" y="-1925"/>
                    <a:pt x="8226464" y="7905"/>
                    <a:pt x="8413740" y="0"/>
                  </a:cubicBezTo>
                  <a:cubicBezTo>
                    <a:pt x="8601016" y="-7905"/>
                    <a:pt x="8672553" y="-15068"/>
                    <a:pt x="8874144" y="0"/>
                  </a:cubicBezTo>
                  <a:cubicBezTo>
                    <a:pt x="9075735" y="15068"/>
                    <a:pt x="9294610" y="3015"/>
                    <a:pt x="9659541" y="0"/>
                  </a:cubicBezTo>
                  <a:cubicBezTo>
                    <a:pt x="10024472" y="-3015"/>
                    <a:pt x="9917931" y="-15691"/>
                    <a:pt x="10011616" y="0"/>
                  </a:cubicBezTo>
                  <a:cubicBezTo>
                    <a:pt x="10105302" y="15691"/>
                    <a:pt x="10816923" y="-15189"/>
                    <a:pt x="11122004" y="0"/>
                  </a:cubicBezTo>
                  <a:cubicBezTo>
                    <a:pt x="11270137" y="-4468"/>
                    <a:pt x="11392735" y="146536"/>
                    <a:pt x="11410950" y="288946"/>
                  </a:cubicBezTo>
                  <a:cubicBezTo>
                    <a:pt x="11425734" y="392529"/>
                    <a:pt x="11407816" y="581433"/>
                    <a:pt x="11410950" y="800385"/>
                  </a:cubicBezTo>
                  <a:cubicBezTo>
                    <a:pt x="11414084" y="1019337"/>
                    <a:pt x="11404684" y="1178312"/>
                    <a:pt x="11410950" y="1536359"/>
                  </a:cubicBezTo>
                  <a:cubicBezTo>
                    <a:pt x="11417216" y="1894406"/>
                    <a:pt x="11407272" y="1888495"/>
                    <a:pt x="11410950" y="2103932"/>
                  </a:cubicBezTo>
                  <a:cubicBezTo>
                    <a:pt x="11414628" y="2319369"/>
                    <a:pt x="11429119" y="2367810"/>
                    <a:pt x="11410950" y="2615371"/>
                  </a:cubicBezTo>
                  <a:cubicBezTo>
                    <a:pt x="11392781" y="2862932"/>
                    <a:pt x="11432456" y="2982484"/>
                    <a:pt x="11410950" y="3126810"/>
                  </a:cubicBezTo>
                  <a:cubicBezTo>
                    <a:pt x="11389444" y="3271136"/>
                    <a:pt x="11413717" y="3550945"/>
                    <a:pt x="11410950" y="3862784"/>
                  </a:cubicBezTo>
                  <a:cubicBezTo>
                    <a:pt x="11408183" y="4174623"/>
                    <a:pt x="11420152" y="4189416"/>
                    <a:pt x="11410950" y="4374223"/>
                  </a:cubicBezTo>
                  <a:cubicBezTo>
                    <a:pt x="11401748" y="4559030"/>
                    <a:pt x="11396831" y="4879961"/>
                    <a:pt x="11410950" y="5054063"/>
                  </a:cubicBezTo>
                  <a:cubicBezTo>
                    <a:pt x="11425069" y="5228165"/>
                    <a:pt x="11375378" y="5497911"/>
                    <a:pt x="11410950" y="5902304"/>
                  </a:cubicBezTo>
                  <a:cubicBezTo>
                    <a:pt x="11382918" y="6078196"/>
                    <a:pt x="11281488" y="6212655"/>
                    <a:pt x="11122004" y="6191250"/>
                  </a:cubicBezTo>
                  <a:cubicBezTo>
                    <a:pt x="10810170" y="6155293"/>
                    <a:pt x="10549867" y="6162301"/>
                    <a:pt x="10228277" y="6191250"/>
                  </a:cubicBezTo>
                  <a:cubicBezTo>
                    <a:pt x="9906687" y="6220199"/>
                    <a:pt x="9980034" y="6190987"/>
                    <a:pt x="9876202" y="6191250"/>
                  </a:cubicBezTo>
                  <a:cubicBezTo>
                    <a:pt x="9772370" y="6191513"/>
                    <a:pt x="9500396" y="6163228"/>
                    <a:pt x="9199136" y="6191250"/>
                  </a:cubicBezTo>
                  <a:cubicBezTo>
                    <a:pt x="8897876" y="6219272"/>
                    <a:pt x="8598872" y="6226243"/>
                    <a:pt x="8413740" y="6191250"/>
                  </a:cubicBezTo>
                  <a:cubicBezTo>
                    <a:pt x="8228608" y="6156257"/>
                    <a:pt x="8175023" y="6179814"/>
                    <a:pt x="8061665" y="6191250"/>
                  </a:cubicBezTo>
                  <a:cubicBezTo>
                    <a:pt x="7948307" y="6202686"/>
                    <a:pt x="7568410" y="6164279"/>
                    <a:pt x="7276268" y="6191250"/>
                  </a:cubicBezTo>
                  <a:cubicBezTo>
                    <a:pt x="6984126" y="6218221"/>
                    <a:pt x="7032029" y="6205397"/>
                    <a:pt x="6924194" y="6191250"/>
                  </a:cubicBezTo>
                  <a:cubicBezTo>
                    <a:pt x="6816359" y="6177103"/>
                    <a:pt x="6264310" y="6181625"/>
                    <a:pt x="6030467" y="6191250"/>
                  </a:cubicBezTo>
                  <a:cubicBezTo>
                    <a:pt x="5796624" y="6200875"/>
                    <a:pt x="5769913" y="6198518"/>
                    <a:pt x="5570062" y="6191250"/>
                  </a:cubicBezTo>
                  <a:cubicBezTo>
                    <a:pt x="5370212" y="6183982"/>
                    <a:pt x="5294819" y="6170073"/>
                    <a:pt x="5109657" y="6191250"/>
                  </a:cubicBezTo>
                  <a:cubicBezTo>
                    <a:pt x="4924496" y="6212427"/>
                    <a:pt x="4674616" y="6201274"/>
                    <a:pt x="4540921" y="6191250"/>
                  </a:cubicBezTo>
                  <a:cubicBezTo>
                    <a:pt x="4407226" y="6181226"/>
                    <a:pt x="4265700" y="6173955"/>
                    <a:pt x="4188847" y="6191250"/>
                  </a:cubicBezTo>
                  <a:cubicBezTo>
                    <a:pt x="4111994" y="6208545"/>
                    <a:pt x="3889109" y="6199896"/>
                    <a:pt x="3728442" y="6191250"/>
                  </a:cubicBezTo>
                  <a:cubicBezTo>
                    <a:pt x="3567775" y="6182604"/>
                    <a:pt x="3210663" y="6171193"/>
                    <a:pt x="2943045" y="6191250"/>
                  </a:cubicBezTo>
                  <a:cubicBezTo>
                    <a:pt x="2675427" y="6211307"/>
                    <a:pt x="2708228" y="6178432"/>
                    <a:pt x="2590971" y="6191250"/>
                  </a:cubicBezTo>
                  <a:cubicBezTo>
                    <a:pt x="2473714" y="6204068"/>
                    <a:pt x="1972291" y="6163091"/>
                    <a:pt x="1805574" y="6191250"/>
                  </a:cubicBezTo>
                  <a:cubicBezTo>
                    <a:pt x="1638857" y="6219409"/>
                    <a:pt x="1609123" y="6187298"/>
                    <a:pt x="1453500" y="6191250"/>
                  </a:cubicBezTo>
                  <a:cubicBezTo>
                    <a:pt x="1297877" y="6195202"/>
                    <a:pt x="776047" y="6209474"/>
                    <a:pt x="288946" y="6191250"/>
                  </a:cubicBezTo>
                  <a:cubicBezTo>
                    <a:pt x="134799" y="6219121"/>
                    <a:pt x="-29243" y="6059973"/>
                    <a:pt x="0" y="5902304"/>
                  </a:cubicBezTo>
                  <a:cubicBezTo>
                    <a:pt x="5536" y="5569813"/>
                    <a:pt x="-17974" y="5384141"/>
                    <a:pt x="0" y="5222464"/>
                  </a:cubicBezTo>
                  <a:cubicBezTo>
                    <a:pt x="17974" y="5060787"/>
                    <a:pt x="6426" y="4944626"/>
                    <a:pt x="0" y="4767158"/>
                  </a:cubicBezTo>
                  <a:cubicBezTo>
                    <a:pt x="-6426" y="4589690"/>
                    <a:pt x="14082" y="4423873"/>
                    <a:pt x="0" y="4087318"/>
                  </a:cubicBezTo>
                  <a:cubicBezTo>
                    <a:pt x="-14082" y="3750763"/>
                    <a:pt x="28087" y="3697117"/>
                    <a:pt x="0" y="3519745"/>
                  </a:cubicBezTo>
                  <a:cubicBezTo>
                    <a:pt x="-28087" y="3342373"/>
                    <a:pt x="-19794" y="3109243"/>
                    <a:pt x="0" y="2839905"/>
                  </a:cubicBezTo>
                  <a:cubicBezTo>
                    <a:pt x="19794" y="2570567"/>
                    <a:pt x="10005" y="2593073"/>
                    <a:pt x="0" y="2384600"/>
                  </a:cubicBezTo>
                  <a:cubicBezTo>
                    <a:pt x="-10005" y="2176127"/>
                    <a:pt x="-4551" y="2057048"/>
                    <a:pt x="0" y="1760893"/>
                  </a:cubicBezTo>
                  <a:cubicBezTo>
                    <a:pt x="4551" y="1464738"/>
                    <a:pt x="-4204" y="1482901"/>
                    <a:pt x="0" y="1249454"/>
                  </a:cubicBezTo>
                  <a:cubicBezTo>
                    <a:pt x="4204" y="1016007"/>
                    <a:pt x="-33547" y="754261"/>
                    <a:pt x="0" y="288946"/>
                  </a:cubicBezTo>
                  <a:close/>
                </a:path>
              </a:pathLst>
            </a:custGeom>
            <a:solidFill>
              <a:schemeClr val="bg1"/>
            </a:solidFill>
            <a:ln w="57150">
              <a:solidFill>
                <a:srgbClr val="77412F"/>
              </a:solidFill>
              <a:extLst>
                <a:ext uri="{C807C97D-BFC1-408E-A445-0C87EB9F89A2}">
                  <ask:lineSketchStyleProps xmlns:ask="http://schemas.microsoft.com/office/drawing/2018/sketchyshapes" sd="266956558">
                    <a:prstGeom prst="roundRect">
                      <a:avLst>
                        <a:gd name="adj" fmla="val 4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grpSp>
      <p:sp>
        <p:nvSpPr>
          <p:cNvPr id="5" name="TextBox 4">
            <a:extLst>
              <a:ext uri="{FF2B5EF4-FFF2-40B4-BE49-F238E27FC236}">
                <a16:creationId xmlns:a16="http://schemas.microsoft.com/office/drawing/2014/main" id="{6A1E3EF3-294D-420C-8A3C-06C53D7F11E4}"/>
              </a:ext>
            </a:extLst>
          </p:cNvPr>
          <p:cNvSpPr txBox="1"/>
          <p:nvPr/>
        </p:nvSpPr>
        <p:spPr>
          <a:xfrm>
            <a:off x="1656620" y="300851"/>
            <a:ext cx="5783283" cy="1815882"/>
          </a:xfrm>
          <a:prstGeom prst="rect">
            <a:avLst/>
          </a:prstGeom>
          <a:noFill/>
        </p:spPr>
        <p:txBody>
          <a:bodyPr wrap="square" rtlCol="0">
            <a:spAutoFit/>
          </a:bodyPr>
          <a:lstStyle/>
          <a:p>
            <a:pPr algn="just" defTabSz="685800">
              <a:buClrTx/>
            </a:pPr>
            <a:r>
              <a:rPr lang="vi-VN" sz="2800" kern="1200">
                <a:solidFill>
                  <a:prstClr val="black"/>
                </a:solidFill>
                <a:latin typeface="Arial" panose="020B0604020202020204" pitchFamily="34" charset="0"/>
                <a:ea typeface="+mn-ea"/>
                <a:cs typeface="Arial" panose="020B0604020202020204" pitchFamily="34" charset="0"/>
              </a:rPr>
              <a:t>Thời gian ngủ trong một ngày</a:t>
            </a:r>
            <a:r>
              <a:rPr lang="en-US" sz="2800" kern="1200">
                <a:solidFill>
                  <a:prstClr val="black"/>
                </a:solidFill>
                <a:latin typeface="Arial" panose="020B0604020202020204" pitchFamily="34" charset="0"/>
                <a:ea typeface="+mn-ea"/>
                <a:cs typeface="Arial" panose="020B0604020202020204" pitchFamily="34" charset="0"/>
              </a:rPr>
              <a:t> </a:t>
            </a:r>
            <a:r>
              <a:rPr lang="vi-VN" sz="2800" kern="1200">
                <a:solidFill>
                  <a:prstClr val="black"/>
                </a:solidFill>
                <a:latin typeface="Arial" panose="020B0604020202020204" pitchFamily="34" charset="0"/>
                <a:ea typeface="+mn-ea"/>
                <a:cs typeface="Arial" panose="020B0604020202020204" pitchFamily="34" charset="0"/>
              </a:rPr>
              <a:t>của bà, mẹ và Bi lần lượt là 25%,</a:t>
            </a:r>
            <a:r>
              <a:rPr lang="en-US" sz="2800" kern="1200">
                <a:solidFill>
                  <a:prstClr val="black"/>
                </a:solidFill>
                <a:latin typeface="Arial" panose="020B0604020202020204" pitchFamily="34" charset="0"/>
                <a:ea typeface="+mn-ea"/>
                <a:cs typeface="Arial" panose="020B0604020202020204" pitchFamily="34" charset="0"/>
              </a:rPr>
              <a:t> </a:t>
            </a:r>
            <a:r>
              <a:rPr lang="vi-VN" sz="2800" kern="1200">
                <a:solidFill>
                  <a:prstClr val="black"/>
                </a:solidFill>
                <a:latin typeface="Arial" panose="020B0604020202020204" pitchFamily="34" charset="0"/>
                <a:ea typeface="+mn-ea"/>
                <a:cs typeface="Arial" panose="020B0604020202020204" pitchFamily="34" charset="0"/>
              </a:rPr>
              <a:t>30%, 50%. Mỗi biểu đồ bên biểu</a:t>
            </a:r>
            <a:r>
              <a:rPr lang="en-US" sz="2800" kern="1200">
                <a:solidFill>
                  <a:prstClr val="black"/>
                </a:solidFill>
                <a:latin typeface="Arial" panose="020B0604020202020204" pitchFamily="34" charset="0"/>
                <a:ea typeface="+mn-ea"/>
                <a:cs typeface="Arial" panose="020B0604020202020204" pitchFamily="34" charset="0"/>
              </a:rPr>
              <a:t> </a:t>
            </a:r>
            <a:r>
              <a:rPr lang="vi-VN" sz="2800" kern="1200">
                <a:solidFill>
                  <a:prstClr val="black"/>
                </a:solidFill>
                <a:latin typeface="Arial" panose="020B0604020202020204" pitchFamily="34" charset="0"/>
                <a:ea typeface="+mn-ea"/>
                <a:cs typeface="Arial" panose="020B0604020202020204" pitchFamily="34" charset="0"/>
              </a:rPr>
              <a:t>thị thời gian ngủ trong một ngày</a:t>
            </a:r>
            <a:r>
              <a:rPr lang="en-US" sz="2800" kern="1200">
                <a:solidFill>
                  <a:prstClr val="black"/>
                </a:solidFill>
                <a:latin typeface="Arial" panose="020B0604020202020204" pitchFamily="34" charset="0"/>
                <a:ea typeface="+mn-ea"/>
                <a:cs typeface="Arial" panose="020B0604020202020204" pitchFamily="34" charset="0"/>
              </a:rPr>
              <a:t> </a:t>
            </a:r>
            <a:r>
              <a:rPr lang="vi-VN" sz="2800" kern="1200">
                <a:solidFill>
                  <a:prstClr val="black"/>
                </a:solidFill>
                <a:latin typeface="Arial" panose="020B0604020202020204" pitchFamily="34" charset="0"/>
                <a:ea typeface="+mn-ea"/>
                <a:cs typeface="Arial" panose="020B0604020202020204" pitchFamily="34" charset="0"/>
              </a:rPr>
              <a:t>của ai?</a:t>
            </a:r>
            <a:endParaRPr lang="en-US" sz="2000" kern="1200" dirty="0">
              <a:solidFill>
                <a:prstClr val="black"/>
              </a:solidFill>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6EB5BB02-8355-9657-A75E-CF92D6C06E3D}"/>
              </a:ext>
            </a:extLst>
          </p:cNvPr>
          <p:cNvPicPr>
            <a:picLocks noChangeAspect="1"/>
          </p:cNvPicPr>
          <p:nvPr/>
        </p:nvPicPr>
        <p:blipFill>
          <a:blip r:embed="rId2"/>
          <a:stretch>
            <a:fillRect/>
          </a:stretch>
        </p:blipFill>
        <p:spPr>
          <a:xfrm>
            <a:off x="2183316" y="2125668"/>
            <a:ext cx="4729893" cy="2528003"/>
          </a:xfrm>
          <a:prstGeom prst="rect">
            <a:avLst/>
          </a:prstGeom>
        </p:spPr>
      </p:pic>
      <p:pic>
        <p:nvPicPr>
          <p:cNvPr id="9" name="Picture 8">
            <a:extLst>
              <a:ext uri="{FF2B5EF4-FFF2-40B4-BE49-F238E27FC236}">
                <a16:creationId xmlns:a16="http://schemas.microsoft.com/office/drawing/2014/main" id="{582A3ACD-4AAA-A559-CA33-B6E7A9C2CE43}"/>
              </a:ext>
            </a:extLst>
          </p:cNvPr>
          <p:cNvPicPr>
            <a:picLocks noChangeAspect="1"/>
          </p:cNvPicPr>
          <p:nvPr/>
        </p:nvPicPr>
        <p:blipFill>
          <a:blip r:embed="rId3"/>
          <a:stretch>
            <a:fillRect/>
          </a:stretch>
        </p:blipFill>
        <p:spPr>
          <a:xfrm>
            <a:off x="408496" y="300851"/>
            <a:ext cx="1248124" cy="1055943"/>
          </a:xfrm>
          <a:prstGeom prst="rect">
            <a:avLst/>
          </a:prstGeom>
        </p:spPr>
      </p:pic>
      <p:sp>
        <p:nvSpPr>
          <p:cNvPr id="10" name="TextBox 9">
            <a:extLst>
              <a:ext uri="{FF2B5EF4-FFF2-40B4-BE49-F238E27FC236}">
                <a16:creationId xmlns:a16="http://schemas.microsoft.com/office/drawing/2014/main" id="{AC0A6DF6-14D2-EC09-F109-DCFD3BBA2072}"/>
              </a:ext>
            </a:extLst>
          </p:cNvPr>
          <p:cNvSpPr txBox="1"/>
          <p:nvPr/>
        </p:nvSpPr>
        <p:spPr>
          <a:xfrm>
            <a:off x="2617307" y="3284810"/>
            <a:ext cx="695909" cy="369332"/>
          </a:xfrm>
          <a:prstGeom prst="rect">
            <a:avLst/>
          </a:prstGeom>
          <a:noFill/>
        </p:spPr>
        <p:txBody>
          <a:bodyPr wrap="square" rtlCol="0">
            <a:spAutoFit/>
          </a:bodyPr>
          <a:lstStyle/>
          <a:p>
            <a:pPr algn="just" defTabSz="685800">
              <a:buClrTx/>
            </a:pPr>
            <a:r>
              <a:rPr lang="en-US" sz="1800" b="1" kern="1200">
                <a:solidFill>
                  <a:srgbClr val="FFFF00"/>
                </a:solidFill>
                <a:latin typeface="Arial" panose="020B0604020202020204" pitchFamily="34" charset="0"/>
                <a:ea typeface="+mn-ea"/>
                <a:cs typeface="Arial" panose="020B0604020202020204" pitchFamily="34" charset="0"/>
              </a:rPr>
              <a:t>30</a:t>
            </a:r>
            <a:r>
              <a:rPr lang="vi-VN" sz="1800" b="1" kern="1200">
                <a:solidFill>
                  <a:srgbClr val="FFFF00"/>
                </a:solidFill>
                <a:latin typeface="Arial" panose="020B0604020202020204" pitchFamily="34" charset="0"/>
                <a:ea typeface="+mn-ea"/>
                <a:cs typeface="Arial" panose="020B0604020202020204" pitchFamily="34" charset="0"/>
              </a:rPr>
              <a:t>%</a:t>
            </a:r>
            <a:endParaRPr lang="en-US" b="1" kern="1200" dirty="0">
              <a:solidFill>
                <a:srgbClr val="FFFF00"/>
              </a:solidFill>
              <a:latin typeface="Arial" panose="020B060402020202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5087E5F2-0EEF-EC71-7DEE-016B3938417F}"/>
              </a:ext>
            </a:extLst>
          </p:cNvPr>
          <p:cNvSpPr txBox="1"/>
          <p:nvPr/>
        </p:nvSpPr>
        <p:spPr>
          <a:xfrm>
            <a:off x="4224045" y="3654142"/>
            <a:ext cx="695909" cy="369332"/>
          </a:xfrm>
          <a:prstGeom prst="rect">
            <a:avLst/>
          </a:prstGeom>
          <a:noFill/>
        </p:spPr>
        <p:txBody>
          <a:bodyPr wrap="square" rtlCol="0">
            <a:spAutoFit/>
          </a:bodyPr>
          <a:lstStyle/>
          <a:p>
            <a:pPr algn="just" defTabSz="685800">
              <a:buClrTx/>
            </a:pPr>
            <a:r>
              <a:rPr lang="en-US" sz="1800" b="1" kern="1200">
                <a:solidFill>
                  <a:srgbClr val="FFFF00"/>
                </a:solidFill>
                <a:latin typeface="Arial" panose="020B0604020202020204" pitchFamily="34" charset="0"/>
                <a:ea typeface="+mn-ea"/>
                <a:cs typeface="Arial" panose="020B0604020202020204" pitchFamily="34" charset="0"/>
              </a:rPr>
              <a:t>50</a:t>
            </a:r>
            <a:r>
              <a:rPr lang="vi-VN" sz="1800" b="1" kern="1200">
                <a:solidFill>
                  <a:srgbClr val="FFFF00"/>
                </a:solidFill>
                <a:latin typeface="Arial" panose="020B0604020202020204" pitchFamily="34" charset="0"/>
                <a:ea typeface="+mn-ea"/>
                <a:cs typeface="Arial" panose="020B0604020202020204" pitchFamily="34" charset="0"/>
              </a:rPr>
              <a:t>%</a:t>
            </a:r>
            <a:endParaRPr lang="en-US" b="1" kern="1200" dirty="0">
              <a:solidFill>
                <a:srgbClr val="FFFF00"/>
              </a:solidFill>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819ABD16-7B15-E0D2-5F84-51214AAC88EE}"/>
              </a:ext>
            </a:extLst>
          </p:cNvPr>
          <p:cNvSpPr txBox="1"/>
          <p:nvPr/>
        </p:nvSpPr>
        <p:spPr>
          <a:xfrm>
            <a:off x="5913913" y="3283779"/>
            <a:ext cx="695909" cy="369332"/>
          </a:xfrm>
          <a:prstGeom prst="rect">
            <a:avLst/>
          </a:prstGeom>
          <a:noFill/>
        </p:spPr>
        <p:txBody>
          <a:bodyPr wrap="square" rtlCol="0">
            <a:spAutoFit/>
          </a:bodyPr>
          <a:lstStyle/>
          <a:p>
            <a:pPr algn="just" defTabSz="685800">
              <a:buClrTx/>
            </a:pPr>
            <a:r>
              <a:rPr lang="en-US" sz="1800" b="1" kern="1200">
                <a:solidFill>
                  <a:srgbClr val="FFFF00"/>
                </a:solidFill>
                <a:latin typeface="Arial" panose="020B0604020202020204" pitchFamily="34" charset="0"/>
                <a:ea typeface="+mn-ea"/>
                <a:cs typeface="Arial" panose="020B0604020202020204" pitchFamily="34" charset="0"/>
              </a:rPr>
              <a:t>25</a:t>
            </a:r>
            <a:r>
              <a:rPr lang="vi-VN" sz="1800" b="1" kern="1200">
                <a:solidFill>
                  <a:srgbClr val="FFFF00"/>
                </a:solidFill>
                <a:latin typeface="Arial" panose="020B0604020202020204" pitchFamily="34" charset="0"/>
                <a:ea typeface="+mn-ea"/>
                <a:cs typeface="Arial" panose="020B0604020202020204" pitchFamily="34" charset="0"/>
              </a:rPr>
              <a:t>%</a:t>
            </a:r>
            <a:endParaRPr lang="en-US" b="1" kern="1200" dirty="0">
              <a:solidFill>
                <a:srgbClr val="FFFF00"/>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8122951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F8EE5557-32E6-4D8D-B90A-516DF58A24C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0013" y="0"/>
            <a:ext cx="9372600" cy="5143500"/>
          </a:xfrm>
          <a:prstGeom prst="rect">
            <a:avLst/>
          </a:prstGeom>
        </p:spPr>
      </p:pic>
      <p:pic>
        <p:nvPicPr>
          <p:cNvPr id="5" name="Graphic 4">
            <a:extLst>
              <a:ext uri="{FF2B5EF4-FFF2-40B4-BE49-F238E27FC236}">
                <a16:creationId xmlns:a16="http://schemas.microsoft.com/office/drawing/2014/main" id="{88111B41-D9F0-4DC2-A5BC-D654FE670E3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99169" y="728663"/>
            <a:ext cx="1329593" cy="4192287"/>
          </a:xfrm>
          <a:prstGeom prst="rect">
            <a:avLst/>
          </a:prstGeom>
        </p:spPr>
      </p:pic>
      <p:sp>
        <p:nvSpPr>
          <p:cNvPr id="6" name="Speech Bubble: Rectangle with Corners Rounded 5">
            <a:extLst>
              <a:ext uri="{FF2B5EF4-FFF2-40B4-BE49-F238E27FC236}">
                <a16:creationId xmlns:a16="http://schemas.microsoft.com/office/drawing/2014/main" id="{164668EF-F1CB-42CE-8B00-A364C746F382}"/>
              </a:ext>
            </a:extLst>
          </p:cNvPr>
          <p:cNvSpPr/>
          <p:nvPr/>
        </p:nvSpPr>
        <p:spPr>
          <a:xfrm>
            <a:off x="1507330" y="107156"/>
            <a:ext cx="4014788" cy="1243013"/>
          </a:xfrm>
          <a:prstGeom prst="wedgeRoundRectCallout">
            <a:avLst>
              <a:gd name="adj1" fmla="val -57844"/>
              <a:gd name="adj2" fmla="val -6466"/>
              <a:gd name="adj3" fmla="val 16667"/>
            </a:avLst>
          </a:prstGeom>
          <a:solidFill>
            <a:schemeClr val="tx1">
              <a:lumMod val="95000"/>
              <a:lumOff val="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7" name="TextBox 6">
            <a:extLst>
              <a:ext uri="{FF2B5EF4-FFF2-40B4-BE49-F238E27FC236}">
                <a16:creationId xmlns:a16="http://schemas.microsoft.com/office/drawing/2014/main" id="{4B456B01-40D1-4BC5-8224-02AF2FB061B9}"/>
              </a:ext>
            </a:extLst>
          </p:cNvPr>
          <p:cNvSpPr txBox="1"/>
          <p:nvPr/>
        </p:nvSpPr>
        <p:spPr>
          <a:xfrm>
            <a:off x="1571625" y="222551"/>
            <a:ext cx="3893343" cy="1107996"/>
          </a:xfrm>
          <a:prstGeom prst="rect">
            <a:avLst/>
          </a:prstGeom>
          <a:noFill/>
        </p:spPr>
        <p:txBody>
          <a:bodyPr wrap="square" rtlCol="0">
            <a:spAutoFit/>
          </a:bodyPr>
          <a:lstStyle/>
          <a:p>
            <a:pPr algn="just" defTabSz="685800">
              <a:buClrTx/>
            </a:pPr>
            <a:r>
              <a:rPr lang="en-US" sz="1650" i="1" kern="1200">
                <a:solidFill>
                  <a:prstClr val="white"/>
                </a:solidFill>
                <a:latin typeface="Arial" panose="020B0604020202020204" pitchFamily="34" charset="0"/>
                <a:ea typeface="+mn-ea"/>
                <a:cs typeface="Arial" panose="020B0604020202020204" pitchFamily="34" charset="0"/>
              </a:rPr>
              <a:t>Đã phát hiện và tóm được tên siêu trộm và gửi lại viên kim cương cho ngài thị trưởng. Còn Jackie thì được trở thành thành viên chính thúc của đội thám tử.</a:t>
            </a:r>
          </a:p>
        </p:txBody>
      </p:sp>
    </p:spTree>
    <p:extLst>
      <p:ext uri="{BB962C8B-B14F-4D97-AF65-F5344CB8AC3E}">
        <p14:creationId xmlns:p14="http://schemas.microsoft.com/office/powerpoint/2010/main" val="313882782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FD7242E-078A-4A18-8FC6-2EDA5C643657}"/>
              </a:ext>
            </a:extLst>
          </p:cNvPr>
          <p:cNvPicPr>
            <a:picLocks noChangeAspect="1"/>
          </p:cNvPicPr>
          <p:nvPr/>
        </p:nvPicPr>
        <p:blipFill>
          <a:blip r:embed="rId4"/>
          <a:stretch>
            <a:fillRect/>
          </a:stretch>
        </p:blipFill>
        <p:spPr>
          <a:xfrm>
            <a:off x="0" y="0"/>
            <a:ext cx="9144000" cy="5143500"/>
          </a:xfrm>
          <a:prstGeom prst="rect">
            <a:avLst/>
          </a:prstGeom>
        </p:spPr>
      </p:pic>
      <p:sp>
        <p:nvSpPr>
          <p:cNvPr id="3" name="Rectangle 2">
            <a:extLst>
              <a:ext uri="{FF2B5EF4-FFF2-40B4-BE49-F238E27FC236}">
                <a16:creationId xmlns:a16="http://schemas.microsoft.com/office/drawing/2014/main" id="{69AB8D5F-78DB-4984-805A-60D4FDDB4636}"/>
              </a:ext>
            </a:extLst>
          </p:cNvPr>
          <p:cNvSpPr/>
          <p:nvPr/>
        </p:nvSpPr>
        <p:spPr>
          <a:xfrm>
            <a:off x="0" y="0"/>
            <a:ext cx="9144000" cy="5143500"/>
          </a:xfrm>
          <a:prstGeom prst="rect">
            <a:avLst/>
          </a:prstGeom>
          <a:solidFill>
            <a:schemeClr val="tx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4" name="Graphic 3">
            <a:extLst>
              <a:ext uri="{FF2B5EF4-FFF2-40B4-BE49-F238E27FC236}">
                <a16:creationId xmlns:a16="http://schemas.microsoft.com/office/drawing/2014/main" id="{B4778605-C8BB-48A3-8BF1-428B71FC4DA3}"/>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b="44887"/>
          <a:stretch/>
        </p:blipFill>
        <p:spPr>
          <a:xfrm>
            <a:off x="445141" y="928687"/>
            <a:ext cx="2373446" cy="4211738"/>
          </a:xfrm>
          <a:prstGeom prst="rect">
            <a:avLst/>
          </a:prstGeom>
        </p:spPr>
      </p:pic>
      <p:pic>
        <p:nvPicPr>
          <p:cNvPr id="5" name="Voyeur – Jingle Punks (No Copyright Music)">
            <a:hlinkClick r:id="" action="ppaction://media"/>
            <a:extLst>
              <a:ext uri="{FF2B5EF4-FFF2-40B4-BE49-F238E27FC236}">
                <a16:creationId xmlns:a16="http://schemas.microsoft.com/office/drawing/2014/main" id="{70844E38-06A8-4A9A-90A1-785F38524B4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48665" y="0"/>
            <a:ext cx="457200" cy="457200"/>
          </a:xfrm>
          <a:prstGeom prst="rect">
            <a:avLst/>
          </a:prstGeom>
        </p:spPr>
      </p:pic>
      <p:pic>
        <p:nvPicPr>
          <p:cNvPr id="7" name="Picture 6">
            <a:extLst>
              <a:ext uri="{FF2B5EF4-FFF2-40B4-BE49-F238E27FC236}">
                <a16:creationId xmlns:a16="http://schemas.microsoft.com/office/drawing/2014/main" id="{648B8C7D-285E-4F59-9312-80A175D7F1A8}"/>
              </a:ext>
            </a:extLst>
          </p:cNvPr>
          <p:cNvPicPr>
            <a:picLocks noChangeAspect="1"/>
          </p:cNvPicPr>
          <p:nvPr/>
        </p:nvPicPr>
        <p:blipFill>
          <a:blip r:embed="rId8"/>
          <a:stretch>
            <a:fillRect/>
          </a:stretch>
        </p:blipFill>
        <p:spPr>
          <a:xfrm>
            <a:off x="3110051" y="1824139"/>
            <a:ext cx="5541744" cy="2066723"/>
          </a:xfrm>
          <a:prstGeom prst="rect">
            <a:avLst/>
          </a:prstGeom>
        </p:spPr>
      </p:pic>
    </p:spTree>
    <p:extLst>
      <p:ext uri="{BB962C8B-B14F-4D97-AF65-F5344CB8AC3E}">
        <p14:creationId xmlns:p14="http://schemas.microsoft.com/office/powerpoint/2010/main" val="40201550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endCondLst>
                                    <p:cond evt="onNext" delay="0">
                                      <p:tgtEl>
                                        <p:sldTgt/>
                                      </p:tgtEl>
                                    </p:cond>
                                  </p:endCondLst>
                                  <p:childTnLst>
                                    <p:animScale>
                                      <p:cBhvr>
                                        <p:cTn id="6" dur="2000" fill="hold"/>
                                        <p:tgtEl>
                                          <p:spTgt spid="4"/>
                                        </p:tgtEl>
                                      </p:cBhvr>
                                      <p:by x="150000" y="150000"/>
                                    </p:animScale>
                                  </p:childTnLst>
                                </p:cTn>
                              </p:par>
                            </p:childTnLst>
                          </p:cTn>
                        </p:par>
                        <p:par>
                          <p:cTn id="7" fill="hold">
                            <p:stCondLst>
                              <p:cond delay="2000"/>
                            </p:stCondLst>
                            <p:childTnLst>
                              <p:par>
                                <p:cTn id="8" presetID="1" presetClass="mediacall" presetSubtype="0" fill="hold" nodeType="afterEffect">
                                  <p:stCondLst>
                                    <p:cond delay="0"/>
                                  </p:stCondLst>
                                  <p:childTnLst>
                                    <p:cmd type="call" cmd="playFrom(0.0)">
                                      <p:cBhvr>
                                        <p:cTn id="9"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1212" numSld="999" showWhenStopped="0">
                <p:cTn id="10" repeatCount="indefinite" fill="hold" display="0">
                  <p:stCondLst>
                    <p:cond delay="indefinite"/>
                  </p:stCondLst>
                  <p:endCondLst>
                    <p:cond evt="onStopAudio" delay="0">
                      <p:tgtEl>
                        <p:sldTgt/>
                      </p:tgtEl>
                    </p:cond>
                  </p:endCondLst>
                </p:cTn>
                <p:tgtEl>
                  <p:spTgt spid="5"/>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rotWithShape="1">
          <a:blip r:embed="rId3"/>
          <a:srcRect t="53920"/>
          <a:stretch/>
        </p:blipFill>
        <p:spPr>
          <a:xfrm>
            <a:off x="0" y="2669360"/>
            <a:ext cx="9144000" cy="2474140"/>
          </a:xfrm>
          <a:prstGeom prst="rect">
            <a:avLst/>
          </a:prstGeom>
        </p:spPr>
      </p:pic>
      <p:sp>
        <p:nvSpPr>
          <p:cNvPr id="5" name="TextBox 4"/>
          <p:cNvSpPr txBox="1"/>
          <p:nvPr/>
        </p:nvSpPr>
        <p:spPr>
          <a:xfrm>
            <a:off x="2350285" y="545702"/>
            <a:ext cx="6348574" cy="2123658"/>
          </a:xfrm>
          <a:prstGeom prst="rect">
            <a:avLst/>
          </a:prstGeom>
          <a:noFill/>
        </p:spPr>
        <p:txBody>
          <a:bodyPr wrap="square" rtlCol="0">
            <a:spAutoFit/>
          </a:bodyPr>
          <a:lstStyle/>
          <a:p>
            <a:pPr algn="ctr"/>
            <a:r>
              <a:rPr lang="en-US" sz="6600" dirty="0">
                <a:solidFill>
                  <a:schemeClr val="accent5">
                    <a:lumMod val="25000"/>
                  </a:schemeClr>
                </a:solidFill>
                <a:latin typeface="UTM Cookies" panose="02040603050506020204" pitchFamily="18" charset="0"/>
              </a:rPr>
              <a:t>CHÚC CÁC BẠN HỌC TỐT</a:t>
            </a:r>
          </a:p>
        </p:txBody>
      </p:sp>
      <p:pic>
        <p:nvPicPr>
          <p:cNvPr id="6" name="Graphic 5">
            <a:extLst>
              <a:ext uri="{FF2B5EF4-FFF2-40B4-BE49-F238E27FC236}">
                <a16:creationId xmlns:a16="http://schemas.microsoft.com/office/drawing/2014/main" id="{F6BAEFD5-B0EC-4AF7-B9A6-61820620551F}"/>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b="44887"/>
          <a:stretch/>
        </p:blipFill>
        <p:spPr>
          <a:xfrm>
            <a:off x="445141" y="928687"/>
            <a:ext cx="2373446" cy="4211738"/>
          </a:xfrm>
          <a:prstGeom prst="rect">
            <a:avLst/>
          </a:prstGeom>
        </p:spPr>
      </p:pic>
    </p:spTree>
    <p:extLst>
      <p:ext uri="{BB962C8B-B14F-4D97-AF65-F5344CB8AC3E}">
        <p14:creationId xmlns:p14="http://schemas.microsoft.com/office/powerpoint/2010/main" val="37477617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ox(in)">
                                      <p:cBhvr>
                                        <p:cTn id="7" dur="2000"/>
                                        <p:tgtEl>
                                          <p:spTgt spid="15"/>
                                        </p:tgtEl>
                                      </p:cBhvr>
                                    </p:animEffect>
                                  </p:childTnLst>
                                </p:cTn>
                              </p:par>
                            </p:childTnLst>
                          </p:cTn>
                        </p:par>
                        <p:par>
                          <p:cTn id="8" fill="hold">
                            <p:stCondLst>
                              <p:cond delay="2000"/>
                            </p:stCondLst>
                            <p:childTnLst>
                              <p:par>
                                <p:cTn id="9" presetID="31"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subTnLst>
                                    <p:audio>
                                      <p:cMediaNode>
                                        <p:cTn display="0" masterRel="sameClick">
                                          <p:stCondLst>
                                            <p:cond evt="begin" delay="0">
                                              <p:tn val="9"/>
                                            </p:cond>
                                          </p:stCondLst>
                                          <p:endCondLst>
                                            <p:cond evt="onStopAudio" delay="0">
                                              <p:tgtEl>
                                                <p:sldTgt/>
                                              </p:tgtEl>
                                            </p:cond>
                                          </p:endCondLst>
                                        </p:cTn>
                                        <p:tgtEl>
                                          <p:sndTgt r:embed="rId2" name="chimes.wav"/>
                                        </p:tgtEl>
                                      </p:cMediaNode>
                                    </p:audio>
                                  </p:subTnLst>
                                </p:cTn>
                              </p:par>
                              <p:par>
                                <p:cTn id="15" presetID="6" presetClass="emph" presetSubtype="0" repeatCount="indefinite" fill="hold" nodeType="withEffect">
                                  <p:stCondLst>
                                    <p:cond delay="0"/>
                                  </p:stCondLst>
                                  <p:endCondLst>
                                    <p:cond evt="onNext" delay="0">
                                      <p:tgtEl>
                                        <p:sldTgt/>
                                      </p:tgtEl>
                                    </p:cond>
                                  </p:endCondLst>
                                  <p:childTnLst>
                                    <p:animScale>
                                      <p:cBhvr>
                                        <p:cTn id="16"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Who's Who Game by Slidesgo">
  <a:themeElements>
    <a:clrScheme name="Simple Light">
      <a:dk1>
        <a:srgbClr val="000000"/>
      </a:dk1>
      <a:lt1>
        <a:srgbClr val="FFFFFF"/>
      </a:lt1>
      <a:dk2>
        <a:srgbClr val="595959"/>
      </a:dk2>
      <a:lt2>
        <a:srgbClr val="EEEEEE"/>
      </a:lt2>
      <a:accent1>
        <a:srgbClr val="FF8888"/>
      </a:accent1>
      <a:accent2>
        <a:srgbClr val="CFD690"/>
      </a:accent2>
      <a:accent3>
        <a:srgbClr val="46AA9E"/>
      </a:accent3>
      <a:accent4>
        <a:srgbClr val="0B443D"/>
      </a:accent4>
      <a:accent5>
        <a:srgbClr val="F4EAD7"/>
      </a:accent5>
      <a:accent6>
        <a:srgbClr val="F8F4EC"/>
      </a:accent6>
      <a:hlink>
        <a:srgbClr val="CE715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733</TotalTime>
  <Words>1496</Words>
  <Application>Microsoft Office PowerPoint</Application>
  <PresentationFormat>On-screen Show (16:9)</PresentationFormat>
  <Paragraphs>109</Paragraphs>
  <Slides>33</Slides>
  <Notes>4</Notes>
  <HiddenSlides>0</HiddenSlides>
  <MMClips>5</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UTM Cookies</vt:lpstr>
      <vt:lpstr>Wingdings</vt:lpstr>
      <vt:lpstr>Times New Roman</vt:lpstr>
      <vt:lpstr>Sriracha</vt:lpstr>
      <vt:lpstr>Bangers</vt:lpstr>
      <vt:lpstr>Arial</vt:lpstr>
      <vt:lpstr>Barlow</vt:lpstr>
      <vt:lpstr>Calibri</vt:lpstr>
      <vt:lpstr>Who's Who Game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huong</dc:creator>
  <dc:description>9Slide.vn</dc:description>
  <cp:lastModifiedBy>Hương</cp:lastModifiedBy>
  <cp:revision>52</cp:revision>
  <dcterms:modified xsi:type="dcterms:W3CDTF">2024-09-17T23:56:05Z</dcterms:modified>
  <cp:category>9Slide.vn</cp:category>
</cp:coreProperties>
</file>