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6" r:id="rId5"/>
    <p:sldMasterId id="2147483708" r:id="rId6"/>
  </p:sldMasterIdLst>
  <p:notesMasterIdLst>
    <p:notesMasterId r:id="rId14"/>
  </p:notesMasterIdLst>
  <p:sldIdLst>
    <p:sldId id="297" r:id="rId7"/>
    <p:sldId id="391" r:id="rId8"/>
    <p:sldId id="392" r:id="rId9"/>
    <p:sldId id="394" r:id="rId10"/>
    <p:sldId id="395" r:id="rId11"/>
    <p:sldId id="316" r:id="rId12"/>
    <p:sldId id="400" r:id="rId13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17" autoAdjust="0"/>
    <p:restoredTop sz="79466" autoAdjust="0"/>
  </p:normalViewPr>
  <p:slideViewPr>
    <p:cSldViewPr snapToGrid="0">
      <p:cViewPr varScale="1">
        <p:scale>
          <a:sx n="70" d="100"/>
          <a:sy n="70" d="100"/>
        </p:scale>
        <p:origin x="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FB118-28A1-44DA-9BA8-484EC8FB7886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EDDB5-41CB-4B77-8F93-610B1B72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6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1763-36D2-0BA1-86C4-2F531E9EB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3AB3D-5488-4EED-23F1-2F7058981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70706-0FCB-6B60-C626-F871D956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3683A-3420-C478-CF17-890CF5A9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53070-5A0B-A677-84F6-3578431CE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3">
            <a:extLst>
              <a:ext uri="{FF2B5EF4-FFF2-40B4-BE49-F238E27FC236}">
                <a16:creationId xmlns:a16="http://schemas.microsoft.com/office/drawing/2014/main" id="{8AB6A34B-2D72-1F81-2097-08D42D1F5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6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6B0A7-942A-9BC6-F1F4-CE27EA96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F49D9-6BD9-92F0-D249-6C889FBD7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E3CE0-66C7-F8A9-BB90-80414F751A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6F8C-83A2-9996-5682-8EE875C5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46C6-89B6-F1B2-2B60-19A8BF89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5A9EE-DEC6-D542-4313-995A21DF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1B717-C74D-56C0-C596-F26780955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D912B-41EF-1773-BEE5-D8BD792D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0A408-C767-5DBA-6E48-87CCC4C4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5A666-6E5D-42B0-42D0-A4C3911D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5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85AAD-CAAC-650E-242B-12C989314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5929F-8A2E-6C39-C33D-CFD97ECD2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3548E-23B4-DB28-9DB7-9F724ECF1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0C58C-4A9C-936E-E25C-782EE78E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1F649-1788-444B-F271-4FDF20DB5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30056-FF60-3973-A03D-25C08643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0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7361-8897-7FA2-F7FF-6AC3CC6C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C27EF-25F7-4BC9-F8A9-E5B57086F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51AA6-795C-CF27-CA42-E2669657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BA224-AB09-922D-26EF-C813874CB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46D65A-FF53-638E-5B4B-93908CAEB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FDBF8-3221-EA21-9CC1-04AC9DB7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6C18FA-094A-E15F-742C-72D06DBF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692F0C-B2B5-AFF8-E4C2-6CC377C5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0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987ADC-4D48-B2F9-FAC9-27FB4A96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3E181-185E-259B-3759-418E6CC1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B475F-E9C0-8ECD-BED0-299DEA19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A60954D4-8E71-65DB-7171-E78E6B0862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7653"/>
            <a:ext cx="12192000" cy="740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6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FE3FA-3BAA-6FD1-DCBE-883DE09D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78017-7334-5D56-867A-3C2EDABE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A284E-421C-B8F2-629C-6F4C45D5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7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0B5E-1E9B-B598-BA62-59BCE173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E9811-DCB3-C542-741C-374B251B8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C3F91-03FC-D08E-6A57-5170C4FC3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865B7-0AAE-99E0-554E-90E59E95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BD3DF-420C-A853-6CDF-2BE44061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1902A-D0C6-F75E-45CF-716C4BDE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4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26E1-AE18-96B0-C300-460BF6A6E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4318A2-DBD0-CF29-FCBC-1ED6F3E29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5E84D-3280-E478-7633-801EF7D72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5B8E8-1503-0CE5-A794-A12630E445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344CD-1C64-0B48-DD0A-7B6BF90D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CCF6C-446C-7CA6-39B6-43F0AB7B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1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AE7BA-D3AE-A751-24A7-60075B80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AD82E-24C0-CE52-330C-C8534EE13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7B04E-AD9D-764D-C72B-2CA30FB3AD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57242-8A27-DABB-7B46-0A22D0F4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9763C-097D-F0C7-2523-647E5562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4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BE7D24-5754-A5EC-D748-B06DCE9BB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F7589-86E3-3CDD-4097-53ECEC0CF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55149-7A0B-E7E9-16A9-210555AC6C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4A6A72-1E61-4229-B982-FF8DCC04C14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C55FE-10E4-1BD0-EC45-4EE7A6CC0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0A319-B488-C484-5F23-18D760A0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14F41-5932-4B73-B8DA-EFC4390B0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B71A-B2C0-69C5-37AA-74A2DF28F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C2A1B-64C8-BCE0-C300-713B25F6E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DA98-A9B2-F009-4E70-5D639D9FF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3B181-4CDA-2408-CF03-6BA31912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34352-12DD-BE00-35B7-2E07546C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0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6BF3-732D-4FD3-0076-1E0CCF9B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0488-B80A-BAE7-9E61-313AB7BE7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D4E9B-D6CC-379B-BE63-E9FD5D12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19D8-9E8E-64BB-9FAD-8D46B99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9F57D-6E97-ECCB-B91D-D0E1B58A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63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2434-89CA-C4CA-887A-15F2DE3C4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7FED6-7FEC-C924-5FA5-21C1A0BAD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4DA8-4069-590B-915D-4AB7E79E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B64E6-0D87-C6DF-AC23-E0309C2B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8869C-7E6A-0821-25A6-E1587C25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63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0B73-92A2-C343-F149-25D26EB4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C740A-1D65-A995-76E8-32CEB0E53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0087F-50AC-8CA0-1139-6CFF36CD6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74C9A-A211-A9B2-2729-099E6D7E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06B3A-993A-E6BF-7E1A-C7A3F0A7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C437C-1B6C-369F-609F-C96635CD9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20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3863-6E22-A917-2CA3-C30FACCE4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307A-60FC-98F1-E52A-5232B5746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9077F-6378-BFED-F83D-F0699D2F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747AC-AEA8-3226-707A-E02151B74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2520A-EA8C-5D43-CD42-93DA7716B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D0F7D-A3D2-AE7B-AE06-5A635559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CF21A-40DA-A9C2-5764-3F54D0E3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2C231-0441-AC0D-DA5C-320F89B1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82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0735-ACDE-244E-C64A-DA2374C2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FEB5A-4178-4772-1ECF-AD5D1613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85C9E-8754-B9BE-942F-6B4AC8060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0AACA-2C5F-F034-1F04-0432A17C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31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A3B11-D789-5199-E039-6157AF38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E180F-DD26-0667-BCA4-0AA8BD10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BE042-DA17-D242-8FD5-0BAE3015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44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25D94-9870-9457-5FEC-0D6CD15B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9FFB-6519-A997-45CA-29AF9C3AB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3DBF9-426E-74FA-203A-D85AB58CF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24DC4-873C-C383-6F2B-ECACBE4A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0528F-89C8-849A-574E-51BC3855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E039B-9600-C032-16D9-668C81CF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06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5A24-6CD2-DDAA-79E1-747A20D72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EE43C-189B-7911-2C31-112AB5F89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3C87F-0D75-ED8E-0DCA-622E3ED06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E88E3-51F5-6A88-F45E-313BA2B3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F91B-0F1C-2368-401A-831BA0FC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89E1F-4CB5-4AFE-71BF-92A6D03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78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6DE4-5331-5329-17E8-8F7DE02C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65800-7AE0-5E08-FA76-21E849516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44175-9D06-1E34-1409-6D3A0DFF8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94240-5D78-D991-3A8F-3C0BC093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FAB50-941E-6B27-7ECA-8CFA6E44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9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246597-0D5D-B046-2326-49B1098A6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45311-CFE3-E583-B402-7AC075BD5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740F-5446-F528-CCF7-0284516B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0D958-9D3F-F166-AB06-DCC92549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72736-1C3D-6305-3875-C09F8B50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53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>
            <a:extLst>
              <a:ext uri="{FF2B5EF4-FFF2-40B4-BE49-F238E27FC236}">
                <a16:creationId xmlns:a16="http://schemas.microsoft.com/office/drawing/2014/main" id="{61886466-2EBA-4C8E-A249-C34FE2500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38906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327901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614656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683366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542482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0265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3293" y="1741407"/>
            <a:ext cx="8903590" cy="4877537"/>
          </a:xfrm>
          <a:prstGeom prst="rect">
            <a:avLst/>
          </a:prstGeom>
          <a:solidFill>
            <a:schemeClr val="bg1">
              <a:alpha val="83000"/>
            </a:schemeClr>
          </a:solidFill>
          <a:ln w="76200">
            <a:prstDash val="dash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06E1CDC1-C0CC-4227-9914-AF3AFCB64738}"/>
              </a:ext>
            </a:extLst>
          </p:cNvPr>
          <p:cNvSpPr/>
          <p:nvPr userDrawn="1"/>
        </p:nvSpPr>
        <p:spPr>
          <a:xfrm>
            <a:off x="572291" y="360973"/>
            <a:ext cx="10574562" cy="92723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57150">
            <a:solidFill>
              <a:srgbClr val="F2785B"/>
            </a:solidFill>
            <a:prstDash val="lg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杨任东竹石体-Regular" panose="02000000000000000000" pitchFamily="2" charset="-122"/>
            </a:endParaRPr>
          </a:p>
        </p:txBody>
      </p:sp>
      <p:pic>
        <p:nvPicPr>
          <p:cNvPr id="8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8959" flipV="1">
            <a:off x="149153" y="872388"/>
            <a:ext cx="1175639" cy="380489"/>
          </a:xfrm>
          <a:prstGeom prst="rect">
            <a:avLst/>
          </a:prstGeom>
        </p:spPr>
      </p:pic>
      <p:pic>
        <p:nvPicPr>
          <p:cNvPr id="9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35568" flipV="1">
            <a:off x="10373642" y="301916"/>
            <a:ext cx="1175639" cy="380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42" y="189422"/>
            <a:ext cx="1704141" cy="155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49" y="4220652"/>
            <a:ext cx="2312343" cy="25981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4" b="54105"/>
          <a:stretch/>
        </p:blipFill>
        <p:spPr>
          <a:xfrm flipV="1">
            <a:off x="-410663" y="-22794"/>
            <a:ext cx="5743933" cy="933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73" y="492160"/>
            <a:ext cx="5319858" cy="4762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18347B-6956-49E0-B52A-6CB2CAC4E6EB}"/>
              </a:ext>
            </a:extLst>
          </p:cNvPr>
          <p:cNvSpPr txBox="1"/>
          <p:nvPr userDrawn="1"/>
        </p:nvSpPr>
        <p:spPr>
          <a:xfrm>
            <a:off x="11092019" y="4974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Segoe Script" panose="030B0504020000000003" pitchFamily="66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246888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3293" y="1741407"/>
            <a:ext cx="8903590" cy="4877537"/>
          </a:xfrm>
          <a:prstGeom prst="rect">
            <a:avLst/>
          </a:prstGeom>
          <a:solidFill>
            <a:schemeClr val="bg1">
              <a:alpha val="83000"/>
            </a:schemeClr>
          </a:solidFill>
          <a:ln w="76200">
            <a:prstDash val="dash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06E1CDC1-C0CC-4227-9914-AF3AFCB64738}"/>
              </a:ext>
            </a:extLst>
          </p:cNvPr>
          <p:cNvSpPr/>
          <p:nvPr userDrawn="1"/>
        </p:nvSpPr>
        <p:spPr>
          <a:xfrm>
            <a:off x="572291" y="360973"/>
            <a:ext cx="10574562" cy="92723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57150">
            <a:solidFill>
              <a:srgbClr val="F2785B"/>
            </a:solidFill>
            <a:prstDash val="lg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杨任东竹石体-Regular" panose="02000000000000000000" pitchFamily="2" charset="-122"/>
            </a:endParaRPr>
          </a:p>
        </p:txBody>
      </p:sp>
      <p:pic>
        <p:nvPicPr>
          <p:cNvPr id="8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8959" flipV="1">
            <a:off x="149153" y="872388"/>
            <a:ext cx="1175639" cy="380489"/>
          </a:xfrm>
          <a:prstGeom prst="rect">
            <a:avLst/>
          </a:prstGeom>
        </p:spPr>
      </p:pic>
      <p:pic>
        <p:nvPicPr>
          <p:cNvPr id="9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35568" flipV="1">
            <a:off x="10373642" y="301916"/>
            <a:ext cx="1175639" cy="380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42" y="189422"/>
            <a:ext cx="1704141" cy="155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49" y="4220652"/>
            <a:ext cx="2312343" cy="25981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4" b="54105"/>
          <a:stretch/>
        </p:blipFill>
        <p:spPr>
          <a:xfrm flipV="1">
            <a:off x="-410663" y="-22794"/>
            <a:ext cx="5743933" cy="933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73" y="492160"/>
            <a:ext cx="5319858" cy="4762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18347B-6956-49E0-B52A-6CB2CAC4E6EB}"/>
              </a:ext>
            </a:extLst>
          </p:cNvPr>
          <p:cNvSpPr txBox="1"/>
          <p:nvPr userDrawn="1"/>
        </p:nvSpPr>
        <p:spPr>
          <a:xfrm>
            <a:off x="11092019" y="4974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Segoe Script" panose="030B0504020000000003" pitchFamily="66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837369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3293" y="1741407"/>
            <a:ext cx="8903590" cy="4877537"/>
          </a:xfrm>
          <a:prstGeom prst="rect">
            <a:avLst/>
          </a:prstGeom>
          <a:solidFill>
            <a:schemeClr val="bg1">
              <a:alpha val="83000"/>
            </a:schemeClr>
          </a:solidFill>
          <a:ln w="76200">
            <a:prstDash val="dash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06E1CDC1-C0CC-4227-9914-AF3AFCB64738}"/>
              </a:ext>
            </a:extLst>
          </p:cNvPr>
          <p:cNvSpPr/>
          <p:nvPr userDrawn="1"/>
        </p:nvSpPr>
        <p:spPr>
          <a:xfrm>
            <a:off x="572291" y="360973"/>
            <a:ext cx="10574562" cy="92723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57150">
            <a:solidFill>
              <a:srgbClr val="F2785B"/>
            </a:solidFill>
            <a:prstDash val="lg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杨任东竹石体-Regular" panose="02000000000000000000" pitchFamily="2" charset="-122"/>
            </a:endParaRPr>
          </a:p>
        </p:txBody>
      </p:sp>
      <p:pic>
        <p:nvPicPr>
          <p:cNvPr id="8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8959" flipV="1">
            <a:off x="149153" y="872388"/>
            <a:ext cx="1175639" cy="380489"/>
          </a:xfrm>
          <a:prstGeom prst="rect">
            <a:avLst/>
          </a:prstGeom>
        </p:spPr>
      </p:pic>
      <p:pic>
        <p:nvPicPr>
          <p:cNvPr id="9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35568" flipV="1">
            <a:off x="10373642" y="301916"/>
            <a:ext cx="1175639" cy="380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42" y="189422"/>
            <a:ext cx="1704141" cy="155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49" y="4220652"/>
            <a:ext cx="2312343" cy="25981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4" b="54105"/>
          <a:stretch/>
        </p:blipFill>
        <p:spPr>
          <a:xfrm flipV="1">
            <a:off x="-410663" y="-22794"/>
            <a:ext cx="5743933" cy="933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73" y="492160"/>
            <a:ext cx="5319858" cy="4762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18347B-6956-49E0-B52A-6CB2CAC4E6EB}"/>
              </a:ext>
            </a:extLst>
          </p:cNvPr>
          <p:cNvSpPr txBox="1"/>
          <p:nvPr userDrawn="1"/>
        </p:nvSpPr>
        <p:spPr>
          <a:xfrm>
            <a:off x="11092019" y="4974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Segoe Script" panose="030B0504020000000003" pitchFamily="66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8090897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63293" y="1741407"/>
            <a:ext cx="8903590" cy="4877537"/>
          </a:xfrm>
          <a:prstGeom prst="rect">
            <a:avLst/>
          </a:prstGeom>
          <a:solidFill>
            <a:schemeClr val="bg1">
              <a:alpha val="83000"/>
            </a:schemeClr>
          </a:solidFill>
          <a:ln w="76200">
            <a:prstDash val="dashDot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06E1CDC1-C0CC-4227-9914-AF3AFCB64738}"/>
              </a:ext>
            </a:extLst>
          </p:cNvPr>
          <p:cNvSpPr/>
          <p:nvPr userDrawn="1"/>
        </p:nvSpPr>
        <p:spPr>
          <a:xfrm>
            <a:off x="572291" y="360973"/>
            <a:ext cx="10574562" cy="92723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57150">
            <a:solidFill>
              <a:srgbClr val="F2785B"/>
            </a:solidFill>
            <a:prstDash val="lg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ea typeface="杨任东竹石体-Regular" panose="02000000000000000000" pitchFamily="2" charset="-122"/>
            </a:endParaRPr>
          </a:p>
        </p:txBody>
      </p:sp>
      <p:pic>
        <p:nvPicPr>
          <p:cNvPr id="8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8959" flipV="1">
            <a:off x="149153" y="872388"/>
            <a:ext cx="1175639" cy="380489"/>
          </a:xfrm>
          <a:prstGeom prst="rect">
            <a:avLst/>
          </a:prstGeom>
        </p:spPr>
      </p:pic>
      <p:pic>
        <p:nvPicPr>
          <p:cNvPr id="9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35568" flipV="1">
            <a:off x="10373642" y="301916"/>
            <a:ext cx="1175639" cy="3804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42" y="189422"/>
            <a:ext cx="1704141" cy="155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49" y="4220652"/>
            <a:ext cx="2312343" cy="25981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4" b="54105"/>
          <a:stretch/>
        </p:blipFill>
        <p:spPr>
          <a:xfrm flipV="1">
            <a:off x="-410663" y="-22794"/>
            <a:ext cx="5743933" cy="933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73" y="492160"/>
            <a:ext cx="5319858" cy="4762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18347B-6956-49E0-B52A-6CB2CAC4E6EB}"/>
              </a:ext>
            </a:extLst>
          </p:cNvPr>
          <p:cNvSpPr txBox="1"/>
          <p:nvPr userDrawn="1"/>
        </p:nvSpPr>
        <p:spPr>
          <a:xfrm>
            <a:off x="11092019" y="49746"/>
            <a:ext cx="1099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Segoe Script" panose="030B0504020000000003" pitchFamily="66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962118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221893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3FB761-B3F0-4EEF-A476-27C2809F41E6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01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B3BD3F82-3BC7-D9E5-D21A-5A66DAF0BBE1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4811E8-75A1-F9D4-2EF9-5061496DEEF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720" y="2800665"/>
            <a:ext cx="1961823" cy="19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1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Slide.vn - 2019">
            <a:extLst>
              <a:ext uri="{FF2B5EF4-FFF2-40B4-BE49-F238E27FC236}">
                <a16:creationId xmlns:a16="http://schemas.microsoft.com/office/drawing/2014/main" id="{895B907E-BBA4-E40E-310D-D7A3ABB7D383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00A175-7B96-E1A6-F9B5-E909D76C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D9879-89DA-ECE5-1209-207E7B580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DE821-4A23-8FB8-970F-019958DD4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C7F55-7006-492B-B892-8D388F945A90}" type="datetimeFigureOut">
              <a:rPr lang="en-US" smtClean="0"/>
              <a:t>11/10/2024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1AF6E-B329-0403-786C-8A261BAE4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9A341-8824-4CD5-007A-C8567FB8D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E97D61-6AA8-A00E-92D1-9B2F7B0DFB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61351" y="2446703"/>
            <a:ext cx="1961823" cy="19645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208936-E44F-3BFA-ACB6-75D069C1631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933" y="1825625"/>
            <a:ext cx="1961823" cy="19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1EA51B5A-DEBE-0E76-50C4-EEEE9AA3F2CF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61886466-2EBA-4C8E-A249-C34FE2500B2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334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72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150.png"/><Relationship Id="rId4" Type="http://schemas.openxmlformats.org/officeDocument/2006/relationships/image" Target="../media/image18.jp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jp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jp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14.png"/><Relationship Id="rId18" Type="http://schemas.openxmlformats.org/officeDocument/2006/relationships/image" Target="../media/image39.png"/><Relationship Id="rId3" Type="http://schemas.openxmlformats.org/officeDocument/2006/relationships/image" Target="../media/image30.png"/><Relationship Id="rId21" Type="http://schemas.openxmlformats.org/officeDocument/2006/relationships/image" Target="../media/image41.png"/><Relationship Id="rId7" Type="http://schemas.openxmlformats.org/officeDocument/2006/relationships/image" Target="../media/image34.png"/><Relationship Id="rId12" Type="http://schemas.openxmlformats.org/officeDocument/2006/relationships/image" Target="../media/image13.png"/><Relationship Id="rId17" Type="http://schemas.openxmlformats.org/officeDocument/2006/relationships/image" Target="../media/image38.png"/><Relationship Id="rId2" Type="http://schemas.openxmlformats.org/officeDocument/2006/relationships/image" Target="../media/image5.png"/><Relationship Id="rId16" Type="http://schemas.openxmlformats.org/officeDocument/2006/relationships/image" Target="../media/image37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24" Type="http://schemas.microsoft.com/office/2007/relationships/hdphoto" Target="../media/hdphoto9.wdp"/><Relationship Id="rId5" Type="http://schemas.openxmlformats.org/officeDocument/2006/relationships/image" Target="../media/image32.png"/><Relationship Id="rId15" Type="http://schemas.openxmlformats.org/officeDocument/2006/relationships/image" Target="../media/image11.png"/><Relationship Id="rId23" Type="http://schemas.openxmlformats.org/officeDocument/2006/relationships/image" Target="../media/image42.png"/><Relationship Id="rId10" Type="http://schemas.microsoft.com/office/2007/relationships/hdphoto" Target="../media/hdphoto6.wdp"/><Relationship Id="rId19" Type="http://schemas.microsoft.com/office/2007/relationships/hdphoto" Target="../media/hdphoto7.wdp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microsoft.com/office/2007/relationships/hdphoto" Target="../media/hdphoto2.wdp"/><Relationship Id="rId22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FA6B179-BB48-447A-9B82-C29028042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4409" y="-74909"/>
            <a:ext cx="8746671" cy="6932909"/>
          </a:xfrm>
          <a:prstGeom prst="rect">
            <a:avLst/>
          </a:prstGeom>
        </p:spPr>
      </p:pic>
      <p:grpSp>
        <p:nvGrpSpPr>
          <p:cNvPr id="6" name="组合 12">
            <a:extLst>
              <a:ext uri="{FF2B5EF4-FFF2-40B4-BE49-F238E27FC236}">
                <a16:creationId xmlns:a16="http://schemas.microsoft.com/office/drawing/2014/main" id="{02A769C6-8039-454B-B113-6DA16BAF6585}"/>
              </a:ext>
            </a:extLst>
          </p:cNvPr>
          <p:cNvGrpSpPr/>
          <p:nvPr/>
        </p:nvGrpSpPr>
        <p:grpSpPr>
          <a:xfrm>
            <a:off x="5947671" y="202984"/>
            <a:ext cx="5808000" cy="4398305"/>
            <a:chOff x="2123202" y="873043"/>
            <a:chExt cx="5808000" cy="439830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F03D826-6368-43AE-A7C5-4D4386EEF718}"/>
                </a:ext>
              </a:extLst>
            </p:cNvPr>
            <p:cNvGrpSpPr/>
            <p:nvPr/>
          </p:nvGrpSpPr>
          <p:grpSpPr>
            <a:xfrm>
              <a:off x="2123202" y="919209"/>
              <a:ext cx="5808000" cy="4352139"/>
              <a:chOff x="3290057" y="1070747"/>
              <a:chExt cx="5808000" cy="4352139"/>
            </a:xfrm>
          </p:grpSpPr>
          <p:sp>
            <p:nvSpPr>
              <p:cNvPr id="11" name="矩形 7">
                <a:extLst>
                  <a:ext uri="{FF2B5EF4-FFF2-40B4-BE49-F238E27FC236}">
                    <a16:creationId xmlns:a16="http://schemas.microsoft.com/office/drawing/2014/main" id="{BB1DF911-5363-40C4-9836-3A8A50229085}"/>
                  </a:ext>
                </a:extLst>
              </p:cNvPr>
              <p:cNvSpPr/>
              <p:nvPr/>
            </p:nvSpPr>
            <p:spPr>
              <a:xfrm>
                <a:off x="3771007" y="1083236"/>
                <a:ext cx="5282215" cy="433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800" b="1" i="0" u="none" strike="noStrike" kern="1200" cap="none" spc="0" normalizeH="0" baseline="0" noProof="0" dirty="0">
                    <a:ln w="152400">
                      <a:solidFill>
                        <a:prstClr val="white"/>
                      </a:solidFill>
                    </a:ln>
                    <a:solidFill>
                      <a:prstClr val="white"/>
                    </a:solidFill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UVN Bai Sau Nang" panose="04030905020802020C03" pitchFamily="82" charset="0"/>
                    <a:ea typeface="字魂27号-布丁体" panose="00000505000000000000" pitchFamily="2" charset="-122"/>
                    <a:cs typeface="+mn-cs"/>
                  </a:rPr>
                  <a:t>KHỞI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800" b="1" i="0" u="none" strike="noStrike" kern="1200" cap="none" spc="0" normalizeH="0" baseline="0" noProof="0" dirty="0">
                    <a:ln w="152400">
                      <a:solidFill>
                        <a:prstClr val="white"/>
                      </a:solidFill>
                    </a:ln>
                    <a:solidFill>
                      <a:prstClr val="white"/>
                    </a:solidFill>
                    <a:effectLst>
                      <a:innerShdw blurRad="63500" dist="50800" dir="135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UVN Bai Sau Nang" panose="04030905020802020C03" pitchFamily="82" charset="0"/>
                    <a:ea typeface="字魂27号-布丁体" panose="00000505000000000000" pitchFamily="2" charset="-122"/>
                    <a:cs typeface="+mn-cs"/>
                  </a:rPr>
                  <a:t>DỘNG</a:t>
                </a:r>
                <a:endParaRPr kumimoji="0" lang="zh-CN" altLang="en-US" sz="13800" b="1" i="0" u="none" strike="noStrike" kern="1200" cap="none" spc="0" normalizeH="0" baseline="0" noProof="0" dirty="0">
                  <a:ln w="1524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UVN Bai Sau Nang" panose="04030905020802020C03" pitchFamily="82" charset="0"/>
                  <a:ea typeface="字魂27号-布丁体" panose="00000505000000000000" pitchFamily="2" charset="-122"/>
                  <a:cs typeface="+mn-cs"/>
                </a:endParaRPr>
              </a:p>
            </p:txBody>
          </p:sp>
          <p:sp>
            <p:nvSpPr>
              <p:cNvPr id="12" name="矩形 8">
                <a:extLst>
                  <a:ext uri="{FF2B5EF4-FFF2-40B4-BE49-F238E27FC236}">
                    <a16:creationId xmlns:a16="http://schemas.microsoft.com/office/drawing/2014/main" id="{A171BF52-FE1D-4699-BCA1-B606EA2C7F9E}"/>
                  </a:ext>
                </a:extLst>
              </p:cNvPr>
              <p:cNvSpPr/>
              <p:nvPr/>
            </p:nvSpPr>
            <p:spPr>
              <a:xfrm>
                <a:off x="3290057" y="1070747"/>
                <a:ext cx="5808000" cy="433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UVN Bai Sau Nang" panose="04030905020802020C03" pitchFamily="82" charset="0"/>
                    <a:ea typeface="字魂27号-布丁体" panose="00000505000000000000" pitchFamily="2" charset="-122"/>
                    <a:cs typeface="+mn-cs"/>
                  </a:rPr>
                  <a:t>KHỞI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3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UVN Bai Sau Nang" panose="04030905020802020C03" pitchFamily="82" charset="0"/>
                    <a:ea typeface="字魂27号-布丁体" panose="00000505000000000000" pitchFamily="2" charset="-122"/>
                    <a:cs typeface="+mn-cs"/>
                  </a:rPr>
                  <a:t> ĐỘNG</a:t>
                </a:r>
                <a:endPara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UVN Bai Sau Nang" panose="04030905020802020C03" pitchFamily="82" charset="0"/>
                  <a:ea typeface="字魂27号-布丁体" panose="00000505000000000000" pitchFamily="2" charset="-122"/>
                  <a:cs typeface="+mn-cs"/>
                </a:endParaRPr>
              </a:p>
            </p:txBody>
          </p:sp>
        </p:grpSp>
        <p:grpSp>
          <p:nvGrpSpPr>
            <p:cNvPr id="8" name="组合 9">
              <a:extLst>
                <a:ext uri="{FF2B5EF4-FFF2-40B4-BE49-F238E27FC236}">
                  <a16:creationId xmlns:a16="http://schemas.microsoft.com/office/drawing/2014/main" id="{F343A2B9-1B18-49DF-B8C4-7312E3804A52}"/>
                </a:ext>
              </a:extLst>
            </p:cNvPr>
            <p:cNvGrpSpPr/>
            <p:nvPr/>
          </p:nvGrpSpPr>
          <p:grpSpPr>
            <a:xfrm>
              <a:off x="3583560" y="873043"/>
              <a:ext cx="184731" cy="2229592"/>
              <a:chOff x="3771007" y="1083236"/>
              <a:chExt cx="184731" cy="2229592"/>
            </a:xfrm>
          </p:grpSpPr>
          <p:sp>
            <p:nvSpPr>
              <p:cNvPr id="9" name="矩形 10">
                <a:extLst>
                  <a:ext uri="{FF2B5EF4-FFF2-40B4-BE49-F238E27FC236}">
                    <a16:creationId xmlns:a16="http://schemas.microsoft.com/office/drawing/2014/main" id="{B00B8D5B-3157-45AE-A80D-63BE1BD9C01A}"/>
                  </a:ext>
                </a:extLst>
              </p:cNvPr>
              <p:cNvSpPr/>
              <p:nvPr/>
            </p:nvSpPr>
            <p:spPr>
              <a:xfrm>
                <a:off x="3771007" y="1083236"/>
                <a:ext cx="184731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800" b="0" i="0" u="none" strike="noStrike" kern="1200" cap="none" spc="0" normalizeH="0" baseline="0" noProof="0" dirty="0">
                  <a:ln w="1524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UVN Bai Sau Nang" panose="04030905020802020C03" pitchFamily="82" charset="0"/>
                  <a:ea typeface="字魂27号-布丁体" panose="00000505000000000000" pitchFamily="2" charset="-122"/>
                  <a:cs typeface="+mn-cs"/>
                </a:endParaRPr>
              </a:p>
            </p:txBody>
          </p:sp>
          <p:sp>
            <p:nvSpPr>
              <p:cNvPr id="10" name="矩形 11">
                <a:extLst>
                  <a:ext uri="{FF2B5EF4-FFF2-40B4-BE49-F238E27FC236}">
                    <a16:creationId xmlns:a16="http://schemas.microsoft.com/office/drawing/2014/main" id="{1B239183-4810-41D9-BC0B-F530775A55FA}"/>
                  </a:ext>
                </a:extLst>
              </p:cNvPr>
              <p:cNvSpPr/>
              <p:nvPr/>
            </p:nvSpPr>
            <p:spPr>
              <a:xfrm>
                <a:off x="3771007" y="1096837"/>
                <a:ext cx="184731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gradFill flip="none" rotWithShape="1">
                    <a:gsLst>
                      <a:gs pos="67000">
                        <a:srgbClr val="5997D0"/>
                      </a:gs>
                      <a:gs pos="0">
                        <a:srgbClr val="FF99CC"/>
                      </a:gs>
                      <a:gs pos="100000">
                        <a:srgbClr val="8DC9ED"/>
                      </a:gs>
                    </a:gsLst>
                    <a:lin ang="5400000" scaled="1"/>
                    <a:tileRect/>
                  </a:gradFill>
                  <a:effectLst/>
                  <a:uLnTx/>
                  <a:uFillTx/>
                  <a:latin typeface="UVN Bai Sau Nang" panose="04030905020802020C03" pitchFamily="82" charset="0"/>
                  <a:ea typeface="字魂27号-布丁体" panose="00000505000000000000" pitchFamily="2" charset="-122"/>
                  <a:cs typeface="+mn-cs"/>
                </a:endParaRPr>
              </a:p>
            </p:txBody>
          </p:sp>
        </p:grpSp>
      </p:grpSp>
      <p:pic>
        <p:nvPicPr>
          <p:cNvPr id="21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7909">
            <a:off x="4237210" y="-304617"/>
            <a:ext cx="1775571" cy="16200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ECB41A-96D6-4312-A354-D268648DAB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450" b="96300" l="2450" r="49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1" t="75123" r="47607" b="1287"/>
          <a:stretch/>
        </p:blipFill>
        <p:spPr>
          <a:xfrm flipH="1">
            <a:off x="4053534" y="691585"/>
            <a:ext cx="1493880" cy="6871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78" t="-6668" r="2409" b="-4524"/>
          <a:stretch/>
        </p:blipFill>
        <p:spPr>
          <a:xfrm>
            <a:off x="-225076" y="-792989"/>
            <a:ext cx="5977000" cy="8238818"/>
          </a:xfrm>
          <a:prstGeom prst="ellipse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00" y="3904697"/>
            <a:ext cx="2027923" cy="171697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71113" flipH="1">
            <a:off x="9808372" y="-1283372"/>
            <a:ext cx="4180016" cy="2616069"/>
          </a:xfrm>
          <a:prstGeom prst="rect">
            <a:avLst/>
          </a:prstGeom>
        </p:spPr>
      </p:pic>
      <p:sp>
        <p:nvSpPr>
          <p:cNvPr id="15" name="Flowchart: Punched Tape 43"/>
          <p:cNvSpPr/>
          <p:nvPr/>
        </p:nvSpPr>
        <p:spPr>
          <a:xfrm>
            <a:off x="4503194" y="5972463"/>
            <a:ext cx="897736" cy="552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0218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Tác phẩm nghệ thuật của trẻ con, minh họa, hoa, phim hoạt hình&#10;&#10;Mô tả được tạo tự động">
            <a:extLst>
              <a:ext uri="{FF2B5EF4-FFF2-40B4-BE49-F238E27FC236}">
                <a16:creationId xmlns:a16="http://schemas.microsoft.com/office/drawing/2014/main" id="{B72025A0-A286-DC7C-442C-8231FBFCDA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DA67585-0F3B-8312-E97D-39452B8604C2}"/>
              </a:ext>
            </a:extLst>
          </p:cNvPr>
          <p:cNvSpPr/>
          <p:nvPr/>
        </p:nvSpPr>
        <p:spPr>
          <a:xfrm>
            <a:off x="573976" y="475180"/>
            <a:ext cx="10957624" cy="59764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8D4517D3-5E62-B48B-970D-13E0ED5C0E8C}"/>
              </a:ext>
            </a:extLst>
          </p:cNvPr>
          <p:cNvSpPr/>
          <p:nvPr/>
        </p:nvSpPr>
        <p:spPr>
          <a:xfrm>
            <a:off x="573976" y="228600"/>
            <a:ext cx="11132598" cy="6400800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 descr="A cartoon of a person holding her hand out&#10;&#10;Description automatically generated">
            <a:extLst>
              <a:ext uri="{FF2B5EF4-FFF2-40B4-BE49-F238E27FC236}">
                <a16:creationId xmlns:a16="http://schemas.microsoft.com/office/drawing/2014/main" id="{06D8C85B-637B-6472-D193-DCF80C9BC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11043" y="1140711"/>
            <a:ext cx="5717289" cy="5717289"/>
          </a:xfrm>
          <a:prstGeom prst="rect">
            <a:avLst/>
          </a:prstGeom>
        </p:spPr>
      </p:pic>
      <p:sp>
        <p:nvSpPr>
          <p:cNvPr id="24" name="Rectangle: Rounded Corners 18">
            <a:extLst>
              <a:ext uri="{FF2B5EF4-FFF2-40B4-BE49-F238E27FC236}">
                <a16:creationId xmlns:a16="http://schemas.microsoft.com/office/drawing/2014/main" id="{7EE3C8F1-9D0E-D0A0-8D53-DEA9A4ED7992}"/>
              </a:ext>
            </a:extLst>
          </p:cNvPr>
          <p:cNvSpPr/>
          <p:nvPr/>
        </p:nvSpPr>
        <p:spPr>
          <a:xfrm>
            <a:off x="4790507" y="4590899"/>
            <a:ext cx="622349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/>
              <p:nvPr/>
            </p:nvSpPr>
            <p:spPr>
              <a:xfrm>
                <a:off x="5546858" y="4709824"/>
                <a:ext cx="5012783" cy="847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60 000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e>
                      <m:sup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 60 ha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58" y="4709824"/>
                <a:ext cx="5012783" cy="847733"/>
              </a:xfrm>
              <a:prstGeom prst="rect">
                <a:avLst/>
              </a:prstGeom>
              <a:blipFill>
                <a:blip r:embed="rId6"/>
                <a:stretch>
                  <a:fillRect l="-5596" t="-13669" r="-4501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 descr="A yellow cloud with white border&#10;&#10;Description automatically generated">
            <a:extLst>
              <a:ext uri="{FF2B5EF4-FFF2-40B4-BE49-F238E27FC236}">
                <a16:creationId xmlns:a16="http://schemas.microsoft.com/office/drawing/2014/main" id="{54717543-A862-DAFB-DDDC-83BA83EBF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26" y="507539"/>
            <a:ext cx="4691180" cy="469118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688D064-106C-5C6B-8584-2C597B1330EF}"/>
              </a:ext>
            </a:extLst>
          </p:cNvPr>
          <p:cNvSpPr txBox="1"/>
          <p:nvPr/>
        </p:nvSpPr>
        <p:spPr>
          <a:xfrm>
            <a:off x="3814404" y="2073096"/>
            <a:ext cx="1023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Sai</a:t>
            </a:r>
          </a:p>
        </p:txBody>
      </p:sp>
      <p:pic>
        <p:nvPicPr>
          <p:cNvPr id="5" name="Picture 4" descr="A cartoon of a child writing in a book&#10;&#10;Description automatically generated">
            <a:extLst>
              <a:ext uri="{FF2B5EF4-FFF2-40B4-BE49-F238E27FC236}">
                <a16:creationId xmlns:a16="http://schemas.microsoft.com/office/drawing/2014/main" id="{BC362434-EB13-6FA3-0554-A361C4FB4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58" y="1406883"/>
            <a:ext cx="2644815" cy="2644815"/>
          </a:xfrm>
          <a:prstGeom prst="rect">
            <a:avLst/>
          </a:prstGeom>
        </p:spPr>
      </p:pic>
      <p:pic>
        <p:nvPicPr>
          <p:cNvPr id="6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A5654A80-5F29-1356-E762-FC57BE9FD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sp>
        <p:nvSpPr>
          <p:cNvPr id="8" name="Rectangle: Rounded Corners 18">
            <a:extLst>
              <a:ext uri="{FF2B5EF4-FFF2-40B4-BE49-F238E27FC236}">
                <a16:creationId xmlns:a16="http://schemas.microsoft.com/office/drawing/2014/main" id="{2BA9330D-5294-DE20-09BF-82C1F08B1308}"/>
              </a:ext>
            </a:extLst>
          </p:cNvPr>
          <p:cNvSpPr/>
          <p:nvPr/>
        </p:nvSpPr>
        <p:spPr>
          <a:xfrm>
            <a:off x="4781023" y="4571766"/>
            <a:ext cx="622349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C8BA20-3AD8-7F3C-74FB-B65641CE64CE}"/>
                  </a:ext>
                </a:extLst>
              </p:cNvPr>
              <p:cNvSpPr txBox="1"/>
              <p:nvPr/>
            </p:nvSpPr>
            <p:spPr>
              <a:xfrm>
                <a:off x="5537374" y="4690691"/>
                <a:ext cx="4700197" cy="847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60 000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e>
                      <m:sup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=  </a:t>
                </a: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ha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C8BA20-3AD8-7F3C-74FB-B65641CE6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374" y="4690691"/>
                <a:ext cx="4700197" cy="847733"/>
              </a:xfrm>
              <a:prstGeom prst="rect">
                <a:avLst/>
              </a:prstGeom>
              <a:blipFill>
                <a:blip r:embed="rId10"/>
                <a:stretch>
                  <a:fillRect l="-5837" t="-13571" r="-5058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82A36F6-AAC5-8C86-4BF9-56AA9AB703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3438" y="255779"/>
            <a:ext cx="6962235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9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4" grpId="0" animBg="1"/>
      <p:bldP spid="23" grpId="0"/>
      <p:bldP spid="31" grpId="0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Tác phẩm nghệ thuật của trẻ con, minh họa, hoa, phim hoạt hình&#10;&#10;Mô tả được tạo tự động">
            <a:extLst>
              <a:ext uri="{FF2B5EF4-FFF2-40B4-BE49-F238E27FC236}">
                <a16:creationId xmlns:a16="http://schemas.microsoft.com/office/drawing/2014/main" id="{B72025A0-A286-DC7C-442C-8231FBFCDA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DA67585-0F3B-8312-E97D-39452B8604C2}"/>
              </a:ext>
            </a:extLst>
          </p:cNvPr>
          <p:cNvSpPr/>
          <p:nvPr/>
        </p:nvSpPr>
        <p:spPr>
          <a:xfrm>
            <a:off x="573976" y="475180"/>
            <a:ext cx="10957624" cy="59764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8D4517D3-5E62-B48B-970D-13E0ED5C0E8C}"/>
              </a:ext>
            </a:extLst>
          </p:cNvPr>
          <p:cNvSpPr/>
          <p:nvPr/>
        </p:nvSpPr>
        <p:spPr>
          <a:xfrm>
            <a:off x="573976" y="228600"/>
            <a:ext cx="11132598" cy="6400800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 descr="A cartoon of a person holding her hand out&#10;&#10;Description automatically generated">
            <a:extLst>
              <a:ext uri="{FF2B5EF4-FFF2-40B4-BE49-F238E27FC236}">
                <a16:creationId xmlns:a16="http://schemas.microsoft.com/office/drawing/2014/main" id="{06D8C85B-637B-6472-D193-DCF80C9BC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11043" y="1140711"/>
            <a:ext cx="5717289" cy="5717289"/>
          </a:xfrm>
          <a:prstGeom prst="rect">
            <a:avLst/>
          </a:prstGeom>
        </p:spPr>
      </p:pic>
      <p:sp>
        <p:nvSpPr>
          <p:cNvPr id="24" name="Rectangle: Rounded Corners 18">
            <a:extLst>
              <a:ext uri="{FF2B5EF4-FFF2-40B4-BE49-F238E27FC236}">
                <a16:creationId xmlns:a16="http://schemas.microsoft.com/office/drawing/2014/main" id="{7EE3C8F1-9D0E-D0A0-8D53-DEA9A4ED7992}"/>
              </a:ext>
            </a:extLst>
          </p:cNvPr>
          <p:cNvSpPr/>
          <p:nvPr/>
        </p:nvSpPr>
        <p:spPr>
          <a:xfrm>
            <a:off x="4790507" y="4590899"/>
            <a:ext cx="622349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/>
              <p:nvPr/>
            </p:nvSpPr>
            <p:spPr>
              <a:xfrm>
                <a:off x="5546858" y="4709824"/>
                <a:ext cx="4839658" cy="847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 ha =  10 000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e>
                      <m:sup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58" y="4709824"/>
                <a:ext cx="4839658" cy="847733"/>
              </a:xfrm>
              <a:prstGeom prst="rect">
                <a:avLst/>
              </a:prstGeom>
              <a:blipFill>
                <a:blip r:embed="rId6"/>
                <a:stretch>
                  <a:fillRect l="-5793" t="-13669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 descr="A yellow cloud with white border&#10;&#10;Description automatically generated">
            <a:extLst>
              <a:ext uri="{FF2B5EF4-FFF2-40B4-BE49-F238E27FC236}">
                <a16:creationId xmlns:a16="http://schemas.microsoft.com/office/drawing/2014/main" id="{54717543-A862-DAFB-DDDC-83BA83EBF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26" y="507539"/>
            <a:ext cx="4691180" cy="469118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688D064-106C-5C6B-8584-2C597B1330EF}"/>
              </a:ext>
            </a:extLst>
          </p:cNvPr>
          <p:cNvSpPr txBox="1"/>
          <p:nvPr/>
        </p:nvSpPr>
        <p:spPr>
          <a:xfrm>
            <a:off x="3490462" y="2071375"/>
            <a:ext cx="1976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ĐÚNG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artoon of a child writing in a book&#10;&#10;Description automatically generated">
            <a:extLst>
              <a:ext uri="{FF2B5EF4-FFF2-40B4-BE49-F238E27FC236}">
                <a16:creationId xmlns:a16="http://schemas.microsoft.com/office/drawing/2014/main" id="{BC362434-EB13-6FA3-0554-A361C4FB4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58" y="1406883"/>
            <a:ext cx="2644815" cy="2644815"/>
          </a:xfrm>
          <a:prstGeom prst="rect">
            <a:avLst/>
          </a:prstGeom>
        </p:spPr>
      </p:pic>
      <p:pic>
        <p:nvPicPr>
          <p:cNvPr id="6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A5654A80-5F29-1356-E762-FC57BE9FD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705A14-9459-C4E4-194B-EB2A8E2FF8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3438" y="255779"/>
            <a:ext cx="6962235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7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4" grpId="0" animBg="1"/>
      <p:bldP spid="23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Tác phẩm nghệ thuật của trẻ con, minh họa, hoa, phim hoạt hình&#10;&#10;Mô tả được tạo tự động">
            <a:extLst>
              <a:ext uri="{FF2B5EF4-FFF2-40B4-BE49-F238E27FC236}">
                <a16:creationId xmlns:a16="http://schemas.microsoft.com/office/drawing/2014/main" id="{B72025A0-A286-DC7C-442C-8231FBFCDA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DA67585-0F3B-8312-E97D-39452B8604C2}"/>
              </a:ext>
            </a:extLst>
          </p:cNvPr>
          <p:cNvSpPr/>
          <p:nvPr/>
        </p:nvSpPr>
        <p:spPr>
          <a:xfrm>
            <a:off x="573976" y="475180"/>
            <a:ext cx="10957624" cy="59764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8D4517D3-5E62-B48B-970D-13E0ED5C0E8C}"/>
              </a:ext>
            </a:extLst>
          </p:cNvPr>
          <p:cNvSpPr/>
          <p:nvPr/>
        </p:nvSpPr>
        <p:spPr>
          <a:xfrm>
            <a:off x="573976" y="228600"/>
            <a:ext cx="11132598" cy="6400800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 descr="A cartoon of a person holding her hand out&#10;&#10;Description automatically generated">
            <a:extLst>
              <a:ext uri="{FF2B5EF4-FFF2-40B4-BE49-F238E27FC236}">
                <a16:creationId xmlns:a16="http://schemas.microsoft.com/office/drawing/2014/main" id="{06D8C85B-637B-6472-D193-DCF80C9BC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11043" y="1140711"/>
            <a:ext cx="5717289" cy="5717289"/>
          </a:xfrm>
          <a:prstGeom prst="rect">
            <a:avLst/>
          </a:prstGeom>
        </p:spPr>
      </p:pic>
      <p:sp>
        <p:nvSpPr>
          <p:cNvPr id="24" name="Rectangle: Rounded Corners 18">
            <a:extLst>
              <a:ext uri="{FF2B5EF4-FFF2-40B4-BE49-F238E27FC236}">
                <a16:creationId xmlns:a16="http://schemas.microsoft.com/office/drawing/2014/main" id="{7EE3C8F1-9D0E-D0A0-8D53-DEA9A4ED7992}"/>
              </a:ext>
            </a:extLst>
          </p:cNvPr>
          <p:cNvSpPr/>
          <p:nvPr/>
        </p:nvSpPr>
        <p:spPr>
          <a:xfrm>
            <a:off x="4790507" y="4590899"/>
            <a:ext cx="622349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/>
              <p:nvPr/>
            </p:nvSpPr>
            <p:spPr>
              <a:xfrm>
                <a:off x="5546858" y="4709824"/>
                <a:ext cx="4839658" cy="8477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 ha =  10 000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e>
                      <m:sup>
                        <m:r>
                          <a:rPr kumimoji="0" lang="en-US" sz="4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BF54A-2207-D925-8941-8362C2C7D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58" y="4709824"/>
                <a:ext cx="4839658" cy="847733"/>
              </a:xfrm>
              <a:prstGeom prst="rect">
                <a:avLst/>
              </a:prstGeom>
              <a:blipFill>
                <a:blip r:embed="rId6"/>
                <a:stretch>
                  <a:fillRect l="-5793" t="-13669" b="-38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 descr="A yellow cloud with white border&#10;&#10;Description automatically generated">
            <a:extLst>
              <a:ext uri="{FF2B5EF4-FFF2-40B4-BE49-F238E27FC236}">
                <a16:creationId xmlns:a16="http://schemas.microsoft.com/office/drawing/2014/main" id="{54717543-A862-DAFB-DDDC-83BA83EBF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26" y="507539"/>
            <a:ext cx="4691180" cy="469118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688D064-106C-5C6B-8584-2C597B1330EF}"/>
              </a:ext>
            </a:extLst>
          </p:cNvPr>
          <p:cNvSpPr txBox="1"/>
          <p:nvPr/>
        </p:nvSpPr>
        <p:spPr>
          <a:xfrm>
            <a:off x="3490462" y="2071375"/>
            <a:ext cx="1976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ĐÚNG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artoon of a child writing in a book&#10;&#10;Description automatically generated">
            <a:extLst>
              <a:ext uri="{FF2B5EF4-FFF2-40B4-BE49-F238E27FC236}">
                <a16:creationId xmlns:a16="http://schemas.microsoft.com/office/drawing/2014/main" id="{BC362434-EB13-6FA3-0554-A361C4FB4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58" y="1406883"/>
            <a:ext cx="2644815" cy="2644815"/>
          </a:xfrm>
          <a:prstGeom prst="rect">
            <a:avLst/>
          </a:prstGeom>
        </p:spPr>
      </p:pic>
      <p:pic>
        <p:nvPicPr>
          <p:cNvPr id="6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A5654A80-5F29-1356-E762-FC57BE9FD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4DAE22-484A-FE98-6C2F-315ABD8757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3438" y="255779"/>
            <a:ext cx="6962235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8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24" grpId="0" animBg="1"/>
      <p:bldP spid="23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Tác phẩm nghệ thuật của trẻ con, minh họa, hoa, phim hoạt hình&#10;&#10;Mô tả được tạo tự động">
            <a:extLst>
              <a:ext uri="{FF2B5EF4-FFF2-40B4-BE49-F238E27FC236}">
                <a16:creationId xmlns:a16="http://schemas.microsoft.com/office/drawing/2014/main" id="{B72025A0-A286-DC7C-442C-8231FBFCD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DA67585-0F3B-8312-E97D-39452B8604C2}"/>
              </a:ext>
            </a:extLst>
          </p:cNvPr>
          <p:cNvSpPr/>
          <p:nvPr/>
        </p:nvSpPr>
        <p:spPr>
          <a:xfrm>
            <a:off x="573976" y="475180"/>
            <a:ext cx="10957624" cy="59764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8D4517D3-5E62-B48B-970D-13E0ED5C0E8C}"/>
              </a:ext>
            </a:extLst>
          </p:cNvPr>
          <p:cNvSpPr/>
          <p:nvPr/>
        </p:nvSpPr>
        <p:spPr>
          <a:xfrm>
            <a:off x="573976" y="228600"/>
            <a:ext cx="11132598" cy="6400800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751ED5-0AC9-A9B5-2607-FE4BE5FEA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911" y="605645"/>
            <a:ext cx="5599544" cy="50605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B47C88-1750-3A45-5906-17A6C960D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95" y="1481905"/>
            <a:ext cx="2273569" cy="23438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449D1F-2B3F-2976-1B50-99D08F006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4847" y="3940090"/>
            <a:ext cx="999831" cy="19630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14A8DF-F896-AC9B-6CDA-8F55025FC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80" b="98537" l="1961" r="89804">
                        <a14:foregroundMark x1="8627" y1="41463" x2="16078" y2="98537"/>
                        <a14:foregroundMark x1="12157" y1="36585" x2="14902" y2="86829"/>
                        <a14:foregroundMark x1="7451" y1="53171" x2="7451" y2="96098"/>
                        <a14:foregroundMark x1="1961" y1="35610" x2="18824" y2="39024"/>
                        <a14:foregroundMark x1="7451" y1="36585" x2="7451" y2="94634"/>
                        <a14:foregroundMark x1="69020" y1="39024" x2="66275" y2="98537"/>
                        <a14:foregroundMark x1="60784" y1="45854" x2="70980" y2="76098"/>
                        <a14:foregroundMark x1="69020" y1="42439" x2="76471" y2="6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9745" y="4401130"/>
            <a:ext cx="2095865" cy="16849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786E5CB-E785-CE70-418A-83AA24D540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227" y="2016415"/>
            <a:ext cx="3735453" cy="1809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A76628-79D3-C1D4-40A7-D1477228B2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81" y="3624207"/>
            <a:ext cx="1855085" cy="176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6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61886466-2EBA-4C8E-A249-C34FE2500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347" y="21598"/>
            <a:ext cx="1219200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7"/>
          <a:stretch/>
        </p:blipFill>
        <p:spPr>
          <a:xfrm flipH="1">
            <a:off x="9629988" y="1261548"/>
            <a:ext cx="4013300" cy="539928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6637F7-892C-4F9B-86E6-4F2D7FC8A32F}"/>
              </a:ext>
            </a:extLst>
          </p:cNvPr>
          <p:cNvSpPr txBox="1"/>
          <p:nvPr/>
        </p:nvSpPr>
        <p:spPr>
          <a:xfrm>
            <a:off x="1674820" y="1984390"/>
            <a:ext cx="874725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28575">
                  <a:solidFill>
                    <a:srgbClr val="4976C7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2F5597">
                      <a:alpha val="47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rPr>
              <a:t>KI-LÔ-MÉT VUÔNG</a:t>
            </a:r>
          </a:p>
        </p:txBody>
      </p:sp>
      <p:pic>
        <p:nvPicPr>
          <p:cNvPr id="5" name="图片 6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2" t="19496" r="20058" b="16370"/>
          <a:stretch/>
        </p:blipFill>
        <p:spPr>
          <a:xfrm>
            <a:off x="-183850" y="2892745"/>
            <a:ext cx="1321220" cy="2897414"/>
          </a:xfrm>
          <a:prstGeom prst="rect">
            <a:avLst/>
          </a:prstGeom>
        </p:spPr>
      </p:pic>
      <p:pic>
        <p:nvPicPr>
          <p:cNvPr id="6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445" flipH="1">
            <a:off x="-3342469" y="5113376"/>
            <a:ext cx="894782" cy="724763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F921A9EA-6111-44E1-989F-4B1CFB5A2A8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394" y="196047"/>
            <a:ext cx="4252080" cy="1376162"/>
          </a:xfrm>
          <a:prstGeom prst="rect">
            <a:avLst/>
          </a:prstGeom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79" y="1968907"/>
            <a:ext cx="312448" cy="418516"/>
          </a:xfrm>
          <a:prstGeom prst="rect">
            <a:avLst/>
          </a:prstGeom>
        </p:spPr>
      </p:pic>
      <p:pic>
        <p:nvPicPr>
          <p:cNvPr id="9" name="图片 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79" y="3145499"/>
            <a:ext cx="649496" cy="869982"/>
          </a:xfrm>
          <a:prstGeom prst="rect">
            <a:avLst/>
          </a:prstGeom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64" y="1741481"/>
            <a:ext cx="435264" cy="5830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4EA5EF-6080-43E4-ABC0-62F46CA4176A}"/>
              </a:ext>
            </a:extLst>
          </p:cNvPr>
          <p:cNvSpPr txBox="1"/>
          <p:nvPr/>
        </p:nvSpPr>
        <p:spPr>
          <a:xfrm>
            <a:off x="3177164" y="117238"/>
            <a:ext cx="4066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UTM Akashi" panose="02040603050506020204" pitchFamily="18" charset="0"/>
                <a:ea typeface="+mn-ea"/>
                <a:cs typeface="+mn-cs"/>
              </a:rPr>
              <a:t>Bài</a:t>
            </a:r>
            <a:r>
              <a:rPr kumimoji="0" lang="en-US" sz="7200" b="1" i="0" u="none" strike="noStrike" kern="1200" cap="none" spc="0" normalizeH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UTM Akashi" panose="02040603050506020204" pitchFamily="18" charset="0"/>
                <a:ea typeface="+mn-ea"/>
                <a:cs typeface="+mn-cs"/>
              </a:rPr>
              <a:t> 14</a:t>
            </a:r>
            <a:endParaRPr kumimoji="0" lang="en-US" sz="7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uLnTx/>
              <a:uFillTx/>
              <a:latin typeface="UTM Akashi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7909">
            <a:off x="696990" y="-14079"/>
            <a:ext cx="1775571" cy="16200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ECB41A-96D6-4312-A354-D268648DAB1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7450" b="96300" l="2450" r="49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1" t="75123" r="47607" b="1287"/>
          <a:stretch/>
        </p:blipFill>
        <p:spPr>
          <a:xfrm flipH="1">
            <a:off x="282060" y="869753"/>
            <a:ext cx="1493880" cy="6871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204" y="-1703594"/>
            <a:ext cx="5319858" cy="47625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8"/>
          <a:stretch/>
        </p:blipFill>
        <p:spPr>
          <a:xfrm>
            <a:off x="1545946" y="4071858"/>
            <a:ext cx="4686300" cy="2624815"/>
          </a:xfrm>
          <a:prstGeom prst="ellipse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8" name="Picture 4" descr="SaiGon75 Homepag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838" y="2737612"/>
            <a:ext cx="3395699" cy="383010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723"/>
          <a:stretch/>
        </p:blipFill>
        <p:spPr>
          <a:xfrm>
            <a:off x="4895418" y="4419858"/>
            <a:ext cx="3161871" cy="204615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2" r="29786" b="7821"/>
          <a:stretch/>
        </p:blipFill>
        <p:spPr>
          <a:xfrm>
            <a:off x="9623881" y="3201759"/>
            <a:ext cx="2250868" cy="336595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88D5F9-7229-42C0-9B77-A4167DDE3E6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6944" b="93333" l="37500" r="64167">
                        <a14:foregroundMark x1="50000" y1="7222" x2="50000" y2="7222"/>
                        <a14:foregroundMark x1="49722" y1="9444" x2="49722" y2="88333"/>
                        <a14:foregroundMark x1="41667" y1="94444" x2="58333" y2="93333"/>
                        <a14:foregroundMark x1="58333" y1="93333" x2="58611" y2="9333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4362" r="32223"/>
          <a:stretch/>
        </p:blipFill>
        <p:spPr>
          <a:xfrm>
            <a:off x="1775940" y="3412234"/>
            <a:ext cx="1145809" cy="342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299"/>
          <a:stretch/>
        </p:blipFill>
        <p:spPr>
          <a:xfrm>
            <a:off x="-1573927" y="2994213"/>
            <a:ext cx="5102046" cy="391334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2142486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6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6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6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6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1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2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3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4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5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7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8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9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0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1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2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3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4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5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6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7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56 0.07847 L 0.74857 -0.29676 " pathEditMode="relative" rAng="0" ptsTypes="AA">
                                          <p:cBhvr>
                                            <p:cTn id="95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7708" y="-18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5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6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6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6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6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1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2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3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4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5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7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8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9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0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1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2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3" dur="6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4" dur="12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5" dur="12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6" dur="1200" fill="hold">
                                              <p:stCondLst>
                                                <p:cond delay="3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7" dur="1200" fill="hold">
                                              <p:stCondLst>
                                                <p:cond delay="4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32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9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56 0.07847 L 0.74857 -0.29676 " pathEditMode="relative" rAng="0" ptsTypes="AA">
                                          <p:cBhvr>
                                            <p:cTn id="95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7708" y="-18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 descr="Ảnh có chứa Tác phẩm nghệ thuật của trẻ con, minh họa, hoa, phim hoạt hình&#10;&#10;Mô tả được tạo tự động">
            <a:extLst>
              <a:ext uri="{FF2B5EF4-FFF2-40B4-BE49-F238E27FC236}">
                <a16:creationId xmlns:a16="http://schemas.microsoft.com/office/drawing/2014/main" id="{B72025A0-A286-DC7C-442C-8231FBFCD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DA67585-0F3B-8312-E97D-39452B8604C2}"/>
              </a:ext>
            </a:extLst>
          </p:cNvPr>
          <p:cNvSpPr/>
          <p:nvPr/>
        </p:nvSpPr>
        <p:spPr>
          <a:xfrm>
            <a:off x="573976" y="475180"/>
            <a:ext cx="10957624" cy="59764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8D4517D3-5E62-B48B-970D-13E0ED5C0E8C}"/>
              </a:ext>
            </a:extLst>
          </p:cNvPr>
          <p:cNvSpPr/>
          <p:nvPr/>
        </p:nvSpPr>
        <p:spPr>
          <a:xfrm>
            <a:off x="258417" y="228600"/>
            <a:ext cx="11448157" cy="6400800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D2924A-59CD-16D8-640F-946B97F51426}"/>
              </a:ext>
            </a:extLst>
          </p:cNvPr>
          <p:cNvSpPr/>
          <p:nvPr/>
        </p:nvSpPr>
        <p:spPr>
          <a:xfrm>
            <a:off x="5609611" y="803187"/>
            <a:ext cx="400051" cy="5080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479DAF-30A7-74E0-0D52-4949A7A5D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54" y="228600"/>
            <a:ext cx="572871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0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844D000FF0874E9A46FFE5352F7F53" ma:contentTypeVersion="12" ma:contentTypeDescription="Create a new document." ma:contentTypeScope="" ma:versionID="4a641a2ed5ae255030bea1bb3bb15b93">
  <xsd:schema xmlns:xsd="http://www.w3.org/2001/XMLSchema" xmlns:xs="http://www.w3.org/2001/XMLSchema" xmlns:p="http://schemas.microsoft.com/office/2006/metadata/properties" xmlns:ns3="46cc86be-381e-491c-bc88-9c0557bf97ae" xmlns:ns4="4e43e051-7039-43e7-ba89-f0e962fd318a" targetNamespace="http://schemas.microsoft.com/office/2006/metadata/properties" ma:root="true" ma:fieldsID="ca045207f5b7de6d21d977f56d82e056" ns3:_="" ns4:_="">
    <xsd:import namespace="46cc86be-381e-491c-bc88-9c0557bf97ae"/>
    <xsd:import namespace="4e43e051-7039-43e7-ba89-f0e962fd31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c86be-381e-491c-bc88-9c0557bf97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43e051-7039-43e7-ba89-f0e962fd31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6cc86be-381e-491c-bc88-9c0557bf97ae" xsi:nil="true"/>
  </documentManagement>
</p:properties>
</file>

<file path=customXml/itemProps1.xml><?xml version="1.0" encoding="utf-8"?>
<ds:datastoreItem xmlns:ds="http://schemas.openxmlformats.org/officeDocument/2006/customXml" ds:itemID="{7CD3A1EA-FFB5-42CD-B3D6-2AAB5760C5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cc86be-381e-491c-bc88-9c0557bf97ae"/>
    <ds:schemaRef ds:uri="4e43e051-7039-43e7-ba89-f0e962fd31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CCEB08-B42F-463E-BDE4-CFFAD0345D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2C65D1-D33A-4FC7-B357-528EC71ED213}">
  <ds:schemaRefs>
    <ds:schemaRef ds:uri="http://www.w3.org/XML/1998/namespace"/>
    <ds:schemaRef ds:uri="46cc86be-381e-491c-bc88-9c0557bf97a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4e43e051-7039-43e7-ba89-f0e962fd318a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584</TotalTime>
  <Words>36</Words>
  <Application>Microsoft Office PowerPoint</Application>
  <PresentationFormat>Widescreen</PresentationFormat>
  <Paragraphs>13</Paragraphs>
  <Slides>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Cambria Math</vt:lpstr>
      <vt:lpstr>Segoe Script</vt:lpstr>
      <vt:lpstr>UTM Akashi</vt:lpstr>
      <vt:lpstr>UTM Showcard</vt:lpstr>
      <vt:lpstr>UVN Bai Sau Nang</vt:lpstr>
      <vt:lpstr>1_Office Theme</vt:lpstr>
      <vt:lpstr>Custom Design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huong</dc:creator>
  <dc:description>9Slide.vn</dc:description>
  <cp:lastModifiedBy>Admin</cp:lastModifiedBy>
  <cp:revision>3</cp:revision>
  <dcterms:created xsi:type="dcterms:W3CDTF">2023-07-25T03:44:51Z</dcterms:created>
  <dcterms:modified xsi:type="dcterms:W3CDTF">2024-10-10T22:41:44Z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0x010100A8844D000FF0874E9A46FFE5352F7F53</vt:lpwstr>
  </property>
</Properties>
</file>