
<file path=[Content_Types].xml><?xml version="1.0" encoding="utf-8"?>
<Types xmlns="http://schemas.openxmlformats.org/package/2006/content-types">
  <Default Extension="bin" ContentType="application/vnd.ms-office.activeX"/>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1"/>
  </p:notesMasterIdLst>
  <p:sldIdLst>
    <p:sldId id="258" r:id="rId3"/>
    <p:sldId id="259" r:id="rId4"/>
    <p:sldId id="342" r:id="rId5"/>
    <p:sldId id="344" r:id="rId6"/>
    <p:sldId id="264" r:id="rId7"/>
    <p:sldId id="265" r:id="rId8"/>
    <p:sldId id="269" r:id="rId9"/>
    <p:sldId id="318" r:id="rId10"/>
    <p:sldId id="302" r:id="rId11"/>
    <p:sldId id="273" r:id="rId12"/>
    <p:sldId id="343" r:id="rId13"/>
    <p:sldId id="303" r:id="rId14"/>
    <p:sldId id="322" r:id="rId15"/>
    <p:sldId id="329" r:id="rId16"/>
    <p:sldId id="288" r:id="rId17"/>
    <p:sldId id="282" r:id="rId18"/>
    <p:sldId id="284" r:id="rId19"/>
    <p:sldId id="335" r:id="rId20"/>
    <p:sldId id="286" r:id="rId21"/>
    <p:sldId id="291" r:id="rId22"/>
    <p:sldId id="339" r:id="rId23"/>
    <p:sldId id="340" r:id="rId24"/>
    <p:sldId id="293" r:id="rId25"/>
    <p:sldId id="263" r:id="rId26"/>
    <p:sldId id="338" r:id="rId27"/>
    <p:sldId id="294" r:id="rId28"/>
    <p:sldId id="295" r:id="rId29"/>
    <p:sldId id="336" r:id="rId30"/>
    <p:sldId id="301" r:id="rId31"/>
    <p:sldId id="324" r:id="rId32"/>
    <p:sldId id="325" r:id="rId33"/>
    <p:sldId id="306" r:id="rId34"/>
    <p:sldId id="307" r:id="rId35"/>
    <p:sldId id="308" r:id="rId36"/>
    <p:sldId id="341" r:id="rId37"/>
    <p:sldId id="337" r:id="rId38"/>
    <p:sldId id="314" r:id="rId39"/>
    <p:sldId id="31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86"/>
    <a:srgbClr val="5F70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73306" autoAdjust="0"/>
  </p:normalViewPr>
  <p:slideViewPr>
    <p:cSldViewPr snapToGrid="0">
      <p:cViewPr varScale="1">
        <p:scale>
          <a:sx n="72" d="100"/>
          <a:sy n="72" d="100"/>
        </p:scale>
        <p:origin x="6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3EA73-9672-43D8-B46F-3134CB1E27B3}" type="datetimeFigureOut">
              <a:rPr lang="en-US" smtClean="0"/>
              <a:t>30/9/2024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0ED37-44B7-4255-9D9A-91968A0BA018}" type="slidenum">
              <a:rPr lang="en-US" smtClean="0"/>
              <a:t>‹#›</a:t>
            </a:fld>
            <a:endParaRPr lang="en-US"/>
          </a:p>
        </p:txBody>
      </p:sp>
    </p:spTree>
    <p:extLst>
      <p:ext uri="{BB962C8B-B14F-4D97-AF65-F5344CB8AC3E}">
        <p14:creationId xmlns:p14="http://schemas.microsoft.com/office/powerpoint/2010/main" val="291201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800">
                <a:solidFill>
                  <a:srgbClr val="000000"/>
                </a:solidFill>
                <a:effectLst/>
                <a:latin typeface="Times New Roman" panose="02020603050405020304" pitchFamily="18" charset="0"/>
                <a:ea typeface="Calibri" panose="020F0502020204030204" pitchFamily="34" charset="0"/>
              </a:rPr>
              <a:t>HS </a:t>
            </a:r>
            <a:r>
              <a:rPr lang="en-GB" sz="1800">
                <a:solidFill>
                  <a:srgbClr val="000000"/>
                </a:solidFill>
                <a:effectLst/>
                <a:latin typeface="Times New Roman" panose="02020603050405020304" pitchFamily="18" charset="0"/>
                <a:ea typeface="Calibri" panose="020F0502020204030204" pitchFamily="34" charset="0"/>
              </a:rPr>
              <a:t>chơi trò chơi </a:t>
            </a:r>
            <a:r>
              <a:rPr lang="en-GB" sz="1800" i="1">
                <a:solidFill>
                  <a:srgbClr val="000000"/>
                </a:solidFill>
                <a:effectLst/>
                <a:latin typeface="Times New Roman" panose="02020603050405020304" pitchFamily="18" charset="0"/>
                <a:ea typeface="Calibri" panose="020F0502020204030204" pitchFamily="34" charset="0"/>
              </a:rPr>
              <a:t>Bốn mùa tươi đẹp </a:t>
            </a:r>
            <a:r>
              <a:rPr lang="en-GB" sz="1800">
                <a:solidFill>
                  <a:srgbClr val="000000"/>
                </a:solidFill>
                <a:effectLst/>
                <a:latin typeface="Times New Roman" panose="02020603050405020304" pitchFamily="18" charset="0"/>
                <a:ea typeface="Calibri" panose="020F0502020204030204" pitchFamily="34" charset="0"/>
              </a:rPr>
              <a:t>để chia sẻ với bạn: HS bốc thăm một mùa bất kì và chia sẻ về dấu hiệu của thời tiết nơi em ở vào mùa đó. (Gợi ý: </a:t>
            </a:r>
            <a:r>
              <a:rPr lang="en-GB" sz="1800" i="1">
                <a:solidFill>
                  <a:srgbClr val="000000"/>
                </a:solidFill>
                <a:effectLst/>
                <a:latin typeface="Times New Roman" panose="02020603050405020304" pitchFamily="18" charset="0"/>
                <a:ea typeface="Calibri" panose="020F0502020204030204" pitchFamily="34" charset="0"/>
              </a:rPr>
              <a:t>Mùa xuân thời tiết se se lạnh, mùa hè thời tiết nóng bức,…</a:t>
            </a:r>
            <a:r>
              <a:rPr lang="en-GB" sz="1800">
                <a:solidFill>
                  <a:srgbClr val="000000"/>
                </a:solidFill>
                <a:effectLst/>
                <a:latin typeface="Times New Roman" panose="02020603050405020304" pitchFamily="18" charset="0"/>
                <a:ea typeface="Calibri" panose="020F0502020204030204" pitchFamily="34" charset="0"/>
              </a:rPr>
              <a: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10ED37-44B7-4255-9D9A-91968A0BA0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360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0D26-042C-F73E-29E3-A2460CBB253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D62D01-9414-BC15-FD78-98A909D542C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554105-0CE4-A7F0-9D71-FB2988DF46A3}"/>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5" name="Footer Placeholder 4">
            <a:extLst>
              <a:ext uri="{FF2B5EF4-FFF2-40B4-BE49-F238E27FC236}">
                <a16:creationId xmlns:a16="http://schemas.microsoft.com/office/drawing/2014/main" id="{D8CAD261-862F-44CB-2968-72002DE841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E4F2086-5CF9-3087-54C4-D9DA6A35A147}"/>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3373960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D6A0E-AF64-C660-ADE4-EB4062C0C9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1816754-8AB9-01A1-E49E-BBBB4EBA5E7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E8404C-6B77-7069-DD38-6F5D2D85DD7A}"/>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5" name="Footer Placeholder 4">
            <a:extLst>
              <a:ext uri="{FF2B5EF4-FFF2-40B4-BE49-F238E27FC236}">
                <a16:creationId xmlns:a16="http://schemas.microsoft.com/office/drawing/2014/main" id="{66BB798E-837A-2681-C121-6331E73030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1F129F-BB87-DD77-62AC-F259BD740409}"/>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485821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772C6-5905-6801-8EE9-57925B3C3E8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BB51E3-09D0-FB60-E809-746A335B154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CBDCFA-3651-96F2-80CD-F4AA6CEA128D}"/>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5" name="Footer Placeholder 4">
            <a:extLst>
              <a:ext uri="{FF2B5EF4-FFF2-40B4-BE49-F238E27FC236}">
                <a16:creationId xmlns:a16="http://schemas.microsoft.com/office/drawing/2014/main" id="{14D69F3E-FB99-D962-C51D-33C7046A7CA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1D91E60-35A4-EE41-5B99-48F0A5959EDB}"/>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1162692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D6D6-22F9-52BC-2A7A-9879FDE33D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1DF2EFE-CB0E-B3CC-5DAB-6EA9638C51F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AF78BC-3BFC-4670-E87A-676D61153E78}"/>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73D9FA-3B3C-471D-7AF2-9DBABD6124A9}"/>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6" name="Footer Placeholder 5">
            <a:extLst>
              <a:ext uri="{FF2B5EF4-FFF2-40B4-BE49-F238E27FC236}">
                <a16:creationId xmlns:a16="http://schemas.microsoft.com/office/drawing/2014/main" id="{B3B6A3D6-E5A3-F353-B3CB-D1451D6160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76581A-2865-B756-8E4E-241F09F738FC}"/>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3022165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0692-BC0C-6A44-82D1-BAAD1BD13B9D}"/>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1E3C327-E98A-B892-A449-C5055F966D5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3D1D1C-9D47-2DC4-D5A7-37224B8CC9D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87067D-8855-3B37-0172-CE71A4451DC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D6225D-31ED-DE82-E73C-9CCBD86282A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A9CFC0-494F-E346-7BAF-D37CEC80C7E6}"/>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8" name="Footer Placeholder 7">
            <a:extLst>
              <a:ext uri="{FF2B5EF4-FFF2-40B4-BE49-F238E27FC236}">
                <a16:creationId xmlns:a16="http://schemas.microsoft.com/office/drawing/2014/main" id="{86E6F0FF-DEAB-5179-46D4-C891FA757E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C7481F2-1C75-4395-6F68-5FCDC88B1EAA}"/>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1696302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8ECA-4934-5869-3EAF-3DD52BA35B0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20E64D5-75D9-0CA3-D995-92A0C50F8F3E}"/>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4" name="Footer Placeholder 3">
            <a:extLst>
              <a:ext uri="{FF2B5EF4-FFF2-40B4-BE49-F238E27FC236}">
                <a16:creationId xmlns:a16="http://schemas.microsoft.com/office/drawing/2014/main" id="{DED22E61-4968-83AB-0C50-84C580C2EC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5CB4F0A-F1A4-21A1-FA1D-149B3C7D8DAF}"/>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3865702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9F46B9-9BB4-242B-C1D5-C20B8C2DFFE4}"/>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3" name="Footer Placeholder 2">
            <a:extLst>
              <a:ext uri="{FF2B5EF4-FFF2-40B4-BE49-F238E27FC236}">
                <a16:creationId xmlns:a16="http://schemas.microsoft.com/office/drawing/2014/main" id="{93046181-442F-2A86-5EBD-3E24F7602FF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069AEAC-86A1-C9C0-3D41-7F0EAA74FC58}"/>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3678501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FD2F-CD7D-EB73-330E-5100DFCE01A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4F10F-EA19-0C24-011A-D74D482937E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AFDFE9-235C-870C-20B5-B6BC0BCD455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31E56D-6422-9EE7-CA96-BF92ECCACEC1}"/>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6" name="Footer Placeholder 5">
            <a:extLst>
              <a:ext uri="{FF2B5EF4-FFF2-40B4-BE49-F238E27FC236}">
                <a16:creationId xmlns:a16="http://schemas.microsoft.com/office/drawing/2014/main" id="{B78E59DA-D51D-037F-8B20-7FB9724EA8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AA5B72B-B3B7-FC01-13AC-4C51FEB4795F}"/>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4044323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1375A-7871-5723-D856-BE86B2AF8D3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81E653-D2D1-CF10-CB58-30ADE3A0A7E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28D9CB-8BD2-31C5-0405-87ECC75A48C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2A98A-D907-05C2-AD8F-2F8108B0685C}"/>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6" name="Footer Placeholder 5">
            <a:extLst>
              <a:ext uri="{FF2B5EF4-FFF2-40B4-BE49-F238E27FC236}">
                <a16:creationId xmlns:a16="http://schemas.microsoft.com/office/drawing/2014/main" id="{2CF2C515-BFA5-FEF8-5B38-C00970B2AC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6F32702-5ED4-21C0-5948-85A70B0B01ED}"/>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2456028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E6CF-59D9-C90D-1A45-1EEC7FD901C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AA0BC2-AC1A-78B4-2812-15A53422006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85AF6-955F-4811-642A-5DD37A5351A3}"/>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5" name="Footer Placeholder 4">
            <a:extLst>
              <a:ext uri="{FF2B5EF4-FFF2-40B4-BE49-F238E27FC236}">
                <a16:creationId xmlns:a16="http://schemas.microsoft.com/office/drawing/2014/main" id="{A0581F48-4EE4-0907-071C-3FFE56A9DF5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EAEEDC0-2CD6-EF9B-D122-0D9B99B625E2}"/>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194341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61070C-D28A-23DC-DF8E-B190B3ED855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DD479-FC80-6E6E-1249-6F13A8D3CB7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7B751-1650-3D4A-215F-818240978CAD}"/>
              </a:ext>
            </a:extLst>
          </p:cNvPr>
          <p:cNvSpPr>
            <a:spLocks noGrp="1"/>
          </p:cNvSpPr>
          <p:nvPr>
            <p:ph type="dt" sz="half" idx="10"/>
          </p:nvPr>
        </p:nvSpPr>
        <p:spPr>
          <a:xfrm>
            <a:off x="838200" y="6356350"/>
            <a:ext cx="2743200" cy="365125"/>
          </a:xfrm>
          <a:prstGeom prst="rect">
            <a:avLst/>
          </a:prstGeom>
        </p:spPr>
        <p:txBody>
          <a:bodyPr/>
          <a:lstStyle/>
          <a:p>
            <a:fld id="{4045D1DD-638A-4BF6-94AA-F9C343CC1CE2}" type="datetimeFigureOut">
              <a:rPr lang="en-US" smtClean="0"/>
              <a:t>30/9/2024</a:t>
            </a:fld>
            <a:endParaRPr lang="en-US"/>
          </a:p>
        </p:txBody>
      </p:sp>
      <p:sp>
        <p:nvSpPr>
          <p:cNvPr id="5" name="Footer Placeholder 4">
            <a:extLst>
              <a:ext uri="{FF2B5EF4-FFF2-40B4-BE49-F238E27FC236}">
                <a16:creationId xmlns:a16="http://schemas.microsoft.com/office/drawing/2014/main" id="{DB4960C6-1B16-6612-D447-4A1EAF77C6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8D362-DC59-ECA4-DA76-A1D83D2ED2F0}"/>
              </a:ext>
            </a:extLst>
          </p:cNvPr>
          <p:cNvSpPr>
            <a:spLocks noGrp="1"/>
          </p:cNvSpPr>
          <p:nvPr>
            <p:ph type="sldNum" sz="quarter" idx="12"/>
          </p:nvPr>
        </p:nvSpPr>
        <p:spPr>
          <a:xfrm>
            <a:off x="8610600" y="6356350"/>
            <a:ext cx="2743200" cy="365125"/>
          </a:xfrm>
          <a:prstGeom prst="rect">
            <a:avLst/>
          </a:prstGeom>
        </p:spPr>
        <p:txBody>
          <a:bodyPr/>
          <a:lstStyle/>
          <a:p>
            <a:fld id="{4B2CDE88-8F02-42E8-BDE1-58DFF2449DAF}" type="slidenum">
              <a:rPr lang="en-US" smtClean="0"/>
              <a:t>‹#›</a:t>
            </a:fld>
            <a:endParaRPr lang="en-US"/>
          </a:p>
        </p:txBody>
      </p:sp>
    </p:spTree>
    <p:extLst>
      <p:ext uri="{BB962C8B-B14F-4D97-AF65-F5344CB8AC3E}">
        <p14:creationId xmlns:p14="http://schemas.microsoft.com/office/powerpoint/2010/main" val="3445239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0963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1641273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0963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1119581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0963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1559081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0963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3786130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60963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4239964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60963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3903923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60963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4141631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0963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3925190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0963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2831371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0963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1401471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0963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429278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9Slide.vn - 2019">
            <a:extLst>
              <a:ext uri="{FF2B5EF4-FFF2-40B4-BE49-F238E27FC236}">
                <a16:creationId xmlns:a16="http://schemas.microsoft.com/office/drawing/2014/main" id="{90CDB75C-0DF5-17B2-5D90-4724BE6A6DF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28" name="Picture 27">
            <a:extLst>
              <a:ext uri="{FF2B5EF4-FFF2-40B4-BE49-F238E27FC236}">
                <a16:creationId xmlns:a16="http://schemas.microsoft.com/office/drawing/2014/main" id="{AC0F22B8-AB17-F6B6-3B21-B385B363649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 name="Rectangle: Rounded Corners 24">
            <a:extLst>
              <a:ext uri="{FF2B5EF4-FFF2-40B4-BE49-F238E27FC236}">
                <a16:creationId xmlns:a16="http://schemas.microsoft.com/office/drawing/2014/main" id="{590B812E-F24A-EAFA-D7D5-CCF9EAB09FA0}"/>
              </a:ext>
            </a:extLst>
          </p:cNvPr>
          <p:cNvSpPr/>
          <p:nvPr userDrawn="1"/>
        </p:nvSpPr>
        <p:spPr>
          <a:xfrm>
            <a:off x="465135" y="334976"/>
            <a:ext cx="11261729" cy="6188048"/>
          </a:xfrm>
          <a:custGeom>
            <a:avLst/>
            <a:gdLst>
              <a:gd name="connsiteX0" fmla="*/ 0 w 11261729"/>
              <a:gd name="connsiteY0" fmla="*/ 617072 h 6188048"/>
              <a:gd name="connsiteX1" fmla="*/ 617072 w 11261729"/>
              <a:gd name="connsiteY1" fmla="*/ 0 h 6188048"/>
              <a:gd name="connsiteX2" fmla="*/ 10644657 w 11261729"/>
              <a:gd name="connsiteY2" fmla="*/ 0 h 6188048"/>
              <a:gd name="connsiteX3" fmla="*/ 11261729 w 11261729"/>
              <a:gd name="connsiteY3" fmla="*/ 617072 h 6188048"/>
              <a:gd name="connsiteX4" fmla="*/ 11261729 w 11261729"/>
              <a:gd name="connsiteY4" fmla="*/ 5570976 h 6188048"/>
              <a:gd name="connsiteX5" fmla="*/ 10644657 w 11261729"/>
              <a:gd name="connsiteY5" fmla="*/ 6188048 h 6188048"/>
              <a:gd name="connsiteX6" fmla="*/ 617072 w 11261729"/>
              <a:gd name="connsiteY6" fmla="*/ 6188048 h 6188048"/>
              <a:gd name="connsiteX7" fmla="*/ 0 w 11261729"/>
              <a:gd name="connsiteY7" fmla="*/ 5570976 h 6188048"/>
              <a:gd name="connsiteX8" fmla="*/ 0 w 11261729"/>
              <a:gd name="connsiteY8" fmla="*/ 617072 h 618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61729" h="6188048" fill="none" extrusionOk="0">
                <a:moveTo>
                  <a:pt x="0" y="617072"/>
                </a:moveTo>
                <a:cubicBezTo>
                  <a:pt x="1613" y="319934"/>
                  <a:pt x="281449" y="8688"/>
                  <a:pt x="617072" y="0"/>
                </a:cubicBezTo>
                <a:cubicBezTo>
                  <a:pt x="3433702" y="72427"/>
                  <a:pt x="7293908" y="61419"/>
                  <a:pt x="10644657" y="0"/>
                </a:cubicBezTo>
                <a:cubicBezTo>
                  <a:pt x="10983799" y="-11408"/>
                  <a:pt x="11245737" y="271436"/>
                  <a:pt x="11261729" y="617072"/>
                </a:cubicBezTo>
                <a:cubicBezTo>
                  <a:pt x="11362605" y="1560696"/>
                  <a:pt x="11154416" y="4353558"/>
                  <a:pt x="11261729" y="5570976"/>
                </a:cubicBezTo>
                <a:cubicBezTo>
                  <a:pt x="11264529" y="5897564"/>
                  <a:pt x="10947915" y="6145964"/>
                  <a:pt x="10644657" y="6188048"/>
                </a:cubicBezTo>
                <a:cubicBezTo>
                  <a:pt x="8301449" y="6217875"/>
                  <a:pt x="4419078" y="6108742"/>
                  <a:pt x="617072" y="6188048"/>
                </a:cubicBezTo>
                <a:cubicBezTo>
                  <a:pt x="282408" y="6187355"/>
                  <a:pt x="-41300" y="5919942"/>
                  <a:pt x="0" y="5570976"/>
                </a:cubicBezTo>
                <a:cubicBezTo>
                  <a:pt x="50037" y="3892307"/>
                  <a:pt x="770" y="1369011"/>
                  <a:pt x="0" y="617072"/>
                </a:cubicBezTo>
                <a:close/>
              </a:path>
              <a:path w="11261729" h="6188048" stroke="0" extrusionOk="0">
                <a:moveTo>
                  <a:pt x="0" y="617072"/>
                </a:moveTo>
                <a:cubicBezTo>
                  <a:pt x="64783" y="293931"/>
                  <a:pt x="284948" y="18075"/>
                  <a:pt x="617072" y="0"/>
                </a:cubicBezTo>
                <a:cubicBezTo>
                  <a:pt x="5263266" y="123000"/>
                  <a:pt x="6039914" y="-96860"/>
                  <a:pt x="10644657" y="0"/>
                </a:cubicBezTo>
                <a:cubicBezTo>
                  <a:pt x="10975233" y="-7791"/>
                  <a:pt x="11273579" y="252383"/>
                  <a:pt x="11261729" y="617072"/>
                </a:cubicBezTo>
                <a:cubicBezTo>
                  <a:pt x="11264902" y="2119131"/>
                  <a:pt x="11355996" y="3125311"/>
                  <a:pt x="11261729" y="5570976"/>
                </a:cubicBezTo>
                <a:cubicBezTo>
                  <a:pt x="11208190" y="5931171"/>
                  <a:pt x="10929592" y="6178905"/>
                  <a:pt x="10644657" y="6188048"/>
                </a:cubicBezTo>
                <a:cubicBezTo>
                  <a:pt x="9591637" y="6027341"/>
                  <a:pt x="4501941" y="6227715"/>
                  <a:pt x="617072" y="6188048"/>
                </a:cubicBezTo>
                <a:cubicBezTo>
                  <a:pt x="258944" y="6184548"/>
                  <a:pt x="-35807" y="5895553"/>
                  <a:pt x="0" y="5570976"/>
                </a:cubicBezTo>
                <a:cubicBezTo>
                  <a:pt x="32216" y="4254579"/>
                  <a:pt x="57206" y="1606250"/>
                  <a:pt x="0" y="617072"/>
                </a:cubicBezTo>
                <a:close/>
              </a:path>
            </a:pathLst>
          </a:custGeom>
          <a:solidFill>
            <a:sysClr val="window" lastClr="FFFFFF">
              <a:alpha val="73000"/>
            </a:sysClr>
          </a:solidFill>
          <a:ln w="38100" cap="flat" cmpd="sng" algn="ctr">
            <a:noFill/>
            <a:prstDash val="dash"/>
            <a:miter lim="800000"/>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868209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495BE57B-4DA4-BD48-0F38-5900B6FE0B2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pPr defTabSz="609630"/>
            <a:fld id="{1D8BD707-D9CF-40AE-B4C6-C98DA3205C09}" type="datetimeFigureOut">
              <a:rPr lang="en-US" smtClean="0">
                <a:solidFill>
                  <a:prstClr val="black">
                    <a:tint val="75000"/>
                  </a:prstClr>
                </a:solidFill>
              </a:rPr>
              <a:pPr defTabSz="609630"/>
              <a:t>30/9/2024</a:t>
            </a:fld>
            <a:endParaRPr lang="en-US">
              <a:solidFill>
                <a:prstClr val="black">
                  <a:tint val="75000"/>
                </a:prstClr>
              </a:solidFill>
            </a:endParaRP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pPr defTabSz="609630"/>
            <a:endParaRPr lang="en-US">
              <a:solidFill>
                <a:prstClr val="black">
                  <a:tint val="75000"/>
                </a:prstClr>
              </a:solidFill>
            </a:endParaRP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pPr defTabSz="609630"/>
            <a:fld id="{B6F15528-21DE-4FAA-801E-634DDDAF4B2B}" type="slidenum">
              <a:rPr lang="en-US" smtClean="0">
                <a:solidFill>
                  <a:prstClr val="black">
                    <a:tint val="75000"/>
                  </a:prstClr>
                </a:solidFill>
              </a:rPr>
              <a:pPr defTabSz="609630"/>
              <a:t>‹#›</a:t>
            </a:fld>
            <a:endParaRPr lang="en-US">
              <a:solidFill>
                <a:prstClr val="black">
                  <a:tint val="75000"/>
                </a:prstClr>
              </a:solidFill>
            </a:endParaRPr>
          </a:p>
        </p:txBody>
      </p:sp>
    </p:spTree>
    <p:extLst>
      <p:ext uri="{BB962C8B-B14F-4D97-AF65-F5344CB8AC3E}">
        <p14:creationId xmlns:p14="http://schemas.microsoft.com/office/powerpoint/2010/main" val="14141156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audio" Target="../media/audio2.wav"/><Relationship Id="rId2" Type="http://schemas.openxmlformats.org/officeDocument/2006/relationships/audio" Target="../media/audio2.wav"/><Relationship Id="rId16" Type="http://schemas.openxmlformats.org/officeDocument/2006/relationships/image" Target="../media/image3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28.jpeg"/><Relationship Id="rId5" Type="http://schemas.openxmlformats.org/officeDocument/2006/relationships/image" Target="../media/image23.png"/><Relationship Id="rId15" Type="http://schemas.openxmlformats.org/officeDocument/2006/relationships/image" Target="../media/image32.png"/><Relationship Id="rId10" Type="http://schemas.openxmlformats.org/officeDocument/2006/relationships/image" Target="../media/image27.jpeg"/><Relationship Id="rId4" Type="http://schemas.openxmlformats.org/officeDocument/2006/relationships/image" Target="../media/image19.png"/><Relationship Id="rId9" Type="http://schemas.openxmlformats.org/officeDocument/2006/relationships/image" Target="../media/image26.jpe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7.xml"/><Relationship Id="rId7" Type="http://schemas.openxmlformats.org/officeDocument/2006/relationships/image" Target="../media/image37.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audio" Target="../media/audio2.wav"/><Relationship Id="rId10" Type="http://schemas.openxmlformats.org/officeDocument/2006/relationships/image" Target="../media/image29.png"/><Relationship Id="rId4" Type="http://schemas.openxmlformats.org/officeDocument/2006/relationships/image" Target="../media/image19.png"/><Relationship Id="rId9" Type="http://schemas.openxmlformats.org/officeDocument/2006/relationships/image" Target="../media/image28.jpe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emf"/></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4.emf"/></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31.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19.png"/><Relationship Id="rId9" Type="http://schemas.openxmlformats.org/officeDocument/2006/relationships/image" Target="../media/image28.jpeg"/><Relationship Id="rId14" Type="http://schemas.openxmlformats.org/officeDocument/2006/relationships/audio" Target="../media/audio2.wav"/></Relationships>
</file>

<file path=ppt/slides/_rels/slide3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control" Target="../activeX/activeX1.xml"/><Relationship Id="rId7" Type="http://schemas.openxmlformats.org/officeDocument/2006/relationships/image" Target="../media/image1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8.png"/><Relationship Id="rId5" Type="http://schemas.openxmlformats.org/officeDocument/2006/relationships/image" Target="../media/image22.png"/><Relationship Id="rId4" Type="http://schemas.openxmlformats.org/officeDocument/2006/relationships/slideLayout" Target="../slideLayouts/slideLayout7.xml"/><Relationship Id="rId9" Type="http://schemas.openxmlformats.org/officeDocument/2006/relationships/image" Target="../media/image49.wmf"/></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4.emf"/></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Rounded Corners 24">
            <a:extLst>
              <a:ext uri="{FF2B5EF4-FFF2-40B4-BE49-F238E27FC236}">
                <a16:creationId xmlns:a16="http://schemas.microsoft.com/office/drawing/2014/main" id="{8898A6C9-E6AF-FABE-520B-E6396FDE0010}"/>
              </a:ext>
            </a:extLst>
          </p:cNvPr>
          <p:cNvSpPr/>
          <p:nvPr/>
        </p:nvSpPr>
        <p:spPr>
          <a:xfrm>
            <a:off x="559724" y="362606"/>
            <a:ext cx="11072552" cy="6101255"/>
          </a:xfrm>
          <a:custGeom>
            <a:avLst/>
            <a:gdLst>
              <a:gd name="connsiteX0" fmla="*/ 0 w 11072552"/>
              <a:gd name="connsiteY0" fmla="*/ 608417 h 6101255"/>
              <a:gd name="connsiteX1" fmla="*/ 608417 w 11072552"/>
              <a:gd name="connsiteY1" fmla="*/ 0 h 6101255"/>
              <a:gd name="connsiteX2" fmla="*/ 10464135 w 11072552"/>
              <a:gd name="connsiteY2" fmla="*/ 0 h 6101255"/>
              <a:gd name="connsiteX3" fmla="*/ 11072552 w 11072552"/>
              <a:gd name="connsiteY3" fmla="*/ 608417 h 6101255"/>
              <a:gd name="connsiteX4" fmla="*/ 11072552 w 11072552"/>
              <a:gd name="connsiteY4" fmla="*/ 5492838 h 6101255"/>
              <a:gd name="connsiteX5" fmla="*/ 10464135 w 11072552"/>
              <a:gd name="connsiteY5" fmla="*/ 6101255 h 6101255"/>
              <a:gd name="connsiteX6" fmla="*/ 608417 w 11072552"/>
              <a:gd name="connsiteY6" fmla="*/ 6101255 h 6101255"/>
              <a:gd name="connsiteX7" fmla="*/ 0 w 11072552"/>
              <a:gd name="connsiteY7" fmla="*/ 5492838 h 6101255"/>
              <a:gd name="connsiteX8" fmla="*/ 0 w 11072552"/>
              <a:gd name="connsiteY8" fmla="*/ 608417 h 610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2552" h="6101255" fill="none" extrusionOk="0">
                <a:moveTo>
                  <a:pt x="0" y="608417"/>
                </a:moveTo>
                <a:cubicBezTo>
                  <a:pt x="1611" y="316001"/>
                  <a:pt x="287375" y="25136"/>
                  <a:pt x="608417" y="0"/>
                </a:cubicBezTo>
                <a:cubicBezTo>
                  <a:pt x="2741697" y="72427"/>
                  <a:pt x="6620794" y="61419"/>
                  <a:pt x="10464135" y="0"/>
                </a:cubicBezTo>
                <a:cubicBezTo>
                  <a:pt x="10793349" y="-46842"/>
                  <a:pt x="11016051" y="255308"/>
                  <a:pt x="11072552" y="608417"/>
                </a:cubicBezTo>
                <a:cubicBezTo>
                  <a:pt x="11173428" y="1141349"/>
                  <a:pt x="10965239" y="3529820"/>
                  <a:pt x="11072552" y="5492838"/>
                </a:cubicBezTo>
                <a:cubicBezTo>
                  <a:pt x="11081585" y="5783014"/>
                  <a:pt x="10794066" y="6094430"/>
                  <a:pt x="10464135" y="6101255"/>
                </a:cubicBezTo>
                <a:cubicBezTo>
                  <a:pt x="8953844" y="6131082"/>
                  <a:pt x="1783272" y="6021949"/>
                  <a:pt x="608417" y="6101255"/>
                </a:cubicBezTo>
                <a:cubicBezTo>
                  <a:pt x="306603" y="6097388"/>
                  <a:pt x="-61137" y="5840946"/>
                  <a:pt x="0" y="5492838"/>
                </a:cubicBezTo>
                <a:cubicBezTo>
                  <a:pt x="50037" y="5000014"/>
                  <a:pt x="770" y="1612998"/>
                  <a:pt x="0" y="608417"/>
                </a:cubicBezTo>
                <a:close/>
              </a:path>
              <a:path w="11072552" h="6101255" stroke="0" extrusionOk="0">
                <a:moveTo>
                  <a:pt x="0" y="608417"/>
                </a:moveTo>
                <a:cubicBezTo>
                  <a:pt x="32387" y="281226"/>
                  <a:pt x="275661" y="6798"/>
                  <a:pt x="608417" y="0"/>
                </a:cubicBezTo>
                <a:cubicBezTo>
                  <a:pt x="1845110" y="123000"/>
                  <a:pt x="9119323" y="-96860"/>
                  <a:pt x="10464135" y="0"/>
                </a:cubicBezTo>
                <a:cubicBezTo>
                  <a:pt x="10768320" y="-24262"/>
                  <a:pt x="11082850" y="251638"/>
                  <a:pt x="11072552" y="608417"/>
                </a:cubicBezTo>
                <a:cubicBezTo>
                  <a:pt x="11075725" y="2266949"/>
                  <a:pt x="11166819" y="3302129"/>
                  <a:pt x="11072552" y="5492838"/>
                </a:cubicBezTo>
                <a:cubicBezTo>
                  <a:pt x="11024496" y="5846267"/>
                  <a:pt x="10783640" y="6098552"/>
                  <a:pt x="10464135" y="6101255"/>
                </a:cubicBezTo>
                <a:cubicBezTo>
                  <a:pt x="9181865" y="5940548"/>
                  <a:pt x="3238656" y="6140922"/>
                  <a:pt x="608417" y="6101255"/>
                </a:cubicBezTo>
                <a:cubicBezTo>
                  <a:pt x="237630" y="6094233"/>
                  <a:pt x="-35763" y="5812655"/>
                  <a:pt x="0" y="5492838"/>
                </a:cubicBezTo>
                <a:cubicBezTo>
                  <a:pt x="32216" y="3544146"/>
                  <a:pt x="57206" y="2834301"/>
                  <a:pt x="0" y="608417"/>
                </a:cubicBezTo>
                <a:close/>
              </a:path>
            </a:pathLst>
          </a:custGeom>
          <a:solidFill>
            <a:sysClr val="window" lastClr="FFFFFF">
              <a:alpha val="73000"/>
            </a:sysClr>
          </a:solidFill>
          <a:ln w="38100" cap="flat" cmpd="sng" algn="ctr">
            <a:noFill/>
            <a:prstDash val="dash"/>
            <a:miter lim="800000"/>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panose="020F0502020204030204"/>
              <a:ea typeface="+mn-ea"/>
              <a:cs typeface="+mn-cs"/>
            </a:endParaRPr>
          </a:p>
        </p:txBody>
      </p:sp>
      <p:sp>
        <p:nvSpPr>
          <p:cNvPr id="2" name="TextBox 1">
            <a:extLst>
              <a:ext uri="{FF2B5EF4-FFF2-40B4-BE49-F238E27FC236}">
                <a16:creationId xmlns:a16="http://schemas.microsoft.com/office/drawing/2014/main" id="{63AC5D77-570D-0472-0C2F-901A447BA9ED}"/>
              </a:ext>
            </a:extLst>
          </p:cNvPr>
          <p:cNvSpPr txBox="1"/>
          <p:nvPr/>
        </p:nvSpPr>
        <p:spPr>
          <a:xfrm>
            <a:off x="-322326" y="1257300"/>
            <a:ext cx="12192000" cy="646331"/>
          </a:xfrm>
          <a:prstGeom prst="rect">
            <a:avLst/>
          </a:prstGeom>
          <a:noFill/>
        </p:spPr>
        <p:txBody>
          <a:bodyPr wrap="square">
            <a:spAutoFit/>
          </a:bodyPr>
          <a:lstStyle/>
          <a:p>
            <a:pPr algn="ctr"/>
            <a:r>
              <a:rPr lang="en-US" sz="3600" b="1" dirty="0" err="1">
                <a:solidFill>
                  <a:srgbClr val="002060"/>
                </a:solidFill>
                <a:latin typeface="UTM Duepuntozero" panose="02040603050506020204" pitchFamily="18" charset="0"/>
              </a:rPr>
              <a:t>Thứ</a:t>
            </a:r>
            <a:r>
              <a:rPr lang="en-US" sz="3600" b="1" dirty="0">
                <a:solidFill>
                  <a:srgbClr val="002060"/>
                </a:solidFill>
                <a:latin typeface="UTM Duepuntozero" panose="02040603050506020204" pitchFamily="18" charset="0"/>
              </a:rPr>
              <a:t> … </a:t>
            </a:r>
            <a:r>
              <a:rPr lang="en-US" sz="3600" b="1" dirty="0" err="1">
                <a:solidFill>
                  <a:srgbClr val="002060"/>
                </a:solidFill>
                <a:latin typeface="UTM Duepuntozero" panose="02040603050506020204" pitchFamily="18" charset="0"/>
              </a:rPr>
              <a:t>ngày</a:t>
            </a:r>
            <a:r>
              <a:rPr lang="en-US" sz="3600" b="1" dirty="0">
                <a:solidFill>
                  <a:srgbClr val="002060"/>
                </a:solidFill>
                <a:latin typeface="UTM Duepuntozero" panose="02040603050506020204" pitchFamily="18" charset="0"/>
              </a:rPr>
              <a:t> … </a:t>
            </a:r>
            <a:r>
              <a:rPr lang="en-US" sz="3600" b="1" dirty="0" err="1">
                <a:solidFill>
                  <a:srgbClr val="002060"/>
                </a:solidFill>
                <a:latin typeface="UTM Duepuntozero" panose="02040603050506020204" pitchFamily="18" charset="0"/>
              </a:rPr>
              <a:t>tháng</a:t>
            </a:r>
            <a:r>
              <a:rPr lang="en-US" sz="3600" b="1" dirty="0">
                <a:solidFill>
                  <a:srgbClr val="002060"/>
                </a:solidFill>
                <a:latin typeface="UTM Duepuntozero" panose="02040603050506020204" pitchFamily="18" charset="0"/>
              </a:rPr>
              <a:t> … </a:t>
            </a:r>
            <a:r>
              <a:rPr lang="en-US" sz="3600" b="1" dirty="0" err="1">
                <a:solidFill>
                  <a:srgbClr val="002060"/>
                </a:solidFill>
                <a:latin typeface="UTM Duepuntozero" panose="02040603050506020204" pitchFamily="18" charset="0"/>
              </a:rPr>
              <a:t>năm</a:t>
            </a:r>
            <a:r>
              <a:rPr lang="en-US" sz="3600" b="1" dirty="0">
                <a:solidFill>
                  <a:srgbClr val="002060"/>
                </a:solidFill>
                <a:latin typeface="UTM Duepuntozero" panose="02040603050506020204" pitchFamily="18" charset="0"/>
              </a:rPr>
              <a:t> …</a:t>
            </a:r>
            <a:endParaRPr lang="vi-VN" sz="3600" b="1" dirty="0">
              <a:solidFill>
                <a:srgbClr val="002060"/>
              </a:solidFill>
            </a:endParaRPr>
          </a:p>
        </p:txBody>
      </p:sp>
      <p:pic>
        <p:nvPicPr>
          <p:cNvPr id="7" name="Picture 6">
            <a:extLst>
              <a:ext uri="{FF2B5EF4-FFF2-40B4-BE49-F238E27FC236}">
                <a16:creationId xmlns:a16="http://schemas.microsoft.com/office/drawing/2014/main" id="{AB96D7A6-462D-07D9-D4BD-6ADD3C1928B8}"/>
              </a:ext>
            </a:extLst>
          </p:cNvPr>
          <p:cNvPicPr>
            <a:picLocks noChangeAspect="1"/>
          </p:cNvPicPr>
          <p:nvPr/>
        </p:nvPicPr>
        <p:blipFill>
          <a:blip r:embed="rId3"/>
          <a:stretch>
            <a:fillRect/>
          </a:stretch>
        </p:blipFill>
        <p:spPr>
          <a:xfrm>
            <a:off x="1583424" y="2020098"/>
            <a:ext cx="8772904" cy="4615072"/>
          </a:xfrm>
          <a:prstGeom prst="rect">
            <a:avLst/>
          </a:prstGeom>
        </p:spPr>
      </p:pic>
    </p:spTree>
    <p:extLst>
      <p:ext uri="{BB962C8B-B14F-4D97-AF65-F5344CB8AC3E}">
        <p14:creationId xmlns:p14="http://schemas.microsoft.com/office/powerpoint/2010/main" val="25777827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 name="Hình ảnh 9" descr="Ảnh có chứa vòng tròn&#10;&#10;Mô tả được tạo tự động">
            <a:extLst>
              <a:ext uri="{FF2B5EF4-FFF2-40B4-BE49-F238E27FC236}">
                <a16:creationId xmlns:a16="http://schemas.microsoft.com/office/drawing/2014/main" id="{1756493F-6445-928F-3B5F-38A6DBD67BA2}"/>
              </a:ext>
            </a:extLst>
          </p:cNvPr>
          <p:cNvPicPr>
            <a:picLocks noChangeAspect="1"/>
          </p:cNvPicPr>
          <p:nvPr/>
        </p:nvPicPr>
        <p:blipFill>
          <a:blip r:embed="rId4"/>
          <a:stretch>
            <a:fillRect/>
          </a:stretch>
        </p:blipFill>
        <p:spPr>
          <a:xfrm>
            <a:off x="2890460" y="975841"/>
            <a:ext cx="7164772" cy="4652449"/>
          </a:xfrm>
          <a:prstGeom prst="rect">
            <a:avLst/>
          </a:prstGeom>
        </p:spPr>
      </p:pic>
      <p:pic>
        <p:nvPicPr>
          <p:cNvPr id="1026" name="Picture 2" descr="Trẻ Em, Mầm Non, Đọc Sách, Học Tập, Cô Bé, Tải hình PNG 345 -  Free.Vector6.com">
            <a:extLst>
              <a:ext uri="{FF2B5EF4-FFF2-40B4-BE49-F238E27FC236}">
                <a16:creationId xmlns:a16="http://schemas.microsoft.com/office/drawing/2014/main" id="{41578DB1-B0E3-654A-8D45-FC6D9BEF9D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6306" y="1229710"/>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CB5799-41CB-9676-92DB-EA4EF5890DFA}"/>
              </a:ext>
            </a:extLst>
          </p:cNvPr>
          <p:cNvPicPr>
            <a:picLocks noChangeAspect="1"/>
          </p:cNvPicPr>
          <p:nvPr/>
        </p:nvPicPr>
        <p:blipFill>
          <a:blip r:embed="rId6"/>
          <a:stretch>
            <a:fillRect/>
          </a:stretch>
        </p:blipFill>
        <p:spPr>
          <a:xfrm>
            <a:off x="2346635" y="1841515"/>
            <a:ext cx="7498730" cy="2481287"/>
          </a:xfrm>
          <a:prstGeom prst="rect">
            <a:avLst/>
          </a:prstGeom>
        </p:spPr>
      </p:pic>
    </p:spTree>
    <p:extLst>
      <p:ext uri="{BB962C8B-B14F-4D97-AF65-F5344CB8AC3E}">
        <p14:creationId xmlns:p14="http://schemas.microsoft.com/office/powerpoint/2010/main" val="1014924010"/>
      </p:ext>
    </p:extLst>
  </p:cSld>
  <p:clrMapOvr>
    <a:masterClrMapping/>
  </p:clrMapOvr>
  <p:transition>
    <p:fade/>
    <p:sndAc>
      <p:stSnd>
        <p:snd r:embed="rId2" name="chimes.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8435A5-37C7-F889-7620-E1BE77B6DBDE}"/>
              </a:ext>
            </a:extLst>
          </p:cNvPr>
          <p:cNvPicPr>
            <a:picLocks noChangeAspect="1"/>
          </p:cNvPicPr>
          <p:nvPr/>
        </p:nvPicPr>
        <p:blipFill>
          <a:blip r:embed="rId4"/>
          <a:stretch>
            <a:fillRect/>
          </a:stretch>
        </p:blipFill>
        <p:spPr>
          <a:xfrm>
            <a:off x="1464704" y="827075"/>
            <a:ext cx="9137982" cy="5055229"/>
          </a:xfrm>
          <a:prstGeom prst="rect">
            <a:avLst/>
          </a:prstGeom>
        </p:spPr>
      </p:pic>
      <p:sp>
        <p:nvSpPr>
          <p:cNvPr id="3" name="TextBox 2">
            <a:extLst>
              <a:ext uri="{FF2B5EF4-FFF2-40B4-BE49-F238E27FC236}">
                <a16:creationId xmlns:a16="http://schemas.microsoft.com/office/drawing/2014/main" id="{4F5EB667-6DD9-A2A0-F759-A31CF0D7B3D5}"/>
              </a:ext>
            </a:extLst>
          </p:cNvPr>
          <p:cNvSpPr txBox="1"/>
          <p:nvPr/>
        </p:nvSpPr>
        <p:spPr>
          <a:xfrm>
            <a:off x="2109721" y="1092531"/>
            <a:ext cx="7847948" cy="4524315"/>
          </a:xfrm>
          <a:prstGeom prst="rect">
            <a:avLst/>
          </a:prstGeom>
          <a:noFill/>
        </p:spPr>
        <p:txBody>
          <a:bodyPr wrap="square">
            <a:spAutoFit/>
          </a:bodyPr>
          <a:lstStyle/>
          <a:p>
            <a:pPr lvl="0" algn="ctr"/>
            <a:r>
              <a:rPr lang="en-US" sz="9600">
                <a:solidFill>
                  <a:srgbClr val="A02B93">
                    <a:lumMod val="50000"/>
                  </a:srgbClr>
                </a:solidFill>
                <a:ea typeface="Calibri" panose="020F0502020204030204" pitchFamily="34" charset="0"/>
                <a:cs typeface="Arial" panose="020B0604020202020204" pitchFamily="34" charset="0"/>
              </a:rPr>
              <a:t>T</a:t>
            </a:r>
            <a:r>
              <a:rPr lang="vi-VN" sz="9600">
                <a:solidFill>
                  <a:srgbClr val="A02B93">
                    <a:lumMod val="50000"/>
                  </a:srgbClr>
                </a:solidFill>
                <a:ea typeface="Calibri" panose="020F0502020204030204" pitchFamily="34" charset="0"/>
                <a:cs typeface="Arial" panose="020B0604020202020204" pitchFamily="34" charset="0"/>
              </a:rPr>
              <a:t>rò chơi </a:t>
            </a:r>
            <a:endParaRPr lang="en-US" sz="9600">
              <a:solidFill>
                <a:srgbClr val="A02B93">
                  <a:lumMod val="50000"/>
                </a:srgbClr>
              </a:solidFill>
              <a:ea typeface="Calibri" panose="020F0502020204030204" pitchFamily="34" charset="0"/>
              <a:cs typeface="Arial" panose="020B0604020202020204" pitchFamily="34" charset="0"/>
            </a:endParaRPr>
          </a:p>
          <a:p>
            <a:pPr lvl="0" algn="ctr"/>
            <a:r>
              <a:rPr lang="vi-VN" sz="9600">
                <a:solidFill>
                  <a:srgbClr val="FF0000"/>
                </a:solidFill>
                <a:ea typeface="Calibri" panose="020F0502020204030204" pitchFamily="34" charset="0"/>
                <a:cs typeface="Arial" panose="020B0604020202020204" pitchFamily="34" charset="0"/>
              </a:rPr>
              <a:t>Bốn mùa</a:t>
            </a:r>
            <a:endParaRPr lang="en-US" sz="9600">
              <a:solidFill>
                <a:srgbClr val="FF0000"/>
              </a:solidFill>
              <a:ea typeface="Calibri" panose="020F0502020204030204" pitchFamily="34" charset="0"/>
              <a:cs typeface="Arial" panose="020B0604020202020204" pitchFamily="34" charset="0"/>
            </a:endParaRPr>
          </a:p>
          <a:p>
            <a:pPr lvl="0" algn="ctr"/>
            <a:r>
              <a:rPr lang="vi-VN" sz="9600">
                <a:solidFill>
                  <a:srgbClr val="FF0000"/>
                </a:solidFill>
                <a:ea typeface="Calibri" panose="020F0502020204030204" pitchFamily="34" charset="0"/>
                <a:cs typeface="Arial" panose="020B0604020202020204" pitchFamily="34" charset="0"/>
              </a:rPr>
              <a:t> tươi đẹp</a:t>
            </a:r>
            <a:endParaRPr kumimoji="0" lang="en-US" sz="8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B8166E9C-E0BE-6AAD-4B11-62827AC0DFBF}"/>
              </a:ext>
            </a:extLst>
          </p:cNvPr>
          <p:cNvPicPr>
            <a:picLocks noChangeAspect="1"/>
          </p:cNvPicPr>
          <p:nvPr/>
        </p:nvPicPr>
        <p:blipFill rotWithShape="1">
          <a:blip r:embed="rId5">
            <a:extLst>
              <a:ext uri="{28A0092B-C50C-407E-A947-70E740481C1C}">
                <a14:useLocalDpi xmlns:a14="http://schemas.microsoft.com/office/drawing/2010/main" val="0"/>
              </a:ext>
            </a:extLst>
          </a:blip>
          <a:srcRect t="33387"/>
          <a:stretch/>
        </p:blipFill>
        <p:spPr>
          <a:xfrm>
            <a:off x="303840" y="4553650"/>
            <a:ext cx="3856766" cy="2503073"/>
          </a:xfrm>
          <a:prstGeom prst="rect">
            <a:avLst/>
          </a:prstGeom>
        </p:spPr>
      </p:pic>
    </p:spTree>
    <p:extLst>
      <p:ext uri="{BB962C8B-B14F-4D97-AF65-F5344CB8AC3E}">
        <p14:creationId xmlns:p14="http://schemas.microsoft.com/office/powerpoint/2010/main" val="3181305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0669B5-A4C5-16C3-B88D-8DD7E7F02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picture containing text, mirror, seat&#10;&#10;Description automatically generated">
            <a:extLst>
              <a:ext uri="{FF2B5EF4-FFF2-40B4-BE49-F238E27FC236}">
                <a16:creationId xmlns:a16="http://schemas.microsoft.com/office/drawing/2014/main" id="{4C927163-A288-250B-9D58-B9FF0D0DA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202" y="609600"/>
            <a:ext cx="3981281" cy="2534866"/>
          </a:xfrm>
          <a:prstGeom prst="rect">
            <a:avLst/>
          </a:prstGeom>
        </p:spPr>
      </p:pic>
      <p:sp>
        <p:nvSpPr>
          <p:cNvPr id="5" name="TextBox 4">
            <a:extLst>
              <a:ext uri="{FF2B5EF4-FFF2-40B4-BE49-F238E27FC236}">
                <a16:creationId xmlns:a16="http://schemas.microsoft.com/office/drawing/2014/main" id="{4BD98E08-7970-BBD1-94C0-1F1795B52CDA}"/>
              </a:ext>
            </a:extLst>
          </p:cNvPr>
          <p:cNvSpPr txBox="1"/>
          <p:nvPr/>
        </p:nvSpPr>
        <p:spPr>
          <a:xfrm>
            <a:off x="600202" y="1230702"/>
            <a:ext cx="4012169"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kern="0">
                <a:solidFill>
                  <a:srgbClr val="FF0000"/>
                </a:solidFill>
              </a:rPr>
              <a:t>TRANH VẼ GÌ?</a:t>
            </a:r>
            <a:endParaRPr kumimoji="0" lang="en-US" sz="3600" b="0" i="0" u="none" strike="noStrike" kern="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val="3986428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 name="Hình ảnh 9" descr="Ảnh có chứa vòng tròn&#10;&#10;Mô tả được tạo tự động">
            <a:extLst>
              <a:ext uri="{FF2B5EF4-FFF2-40B4-BE49-F238E27FC236}">
                <a16:creationId xmlns:a16="http://schemas.microsoft.com/office/drawing/2014/main" id="{1756493F-6445-928F-3B5F-38A6DBD67BA2}"/>
              </a:ext>
            </a:extLst>
          </p:cNvPr>
          <p:cNvPicPr>
            <a:picLocks noChangeAspect="1"/>
          </p:cNvPicPr>
          <p:nvPr/>
        </p:nvPicPr>
        <p:blipFill>
          <a:blip r:embed="rId4"/>
          <a:stretch>
            <a:fillRect/>
          </a:stretch>
        </p:blipFill>
        <p:spPr>
          <a:xfrm>
            <a:off x="1952149" y="1174161"/>
            <a:ext cx="7164772" cy="4652449"/>
          </a:xfrm>
          <a:prstGeom prst="rect">
            <a:avLst/>
          </a:prstGeom>
        </p:spPr>
      </p:pic>
      <p:pic>
        <p:nvPicPr>
          <p:cNvPr id="4" name="Picture 2" descr="Trẻ Em, Mầm Non, Đọc Sách, Học Tập, Cô Bé, Tải hình PNG 345 -  Free.Vector6.com">
            <a:extLst>
              <a:ext uri="{FF2B5EF4-FFF2-40B4-BE49-F238E27FC236}">
                <a16:creationId xmlns:a16="http://schemas.microsoft.com/office/drawing/2014/main" id="{3EC1A3D9-E4D6-1DC7-562F-63708C636B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6977" y="1240225"/>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EBB10A4-2AB3-B1D8-4D74-50D0F8FB2589}"/>
              </a:ext>
            </a:extLst>
          </p:cNvPr>
          <p:cNvPicPr>
            <a:picLocks noChangeAspect="1"/>
          </p:cNvPicPr>
          <p:nvPr/>
        </p:nvPicPr>
        <p:blipFill>
          <a:blip r:embed="rId6"/>
          <a:stretch>
            <a:fillRect/>
          </a:stretch>
        </p:blipFill>
        <p:spPr>
          <a:xfrm>
            <a:off x="1612095" y="1453007"/>
            <a:ext cx="7504826" cy="3542083"/>
          </a:xfrm>
          <a:prstGeom prst="rect">
            <a:avLst/>
          </a:prstGeom>
        </p:spPr>
      </p:pic>
    </p:spTree>
    <p:extLst>
      <p:ext uri="{BB962C8B-B14F-4D97-AF65-F5344CB8AC3E}">
        <p14:creationId xmlns:p14="http://schemas.microsoft.com/office/powerpoint/2010/main" val="4242165918"/>
      </p:ext>
    </p:extLst>
  </p:cSld>
  <p:clrMapOvr>
    <a:masterClrMapping/>
  </p:clrMapOvr>
  <p:transition>
    <p:fade/>
    <p:sndAc>
      <p:stSnd>
        <p:snd r:embed="rId2" name="chimes.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9" name="Picture 38" descr="A picture containing text, mirror, seat&#10;&#10;Description automatically generated">
            <a:extLst>
              <a:ext uri="{FF2B5EF4-FFF2-40B4-BE49-F238E27FC236}">
                <a16:creationId xmlns:a16="http://schemas.microsoft.com/office/drawing/2014/main" id="{426CA9D2-5CFB-E9F1-53C5-A0CEB187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535" y="0"/>
            <a:ext cx="3981281" cy="2534866"/>
          </a:xfrm>
          <a:prstGeom prst="rect">
            <a:avLst/>
          </a:prstGeom>
        </p:spPr>
      </p:pic>
      <p:sp>
        <p:nvSpPr>
          <p:cNvPr id="43" name="Rectangle: Rounded Corners 7">
            <a:extLst>
              <a:ext uri="{FF2B5EF4-FFF2-40B4-BE49-F238E27FC236}">
                <a16:creationId xmlns:a16="http://schemas.microsoft.com/office/drawing/2014/main" id="{9723ED98-E3CC-7B06-C0C8-53CC31C96BD0}"/>
              </a:ext>
            </a:extLst>
          </p:cNvPr>
          <p:cNvSpPr/>
          <p:nvPr/>
        </p:nvSpPr>
        <p:spPr>
          <a:xfrm>
            <a:off x="1538880" y="2339818"/>
            <a:ext cx="9114240" cy="3966633"/>
          </a:xfrm>
          <a:custGeom>
            <a:avLst/>
            <a:gdLst>
              <a:gd name="connsiteX0" fmla="*/ 0 w 9114240"/>
              <a:gd name="connsiteY0" fmla="*/ 394402 h 3966633"/>
              <a:gd name="connsiteX1" fmla="*/ 394402 w 9114240"/>
              <a:gd name="connsiteY1" fmla="*/ 0 h 3966633"/>
              <a:gd name="connsiteX2" fmla="*/ 8719838 w 9114240"/>
              <a:gd name="connsiteY2" fmla="*/ 0 h 3966633"/>
              <a:gd name="connsiteX3" fmla="*/ 9114240 w 9114240"/>
              <a:gd name="connsiteY3" fmla="*/ 394402 h 3966633"/>
              <a:gd name="connsiteX4" fmla="*/ 9114240 w 9114240"/>
              <a:gd name="connsiteY4" fmla="*/ 3572231 h 3966633"/>
              <a:gd name="connsiteX5" fmla="*/ 8719838 w 9114240"/>
              <a:gd name="connsiteY5" fmla="*/ 3966633 h 3966633"/>
              <a:gd name="connsiteX6" fmla="*/ 394402 w 9114240"/>
              <a:gd name="connsiteY6" fmla="*/ 3966633 h 3966633"/>
              <a:gd name="connsiteX7" fmla="*/ 0 w 9114240"/>
              <a:gd name="connsiteY7" fmla="*/ 3572231 h 3966633"/>
              <a:gd name="connsiteX8" fmla="*/ 0 w 9114240"/>
              <a:gd name="connsiteY8" fmla="*/ 394402 h 39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4240" h="3966633" fill="none" extrusionOk="0">
                <a:moveTo>
                  <a:pt x="0" y="394402"/>
                </a:moveTo>
                <a:cubicBezTo>
                  <a:pt x="-38092" y="170419"/>
                  <a:pt x="182661" y="4973"/>
                  <a:pt x="394402" y="0"/>
                </a:cubicBezTo>
                <a:cubicBezTo>
                  <a:pt x="4042071" y="130954"/>
                  <a:pt x="6921685" y="43574"/>
                  <a:pt x="8719838" y="0"/>
                </a:cubicBezTo>
                <a:cubicBezTo>
                  <a:pt x="8956935" y="29689"/>
                  <a:pt x="9140333" y="208542"/>
                  <a:pt x="9114240" y="394402"/>
                </a:cubicBezTo>
                <a:cubicBezTo>
                  <a:pt x="8963801" y="1414918"/>
                  <a:pt x="9200119" y="3159632"/>
                  <a:pt x="9114240" y="3572231"/>
                </a:cubicBezTo>
                <a:cubicBezTo>
                  <a:pt x="9087798" y="3794395"/>
                  <a:pt x="8923729" y="3957021"/>
                  <a:pt x="8719838" y="3966633"/>
                </a:cubicBezTo>
                <a:cubicBezTo>
                  <a:pt x="6042179" y="4121830"/>
                  <a:pt x="1448259" y="4129653"/>
                  <a:pt x="394402" y="3966633"/>
                </a:cubicBezTo>
                <a:cubicBezTo>
                  <a:pt x="179719" y="3924172"/>
                  <a:pt x="-13136" y="3797723"/>
                  <a:pt x="0" y="3572231"/>
                </a:cubicBezTo>
                <a:cubicBezTo>
                  <a:pt x="64656" y="2711572"/>
                  <a:pt x="-17807" y="1970315"/>
                  <a:pt x="0" y="394402"/>
                </a:cubicBezTo>
                <a:close/>
              </a:path>
              <a:path w="9114240" h="3966633" stroke="0" extrusionOk="0">
                <a:moveTo>
                  <a:pt x="0" y="394402"/>
                </a:moveTo>
                <a:cubicBezTo>
                  <a:pt x="-30914" y="157511"/>
                  <a:pt x="146527" y="11279"/>
                  <a:pt x="394402" y="0"/>
                </a:cubicBezTo>
                <a:cubicBezTo>
                  <a:pt x="3960133" y="132882"/>
                  <a:pt x="5122104" y="-84951"/>
                  <a:pt x="8719838" y="0"/>
                </a:cubicBezTo>
                <a:cubicBezTo>
                  <a:pt x="8925230" y="12139"/>
                  <a:pt x="9113569" y="180291"/>
                  <a:pt x="9114240" y="394402"/>
                </a:cubicBezTo>
                <a:cubicBezTo>
                  <a:pt x="9134427" y="1286480"/>
                  <a:pt x="9266720" y="2725508"/>
                  <a:pt x="9114240" y="3572231"/>
                </a:cubicBezTo>
                <a:cubicBezTo>
                  <a:pt x="9118099" y="3790511"/>
                  <a:pt x="8954583" y="3931805"/>
                  <a:pt x="8719838" y="3966633"/>
                </a:cubicBezTo>
                <a:cubicBezTo>
                  <a:pt x="4606053" y="4054272"/>
                  <a:pt x="3906911" y="3893954"/>
                  <a:pt x="394402" y="3966633"/>
                </a:cubicBezTo>
                <a:cubicBezTo>
                  <a:pt x="176197" y="3962979"/>
                  <a:pt x="-8501" y="3801867"/>
                  <a:pt x="0" y="3572231"/>
                </a:cubicBezTo>
                <a:cubicBezTo>
                  <a:pt x="-38581" y="2359027"/>
                  <a:pt x="63341" y="717371"/>
                  <a:pt x="0" y="394402"/>
                </a:cubicBezTo>
                <a:close/>
              </a:path>
            </a:pathLst>
          </a:custGeom>
          <a:solidFill>
            <a:sysClr val="window" lastClr="FFFFFF">
              <a:alpha val="93000"/>
            </a:sysClr>
          </a:solidFill>
          <a:ln w="44450" cap="rnd" cmpd="thickThin" algn="ctr">
            <a:solidFill>
              <a:srgbClr val="FFC000"/>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6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4" name="TextBox 43">
            <a:extLst>
              <a:ext uri="{FF2B5EF4-FFF2-40B4-BE49-F238E27FC236}">
                <a16:creationId xmlns:a16="http://schemas.microsoft.com/office/drawing/2014/main" id="{F096EE55-5974-BBEC-C74B-8A2BC345355E}"/>
              </a:ext>
            </a:extLst>
          </p:cNvPr>
          <p:cNvSpPr txBox="1"/>
          <p:nvPr/>
        </p:nvSpPr>
        <p:spPr>
          <a:xfrm>
            <a:off x="3916908" y="2665424"/>
            <a:ext cx="4012169"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err="1">
                <a:ln>
                  <a:noFill/>
                </a:ln>
                <a:solidFill>
                  <a:prstClr val="black"/>
                </a:solidFill>
                <a:effectLst/>
                <a:uLnTx/>
                <a:uFillTx/>
              </a:rPr>
              <a:t>Mắt</a:t>
            </a:r>
            <a:r>
              <a:rPr kumimoji="0" lang="en-US" sz="4800" b="0" i="0" u="none" strike="noStrike" kern="0" cap="none" spc="0" normalizeH="0" baseline="0" noProof="0" dirty="0">
                <a:ln>
                  <a:noFill/>
                </a:ln>
                <a:solidFill>
                  <a:prstClr val="black"/>
                </a:solidFill>
                <a:effectLst/>
                <a:uLnTx/>
                <a:uFillTx/>
              </a:rPr>
              <a:t> </a:t>
            </a:r>
            <a:r>
              <a:rPr kumimoji="0" lang="en-US" sz="4800" b="0" i="0" u="none" strike="noStrike" kern="0" cap="none" spc="0" normalizeH="0" baseline="0" noProof="0" dirty="0" err="1">
                <a:ln>
                  <a:noFill/>
                </a:ln>
                <a:solidFill>
                  <a:prstClr val="black"/>
                </a:solidFill>
                <a:effectLst/>
                <a:uLnTx/>
                <a:uFillTx/>
              </a:rPr>
              <a:t>dõi</a:t>
            </a:r>
            <a:endParaRPr kumimoji="0" lang="en-US" sz="4800" b="0" i="0" u="none" strike="noStrike" kern="0" cap="none" spc="0" normalizeH="0" baseline="0" noProof="0" dirty="0">
              <a:ln>
                <a:noFill/>
              </a:ln>
              <a:solidFill>
                <a:prstClr val="black"/>
              </a:solidFill>
              <a:effectLst/>
              <a:uLnTx/>
              <a:uFillTx/>
            </a:endParaRPr>
          </a:p>
        </p:txBody>
      </p:sp>
      <p:sp>
        <p:nvSpPr>
          <p:cNvPr id="45" name="TextBox 44">
            <a:extLst>
              <a:ext uri="{FF2B5EF4-FFF2-40B4-BE49-F238E27FC236}">
                <a16:creationId xmlns:a16="http://schemas.microsoft.com/office/drawing/2014/main" id="{A5D3E8FE-6002-2E11-7451-B75F41E831C8}"/>
              </a:ext>
            </a:extLst>
          </p:cNvPr>
          <p:cNvSpPr txBox="1"/>
          <p:nvPr/>
        </p:nvSpPr>
        <p:spPr>
          <a:xfrm>
            <a:off x="4876621" y="3870004"/>
            <a:ext cx="3792084" cy="830997"/>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prstClr val="black"/>
                </a:solidFill>
                <a:effectLst/>
                <a:uLnTx/>
                <a:uFillTx/>
              </a:rPr>
              <a:t>Tai </a:t>
            </a:r>
            <a:r>
              <a:rPr kumimoji="0" lang="en-US" sz="4800" b="0" i="0" u="none" strike="noStrike" kern="0" cap="none" spc="0" normalizeH="0" baseline="0" noProof="0" dirty="0" err="1">
                <a:ln>
                  <a:noFill/>
                </a:ln>
                <a:solidFill>
                  <a:prstClr val="black"/>
                </a:solidFill>
                <a:effectLst/>
                <a:uLnTx/>
                <a:uFillTx/>
              </a:rPr>
              <a:t>nghe</a:t>
            </a:r>
            <a:endParaRPr kumimoji="0" lang="en-US" sz="4800" b="0" i="0" u="none" strike="noStrike" kern="0" cap="none" spc="0" normalizeH="0" baseline="0" noProof="0" dirty="0">
              <a:ln>
                <a:noFill/>
              </a:ln>
              <a:solidFill>
                <a:prstClr val="black"/>
              </a:solidFill>
              <a:effectLst/>
              <a:uLnTx/>
              <a:uFillTx/>
            </a:endParaRPr>
          </a:p>
        </p:txBody>
      </p:sp>
      <p:sp>
        <p:nvSpPr>
          <p:cNvPr id="46" name="TextBox 45">
            <a:extLst>
              <a:ext uri="{FF2B5EF4-FFF2-40B4-BE49-F238E27FC236}">
                <a16:creationId xmlns:a16="http://schemas.microsoft.com/office/drawing/2014/main" id="{29C435B3-AD57-55B9-FA80-74C0A32A6380}"/>
              </a:ext>
            </a:extLst>
          </p:cNvPr>
          <p:cNvSpPr txBox="1"/>
          <p:nvPr/>
        </p:nvSpPr>
        <p:spPr>
          <a:xfrm>
            <a:off x="4943667" y="5232743"/>
            <a:ext cx="3634430" cy="830997"/>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err="1">
                <a:ln>
                  <a:noFill/>
                </a:ln>
                <a:solidFill>
                  <a:prstClr val="black"/>
                </a:solidFill>
                <a:effectLst/>
                <a:uLnTx/>
                <a:uFillTx/>
              </a:rPr>
              <a:t>Tay</a:t>
            </a:r>
            <a:r>
              <a:rPr kumimoji="0" lang="en-US" sz="4800" b="0" i="0" u="none" strike="noStrike" kern="0" cap="none" spc="0" normalizeH="0" baseline="0" noProof="0" dirty="0">
                <a:ln>
                  <a:noFill/>
                </a:ln>
                <a:solidFill>
                  <a:prstClr val="black"/>
                </a:solidFill>
                <a:effectLst/>
                <a:uLnTx/>
                <a:uFillTx/>
              </a:rPr>
              <a:t> </a:t>
            </a:r>
            <a:r>
              <a:rPr kumimoji="0" lang="en-US" sz="4800" b="0" i="0" u="none" strike="noStrike" kern="0" cap="none" spc="0" normalizeH="0" baseline="0" noProof="0" dirty="0" err="1">
                <a:ln>
                  <a:noFill/>
                </a:ln>
                <a:solidFill>
                  <a:prstClr val="black"/>
                </a:solidFill>
                <a:effectLst/>
                <a:uLnTx/>
                <a:uFillTx/>
              </a:rPr>
              <a:t>dò</a:t>
            </a:r>
            <a:endParaRPr kumimoji="0" lang="en-US" sz="4800" b="0" i="0" u="none" strike="noStrike" kern="0" cap="none" spc="0" normalizeH="0" baseline="0" noProof="0" dirty="0">
              <a:ln>
                <a:noFill/>
              </a:ln>
              <a:solidFill>
                <a:prstClr val="black"/>
              </a:solidFill>
              <a:effectLst/>
              <a:uLnTx/>
              <a:uFillTx/>
            </a:endParaRPr>
          </a:p>
        </p:txBody>
      </p:sp>
      <p:pic>
        <p:nvPicPr>
          <p:cNvPr id="47" name="Picture 46">
            <a:extLst>
              <a:ext uri="{FF2B5EF4-FFF2-40B4-BE49-F238E27FC236}">
                <a16:creationId xmlns:a16="http://schemas.microsoft.com/office/drawing/2014/main" id="{45177B25-F07C-E964-A414-B4462D7DDA2F}"/>
              </a:ext>
            </a:extLst>
          </p:cNvPr>
          <p:cNvPicPr>
            <a:picLocks noChangeAspect="1"/>
          </p:cNvPicPr>
          <p:nvPr/>
        </p:nvPicPr>
        <p:blipFill>
          <a:blip r:embed="rId4"/>
          <a:stretch>
            <a:fillRect/>
          </a:stretch>
        </p:blipFill>
        <p:spPr>
          <a:xfrm>
            <a:off x="8578097" y="3721093"/>
            <a:ext cx="1051314" cy="1051314"/>
          </a:xfrm>
          <a:prstGeom prst="rect">
            <a:avLst/>
          </a:prstGeom>
        </p:spPr>
      </p:pic>
      <p:pic>
        <p:nvPicPr>
          <p:cNvPr id="48" name="Picture 47">
            <a:extLst>
              <a:ext uri="{FF2B5EF4-FFF2-40B4-BE49-F238E27FC236}">
                <a16:creationId xmlns:a16="http://schemas.microsoft.com/office/drawing/2014/main" id="{C379D2A4-C1C4-CF66-5933-33CFBE8CF63D}"/>
              </a:ext>
            </a:extLst>
          </p:cNvPr>
          <p:cNvPicPr>
            <a:picLocks noChangeAspect="1"/>
          </p:cNvPicPr>
          <p:nvPr/>
        </p:nvPicPr>
        <p:blipFill>
          <a:blip r:embed="rId5"/>
          <a:stretch>
            <a:fillRect/>
          </a:stretch>
        </p:blipFill>
        <p:spPr>
          <a:xfrm>
            <a:off x="8613834" y="2448439"/>
            <a:ext cx="873696" cy="1047982"/>
          </a:xfrm>
          <a:prstGeom prst="rect">
            <a:avLst/>
          </a:prstGeom>
        </p:spPr>
      </p:pic>
      <p:pic>
        <p:nvPicPr>
          <p:cNvPr id="49" name="Picture 48">
            <a:extLst>
              <a:ext uri="{FF2B5EF4-FFF2-40B4-BE49-F238E27FC236}">
                <a16:creationId xmlns:a16="http://schemas.microsoft.com/office/drawing/2014/main" id="{8A804472-7CDE-9F21-00AF-AE4E6697FBB9}"/>
              </a:ext>
            </a:extLst>
          </p:cNvPr>
          <p:cNvPicPr>
            <a:picLocks noChangeAspect="1"/>
          </p:cNvPicPr>
          <p:nvPr/>
        </p:nvPicPr>
        <p:blipFill>
          <a:blip r:embed="rId6"/>
          <a:stretch>
            <a:fillRect/>
          </a:stretch>
        </p:blipFill>
        <p:spPr>
          <a:xfrm>
            <a:off x="8456824" y="5189441"/>
            <a:ext cx="1083778" cy="1083778"/>
          </a:xfrm>
          <a:prstGeom prst="rect">
            <a:avLst/>
          </a:prstGeom>
        </p:spPr>
      </p:pic>
      <p:grpSp>
        <p:nvGrpSpPr>
          <p:cNvPr id="50" name="组合 33">
            <a:extLst>
              <a:ext uri="{FF2B5EF4-FFF2-40B4-BE49-F238E27FC236}">
                <a16:creationId xmlns:a16="http://schemas.microsoft.com/office/drawing/2014/main" id="{7BD26E04-742D-70C0-7468-923D28F8CF4C}"/>
              </a:ext>
            </a:extLst>
          </p:cNvPr>
          <p:cNvGrpSpPr/>
          <p:nvPr/>
        </p:nvGrpSpPr>
        <p:grpSpPr>
          <a:xfrm>
            <a:off x="2772700" y="3847836"/>
            <a:ext cx="960147" cy="940334"/>
            <a:chOff x="5327203" y="4853016"/>
            <a:chExt cx="1228119" cy="1194957"/>
          </a:xfrm>
        </p:grpSpPr>
        <p:grpSp>
          <p:nvGrpSpPr>
            <p:cNvPr id="51" name="组合 16">
              <a:extLst>
                <a:ext uri="{FF2B5EF4-FFF2-40B4-BE49-F238E27FC236}">
                  <a16:creationId xmlns:a16="http://schemas.microsoft.com/office/drawing/2014/main" id="{58B49558-FE22-1A77-CCA6-291969E2280D}"/>
                </a:ext>
              </a:extLst>
            </p:cNvPr>
            <p:cNvGrpSpPr/>
            <p:nvPr/>
          </p:nvGrpSpPr>
          <p:grpSpPr>
            <a:xfrm>
              <a:off x="5327203" y="4853016"/>
              <a:ext cx="1228119" cy="1194957"/>
              <a:chOff x="9272337" y="-1404832"/>
              <a:chExt cx="1666055" cy="1621072"/>
            </a:xfrm>
          </p:grpSpPr>
          <p:sp>
            <p:nvSpPr>
              <p:cNvPr id="53" name="椭圆 17">
                <a:extLst>
                  <a:ext uri="{FF2B5EF4-FFF2-40B4-BE49-F238E27FC236}">
                    <a16:creationId xmlns:a16="http://schemas.microsoft.com/office/drawing/2014/main" id="{6F6655C3-4C3D-BDBB-A01E-4B761B54E396}"/>
                  </a:ext>
                </a:extLst>
              </p:cNvPr>
              <p:cNvSpPr/>
              <p:nvPr/>
            </p:nvSpPr>
            <p:spPr>
              <a:xfrm>
                <a:off x="9272337" y="-1377658"/>
                <a:ext cx="1593898" cy="1593898"/>
              </a:xfrm>
              <a:prstGeom prst="ellipse">
                <a:avLst/>
              </a:prstGeom>
              <a:solidFill>
                <a:srgbClr val="20B6BE"/>
              </a:solidFill>
              <a:ln w="12700" cap="flat" cmpd="sng" algn="ctr">
                <a:noFill/>
                <a:prstDash val="solid"/>
                <a:miter lim="800000"/>
              </a:ln>
              <a:effectLst>
                <a:outerShdw blurRad="254000" dist="63500" dir="5400000" algn="t" rotWithShape="0">
                  <a:prstClr val="black">
                    <a:alpha val="15000"/>
                  </a:prstClr>
                </a:out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grpSp>
            <p:nvGrpSpPr>
              <p:cNvPr id="54" name="组合 18">
                <a:extLst>
                  <a:ext uri="{FF2B5EF4-FFF2-40B4-BE49-F238E27FC236}">
                    <a16:creationId xmlns:a16="http://schemas.microsoft.com/office/drawing/2014/main" id="{9E6EAE58-7DEC-4972-6539-1E0E7F12E9D3}"/>
                  </a:ext>
                </a:extLst>
              </p:cNvPr>
              <p:cNvGrpSpPr/>
              <p:nvPr/>
            </p:nvGrpSpPr>
            <p:grpSpPr>
              <a:xfrm>
                <a:off x="9272337" y="-1404832"/>
                <a:ext cx="1666055" cy="1597009"/>
                <a:chOff x="9437178" y="1562958"/>
                <a:chExt cx="1666055" cy="1597009"/>
              </a:xfrm>
            </p:grpSpPr>
            <p:sp>
              <p:nvSpPr>
                <p:cNvPr id="56" name="椭圆 20">
                  <a:extLst>
                    <a:ext uri="{FF2B5EF4-FFF2-40B4-BE49-F238E27FC236}">
                      <a16:creationId xmlns:a16="http://schemas.microsoft.com/office/drawing/2014/main" id="{09F25972-4E42-C90F-96DA-3581A58C6D29}"/>
                    </a:ext>
                  </a:extLst>
                </p:cNvPr>
                <p:cNvSpPr/>
                <p:nvPr/>
              </p:nvSpPr>
              <p:spPr>
                <a:xfrm>
                  <a:off x="9437178" y="1566069"/>
                  <a:ext cx="1593898" cy="1593898"/>
                </a:xfrm>
                <a:prstGeom prst="ellipse">
                  <a:avLst/>
                </a:prstGeom>
                <a:solidFill>
                  <a:srgbClr val="22F1F6"/>
                </a:solidFill>
                <a:ln w="12700" cap="flat" cmpd="sng" algn="ctr">
                  <a:noFill/>
                  <a:prstDash val="solid"/>
                  <a:miter lim="800000"/>
                </a:ln>
                <a:effectLst>
                  <a:innerShdw blurRad="571500" dist="241300" dir="5400000">
                    <a:srgbClr val="20B6BE">
                      <a:alpha val="80000"/>
                    </a:srgbClr>
                  </a:inn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sp>
              <p:nvSpPr>
                <p:cNvPr id="57" name="椭圆 21">
                  <a:extLst>
                    <a:ext uri="{FF2B5EF4-FFF2-40B4-BE49-F238E27FC236}">
                      <a16:creationId xmlns:a16="http://schemas.microsoft.com/office/drawing/2014/main" id="{669D2CF6-02FB-EADE-3B65-3D5F6384EADD}"/>
                    </a:ext>
                  </a:extLst>
                </p:cNvPr>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cap="flat" cmpd="sng" algn="ctr">
                  <a:solidFill>
                    <a:srgbClr val="22F1F6"/>
                  </a:solidFill>
                  <a:prstDash val="solid"/>
                  <a:miter lim="800000"/>
                </a:ln>
                <a:effectLst/>
              </p:spPr>
              <p:txBody>
                <a:bodyPr rtlCol="0" anchor="ctr"/>
                <a:lstStyle/>
                <a:p>
                  <a:pPr algn="ctr">
                    <a:defRPr/>
                  </a:pPr>
                  <a:endParaRPr lang="zh-CN" altLang="en-US" kern="0" dirty="0">
                    <a:solidFill>
                      <a:prstClr val="white"/>
                    </a:solidFill>
                    <a:latin typeface="等线" panose="020F0502020204030204"/>
                    <a:cs typeface="+mn-ea"/>
                    <a:sym typeface="+mn-lt"/>
                  </a:endParaRPr>
                </a:p>
              </p:txBody>
            </p:sp>
            <p:sp>
              <p:nvSpPr>
                <p:cNvPr id="58" name="弧形 22">
                  <a:extLst>
                    <a:ext uri="{FF2B5EF4-FFF2-40B4-BE49-F238E27FC236}">
                      <a16:creationId xmlns:a16="http://schemas.microsoft.com/office/drawing/2014/main" id="{F2237D86-0E2C-04EE-669B-375BAB07962B}"/>
                    </a:ext>
                  </a:extLst>
                </p:cNvPr>
                <p:cNvSpPr/>
                <p:nvPr/>
              </p:nvSpPr>
              <p:spPr>
                <a:xfrm rot="17150761">
                  <a:off x="9644486" y="1814857"/>
                  <a:ext cx="1137492" cy="1148484"/>
                </a:xfrm>
                <a:prstGeom prst="arc">
                  <a:avLst>
                    <a:gd name="adj1" fmla="val 14257598"/>
                    <a:gd name="adj2" fmla="val 17991522"/>
                  </a:avLst>
                </a:prstGeom>
                <a:noFill/>
                <a:ln w="127000" cap="rnd" cmpd="sng" algn="ctr">
                  <a:solidFill>
                    <a:sysClr val="window" lastClr="FFFFFF">
                      <a:alpha val="90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sp>
              <p:nvSpPr>
                <p:cNvPr id="59" name="弧形 23">
                  <a:extLst>
                    <a:ext uri="{FF2B5EF4-FFF2-40B4-BE49-F238E27FC236}">
                      <a16:creationId xmlns:a16="http://schemas.microsoft.com/office/drawing/2014/main" id="{79D7ADF7-179E-4C41-DAF7-B6BBB389CDB2}"/>
                    </a:ext>
                  </a:extLst>
                </p:cNvPr>
                <p:cNvSpPr/>
                <p:nvPr/>
              </p:nvSpPr>
              <p:spPr>
                <a:xfrm rot="15858068">
                  <a:off x="10035514" y="1409465"/>
                  <a:ext cx="816309" cy="1319128"/>
                </a:xfrm>
                <a:prstGeom prst="arc">
                  <a:avLst>
                    <a:gd name="adj1" fmla="val 18582933"/>
                    <a:gd name="adj2" fmla="val 19067742"/>
                  </a:avLst>
                </a:prstGeom>
                <a:noFill/>
                <a:ln w="127000" cap="rnd" cmpd="sng" algn="ctr">
                  <a:solidFill>
                    <a:sysClr val="window" lastClr="FFFFFF">
                      <a:alpha val="90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grpSp>
          <p:sp>
            <p:nvSpPr>
              <p:cNvPr id="55" name="TextBox 1">
                <a:extLst>
                  <a:ext uri="{FF2B5EF4-FFF2-40B4-BE49-F238E27FC236}">
                    <a16:creationId xmlns:a16="http://schemas.microsoft.com/office/drawing/2014/main" id="{2D4D933A-F4E7-E31C-6710-5D4E84B6B21C}"/>
                  </a:ext>
                </a:extLst>
              </p:cNvPr>
              <p:cNvSpPr txBox="1"/>
              <p:nvPr/>
            </p:nvSpPr>
            <p:spPr>
              <a:xfrm>
                <a:off x="9541023" y="-1197527"/>
                <a:ext cx="1286736" cy="626293"/>
              </a:xfrm>
              <a:prstGeom prst="rect">
                <a:avLst/>
              </a:prstGeom>
              <a:noFill/>
              <a:effectLst/>
            </p:spPr>
            <p:txBody>
              <a:bodyPr wrap="square" rtlCol="0">
                <a:spAutoFit/>
              </a:bodyPr>
              <a:lstStyle/>
              <a:p>
                <a:pPr>
                  <a:defRPr/>
                </a:pPr>
                <a:endParaRPr lang="en-US" altLang="zh-CN" sz="2400" b="1" kern="0" dirty="0">
                  <a:solidFill>
                    <a:srgbClr val="FFFF00"/>
                  </a:solidFill>
                  <a:effectLst>
                    <a:outerShdw blurRad="177800" dist="50800" dir="16620000" sx="93000" sy="93000" rotWithShape="0">
                      <a:srgbClr val="20B6BE"/>
                    </a:outerShdw>
                  </a:effectLst>
                  <a:latin typeface="等线" panose="020F0502020204030204"/>
                  <a:cs typeface="+mn-ea"/>
                  <a:sym typeface="+mn-lt"/>
                </a:endParaRPr>
              </a:p>
            </p:txBody>
          </p:sp>
        </p:grpSp>
        <p:sp>
          <p:nvSpPr>
            <p:cNvPr id="52" name="文本框 58">
              <a:extLst>
                <a:ext uri="{FF2B5EF4-FFF2-40B4-BE49-F238E27FC236}">
                  <a16:creationId xmlns:a16="http://schemas.microsoft.com/office/drawing/2014/main" id="{18BFBB14-B7C9-5623-7E40-C432CE830FB0}"/>
                </a:ext>
              </a:extLst>
            </p:cNvPr>
            <p:cNvSpPr txBox="1"/>
            <p:nvPr/>
          </p:nvSpPr>
          <p:spPr>
            <a:xfrm>
              <a:off x="5522961" y="5022795"/>
              <a:ext cx="853319" cy="728677"/>
            </a:xfrm>
            <a:prstGeom prst="rect">
              <a:avLst/>
            </a:prstGeom>
            <a:noFill/>
          </p:spPr>
          <p:txBody>
            <a:bodyPr wrap="none" rtlCol="0">
              <a:spAutoFit/>
            </a:bodyPr>
            <a:lstStyle/>
            <a:p>
              <a:pPr algn="ctr">
                <a:defRPr/>
              </a:pPr>
              <a:r>
                <a:rPr lang="en-US" altLang="zh-CN" sz="3200" b="1" kern="0" dirty="0">
                  <a:solidFill>
                    <a:prstClr val="white"/>
                  </a:solidFill>
                  <a:latin typeface="UTM Cookies" panose="02040603050506020204" pitchFamily="18" charset="0"/>
                  <a:cs typeface="+mn-ea"/>
                  <a:sym typeface="+mn-lt"/>
                </a:rPr>
                <a:t>02</a:t>
              </a:r>
              <a:endParaRPr lang="zh-CN" altLang="en-US" sz="4400" b="1" kern="0" dirty="0">
                <a:solidFill>
                  <a:prstClr val="white"/>
                </a:solidFill>
                <a:latin typeface="UTM Cookies" panose="02040603050506020204" pitchFamily="18" charset="0"/>
                <a:cs typeface="+mn-ea"/>
                <a:sym typeface="+mn-lt"/>
              </a:endParaRPr>
            </a:p>
          </p:txBody>
        </p:sp>
      </p:grpSp>
      <p:grpSp>
        <p:nvGrpSpPr>
          <p:cNvPr id="60" name="组合 32">
            <a:extLst>
              <a:ext uri="{FF2B5EF4-FFF2-40B4-BE49-F238E27FC236}">
                <a16:creationId xmlns:a16="http://schemas.microsoft.com/office/drawing/2014/main" id="{020062AB-A85C-3DF5-8541-498139B32DD0}"/>
              </a:ext>
            </a:extLst>
          </p:cNvPr>
          <p:cNvGrpSpPr/>
          <p:nvPr/>
        </p:nvGrpSpPr>
        <p:grpSpPr>
          <a:xfrm>
            <a:off x="2762438" y="2711407"/>
            <a:ext cx="874074" cy="795045"/>
            <a:chOff x="5316826" y="3157935"/>
            <a:chExt cx="1226525" cy="1189938"/>
          </a:xfrm>
        </p:grpSpPr>
        <p:grpSp>
          <p:nvGrpSpPr>
            <p:cNvPr id="61" name="组合 41">
              <a:extLst>
                <a:ext uri="{FF2B5EF4-FFF2-40B4-BE49-F238E27FC236}">
                  <a16:creationId xmlns:a16="http://schemas.microsoft.com/office/drawing/2014/main" id="{3209DF9F-4FDC-8212-C19B-997A3275613F}"/>
                </a:ext>
              </a:extLst>
            </p:cNvPr>
            <p:cNvGrpSpPr/>
            <p:nvPr/>
          </p:nvGrpSpPr>
          <p:grpSpPr>
            <a:xfrm>
              <a:off x="5316826" y="3157935"/>
              <a:ext cx="1226525" cy="1189938"/>
              <a:chOff x="6204695" y="719534"/>
              <a:chExt cx="1663898" cy="1614264"/>
            </a:xfrm>
          </p:grpSpPr>
          <p:sp>
            <p:nvSpPr>
              <p:cNvPr id="63" name="椭圆 42">
                <a:extLst>
                  <a:ext uri="{FF2B5EF4-FFF2-40B4-BE49-F238E27FC236}">
                    <a16:creationId xmlns:a16="http://schemas.microsoft.com/office/drawing/2014/main" id="{16562567-E9DA-0602-0152-1B84103B591D}"/>
                  </a:ext>
                </a:extLst>
              </p:cNvPr>
              <p:cNvSpPr/>
              <p:nvPr/>
            </p:nvSpPr>
            <p:spPr>
              <a:xfrm>
                <a:off x="6206985" y="728767"/>
                <a:ext cx="1593898" cy="1593898"/>
              </a:xfrm>
              <a:prstGeom prst="ellipse">
                <a:avLst/>
              </a:prstGeom>
              <a:solidFill>
                <a:srgbClr val="9FB70D"/>
              </a:solidFill>
              <a:ln w="12700" cap="flat" cmpd="sng" algn="ctr">
                <a:noFill/>
                <a:prstDash val="solid"/>
                <a:miter lim="800000"/>
              </a:ln>
              <a:effectLst>
                <a:outerShdw blurRad="254000" dist="63500" dir="5400000" algn="t" rotWithShape="0">
                  <a:prstClr val="black">
                    <a:alpha val="15000"/>
                  </a:prstClr>
                </a:out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grpSp>
            <p:nvGrpSpPr>
              <p:cNvPr id="64" name="组合 44">
                <a:extLst>
                  <a:ext uri="{FF2B5EF4-FFF2-40B4-BE49-F238E27FC236}">
                    <a16:creationId xmlns:a16="http://schemas.microsoft.com/office/drawing/2014/main" id="{11F96EBA-43EB-2AA4-C4C0-AB430FE4FCC3}"/>
                  </a:ext>
                </a:extLst>
              </p:cNvPr>
              <p:cNvGrpSpPr/>
              <p:nvPr/>
            </p:nvGrpSpPr>
            <p:grpSpPr>
              <a:xfrm>
                <a:off x="6204695" y="719534"/>
                <a:ext cx="1663898" cy="1614264"/>
                <a:chOff x="9437178" y="1545703"/>
                <a:chExt cx="1663898" cy="1614264"/>
              </a:xfrm>
            </p:grpSpPr>
            <p:sp>
              <p:nvSpPr>
                <p:cNvPr id="65" name="椭圆 46">
                  <a:extLst>
                    <a:ext uri="{FF2B5EF4-FFF2-40B4-BE49-F238E27FC236}">
                      <a16:creationId xmlns:a16="http://schemas.microsoft.com/office/drawing/2014/main" id="{2D553A60-B55C-D391-10AD-2CB4DC66B85D}"/>
                    </a:ext>
                  </a:extLst>
                </p:cNvPr>
                <p:cNvSpPr/>
                <p:nvPr/>
              </p:nvSpPr>
              <p:spPr>
                <a:xfrm>
                  <a:off x="9437178" y="1566069"/>
                  <a:ext cx="1593898" cy="1593898"/>
                </a:xfrm>
                <a:prstGeom prst="ellipse">
                  <a:avLst/>
                </a:prstGeom>
                <a:solidFill>
                  <a:srgbClr val="22F1F6"/>
                </a:solidFill>
                <a:ln w="12700" cap="flat" cmpd="sng" algn="ctr">
                  <a:noFill/>
                  <a:prstDash val="solid"/>
                  <a:miter lim="800000"/>
                </a:ln>
                <a:effectLst>
                  <a:innerShdw blurRad="571500" dist="241300" dir="5400000">
                    <a:srgbClr val="20B6BE">
                      <a:alpha val="80000"/>
                    </a:srgbClr>
                  </a:inn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sp>
              <p:nvSpPr>
                <p:cNvPr id="66" name="椭圆 47">
                  <a:extLst>
                    <a:ext uri="{FF2B5EF4-FFF2-40B4-BE49-F238E27FC236}">
                      <a16:creationId xmlns:a16="http://schemas.microsoft.com/office/drawing/2014/main" id="{C0CF1FF6-BB46-55A7-B75B-82BDDDD56041}"/>
                    </a:ext>
                  </a:extLst>
                </p:cNvPr>
                <p:cNvSpPr/>
                <p:nvPr/>
              </p:nvSpPr>
              <p:spPr>
                <a:xfrm>
                  <a:off x="9448737" y="1545703"/>
                  <a:ext cx="1593899" cy="1593898"/>
                </a:xfrm>
                <a:prstGeom prst="ellipse">
                  <a:avLst/>
                </a:prstGeom>
                <a:gradFill flip="none" rotWithShape="1">
                  <a:gsLst>
                    <a:gs pos="0">
                      <a:srgbClr val="A5A5A5"/>
                    </a:gs>
                    <a:gs pos="40000">
                      <a:srgbClr val="D6F133"/>
                    </a:gs>
                    <a:gs pos="100000">
                      <a:srgbClr val="92D050"/>
                    </a:gs>
                  </a:gsLst>
                  <a:path path="circle">
                    <a:fillToRect l="50000" t="-80000" r="50000" b="180000"/>
                  </a:path>
                  <a:tileRect/>
                </a:gradFill>
                <a:ln w="31750" cap="flat" cmpd="sng" algn="ctr">
                  <a:solidFill>
                    <a:srgbClr val="D6F133"/>
                  </a:solidFill>
                  <a:prstDash val="solid"/>
                  <a:miter lim="800000"/>
                </a:ln>
                <a:effectLst/>
              </p:spPr>
              <p:txBody>
                <a:bodyPr rtlCol="0" anchor="ctr"/>
                <a:lstStyle/>
                <a:p>
                  <a:pPr algn="ctr">
                    <a:defRPr/>
                  </a:pPr>
                  <a:endParaRPr lang="zh-CN" altLang="en-US" kern="0" dirty="0">
                    <a:solidFill>
                      <a:prstClr val="white"/>
                    </a:solidFill>
                    <a:latin typeface="等线" panose="020F0502020204030204"/>
                    <a:cs typeface="+mn-ea"/>
                    <a:sym typeface="+mn-lt"/>
                  </a:endParaRPr>
                </a:p>
              </p:txBody>
            </p:sp>
            <p:sp>
              <p:nvSpPr>
                <p:cNvPr id="67" name="弧形 48">
                  <a:extLst>
                    <a:ext uri="{FF2B5EF4-FFF2-40B4-BE49-F238E27FC236}">
                      <a16:creationId xmlns:a16="http://schemas.microsoft.com/office/drawing/2014/main" id="{71C4A9C5-8F0B-E9DE-3E03-B504D06DDF48}"/>
                    </a:ext>
                  </a:extLst>
                </p:cNvPr>
                <p:cNvSpPr/>
                <p:nvPr/>
              </p:nvSpPr>
              <p:spPr>
                <a:xfrm rot="17150761">
                  <a:off x="9679309" y="1718019"/>
                  <a:ext cx="1382558" cy="1460976"/>
                </a:xfrm>
                <a:prstGeom prst="arc">
                  <a:avLst>
                    <a:gd name="adj1" fmla="val 15428624"/>
                    <a:gd name="adj2" fmla="val 17991522"/>
                  </a:avLst>
                </a:prstGeom>
                <a:noFill/>
                <a:ln w="127000" cap="rnd" cmpd="sng" algn="ctr">
                  <a:solidFill>
                    <a:sysClr val="window" lastClr="FFFFFF">
                      <a:alpha val="90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sp>
              <p:nvSpPr>
                <p:cNvPr id="68" name="弧形 49">
                  <a:extLst>
                    <a:ext uri="{FF2B5EF4-FFF2-40B4-BE49-F238E27FC236}">
                      <a16:creationId xmlns:a16="http://schemas.microsoft.com/office/drawing/2014/main" id="{B7482E75-4D4C-F0C5-D1A0-35C3C0EB958C}"/>
                    </a:ext>
                  </a:extLst>
                </p:cNvPr>
                <p:cNvSpPr/>
                <p:nvPr/>
              </p:nvSpPr>
              <p:spPr>
                <a:xfrm rot="17283909">
                  <a:off x="9975639" y="1679110"/>
                  <a:ext cx="594171" cy="806977"/>
                </a:xfrm>
                <a:prstGeom prst="arc">
                  <a:avLst>
                    <a:gd name="adj1" fmla="val 18582933"/>
                    <a:gd name="adj2" fmla="val 19067742"/>
                  </a:avLst>
                </a:prstGeom>
                <a:noFill/>
                <a:ln w="127000" cap="rnd" cmpd="sng" algn="ctr">
                  <a:solidFill>
                    <a:sysClr val="window" lastClr="FFFFFF">
                      <a:alpha val="90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grpSp>
        </p:grpSp>
        <p:sp>
          <p:nvSpPr>
            <p:cNvPr id="62" name="文本框 57">
              <a:extLst>
                <a:ext uri="{FF2B5EF4-FFF2-40B4-BE49-F238E27FC236}">
                  <a16:creationId xmlns:a16="http://schemas.microsoft.com/office/drawing/2014/main" id="{09515180-B7B1-779B-6A09-CDE2FBE40E36}"/>
                </a:ext>
              </a:extLst>
            </p:cNvPr>
            <p:cNvSpPr txBox="1"/>
            <p:nvPr/>
          </p:nvSpPr>
          <p:spPr>
            <a:xfrm>
              <a:off x="5518756" y="3318949"/>
              <a:ext cx="851658" cy="762346"/>
            </a:xfrm>
            <a:prstGeom prst="rect">
              <a:avLst/>
            </a:prstGeom>
            <a:noFill/>
          </p:spPr>
          <p:txBody>
            <a:bodyPr wrap="none" rtlCol="0">
              <a:spAutoFit/>
            </a:bodyPr>
            <a:lstStyle/>
            <a:p>
              <a:pPr algn="ctr">
                <a:defRPr/>
              </a:pPr>
              <a:r>
                <a:rPr lang="en-US" altLang="zh-CN" sz="3200" b="1" kern="0" dirty="0">
                  <a:solidFill>
                    <a:prstClr val="white"/>
                  </a:solidFill>
                  <a:latin typeface="UTM Cookies" panose="02040603050506020204" pitchFamily="18" charset="0"/>
                  <a:cs typeface="Calibri" panose="020F0502020204030204" pitchFamily="34" charset="0"/>
                  <a:sym typeface="+mn-lt"/>
                </a:rPr>
                <a:t>01</a:t>
              </a:r>
              <a:endParaRPr lang="zh-CN" altLang="en-US" sz="3200" b="1" kern="0" dirty="0">
                <a:solidFill>
                  <a:prstClr val="white"/>
                </a:solidFill>
                <a:latin typeface="UTM Cookies" panose="02040603050506020204" pitchFamily="18" charset="0"/>
                <a:cs typeface="Calibri" panose="020F0502020204030204" pitchFamily="34" charset="0"/>
                <a:sym typeface="+mn-lt"/>
              </a:endParaRPr>
            </a:p>
          </p:txBody>
        </p:sp>
      </p:grpSp>
      <p:grpSp>
        <p:nvGrpSpPr>
          <p:cNvPr id="69" name="组合 1">
            <a:extLst>
              <a:ext uri="{FF2B5EF4-FFF2-40B4-BE49-F238E27FC236}">
                <a16:creationId xmlns:a16="http://schemas.microsoft.com/office/drawing/2014/main" id="{B463BC13-55A4-D978-2D55-9986A014CE4D}"/>
              </a:ext>
            </a:extLst>
          </p:cNvPr>
          <p:cNvGrpSpPr/>
          <p:nvPr/>
        </p:nvGrpSpPr>
        <p:grpSpPr>
          <a:xfrm>
            <a:off x="2806987" y="5201403"/>
            <a:ext cx="973947" cy="973131"/>
            <a:chOff x="5309115" y="1546522"/>
            <a:chExt cx="1253786" cy="1183131"/>
          </a:xfrm>
        </p:grpSpPr>
        <p:grpSp>
          <p:nvGrpSpPr>
            <p:cNvPr id="70" name="组合 24">
              <a:extLst>
                <a:ext uri="{FF2B5EF4-FFF2-40B4-BE49-F238E27FC236}">
                  <a16:creationId xmlns:a16="http://schemas.microsoft.com/office/drawing/2014/main" id="{7953E8D3-9FE3-5413-6A3D-1D758B0377A7}"/>
                </a:ext>
              </a:extLst>
            </p:cNvPr>
            <p:cNvGrpSpPr/>
            <p:nvPr/>
          </p:nvGrpSpPr>
          <p:grpSpPr>
            <a:xfrm>
              <a:off x="5309115" y="1546522"/>
              <a:ext cx="1253786" cy="1183131"/>
              <a:chOff x="11934016" y="4450536"/>
              <a:chExt cx="1700883" cy="1605030"/>
            </a:xfrm>
          </p:grpSpPr>
          <p:sp>
            <p:nvSpPr>
              <p:cNvPr id="72" name="椭圆 25">
                <a:extLst>
                  <a:ext uri="{FF2B5EF4-FFF2-40B4-BE49-F238E27FC236}">
                    <a16:creationId xmlns:a16="http://schemas.microsoft.com/office/drawing/2014/main" id="{7094A2BB-DBE2-8A9C-4854-ECC4FCBAB0E5}"/>
                  </a:ext>
                </a:extLst>
              </p:cNvPr>
              <p:cNvSpPr/>
              <p:nvPr/>
            </p:nvSpPr>
            <p:spPr>
              <a:xfrm>
                <a:off x="11934016" y="4450536"/>
                <a:ext cx="1593898" cy="1593898"/>
              </a:xfrm>
              <a:prstGeom prst="ellipse">
                <a:avLst/>
              </a:prstGeom>
              <a:solidFill>
                <a:srgbClr val="FF97B8"/>
              </a:solidFill>
              <a:ln w="12700" cap="flat" cmpd="sng" algn="ctr">
                <a:noFill/>
                <a:prstDash val="solid"/>
                <a:miter lim="800000"/>
              </a:ln>
              <a:effectLst>
                <a:outerShdw blurRad="254000" dist="63500" dir="5400000" algn="t" rotWithShape="0">
                  <a:prstClr val="black">
                    <a:alpha val="15000"/>
                  </a:prstClr>
                </a:out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grpSp>
            <p:nvGrpSpPr>
              <p:cNvPr id="73" name="组合 26">
                <a:extLst>
                  <a:ext uri="{FF2B5EF4-FFF2-40B4-BE49-F238E27FC236}">
                    <a16:creationId xmlns:a16="http://schemas.microsoft.com/office/drawing/2014/main" id="{2F3561A5-2EDD-DD6F-09BD-F5E9ABDB724A}"/>
                  </a:ext>
                </a:extLst>
              </p:cNvPr>
              <p:cNvGrpSpPr/>
              <p:nvPr/>
            </p:nvGrpSpPr>
            <p:grpSpPr>
              <a:xfrm>
                <a:off x="11938926" y="4458557"/>
                <a:ext cx="1695973" cy="1597009"/>
                <a:chOff x="9437178" y="1562958"/>
                <a:chExt cx="1695973" cy="1597009"/>
              </a:xfrm>
            </p:grpSpPr>
            <p:sp>
              <p:nvSpPr>
                <p:cNvPr id="75" name="椭圆 28">
                  <a:extLst>
                    <a:ext uri="{FF2B5EF4-FFF2-40B4-BE49-F238E27FC236}">
                      <a16:creationId xmlns:a16="http://schemas.microsoft.com/office/drawing/2014/main" id="{50463A7C-2AC5-136E-7DE2-5F7F4E385AD9}"/>
                    </a:ext>
                  </a:extLst>
                </p:cNvPr>
                <p:cNvSpPr/>
                <p:nvPr/>
              </p:nvSpPr>
              <p:spPr>
                <a:xfrm>
                  <a:off x="9437178" y="1566069"/>
                  <a:ext cx="1593898" cy="1593898"/>
                </a:xfrm>
                <a:prstGeom prst="ellipse">
                  <a:avLst/>
                </a:prstGeom>
                <a:solidFill>
                  <a:srgbClr val="22F1F6"/>
                </a:solidFill>
                <a:ln w="12700" cap="flat" cmpd="sng" algn="ctr">
                  <a:noFill/>
                  <a:prstDash val="solid"/>
                  <a:miter lim="800000"/>
                </a:ln>
                <a:effectLst>
                  <a:innerShdw blurRad="571500" dist="241300" dir="5400000">
                    <a:srgbClr val="20B6BE">
                      <a:alpha val="80000"/>
                    </a:srgbClr>
                  </a:innerShdw>
                </a:effectLst>
              </p:spPr>
              <p:txBody>
                <a:bodyPr rtlCol="0" anchor="ctr"/>
                <a:lstStyle/>
                <a:p>
                  <a:pPr algn="ctr">
                    <a:defRPr/>
                  </a:pPr>
                  <a:endParaRPr lang="zh-CN" altLang="en-US" kern="0">
                    <a:solidFill>
                      <a:prstClr val="white"/>
                    </a:solidFill>
                    <a:latin typeface="等线" panose="020F0502020204030204"/>
                    <a:cs typeface="+mn-ea"/>
                    <a:sym typeface="+mn-lt"/>
                  </a:endParaRPr>
                </a:p>
              </p:txBody>
            </p:sp>
            <p:sp>
              <p:nvSpPr>
                <p:cNvPr id="76" name="椭圆 29">
                  <a:extLst>
                    <a:ext uri="{FF2B5EF4-FFF2-40B4-BE49-F238E27FC236}">
                      <a16:creationId xmlns:a16="http://schemas.microsoft.com/office/drawing/2014/main" id="{A0C9E344-E246-4D35-A01C-DFC11710C0FE}"/>
                    </a:ext>
                  </a:extLst>
                </p:cNvPr>
                <p:cNvSpPr/>
                <p:nvPr/>
              </p:nvSpPr>
              <p:spPr>
                <a:xfrm>
                  <a:off x="9440289" y="1562958"/>
                  <a:ext cx="1593898" cy="1593898"/>
                </a:xfrm>
                <a:prstGeom prst="ellipse">
                  <a:avLst/>
                </a:prstGeom>
                <a:gradFill flip="none" rotWithShape="1">
                  <a:gsLst>
                    <a:gs pos="0">
                      <a:sysClr val="window" lastClr="FFFFFF"/>
                    </a:gs>
                    <a:gs pos="40000">
                      <a:srgbClr val="FFA3C4"/>
                    </a:gs>
                    <a:gs pos="100000">
                      <a:srgbClr val="FF7593"/>
                    </a:gs>
                  </a:gsLst>
                  <a:path path="circle">
                    <a:fillToRect l="50000" t="-80000" r="50000" b="180000"/>
                  </a:path>
                  <a:tileRect/>
                </a:gradFill>
                <a:ln w="31750" cap="flat" cmpd="sng" algn="ctr">
                  <a:solidFill>
                    <a:srgbClr val="FFD1E1"/>
                  </a:solidFill>
                  <a:prstDash val="solid"/>
                  <a:miter lim="800000"/>
                </a:ln>
                <a:effectLst/>
              </p:spPr>
              <p:txBody>
                <a:bodyPr rtlCol="0" anchor="ctr"/>
                <a:lstStyle/>
                <a:p>
                  <a:pPr algn="ctr">
                    <a:defRPr/>
                  </a:pPr>
                  <a:endParaRPr lang="zh-CN" altLang="en-US" kern="0" dirty="0">
                    <a:solidFill>
                      <a:prstClr val="white"/>
                    </a:solidFill>
                    <a:latin typeface="等线" panose="020F0502020204030204"/>
                    <a:cs typeface="+mn-ea"/>
                    <a:sym typeface="+mn-lt"/>
                  </a:endParaRPr>
                </a:p>
              </p:txBody>
            </p:sp>
            <p:sp>
              <p:nvSpPr>
                <p:cNvPr id="77" name="弧形 30">
                  <a:extLst>
                    <a:ext uri="{FF2B5EF4-FFF2-40B4-BE49-F238E27FC236}">
                      <a16:creationId xmlns:a16="http://schemas.microsoft.com/office/drawing/2014/main" id="{AE27BC2E-7B52-8CA4-F06C-6D42133E3FC7}"/>
                    </a:ext>
                  </a:extLst>
                </p:cNvPr>
                <p:cNvSpPr/>
                <p:nvPr/>
              </p:nvSpPr>
              <p:spPr>
                <a:xfrm rot="17150761">
                  <a:off x="9688087" y="1731896"/>
                  <a:ext cx="1255580" cy="1382556"/>
                </a:xfrm>
                <a:prstGeom prst="arc">
                  <a:avLst>
                    <a:gd name="adj1" fmla="val 14257598"/>
                    <a:gd name="adj2" fmla="val 17991522"/>
                  </a:avLst>
                </a:prstGeom>
                <a:noFill/>
                <a:ln w="127000" cap="rnd" cmpd="sng" algn="ctr">
                  <a:solidFill>
                    <a:sysClr val="window" lastClr="FFFFFF">
                      <a:alpha val="90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sp>
              <p:nvSpPr>
                <p:cNvPr id="78" name="弧形 31">
                  <a:extLst>
                    <a:ext uri="{FF2B5EF4-FFF2-40B4-BE49-F238E27FC236}">
                      <a16:creationId xmlns:a16="http://schemas.microsoft.com/office/drawing/2014/main" id="{3422CCC1-25DA-87B5-10DC-7F71FF06EFBA}"/>
                    </a:ext>
                  </a:extLst>
                </p:cNvPr>
                <p:cNvSpPr/>
                <p:nvPr/>
              </p:nvSpPr>
              <p:spPr>
                <a:xfrm rot="17283909">
                  <a:off x="9803800" y="1663584"/>
                  <a:ext cx="1276146" cy="1382556"/>
                </a:xfrm>
                <a:prstGeom prst="arc">
                  <a:avLst>
                    <a:gd name="adj1" fmla="val 18582933"/>
                    <a:gd name="adj2" fmla="val 19067742"/>
                  </a:avLst>
                </a:prstGeom>
                <a:noFill/>
                <a:ln w="127000" cap="rnd" cmpd="sng" algn="ctr">
                  <a:solidFill>
                    <a:sysClr val="window" lastClr="FFFFFF">
                      <a:alpha val="84000"/>
                    </a:sysClr>
                  </a:solidFill>
                  <a:prstDash val="solid"/>
                  <a:miter lim="800000"/>
                </a:ln>
                <a:effectLst/>
              </p:spPr>
              <p:txBody>
                <a:bodyPr rtlCol="0" anchor="ctr"/>
                <a:lstStyle/>
                <a:p>
                  <a:pPr algn="ctr">
                    <a:defRPr/>
                  </a:pPr>
                  <a:endParaRPr lang="zh-CN" altLang="en-US" kern="0">
                    <a:solidFill>
                      <a:prstClr val="black"/>
                    </a:solidFill>
                    <a:latin typeface="等线" panose="020F0502020204030204"/>
                    <a:cs typeface="+mn-ea"/>
                    <a:sym typeface="+mn-lt"/>
                  </a:endParaRPr>
                </a:p>
              </p:txBody>
            </p:sp>
          </p:grpSp>
          <p:sp>
            <p:nvSpPr>
              <p:cNvPr id="74" name="TextBox 10">
                <a:extLst>
                  <a:ext uri="{FF2B5EF4-FFF2-40B4-BE49-F238E27FC236}">
                    <a16:creationId xmlns:a16="http://schemas.microsoft.com/office/drawing/2014/main" id="{8F6F950B-360D-BD0A-76F0-BE9DE08512E4}"/>
                  </a:ext>
                </a:extLst>
              </p:cNvPr>
              <p:cNvSpPr txBox="1"/>
              <p:nvPr/>
            </p:nvSpPr>
            <p:spPr>
              <a:xfrm>
                <a:off x="12661712" y="4688518"/>
                <a:ext cx="250604" cy="626293"/>
              </a:xfrm>
              <a:prstGeom prst="rect">
                <a:avLst/>
              </a:prstGeom>
              <a:noFill/>
              <a:effectLst>
                <a:glow rad="139700">
                  <a:sysClr val="window" lastClr="FFFFFF">
                    <a:alpha val="40000"/>
                  </a:sysClr>
                </a:glow>
                <a:outerShdw blurRad="152400" dist="152400" sx="102000" sy="102000" algn="ctr" rotWithShape="0">
                  <a:prstClr val="black">
                    <a:alpha val="53000"/>
                  </a:prstClr>
                </a:outerShdw>
              </a:effectLst>
            </p:spPr>
            <p:txBody>
              <a:bodyPr wrap="none">
                <a:spAutoFit/>
              </a:bodyPr>
              <a:lstStyle/>
              <a:p>
                <a:pPr algn="ctr">
                  <a:defRPr/>
                </a:pPr>
                <a:endParaRPr lang="en-US" altLang="zh-CN" sz="2400" b="1" kern="0" dirty="0">
                  <a:solidFill>
                    <a:prstClr val="white"/>
                  </a:solidFill>
                  <a:effectLst>
                    <a:outerShdw blurRad="50800" dist="38100" algn="l" rotWithShape="0">
                      <a:prstClr val="black">
                        <a:alpha val="40000"/>
                      </a:prstClr>
                    </a:outerShdw>
                  </a:effectLst>
                  <a:latin typeface="等线" panose="020F0502020204030204"/>
                  <a:cs typeface="+mn-ea"/>
                  <a:sym typeface="+mn-lt"/>
                </a:endParaRPr>
              </a:p>
            </p:txBody>
          </p:sp>
        </p:grpSp>
        <p:sp>
          <p:nvSpPr>
            <p:cNvPr id="71" name="文本框 56">
              <a:extLst>
                <a:ext uri="{FF2B5EF4-FFF2-40B4-BE49-F238E27FC236}">
                  <a16:creationId xmlns:a16="http://schemas.microsoft.com/office/drawing/2014/main" id="{31226D87-F944-F95A-54A8-1B1BFF9289E6}"/>
                </a:ext>
              </a:extLst>
            </p:cNvPr>
            <p:cNvSpPr txBox="1"/>
            <p:nvPr/>
          </p:nvSpPr>
          <p:spPr>
            <a:xfrm>
              <a:off x="5489212" y="1761188"/>
              <a:ext cx="884625" cy="768907"/>
            </a:xfrm>
            <a:prstGeom prst="rect">
              <a:avLst/>
            </a:prstGeom>
            <a:noFill/>
          </p:spPr>
          <p:txBody>
            <a:bodyPr wrap="none" rtlCol="0">
              <a:spAutoFit/>
            </a:bodyPr>
            <a:lstStyle/>
            <a:p>
              <a:pPr algn="ctr">
                <a:defRPr/>
              </a:pPr>
              <a:r>
                <a:rPr lang="en-US" altLang="zh-CN" sz="2800" b="1" kern="0" dirty="0">
                  <a:solidFill>
                    <a:prstClr val="white"/>
                  </a:solidFill>
                  <a:latin typeface="UTM Cookies" panose="02040603050506020204" pitchFamily="18" charset="0"/>
                  <a:cs typeface="+mn-ea"/>
                  <a:sym typeface="+mn-lt"/>
                </a:rPr>
                <a:t>03</a:t>
              </a:r>
              <a:endParaRPr lang="zh-CN" altLang="en-US" sz="2800" b="1" kern="0" dirty="0">
                <a:solidFill>
                  <a:prstClr val="white"/>
                </a:solidFill>
                <a:latin typeface="UTM Cookies" panose="02040603050506020204" pitchFamily="18" charset="0"/>
                <a:cs typeface="+mn-ea"/>
                <a:sym typeface="+mn-lt"/>
              </a:endParaRPr>
            </a:p>
          </p:txBody>
        </p:sp>
      </p:grpSp>
      <p:pic>
        <p:nvPicPr>
          <p:cNvPr id="2" name="Picture 1">
            <a:extLst>
              <a:ext uri="{FF2B5EF4-FFF2-40B4-BE49-F238E27FC236}">
                <a16:creationId xmlns:a16="http://schemas.microsoft.com/office/drawing/2014/main" id="{E8209006-F412-30FF-DE70-1EC7661E1C0A}"/>
              </a:ext>
            </a:extLst>
          </p:cNvPr>
          <p:cNvPicPr>
            <a:picLocks noChangeAspect="1"/>
          </p:cNvPicPr>
          <p:nvPr/>
        </p:nvPicPr>
        <p:blipFill>
          <a:blip r:embed="rId7"/>
          <a:stretch>
            <a:fillRect/>
          </a:stretch>
        </p:blipFill>
        <p:spPr>
          <a:xfrm>
            <a:off x="-137480" y="298238"/>
            <a:ext cx="4615072" cy="1457070"/>
          </a:xfrm>
          <a:prstGeom prst="rect">
            <a:avLst/>
          </a:prstGeom>
        </p:spPr>
      </p:pic>
    </p:spTree>
    <p:extLst>
      <p:ext uri="{BB962C8B-B14F-4D97-AF65-F5344CB8AC3E}">
        <p14:creationId xmlns:p14="http://schemas.microsoft.com/office/powerpoint/2010/main" val="1391099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par>
                                <p:cTn id="23" presetID="10"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10"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97501D-3231-6149-E38A-9AAB59D8F6A7}"/>
              </a:ext>
            </a:extLst>
          </p:cNvPr>
          <p:cNvPicPr>
            <a:picLocks noChangeAspect="1"/>
          </p:cNvPicPr>
          <p:nvPr/>
        </p:nvPicPr>
        <p:blipFill rotWithShape="1">
          <a:blip r:embed="rId3">
            <a:extLst>
              <a:ext uri="{28A0092B-C50C-407E-A947-70E740481C1C}">
                <a14:useLocalDpi xmlns:a14="http://schemas.microsoft.com/office/drawing/2010/main" val="0"/>
              </a:ext>
            </a:extLst>
          </a:blip>
          <a:srcRect l="6841" t="29684" r="6725" b="32501"/>
          <a:stretch/>
        </p:blipFill>
        <p:spPr>
          <a:xfrm>
            <a:off x="-222849" y="-56347"/>
            <a:ext cx="7374276" cy="3077143"/>
          </a:xfrm>
          <a:prstGeom prst="rect">
            <a:avLst/>
          </a:prstGeom>
        </p:spPr>
      </p:pic>
      <p:sp>
        <p:nvSpPr>
          <p:cNvPr id="5" name="Rectangle: Rounded Corners 21">
            <a:extLst>
              <a:ext uri="{FF2B5EF4-FFF2-40B4-BE49-F238E27FC236}">
                <a16:creationId xmlns:a16="http://schemas.microsoft.com/office/drawing/2014/main" id="{D4BBBC40-CF52-C67C-9F2F-EBD6BAA92C9B}"/>
              </a:ext>
            </a:extLst>
          </p:cNvPr>
          <p:cNvSpPr/>
          <p:nvPr/>
        </p:nvSpPr>
        <p:spPr>
          <a:xfrm>
            <a:off x="336246" y="3020796"/>
            <a:ext cx="8357811" cy="3562884"/>
          </a:xfrm>
          <a:prstGeom prst="roundRect">
            <a:avLst>
              <a:gd name="adj" fmla="val 11589"/>
            </a:avLst>
          </a:prstGeom>
          <a:solidFill>
            <a:schemeClr val="bg1">
              <a:alpha val="91000"/>
            </a:schemeClr>
          </a:solidFill>
          <a:ln w="762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6" name="TextBox 5">
            <a:extLst>
              <a:ext uri="{FF2B5EF4-FFF2-40B4-BE49-F238E27FC236}">
                <a16:creationId xmlns:a16="http://schemas.microsoft.com/office/drawing/2014/main" id="{4C8718BC-CA25-A7FB-75AC-F1311344AF78}"/>
              </a:ext>
            </a:extLst>
          </p:cNvPr>
          <p:cNvSpPr txBox="1"/>
          <p:nvPr/>
        </p:nvSpPr>
        <p:spPr>
          <a:xfrm>
            <a:off x="466874" y="3429000"/>
            <a:ext cx="8096554" cy="2800767"/>
          </a:xfrm>
          <a:prstGeom prst="rect">
            <a:avLst/>
          </a:prstGeom>
          <a:noFill/>
        </p:spPr>
        <p:txBody>
          <a:bodyPr wrap="square" rtlCol="0">
            <a:spAutoFit/>
          </a:bodyPr>
          <a:lstStyle/>
          <a:p>
            <a:pPr algn="just"/>
            <a:r>
              <a:rPr lang="vi-VN" sz="4400">
                <a:latin typeface="Calibri" panose="020F0502020204030204" pitchFamily="34" charset="0"/>
                <a:ea typeface="Calibri" panose="020F0502020204030204" pitchFamily="34" charset="0"/>
                <a:cs typeface="Calibri" panose="020F0502020204030204" pitchFamily="34" charset="0"/>
              </a:rPr>
              <a:t>Giọng đọc</a:t>
            </a:r>
            <a:r>
              <a:rPr lang="en-US" sz="4400">
                <a:latin typeface="Calibri" panose="020F0502020204030204" pitchFamily="34" charset="0"/>
                <a:ea typeface="Calibri" panose="020F0502020204030204" pitchFamily="34" charset="0"/>
                <a:cs typeface="Calibri" panose="020F0502020204030204" pitchFamily="34" charset="0"/>
              </a:rPr>
              <a:t> trong sáng, tha thiết, nhấn giọng ở những từ ngữ miêu tả hình ảnh, dáng vẻ, màu sắc, hoạt động của các sự vật..</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Trẻ Em, Mầm Non, Đọc Sách, Học Tập, Cô Bé, Tải hình PNG 345 -  Free.Vector6.com">
            <a:extLst>
              <a:ext uri="{FF2B5EF4-FFF2-40B4-BE49-F238E27FC236}">
                <a16:creationId xmlns:a16="http://schemas.microsoft.com/office/drawing/2014/main" id="{A6DA26C1-ACA6-3EF7-8D38-83EEAA132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149" y="1518749"/>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C2FFB74-EAC0-34BC-7300-BC37B9EA4F60}"/>
              </a:ext>
            </a:extLst>
          </p:cNvPr>
          <p:cNvPicPr>
            <a:picLocks noChangeAspect="1"/>
          </p:cNvPicPr>
          <p:nvPr/>
        </p:nvPicPr>
        <p:blipFill>
          <a:blip r:embed="rId5"/>
          <a:stretch>
            <a:fillRect/>
          </a:stretch>
        </p:blipFill>
        <p:spPr>
          <a:xfrm>
            <a:off x="638548" y="779533"/>
            <a:ext cx="5651482" cy="1591194"/>
          </a:xfrm>
          <a:prstGeom prst="rect">
            <a:avLst/>
          </a:prstGeom>
        </p:spPr>
      </p:pic>
    </p:spTree>
    <p:extLst>
      <p:ext uri="{BB962C8B-B14F-4D97-AF65-F5344CB8AC3E}">
        <p14:creationId xmlns:p14="http://schemas.microsoft.com/office/powerpoint/2010/main" val="941329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id="{8F28C7F9-CE3E-51F4-1F2C-07F0515A0A99}"/>
              </a:ext>
            </a:extLst>
          </p:cNvPr>
          <p:cNvSpPr/>
          <p:nvPr/>
        </p:nvSpPr>
        <p:spPr>
          <a:xfrm>
            <a:off x="133046" y="2798613"/>
            <a:ext cx="11232956" cy="3785067"/>
          </a:xfrm>
          <a:prstGeom prst="roundRect">
            <a:avLst>
              <a:gd name="adj" fmla="val 11589"/>
            </a:avLst>
          </a:prstGeom>
          <a:solidFill>
            <a:schemeClr val="bg1">
              <a:alpha val="91000"/>
            </a:schemeClr>
          </a:solidFill>
          <a:ln w="762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3" name="Picture 2">
            <a:extLst>
              <a:ext uri="{FF2B5EF4-FFF2-40B4-BE49-F238E27FC236}">
                <a16:creationId xmlns:a16="http://schemas.microsoft.com/office/drawing/2014/main" id="{2B97501D-3231-6149-E38A-9AAB59D8F6A7}"/>
              </a:ext>
            </a:extLst>
          </p:cNvPr>
          <p:cNvPicPr>
            <a:picLocks noChangeAspect="1"/>
          </p:cNvPicPr>
          <p:nvPr/>
        </p:nvPicPr>
        <p:blipFill rotWithShape="1">
          <a:blip r:embed="rId3">
            <a:extLst>
              <a:ext uri="{28A0092B-C50C-407E-A947-70E740481C1C}">
                <a14:useLocalDpi xmlns:a14="http://schemas.microsoft.com/office/drawing/2010/main" val="0"/>
              </a:ext>
            </a:extLst>
          </a:blip>
          <a:srcRect l="6841" t="29684" r="6725" b="32501"/>
          <a:stretch/>
        </p:blipFill>
        <p:spPr>
          <a:xfrm>
            <a:off x="-222849" y="-56347"/>
            <a:ext cx="7374276" cy="3077143"/>
          </a:xfrm>
          <a:prstGeom prst="rect">
            <a:avLst/>
          </a:prstGeom>
        </p:spPr>
      </p:pic>
      <p:sp>
        <p:nvSpPr>
          <p:cNvPr id="11" name="TextBox 10">
            <a:extLst>
              <a:ext uri="{FF2B5EF4-FFF2-40B4-BE49-F238E27FC236}">
                <a16:creationId xmlns:a16="http://schemas.microsoft.com/office/drawing/2014/main" id="{108AC4C4-80F7-2BF1-5569-C41A3D83176A}"/>
              </a:ext>
            </a:extLst>
          </p:cNvPr>
          <p:cNvSpPr txBox="1"/>
          <p:nvPr/>
        </p:nvSpPr>
        <p:spPr>
          <a:xfrm>
            <a:off x="-222849" y="2861690"/>
            <a:ext cx="8403336" cy="646331"/>
          </a:xfrm>
          <a:prstGeom prst="rect">
            <a:avLst/>
          </a:prstGeom>
          <a:noFill/>
        </p:spPr>
        <p:txBody>
          <a:bodyPr wrap="square" rtlCol="0">
            <a:spAutoFit/>
          </a:bodyPr>
          <a:lstStyle/>
          <a:p>
            <a:pPr algn="ctr"/>
            <a:r>
              <a:rPr lang="vi-VN" sz="3600" dirty="0">
                <a:latin typeface="Calibri" panose="020F0502020204030204" pitchFamily="34" charset="0"/>
                <a:ea typeface="Calibri" panose="020F0502020204030204" pitchFamily="34" charset="0"/>
                <a:cs typeface="Calibri" panose="020F0502020204030204" pitchFamily="34" charset="0"/>
              </a:rPr>
              <a:t>Bài đọc được chia </a:t>
            </a:r>
            <a:r>
              <a:rPr lang="vi-VN" sz="3600">
                <a:latin typeface="Calibri" panose="020F0502020204030204" pitchFamily="34" charset="0"/>
                <a:ea typeface="Calibri" panose="020F0502020204030204" pitchFamily="34" charset="0"/>
                <a:cs typeface="Calibri" panose="020F0502020204030204" pitchFamily="34" charset="0"/>
              </a:rPr>
              <a:t>thành </a:t>
            </a:r>
            <a:r>
              <a:rPr lang="en-US" sz="3600" b="1">
                <a:latin typeface="Calibri" panose="020F0502020204030204" pitchFamily="34" charset="0"/>
                <a:ea typeface="Calibri" panose="020F0502020204030204" pitchFamily="34" charset="0"/>
                <a:cs typeface="Calibri" panose="020F0502020204030204" pitchFamily="34" charset="0"/>
              </a:rPr>
              <a:t>3</a:t>
            </a:r>
            <a:r>
              <a:rPr lang="vi-VN" sz="3600" b="1">
                <a:latin typeface="Calibri" panose="020F0502020204030204" pitchFamily="34" charset="0"/>
                <a:ea typeface="Calibri" panose="020F0502020204030204" pitchFamily="34" charset="0"/>
                <a:cs typeface="Calibri" panose="020F0502020204030204" pitchFamily="34" charset="0"/>
              </a:rPr>
              <a:t> </a:t>
            </a:r>
            <a:r>
              <a:rPr lang="vi-VN" sz="3600" b="1" dirty="0">
                <a:latin typeface="Calibri" panose="020F0502020204030204" pitchFamily="34" charset="0"/>
                <a:ea typeface="Calibri" panose="020F0502020204030204" pitchFamily="34" charset="0"/>
                <a:cs typeface="Calibri" panose="020F0502020204030204" pitchFamily="34" charset="0"/>
              </a:rPr>
              <a:t>đoạn</a:t>
            </a:r>
            <a:endParaRPr lang="en-US" sz="3600" b="1"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7E006C1C-6691-EAE5-EF13-1BD797E0EBFD}"/>
              </a:ext>
            </a:extLst>
          </p:cNvPr>
          <p:cNvSpPr txBox="1"/>
          <p:nvPr/>
        </p:nvSpPr>
        <p:spPr>
          <a:xfrm>
            <a:off x="479522" y="3668259"/>
            <a:ext cx="11232956" cy="1754326"/>
          </a:xfrm>
          <a:prstGeom prst="rect">
            <a:avLst/>
          </a:prstGeom>
          <a:noFill/>
        </p:spPr>
        <p:txBody>
          <a:bodyPr wrap="square" rtlCol="0">
            <a:spAutoFit/>
          </a:bodyPr>
          <a:lstStyle/>
          <a:p>
            <a:pPr marL="571500" indent="-571500" algn="just">
              <a:buFont typeface="Wingdings" panose="05000000000000000000" pitchFamily="2" charset="2"/>
              <a:buChar char="q"/>
            </a:pPr>
            <a:r>
              <a:rPr lang="vi-VN" sz="3600" b="1" dirty="0">
                <a:latin typeface="Calibri" panose="020F0502020204030204" pitchFamily="34" charset="0"/>
                <a:ea typeface="Calibri" panose="020F0502020204030204" pitchFamily="34" charset="0"/>
                <a:cs typeface="Calibri" panose="020F0502020204030204" pitchFamily="34" charset="0"/>
              </a:rPr>
              <a:t>Đoạn 1</a:t>
            </a:r>
            <a:r>
              <a:rPr lang="vi-VN" sz="3600" b="1">
                <a:latin typeface="Calibri" panose="020F0502020204030204" pitchFamily="34" charset="0"/>
                <a:ea typeface="Calibri" panose="020F0502020204030204" pitchFamily="34" charset="0"/>
                <a:cs typeface="Calibri" panose="020F0502020204030204" pitchFamily="34" charset="0"/>
              </a:rPr>
              <a:t>: </a:t>
            </a:r>
            <a:r>
              <a:rPr lang="en-US" sz="3600">
                <a:latin typeface="Calibri" panose="020F0502020204030204" pitchFamily="34" charset="0"/>
                <a:ea typeface="Calibri" panose="020F0502020204030204" pitchFamily="34" charset="0"/>
                <a:cs typeface="Calibri" panose="020F0502020204030204" pitchFamily="34" charset="0"/>
              </a:rPr>
              <a:t>Hai khổ thơ đầu</a:t>
            </a:r>
            <a:endParaRPr lang="vi-VN" sz="3600" dirty="0">
              <a:latin typeface="Calibri" panose="020F0502020204030204" pitchFamily="34" charset="0"/>
              <a:ea typeface="Calibri" panose="020F0502020204030204" pitchFamily="34" charset="0"/>
              <a:cs typeface="Calibri" panose="020F0502020204030204" pitchFamily="34" charset="0"/>
            </a:endParaRPr>
          </a:p>
          <a:p>
            <a:pPr marL="571500" indent="-571500" algn="just">
              <a:buFont typeface="Wingdings" panose="05000000000000000000" pitchFamily="2" charset="2"/>
              <a:buChar char="q"/>
            </a:pPr>
            <a:r>
              <a:rPr lang="vi-VN" sz="3600" b="1" dirty="0">
                <a:latin typeface="Calibri" panose="020F0502020204030204" pitchFamily="34" charset="0"/>
                <a:ea typeface="Calibri" panose="020F0502020204030204" pitchFamily="34" charset="0"/>
                <a:cs typeface="Calibri" panose="020F0502020204030204" pitchFamily="34" charset="0"/>
              </a:rPr>
              <a:t>Đoạn 2:</a:t>
            </a:r>
            <a:r>
              <a:rPr lang="vi-VN"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Khổ</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thơ</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err="1">
                <a:latin typeface="Calibri" panose="020F0502020204030204" pitchFamily="34" charset="0"/>
                <a:ea typeface="Calibri" panose="020F0502020204030204" pitchFamily="34" charset="0"/>
                <a:cs typeface="Calibri" panose="020F0502020204030204" pitchFamily="34" charset="0"/>
              </a:rPr>
              <a:t>thứ</a:t>
            </a:r>
            <a:r>
              <a:rPr lang="en-US" sz="3600">
                <a:latin typeface="Calibri" panose="020F0502020204030204" pitchFamily="34" charset="0"/>
                <a:ea typeface="Calibri" panose="020F0502020204030204" pitchFamily="34" charset="0"/>
                <a:cs typeface="Calibri" panose="020F0502020204030204" pitchFamily="34" charset="0"/>
              </a:rPr>
              <a:t> ba, thứ tư</a:t>
            </a:r>
            <a:endParaRPr lang="vi-VN" sz="3600" dirty="0">
              <a:latin typeface="Calibri" panose="020F0502020204030204" pitchFamily="34" charset="0"/>
              <a:ea typeface="Calibri" panose="020F0502020204030204" pitchFamily="34" charset="0"/>
              <a:cs typeface="Calibri" panose="020F0502020204030204" pitchFamily="34" charset="0"/>
            </a:endParaRPr>
          </a:p>
          <a:p>
            <a:pPr marL="571500" indent="-571500" algn="just">
              <a:buFont typeface="Wingdings" panose="05000000000000000000" pitchFamily="2" charset="2"/>
              <a:buChar char="q"/>
            </a:pPr>
            <a:r>
              <a:rPr lang="en-US" sz="3600" b="1">
                <a:latin typeface="Calibri" panose="020F0502020204030204" pitchFamily="34" charset="0"/>
                <a:ea typeface="Calibri" panose="020F0502020204030204" pitchFamily="34" charset="0"/>
                <a:cs typeface="Calibri" panose="020F0502020204030204" pitchFamily="34" charset="0"/>
              </a:rPr>
              <a:t>Đoạn 3: </a:t>
            </a:r>
            <a:r>
              <a:rPr lang="en-US" sz="3600" dirty="0" err="1">
                <a:latin typeface="Calibri" panose="020F0502020204030204" pitchFamily="34" charset="0"/>
                <a:ea typeface="Calibri" panose="020F0502020204030204" pitchFamily="34" charset="0"/>
                <a:cs typeface="Calibri" panose="020F0502020204030204" pitchFamily="34" charset="0"/>
              </a:rPr>
              <a:t>Khổ</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thơ</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cuối</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còn</a:t>
            </a:r>
            <a:r>
              <a:rPr lang="en-US" sz="3600" dirty="0">
                <a:latin typeface="Calibri" panose="020F0502020204030204" pitchFamily="34" charset="0"/>
                <a:ea typeface="Calibri" panose="020F0502020204030204" pitchFamily="34" charset="0"/>
                <a:cs typeface="Calibri" panose="020F0502020204030204" pitchFamily="34" charset="0"/>
              </a:rPr>
              <a:t> </a:t>
            </a:r>
            <a:r>
              <a:rPr lang="en-US" sz="3600" dirty="0" err="1">
                <a:latin typeface="Calibri" panose="020F0502020204030204" pitchFamily="34" charset="0"/>
                <a:ea typeface="Calibri" panose="020F0502020204030204" pitchFamily="34" charset="0"/>
                <a:cs typeface="Calibri" panose="020F0502020204030204" pitchFamily="34" charset="0"/>
              </a:rPr>
              <a:t>lại</a:t>
            </a:r>
            <a:r>
              <a:rPr lang="en-US" sz="3600" dirty="0">
                <a:latin typeface="Calibri" panose="020F0502020204030204" pitchFamily="34" charset="0"/>
                <a:ea typeface="Calibri" panose="020F0502020204030204" pitchFamily="34" charset="0"/>
                <a:cs typeface="Calibri" panose="020F0502020204030204" pitchFamily="34" charset="0"/>
              </a:rPr>
              <a:t>.</a:t>
            </a:r>
          </a:p>
        </p:txBody>
      </p:sp>
      <p:pic>
        <p:nvPicPr>
          <p:cNvPr id="4" name="Picture 3" descr="Trẻ Em, Mầm Non, Đọc Sách, Học Tập, Cô Bé, Tải hình PNG 345 -  Free.Vector6.com">
            <a:extLst>
              <a:ext uri="{FF2B5EF4-FFF2-40B4-BE49-F238E27FC236}">
                <a16:creationId xmlns:a16="http://schemas.microsoft.com/office/drawing/2014/main" id="{8CDB203A-1B15-4671-91D6-D47125692B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149" y="1518749"/>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E721405-C787-0CBD-C280-F16E3967A49D}"/>
              </a:ext>
            </a:extLst>
          </p:cNvPr>
          <p:cNvPicPr>
            <a:picLocks noChangeAspect="1"/>
          </p:cNvPicPr>
          <p:nvPr/>
        </p:nvPicPr>
        <p:blipFill>
          <a:blip r:embed="rId5"/>
          <a:stretch>
            <a:fillRect/>
          </a:stretch>
        </p:blipFill>
        <p:spPr>
          <a:xfrm>
            <a:off x="-497338" y="714124"/>
            <a:ext cx="7925487" cy="1591194"/>
          </a:xfrm>
          <a:prstGeom prst="rect">
            <a:avLst/>
          </a:prstGeom>
        </p:spPr>
      </p:pic>
    </p:spTree>
    <p:extLst>
      <p:ext uri="{BB962C8B-B14F-4D97-AF65-F5344CB8AC3E}">
        <p14:creationId xmlns:p14="http://schemas.microsoft.com/office/powerpoint/2010/main" val="16202582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0F2D397A-FE29-71D2-EE39-6A2F8033A64F}"/>
              </a:ext>
            </a:extLst>
          </p:cNvPr>
          <p:cNvPicPr>
            <a:picLocks noChangeAspect="1"/>
          </p:cNvPicPr>
          <p:nvPr/>
        </p:nvPicPr>
        <p:blipFill rotWithShape="1">
          <a:blip r:embed="rId4">
            <a:extLst>
              <a:ext uri="{28A0092B-C50C-407E-A947-70E740481C1C}">
                <a14:useLocalDpi xmlns:a14="http://schemas.microsoft.com/office/drawing/2010/main" val="0"/>
              </a:ext>
            </a:extLst>
          </a:blip>
          <a:srcRect l="6841" t="29684" r="6725" b="32501"/>
          <a:stretch/>
        </p:blipFill>
        <p:spPr>
          <a:xfrm>
            <a:off x="-192630" y="-520578"/>
            <a:ext cx="7745049" cy="3077143"/>
          </a:xfrm>
          <a:prstGeom prst="rect">
            <a:avLst/>
          </a:prstGeom>
        </p:spPr>
      </p:pic>
      <p:sp>
        <p:nvSpPr>
          <p:cNvPr id="3" name="Rectangle: Rounded Corners 7">
            <a:extLst>
              <a:ext uri="{FF2B5EF4-FFF2-40B4-BE49-F238E27FC236}">
                <a16:creationId xmlns:a16="http://schemas.microsoft.com/office/drawing/2014/main" id="{B269B233-CEF8-91FF-F0A6-CD95ED616AA7}"/>
              </a:ext>
            </a:extLst>
          </p:cNvPr>
          <p:cNvSpPr/>
          <p:nvPr/>
        </p:nvSpPr>
        <p:spPr>
          <a:xfrm>
            <a:off x="126837" y="2275128"/>
            <a:ext cx="11928314" cy="3966633"/>
          </a:xfrm>
          <a:custGeom>
            <a:avLst/>
            <a:gdLst>
              <a:gd name="connsiteX0" fmla="*/ 0 w 11928314"/>
              <a:gd name="connsiteY0" fmla="*/ 394402 h 3966633"/>
              <a:gd name="connsiteX1" fmla="*/ 394402 w 11928314"/>
              <a:gd name="connsiteY1" fmla="*/ 0 h 3966633"/>
              <a:gd name="connsiteX2" fmla="*/ 11533912 w 11928314"/>
              <a:gd name="connsiteY2" fmla="*/ 0 h 3966633"/>
              <a:gd name="connsiteX3" fmla="*/ 11928314 w 11928314"/>
              <a:gd name="connsiteY3" fmla="*/ 394402 h 3966633"/>
              <a:gd name="connsiteX4" fmla="*/ 11928314 w 11928314"/>
              <a:gd name="connsiteY4" fmla="*/ 3572231 h 3966633"/>
              <a:gd name="connsiteX5" fmla="*/ 11533912 w 11928314"/>
              <a:gd name="connsiteY5" fmla="*/ 3966633 h 3966633"/>
              <a:gd name="connsiteX6" fmla="*/ 394402 w 11928314"/>
              <a:gd name="connsiteY6" fmla="*/ 3966633 h 3966633"/>
              <a:gd name="connsiteX7" fmla="*/ 0 w 11928314"/>
              <a:gd name="connsiteY7" fmla="*/ 3572231 h 3966633"/>
              <a:gd name="connsiteX8" fmla="*/ 0 w 11928314"/>
              <a:gd name="connsiteY8" fmla="*/ 394402 h 39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28314" h="3966633" fill="none" extrusionOk="0">
                <a:moveTo>
                  <a:pt x="0" y="394402"/>
                </a:moveTo>
                <a:cubicBezTo>
                  <a:pt x="-38092" y="170419"/>
                  <a:pt x="182661" y="4973"/>
                  <a:pt x="394402" y="0"/>
                </a:cubicBezTo>
                <a:cubicBezTo>
                  <a:pt x="1996824" y="130954"/>
                  <a:pt x="6006576" y="43574"/>
                  <a:pt x="11533912" y="0"/>
                </a:cubicBezTo>
                <a:cubicBezTo>
                  <a:pt x="11771009" y="29689"/>
                  <a:pt x="11954407" y="208542"/>
                  <a:pt x="11928314" y="394402"/>
                </a:cubicBezTo>
                <a:cubicBezTo>
                  <a:pt x="11777875" y="1414918"/>
                  <a:pt x="12014193" y="3159632"/>
                  <a:pt x="11928314" y="3572231"/>
                </a:cubicBezTo>
                <a:cubicBezTo>
                  <a:pt x="11901872" y="3794395"/>
                  <a:pt x="11737803" y="3957021"/>
                  <a:pt x="11533912" y="3966633"/>
                </a:cubicBezTo>
                <a:cubicBezTo>
                  <a:pt x="8193756" y="4121830"/>
                  <a:pt x="2892993" y="4129653"/>
                  <a:pt x="394402" y="3966633"/>
                </a:cubicBezTo>
                <a:cubicBezTo>
                  <a:pt x="179719" y="3924172"/>
                  <a:pt x="-13136" y="3797723"/>
                  <a:pt x="0" y="3572231"/>
                </a:cubicBezTo>
                <a:cubicBezTo>
                  <a:pt x="64656" y="2711572"/>
                  <a:pt x="-17807" y="1970315"/>
                  <a:pt x="0" y="394402"/>
                </a:cubicBezTo>
                <a:close/>
              </a:path>
              <a:path w="11928314" h="3966633" stroke="0" extrusionOk="0">
                <a:moveTo>
                  <a:pt x="0" y="394402"/>
                </a:moveTo>
                <a:cubicBezTo>
                  <a:pt x="-30914" y="157511"/>
                  <a:pt x="146527" y="11279"/>
                  <a:pt x="394402" y="0"/>
                </a:cubicBezTo>
                <a:cubicBezTo>
                  <a:pt x="3810470" y="132882"/>
                  <a:pt x="7559710" y="-84951"/>
                  <a:pt x="11533912" y="0"/>
                </a:cubicBezTo>
                <a:cubicBezTo>
                  <a:pt x="11739304" y="12139"/>
                  <a:pt x="11927643" y="180291"/>
                  <a:pt x="11928314" y="394402"/>
                </a:cubicBezTo>
                <a:cubicBezTo>
                  <a:pt x="11948501" y="1286480"/>
                  <a:pt x="12080794" y="2725508"/>
                  <a:pt x="11928314" y="3572231"/>
                </a:cubicBezTo>
                <a:cubicBezTo>
                  <a:pt x="11932173" y="3790511"/>
                  <a:pt x="11768657" y="3931805"/>
                  <a:pt x="11533912" y="3966633"/>
                </a:cubicBezTo>
                <a:cubicBezTo>
                  <a:pt x="9540768" y="4054272"/>
                  <a:pt x="1685460" y="3893954"/>
                  <a:pt x="394402" y="3966633"/>
                </a:cubicBezTo>
                <a:cubicBezTo>
                  <a:pt x="176197" y="3962979"/>
                  <a:pt x="-8501" y="3801867"/>
                  <a:pt x="0" y="3572231"/>
                </a:cubicBezTo>
                <a:cubicBezTo>
                  <a:pt x="-38581" y="2359027"/>
                  <a:pt x="63341" y="717371"/>
                  <a:pt x="0" y="394402"/>
                </a:cubicBezTo>
                <a:close/>
              </a:path>
            </a:pathLst>
          </a:custGeom>
          <a:solidFill>
            <a:schemeClr val="bg1">
              <a:alpha val="93000"/>
            </a:schemeClr>
          </a:solidFill>
          <a:ln w="44450" cap="rnd" cmpd="thickThin">
            <a:solidFill>
              <a:srgbClr val="FFC000"/>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5" name="Rectangle: Rounded Corners 1">
            <a:extLst>
              <a:ext uri="{FF2B5EF4-FFF2-40B4-BE49-F238E27FC236}">
                <a16:creationId xmlns:a16="http://schemas.microsoft.com/office/drawing/2014/main" id="{E55C4610-7151-C8AC-EE8D-AA858AD4D03E}"/>
              </a:ext>
            </a:extLst>
          </p:cNvPr>
          <p:cNvSpPr/>
          <p:nvPr/>
        </p:nvSpPr>
        <p:spPr>
          <a:xfrm>
            <a:off x="464520" y="3642130"/>
            <a:ext cx="6272182" cy="2081403"/>
          </a:xfrm>
          <a:prstGeom prst="roundRect">
            <a:avLst/>
          </a:prstGeom>
          <a:noFill/>
          <a:ln w="28575">
            <a:solidFill>
              <a:schemeClr val="accent6">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9DEF3E2-DEA6-01A6-A79A-F86257BCCBEE}"/>
              </a:ext>
            </a:extLst>
          </p:cNvPr>
          <p:cNvSpPr txBox="1"/>
          <p:nvPr/>
        </p:nvSpPr>
        <p:spPr>
          <a:xfrm>
            <a:off x="682581" y="3910075"/>
            <a:ext cx="7530525" cy="1754326"/>
          </a:xfrm>
          <a:prstGeom prst="rect">
            <a:avLst/>
          </a:prstGeom>
          <a:noFill/>
        </p:spPr>
        <p:txBody>
          <a:bodyPr wrap="square" rtlCol="0">
            <a:spAutoFit/>
          </a:bodyPr>
          <a:lstStyle/>
          <a:p>
            <a:pPr algn="just"/>
            <a:r>
              <a:rPr lang="en-US" sz="3600" dirty="0"/>
              <a:t>     </a:t>
            </a:r>
            <a:r>
              <a:rPr lang="en-US" sz="3600" dirty="0" err="1"/>
              <a:t>Phân</a:t>
            </a:r>
            <a:r>
              <a:rPr lang="en-US" sz="3600" dirty="0"/>
              <a:t> </a:t>
            </a:r>
            <a:r>
              <a:rPr lang="en-US" sz="3600" dirty="0" err="1"/>
              <a:t>công</a:t>
            </a:r>
            <a:r>
              <a:rPr lang="en-US" sz="3600" dirty="0"/>
              <a:t> </a:t>
            </a:r>
            <a:r>
              <a:rPr lang="en-US" sz="3600" dirty="0" err="1"/>
              <a:t>đọc</a:t>
            </a:r>
            <a:r>
              <a:rPr lang="en-US" sz="3600" dirty="0"/>
              <a:t> </a:t>
            </a:r>
            <a:r>
              <a:rPr lang="en-US" sz="3600" dirty="0" err="1"/>
              <a:t>theo</a:t>
            </a:r>
            <a:r>
              <a:rPr lang="en-US" sz="3600" dirty="0"/>
              <a:t> </a:t>
            </a:r>
            <a:r>
              <a:rPr lang="en-US" sz="3600" dirty="0" err="1"/>
              <a:t>đoạn</a:t>
            </a:r>
            <a:r>
              <a:rPr lang="en-US" sz="3600" dirty="0"/>
              <a:t>. </a:t>
            </a:r>
          </a:p>
          <a:p>
            <a:pPr algn="just"/>
            <a:r>
              <a:rPr lang="en-US" sz="3600" dirty="0"/>
              <a:t>     </a:t>
            </a:r>
            <a:r>
              <a:rPr lang="en-US" sz="3600" dirty="0" err="1"/>
              <a:t>Tất</a:t>
            </a:r>
            <a:r>
              <a:rPr lang="en-US" sz="3600" dirty="0"/>
              <a:t> </a:t>
            </a:r>
            <a:r>
              <a:rPr lang="en-US" sz="3600" dirty="0" err="1"/>
              <a:t>cả</a:t>
            </a:r>
            <a:r>
              <a:rPr lang="en-US" sz="3600" dirty="0"/>
              <a:t> </a:t>
            </a:r>
            <a:r>
              <a:rPr lang="en-US" sz="3600" dirty="0" err="1"/>
              <a:t>thành</a:t>
            </a:r>
            <a:r>
              <a:rPr lang="en-US" sz="3600" dirty="0"/>
              <a:t> </a:t>
            </a:r>
            <a:r>
              <a:rPr lang="en-US" sz="3600" dirty="0" err="1"/>
              <a:t>viên</a:t>
            </a:r>
            <a:r>
              <a:rPr lang="en-US" sz="3600" dirty="0"/>
              <a:t> </a:t>
            </a:r>
            <a:r>
              <a:rPr lang="en-US" sz="3600" dirty="0" err="1"/>
              <a:t>đều</a:t>
            </a:r>
            <a:r>
              <a:rPr lang="en-US" sz="3600" dirty="0"/>
              <a:t> </a:t>
            </a:r>
            <a:r>
              <a:rPr lang="en-US" sz="3600" dirty="0" err="1"/>
              <a:t>đọc</a:t>
            </a:r>
            <a:r>
              <a:rPr lang="en-US" sz="3600" dirty="0"/>
              <a:t>.</a:t>
            </a:r>
          </a:p>
          <a:p>
            <a:pPr algn="just"/>
            <a:r>
              <a:rPr lang="en-US" sz="3600" dirty="0"/>
              <a:t>     </a:t>
            </a:r>
            <a:r>
              <a:rPr lang="en-US" sz="3600" dirty="0" err="1"/>
              <a:t>Giải</a:t>
            </a:r>
            <a:r>
              <a:rPr lang="en-US" sz="3600" dirty="0"/>
              <a:t> </a:t>
            </a:r>
            <a:r>
              <a:rPr lang="en-US" sz="3600" dirty="0" err="1"/>
              <a:t>nghĩa</a:t>
            </a:r>
            <a:r>
              <a:rPr lang="en-US" sz="3600" dirty="0"/>
              <a:t> </a:t>
            </a:r>
            <a:r>
              <a:rPr lang="en-US" sz="3600" dirty="0" err="1"/>
              <a:t>từ</a:t>
            </a:r>
            <a:r>
              <a:rPr lang="en-US" sz="3600" dirty="0"/>
              <a:t> </a:t>
            </a:r>
            <a:r>
              <a:rPr lang="en-US" sz="3600" dirty="0" err="1"/>
              <a:t>cùng</a:t>
            </a:r>
            <a:r>
              <a:rPr lang="en-US" sz="3600" dirty="0"/>
              <a:t> </a:t>
            </a:r>
            <a:r>
              <a:rPr lang="en-US" sz="3600" dirty="0" err="1"/>
              <a:t>nhau</a:t>
            </a:r>
            <a:r>
              <a:rPr lang="en-US" sz="3600" dirty="0"/>
              <a:t>.</a:t>
            </a:r>
          </a:p>
        </p:txBody>
      </p:sp>
      <p:pic>
        <p:nvPicPr>
          <p:cNvPr id="10" name="Picture 2" descr="Check mark. Check mark vector icons. Green and black check marks in circle and square. check mark collection, isolated. Eps10">
            <a:extLst>
              <a:ext uri="{FF2B5EF4-FFF2-40B4-BE49-F238E27FC236}">
                <a16:creationId xmlns:a16="http://schemas.microsoft.com/office/drawing/2014/main" id="{0ED5F7CF-BA59-2A74-5522-245AC3E96B43}"/>
              </a:ext>
            </a:extLst>
          </p:cNvPr>
          <p:cNvPicPr>
            <a:picLocks noChangeAspect="1" noChangeArrowheads="1"/>
          </p:cNvPicPr>
          <p:nvPr/>
        </p:nvPicPr>
        <p:blipFill rotWithShape="1">
          <a:blip r:embed="rId5" cstate="print">
            <a:clrChange>
              <a:clrFrom>
                <a:srgbClr val="FEFEFE"/>
              </a:clrFrom>
              <a:clrTo>
                <a:srgbClr val="FEFEFE">
                  <a:alpha val="0"/>
                </a:srgbClr>
              </a:clrTo>
            </a:clrChange>
            <a:extLst>
              <a:ext uri="{BEBA8EAE-BF5A-486C-A8C5-ECC9F3942E4B}">
                <a14:imgProps xmlns:a14="http://schemas.microsoft.com/office/drawing/2010/main">
                  <a14:imgLayer r:embed="rId6">
                    <a14:imgEffect>
                      <a14:backgroundRemoval t="23888" b="76126" l="54445" r="68745">
                        <a14:foregroundMark x1="59500" y1="32959" x2="59500" y2="32959"/>
                      </a14:backgroundRemoval>
                    </a14:imgEffect>
                  </a14:imgLayer>
                </a14:imgProps>
              </a:ext>
              <a:ext uri="{28A0092B-C50C-407E-A947-70E740481C1C}">
                <a14:useLocalDpi xmlns:a14="http://schemas.microsoft.com/office/drawing/2010/main" val="0"/>
              </a:ext>
            </a:extLst>
          </a:blip>
          <a:srcRect l="52657" t="17358" r="29467" b="17344"/>
          <a:stretch/>
        </p:blipFill>
        <p:spPr bwMode="auto">
          <a:xfrm>
            <a:off x="782613" y="4555313"/>
            <a:ext cx="557254" cy="5434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heck mark. Check mark vector icons. Green and black check marks in circle and square. check mark collection, isolated. Eps10">
            <a:extLst>
              <a:ext uri="{FF2B5EF4-FFF2-40B4-BE49-F238E27FC236}">
                <a16:creationId xmlns:a16="http://schemas.microsoft.com/office/drawing/2014/main" id="{AC4F2B16-3A0B-08DD-BE8F-4DBA2E6D341D}"/>
              </a:ext>
            </a:extLst>
          </p:cNvPr>
          <p:cNvPicPr>
            <a:picLocks noChangeAspect="1" noChangeArrowheads="1"/>
          </p:cNvPicPr>
          <p:nvPr/>
        </p:nvPicPr>
        <p:blipFill rotWithShape="1">
          <a:blip r:embed="rId5" cstate="print">
            <a:clrChange>
              <a:clrFrom>
                <a:srgbClr val="FEFEFE"/>
              </a:clrFrom>
              <a:clrTo>
                <a:srgbClr val="FEFEFE">
                  <a:alpha val="0"/>
                </a:srgbClr>
              </a:clrTo>
            </a:clrChange>
            <a:extLst>
              <a:ext uri="{BEBA8EAE-BF5A-486C-A8C5-ECC9F3942E4B}">
                <a14:imgProps xmlns:a14="http://schemas.microsoft.com/office/drawing/2010/main">
                  <a14:imgLayer r:embed="rId6">
                    <a14:imgEffect>
                      <a14:backgroundRemoval t="23888" b="76126" l="54445" r="68745">
                        <a14:foregroundMark x1="59500" y1="32959" x2="59500" y2="32959"/>
                      </a14:backgroundRemoval>
                    </a14:imgEffect>
                  </a14:imgLayer>
                </a14:imgProps>
              </a:ext>
              <a:ext uri="{28A0092B-C50C-407E-A947-70E740481C1C}">
                <a14:useLocalDpi xmlns:a14="http://schemas.microsoft.com/office/drawing/2010/main" val="0"/>
              </a:ext>
            </a:extLst>
          </a:blip>
          <a:srcRect l="52657" t="17358" r="29467" b="17344"/>
          <a:stretch/>
        </p:blipFill>
        <p:spPr bwMode="auto">
          <a:xfrm>
            <a:off x="770781" y="3937955"/>
            <a:ext cx="557254" cy="5434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heck mark. Check mark vector icons. Green and black check marks in circle and square. check mark collection, isolated. Eps10">
            <a:extLst>
              <a:ext uri="{FF2B5EF4-FFF2-40B4-BE49-F238E27FC236}">
                <a16:creationId xmlns:a16="http://schemas.microsoft.com/office/drawing/2014/main" id="{3C330D88-07CA-FDE7-8DD5-C0BED0131B0F}"/>
              </a:ext>
            </a:extLst>
          </p:cNvPr>
          <p:cNvPicPr>
            <a:picLocks noChangeAspect="1" noChangeArrowheads="1"/>
          </p:cNvPicPr>
          <p:nvPr/>
        </p:nvPicPr>
        <p:blipFill rotWithShape="1">
          <a:blip r:embed="rId5" cstate="print">
            <a:clrChange>
              <a:clrFrom>
                <a:srgbClr val="FEFEFE"/>
              </a:clrFrom>
              <a:clrTo>
                <a:srgbClr val="FEFEFE">
                  <a:alpha val="0"/>
                </a:srgbClr>
              </a:clrTo>
            </a:clrChange>
            <a:extLst>
              <a:ext uri="{BEBA8EAE-BF5A-486C-A8C5-ECC9F3942E4B}">
                <a14:imgProps xmlns:a14="http://schemas.microsoft.com/office/drawing/2010/main">
                  <a14:imgLayer r:embed="rId6">
                    <a14:imgEffect>
                      <a14:backgroundRemoval t="23888" b="76126" l="54445" r="68745">
                        <a14:foregroundMark x1="59500" y1="32959" x2="59500" y2="32959"/>
                      </a14:backgroundRemoval>
                    </a14:imgEffect>
                  </a14:imgLayer>
                </a14:imgProps>
              </a:ext>
              <a:ext uri="{28A0092B-C50C-407E-A947-70E740481C1C}">
                <a14:useLocalDpi xmlns:a14="http://schemas.microsoft.com/office/drawing/2010/main" val="0"/>
              </a:ext>
            </a:extLst>
          </a:blip>
          <a:srcRect l="52657" t="17358" r="29467" b="17344"/>
          <a:stretch/>
        </p:blipFill>
        <p:spPr bwMode="auto">
          <a:xfrm>
            <a:off x="770781" y="5086174"/>
            <a:ext cx="557254" cy="54349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21">
            <a:extLst>
              <a:ext uri="{FF2B5EF4-FFF2-40B4-BE49-F238E27FC236}">
                <a16:creationId xmlns:a16="http://schemas.microsoft.com/office/drawing/2014/main" id="{67356E70-C7E7-AAFF-D17D-58AE5996AF00}"/>
              </a:ext>
            </a:extLst>
          </p:cNvPr>
          <p:cNvSpPr/>
          <p:nvPr/>
        </p:nvSpPr>
        <p:spPr>
          <a:xfrm>
            <a:off x="5320274" y="1882030"/>
            <a:ext cx="6690257" cy="2140976"/>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14" name="Picture 7">
            <a:extLst>
              <a:ext uri="{FF2B5EF4-FFF2-40B4-BE49-F238E27FC236}">
                <a16:creationId xmlns:a16="http://schemas.microsoft.com/office/drawing/2014/main" id="{13465226-6A66-0243-5B05-01CF184D7EF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328930" y="1507954"/>
            <a:ext cx="2999488" cy="854128"/>
          </a:xfrm>
          <a:prstGeom prst="rect">
            <a:avLst/>
          </a:prstGeom>
        </p:spPr>
      </p:pic>
      <p:sp>
        <p:nvSpPr>
          <p:cNvPr id="15" name="TextBox 14">
            <a:extLst>
              <a:ext uri="{FF2B5EF4-FFF2-40B4-BE49-F238E27FC236}">
                <a16:creationId xmlns:a16="http://schemas.microsoft.com/office/drawing/2014/main" id="{BF71B227-805E-2312-BF34-BC5F3774A2A9}"/>
              </a:ext>
            </a:extLst>
          </p:cNvPr>
          <p:cNvSpPr txBox="1"/>
          <p:nvPr/>
        </p:nvSpPr>
        <p:spPr>
          <a:xfrm>
            <a:off x="7037357" y="1536121"/>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16" name="TextBox 15">
            <a:extLst>
              <a:ext uri="{FF2B5EF4-FFF2-40B4-BE49-F238E27FC236}">
                <a16:creationId xmlns:a16="http://schemas.microsoft.com/office/drawing/2014/main" id="{EF7092A2-283A-324B-2125-E8E85C082DAD}"/>
              </a:ext>
            </a:extLst>
          </p:cNvPr>
          <p:cNvSpPr txBox="1"/>
          <p:nvPr/>
        </p:nvSpPr>
        <p:spPr>
          <a:xfrm>
            <a:off x="5787350" y="2220134"/>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đúng.</a:t>
            </a:r>
          </a:p>
          <a:p>
            <a:r>
              <a:rPr lang="vi-VN" sz="3600" dirty="0">
                <a:latin typeface="Calibri" panose="020F0502020204030204" pitchFamily="34" charset="0"/>
                <a:cs typeface="Calibri" panose="020F0502020204030204" pitchFamily="34" charset="0"/>
              </a:rPr>
              <a:t>Đọc to, rõ.</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endParaRPr lang="en-US" sz="3600" dirty="0"/>
          </a:p>
        </p:txBody>
      </p:sp>
      <p:pic>
        <p:nvPicPr>
          <p:cNvPr id="17" name="Picture 4" descr="Cartoon numbers, colored fun alphabet for school kids text clipart setisolated">
            <a:extLst>
              <a:ext uri="{FF2B5EF4-FFF2-40B4-BE49-F238E27FC236}">
                <a16:creationId xmlns:a16="http://schemas.microsoft.com/office/drawing/2014/main" id="{C5BEDFE7-6232-B4D5-B72F-E6D66138E695}"/>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5427239" y="2337548"/>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Cartoon numbers, colored fun alphabet for school kids text clipart setisolated">
            <a:extLst>
              <a:ext uri="{FF2B5EF4-FFF2-40B4-BE49-F238E27FC236}">
                <a16:creationId xmlns:a16="http://schemas.microsoft.com/office/drawing/2014/main" id="{DFB72CB7-A71B-4891-EDB4-66CADED080DE}"/>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5445530" y="2840890"/>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artoon numbers, colored fun alphabet for school kids text clipart setisolated">
            <a:extLst>
              <a:ext uri="{FF2B5EF4-FFF2-40B4-BE49-F238E27FC236}">
                <a16:creationId xmlns:a16="http://schemas.microsoft.com/office/drawing/2014/main" id="{3E67C669-8918-4B5D-399B-E6D19FABD60C}"/>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5369441" y="3327398"/>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Ghim của Phương Thư trên Icon | Hài hước, Hình vui, Lol">
            <a:extLst>
              <a:ext uri="{FF2B5EF4-FFF2-40B4-BE49-F238E27FC236}">
                <a16:creationId xmlns:a16="http://schemas.microsoft.com/office/drawing/2014/main" id="{010CE6BD-2FA5-02E6-05DC-83375FB63A73}"/>
              </a:ext>
            </a:extLst>
          </p:cNvPr>
          <p:cNvPicPr>
            <a:picLocks noChangeAspect="1" noChangeArrowheads="1"/>
          </p:cNvPicPr>
          <p:nvPr/>
        </p:nvPicPr>
        <p:blipFill>
          <a:blip r:embed="rId11"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8077709" y="2400387"/>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Tổng hợp những hình mặt cười đẹp | Cười, Mắt, Hình">
            <a:extLst>
              <a:ext uri="{FF2B5EF4-FFF2-40B4-BE49-F238E27FC236}">
                <a16:creationId xmlns:a16="http://schemas.microsoft.com/office/drawing/2014/main" id="{1A9E3190-EE73-DABA-D4A2-0A85AD0AA52B}"/>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83329" y="2400387"/>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Ảnh Mặt Cười Đẹp Nhất ❤️ 1001 Hình Mặt Cười Hài Hước">
            <a:extLst>
              <a:ext uri="{FF2B5EF4-FFF2-40B4-BE49-F238E27FC236}">
                <a16:creationId xmlns:a16="http://schemas.microsoft.com/office/drawing/2014/main" id="{85FA78B5-5CE1-13A4-1E6B-91F22EA4B0A8}"/>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9052810" y="2404881"/>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Ghim của Phương Thư trên Icon | Hài hước, Hình vui, Lol">
            <a:extLst>
              <a:ext uri="{FF2B5EF4-FFF2-40B4-BE49-F238E27FC236}">
                <a16:creationId xmlns:a16="http://schemas.microsoft.com/office/drawing/2014/main" id="{5D822F42-E863-9972-5A14-29E5A83FD8EA}"/>
              </a:ext>
            </a:extLst>
          </p:cNvPr>
          <p:cNvPicPr>
            <a:picLocks noChangeAspect="1" noChangeArrowheads="1"/>
          </p:cNvPicPr>
          <p:nvPr/>
        </p:nvPicPr>
        <p:blipFill>
          <a:blip r:embed="rId11"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8021901" y="2836396"/>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Tổng hợp những hình mặt cười đẹp | Cười, Mắt, Hình">
            <a:extLst>
              <a:ext uri="{FF2B5EF4-FFF2-40B4-BE49-F238E27FC236}">
                <a16:creationId xmlns:a16="http://schemas.microsoft.com/office/drawing/2014/main" id="{E99F3912-B999-FF14-E203-6AFB5FBBDBEB}"/>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27521" y="2836396"/>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Ảnh Mặt Cười Đẹp Nhất ❤️ 1001 Hình Mặt Cười Hài Hước">
            <a:extLst>
              <a:ext uri="{FF2B5EF4-FFF2-40B4-BE49-F238E27FC236}">
                <a16:creationId xmlns:a16="http://schemas.microsoft.com/office/drawing/2014/main" id="{2910AB6D-06B3-F712-D305-10B6B254D081}"/>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8997002" y="2840890"/>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descr="Ghim của Phương Thư trên Icon | Hài hước, Hình vui, Lol">
            <a:extLst>
              <a:ext uri="{FF2B5EF4-FFF2-40B4-BE49-F238E27FC236}">
                <a16:creationId xmlns:a16="http://schemas.microsoft.com/office/drawing/2014/main" id="{3AC40F1E-2DF3-5DDD-7BA8-906F73D0F162}"/>
              </a:ext>
            </a:extLst>
          </p:cNvPr>
          <p:cNvPicPr>
            <a:picLocks noChangeAspect="1" noChangeArrowheads="1"/>
          </p:cNvPicPr>
          <p:nvPr/>
        </p:nvPicPr>
        <p:blipFill>
          <a:blip r:embed="rId11"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10167680" y="3387575"/>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Tổng hợp những hình mặt cười đẹp | Cười, Mắt, Hình">
            <a:extLst>
              <a:ext uri="{FF2B5EF4-FFF2-40B4-BE49-F238E27FC236}">
                <a16:creationId xmlns:a16="http://schemas.microsoft.com/office/drawing/2014/main" id="{873F420E-8DE7-20FD-3B29-9C5DC41CD26E}"/>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05672" y="3385057"/>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Ảnh Mặt Cười Đẹp Nhất ❤️ 1001 Hình Mặt Cười Hài Hước">
            <a:extLst>
              <a:ext uri="{FF2B5EF4-FFF2-40B4-BE49-F238E27FC236}">
                <a16:creationId xmlns:a16="http://schemas.microsoft.com/office/drawing/2014/main" id="{9CDE7456-9A24-2474-C373-42780B5B66E3}"/>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11183148" y="3395569"/>
            <a:ext cx="385059" cy="3850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a:extLst>
              <a:ext uri="{FF2B5EF4-FFF2-40B4-BE49-F238E27FC236}">
                <a16:creationId xmlns:a16="http://schemas.microsoft.com/office/drawing/2014/main" id="{84F561A3-7687-82CB-8187-EA3CC0E3C7C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938463" y="3123902"/>
            <a:ext cx="2999488" cy="854128"/>
          </a:xfrm>
          <a:prstGeom prst="rect">
            <a:avLst/>
          </a:prstGeom>
        </p:spPr>
      </p:pic>
      <p:sp>
        <p:nvSpPr>
          <p:cNvPr id="30" name="TextBox 29">
            <a:extLst>
              <a:ext uri="{FF2B5EF4-FFF2-40B4-BE49-F238E27FC236}">
                <a16:creationId xmlns:a16="http://schemas.microsoft.com/office/drawing/2014/main" id="{FCC82BDE-B7DA-268A-85BE-4CCE15C22662}"/>
              </a:ext>
            </a:extLst>
          </p:cNvPr>
          <p:cNvSpPr txBox="1"/>
          <p:nvPr/>
        </p:nvSpPr>
        <p:spPr>
          <a:xfrm>
            <a:off x="1572258" y="3171052"/>
            <a:ext cx="3582634" cy="584775"/>
          </a:xfrm>
          <a:prstGeom prst="rect">
            <a:avLst/>
          </a:prstGeom>
          <a:noFill/>
        </p:spPr>
        <p:txBody>
          <a:bodyPr wrap="square" rtlCol="0">
            <a:spAutoFit/>
          </a:bodyPr>
          <a:lstStyle/>
          <a:p>
            <a:pPr algn="ctr"/>
            <a:r>
              <a:rPr lang="en-US" sz="3200" b="1" dirty="0" err="1">
                <a:solidFill>
                  <a:srgbClr val="FF0000"/>
                </a:solidFill>
              </a:rPr>
              <a:t>Yêu</a:t>
            </a:r>
            <a:r>
              <a:rPr lang="en-US" sz="3200" b="1" dirty="0">
                <a:solidFill>
                  <a:srgbClr val="FF0000"/>
                </a:solidFill>
              </a:rPr>
              <a:t> </a:t>
            </a:r>
            <a:r>
              <a:rPr lang="en-US" sz="3200" b="1" dirty="0" err="1">
                <a:solidFill>
                  <a:srgbClr val="FF0000"/>
                </a:solidFill>
              </a:rPr>
              <a:t>cầu</a:t>
            </a:r>
            <a:endParaRPr lang="en-US" sz="3200" b="1" dirty="0">
              <a:solidFill>
                <a:srgbClr val="FF0000"/>
              </a:solidFill>
            </a:endParaRPr>
          </a:p>
        </p:txBody>
      </p:sp>
      <p:grpSp>
        <p:nvGrpSpPr>
          <p:cNvPr id="31" name="Group 30">
            <a:extLst>
              <a:ext uri="{FF2B5EF4-FFF2-40B4-BE49-F238E27FC236}">
                <a16:creationId xmlns:a16="http://schemas.microsoft.com/office/drawing/2014/main" id="{D360017B-0744-0DE9-D343-BF5D6A056444}"/>
              </a:ext>
            </a:extLst>
          </p:cNvPr>
          <p:cNvGrpSpPr/>
          <p:nvPr/>
        </p:nvGrpSpPr>
        <p:grpSpPr>
          <a:xfrm>
            <a:off x="7468362" y="4180410"/>
            <a:ext cx="3312921" cy="2350031"/>
            <a:chOff x="3853543" y="4366486"/>
            <a:chExt cx="3728365" cy="2664818"/>
          </a:xfrm>
        </p:grpSpPr>
        <p:pic>
          <p:nvPicPr>
            <p:cNvPr id="32" name="Picture 23">
              <a:extLst>
                <a:ext uri="{FF2B5EF4-FFF2-40B4-BE49-F238E27FC236}">
                  <a16:creationId xmlns:a16="http://schemas.microsoft.com/office/drawing/2014/main" id="{D1A3C083-1BF4-8019-1AB4-DAF354EFF1E9}"/>
                </a:ext>
              </a:extLst>
            </p:cNvPr>
            <p:cNvPicPr>
              <a:picLocks noChangeAspect="1"/>
            </p:cNvPicPr>
            <p:nvPr/>
          </p:nvPicPr>
          <p:blipFill>
            <a:blip r:embed="rId14"/>
            <a:srcRect/>
            <a:stretch>
              <a:fillRect/>
            </a:stretch>
          </p:blipFill>
          <p:spPr>
            <a:xfrm>
              <a:off x="5564497" y="4453584"/>
              <a:ext cx="2017411" cy="2557225"/>
            </a:xfrm>
            <a:prstGeom prst="rect">
              <a:avLst/>
            </a:prstGeom>
          </p:spPr>
        </p:pic>
        <p:pic>
          <p:nvPicPr>
            <p:cNvPr id="33" name="Picture 32">
              <a:extLst>
                <a:ext uri="{FF2B5EF4-FFF2-40B4-BE49-F238E27FC236}">
                  <a16:creationId xmlns:a16="http://schemas.microsoft.com/office/drawing/2014/main" id="{B333ED76-0624-34B6-3852-9CDC4C469535}"/>
                </a:ext>
              </a:extLst>
            </p:cNvPr>
            <p:cNvPicPr>
              <a:picLocks noChangeAspect="1"/>
            </p:cNvPicPr>
            <p:nvPr/>
          </p:nvPicPr>
          <p:blipFill>
            <a:blip r:embed="rId15"/>
            <a:srcRect/>
            <a:stretch>
              <a:fillRect/>
            </a:stretch>
          </p:blipFill>
          <p:spPr>
            <a:xfrm>
              <a:off x="3853543" y="4366486"/>
              <a:ext cx="1604865" cy="2664818"/>
            </a:xfrm>
            <a:prstGeom prst="rect">
              <a:avLst/>
            </a:prstGeom>
          </p:spPr>
        </p:pic>
      </p:grpSp>
      <p:pic>
        <p:nvPicPr>
          <p:cNvPr id="2" name="Picture 1">
            <a:extLst>
              <a:ext uri="{FF2B5EF4-FFF2-40B4-BE49-F238E27FC236}">
                <a16:creationId xmlns:a16="http://schemas.microsoft.com/office/drawing/2014/main" id="{DE818EF5-E64F-A6A8-C41A-D5AD91C1ADC1}"/>
              </a:ext>
            </a:extLst>
          </p:cNvPr>
          <p:cNvPicPr>
            <a:picLocks noChangeAspect="1"/>
          </p:cNvPicPr>
          <p:nvPr/>
        </p:nvPicPr>
        <p:blipFill>
          <a:blip r:embed="rId16"/>
          <a:stretch>
            <a:fillRect/>
          </a:stretch>
        </p:blipFill>
        <p:spPr>
          <a:xfrm>
            <a:off x="-75398" y="359044"/>
            <a:ext cx="7919390" cy="1694835"/>
          </a:xfrm>
          <a:prstGeom prst="rect">
            <a:avLst/>
          </a:prstGeom>
        </p:spPr>
      </p:pic>
    </p:spTree>
    <p:extLst>
      <p:ext uri="{BB962C8B-B14F-4D97-AF65-F5344CB8AC3E}">
        <p14:creationId xmlns:p14="http://schemas.microsoft.com/office/powerpoint/2010/main" val="1553291234"/>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ieng-tinh-tinh-www_tiengdong_com.wav"/>
                                            </p:tgtEl>
                                          </p:cMediaNode>
                                        </p:audio>
                                      </p:sub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up)">
                                          <p:cBhvr>
                                            <p:cTn id="28" dur="500"/>
                                            <p:tgtEl>
                                              <p:spTgt spid="1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ppt_y</p:attrName>
                                            </p:attrNameLst>
                                          </p:cBhvr>
                                          <p:tavLst>
                                            <p:tav tm="0">
                                              <p:val>
                                                <p:strVal val="#ppt_y+#ppt_h*1.125000"/>
                                              </p:val>
                                            </p:tav>
                                            <p:tav tm="100000">
                                              <p:val>
                                                <p:strVal val="#ppt_y"/>
                                              </p:val>
                                            </p:tav>
                                          </p:tavLst>
                                        </p:anim>
                                        <p:animEffect transition="in" filter="wipe(up)">
                                          <p:cBhvr>
                                            <p:cTn id="32" dur="500"/>
                                            <p:tgtEl>
                                              <p:spTgt spid="13"/>
                                            </p:tgtEl>
                                          </p:cBhvr>
                                        </p:animEffect>
                                      </p:childTnLst>
                                    </p:cTn>
                                  </p:par>
                                  <p:par>
                                    <p:cTn id="33" presetID="12" presetClass="entr" presetSubtype="4"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up)">
                                          <p:cBhvr>
                                            <p:cTn id="40" dur="500"/>
                                            <p:tgtEl>
                                              <p:spTgt spid="15"/>
                                            </p:tgtEl>
                                          </p:cBhvr>
                                        </p:animEffect>
                                      </p:childTnLst>
                                    </p:cTn>
                                  </p:par>
                                  <p:par>
                                    <p:cTn id="41" presetID="12" presetClass="entr" presetSubtype="4"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ppt_y</p:attrName>
                                            </p:attrNameLst>
                                          </p:cBhvr>
                                          <p:tavLst>
                                            <p:tav tm="0">
                                              <p:val>
                                                <p:strVal val="#ppt_y+#ppt_h*1.125000"/>
                                              </p:val>
                                            </p:tav>
                                            <p:tav tm="100000">
                                              <p:val>
                                                <p:strVal val="#ppt_y"/>
                                              </p:val>
                                            </p:tav>
                                          </p:tavLst>
                                        </p:anim>
                                        <p:animEffect transition="in" filter="wipe(up)">
                                          <p:cBhvr>
                                            <p:cTn id="44" dur="500"/>
                                            <p:tgtEl>
                                              <p:spTgt spid="19"/>
                                            </p:tgtEl>
                                          </p:cBhvr>
                                        </p:animEffect>
                                      </p:childTnLst>
                                    </p:cTn>
                                  </p:par>
                                  <p:par>
                                    <p:cTn id="45" presetID="1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ppt_y</p:attrName>
                                            </p:attrNameLst>
                                          </p:cBhvr>
                                          <p:tavLst>
                                            <p:tav tm="0">
                                              <p:val>
                                                <p:strVal val="#ppt_y+#ppt_h*1.125000"/>
                                              </p:val>
                                            </p:tav>
                                            <p:tav tm="100000">
                                              <p:val>
                                                <p:strVal val="#ppt_y"/>
                                              </p:val>
                                            </p:tav>
                                          </p:tavLst>
                                        </p:anim>
                                        <p:animEffect transition="in" filter="wipe(up)">
                                          <p:cBhvr>
                                            <p:cTn id="48" dur="500"/>
                                            <p:tgtEl>
                                              <p:spTgt spid="17"/>
                                            </p:tgtEl>
                                          </p:cBhvr>
                                        </p:animEffect>
                                      </p:childTnLst>
                                    </p:cTn>
                                  </p:par>
                                  <p:par>
                                    <p:cTn id="49" presetID="12" presetClass="entr" presetSubtype="4"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ppt_y</p:attrName>
                                            </p:attrNameLst>
                                          </p:cBhvr>
                                          <p:tavLst>
                                            <p:tav tm="0">
                                              <p:val>
                                                <p:strVal val="#ppt_y+#ppt_h*1.125000"/>
                                              </p:val>
                                            </p:tav>
                                            <p:tav tm="100000">
                                              <p:val>
                                                <p:strVal val="#ppt_y"/>
                                              </p:val>
                                            </p:tav>
                                          </p:tavLst>
                                        </p:anim>
                                        <p:animEffect transition="in" filter="wipe(up)">
                                          <p:cBhvr>
                                            <p:cTn id="52" dur="500"/>
                                            <p:tgtEl>
                                              <p:spTgt spid="18"/>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par>
                                    <p:cTn id="57" presetID="12" presetClass="entr" presetSubtype="4"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p:tgtEl>
                                              <p:spTgt spid="22"/>
                                            </p:tgtEl>
                                            <p:attrNameLst>
                                              <p:attrName>ppt_y</p:attrName>
                                            </p:attrNameLst>
                                          </p:cBhvr>
                                          <p:tavLst>
                                            <p:tav tm="0">
                                              <p:val>
                                                <p:strVal val="#ppt_y+#ppt_h*1.125000"/>
                                              </p:val>
                                            </p:tav>
                                            <p:tav tm="100000">
                                              <p:val>
                                                <p:strVal val="#ppt_y"/>
                                              </p:val>
                                            </p:tav>
                                          </p:tavLst>
                                        </p:anim>
                                        <p:animEffect transition="in" filter="wipe(up)">
                                          <p:cBhvr>
                                            <p:cTn id="60" dur="500"/>
                                            <p:tgtEl>
                                              <p:spTgt spid="22"/>
                                            </p:tgtEl>
                                          </p:cBhvr>
                                        </p:animEffect>
                                      </p:childTnLst>
                                    </p:cTn>
                                  </p:par>
                                  <p:par>
                                    <p:cTn id="61" presetID="12" presetClass="entr" presetSubtype="4"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p:tgtEl>
                                              <p:spTgt spid="20"/>
                                            </p:tgtEl>
                                            <p:attrNameLst>
                                              <p:attrName>ppt_y</p:attrName>
                                            </p:attrNameLst>
                                          </p:cBhvr>
                                          <p:tavLst>
                                            <p:tav tm="0">
                                              <p:val>
                                                <p:strVal val="#ppt_y+#ppt_h*1.125000"/>
                                              </p:val>
                                            </p:tav>
                                            <p:tav tm="100000">
                                              <p:val>
                                                <p:strVal val="#ppt_y"/>
                                              </p:val>
                                            </p:tav>
                                          </p:tavLst>
                                        </p:anim>
                                        <p:animEffect transition="in" filter="wipe(up)">
                                          <p:cBhvr>
                                            <p:cTn id="64" dur="500"/>
                                            <p:tgtEl>
                                              <p:spTgt spid="20"/>
                                            </p:tgtEl>
                                          </p:cBhvr>
                                        </p:animEffect>
                                      </p:childTnLst>
                                    </p:cTn>
                                  </p:par>
                                  <p:par>
                                    <p:cTn id="65" presetID="12" presetClass="entr" presetSubtype="4" fill="hold"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p:tgtEl>
                                              <p:spTgt spid="21"/>
                                            </p:tgtEl>
                                            <p:attrNameLst>
                                              <p:attrName>ppt_y</p:attrName>
                                            </p:attrNameLst>
                                          </p:cBhvr>
                                          <p:tavLst>
                                            <p:tav tm="0">
                                              <p:val>
                                                <p:strVal val="#ppt_y+#ppt_h*1.125000"/>
                                              </p:val>
                                            </p:tav>
                                            <p:tav tm="100000">
                                              <p:val>
                                                <p:strVal val="#ppt_y"/>
                                              </p:val>
                                            </p:tav>
                                          </p:tavLst>
                                        </p:anim>
                                        <p:animEffect transition="in" filter="wipe(up)">
                                          <p:cBhvr>
                                            <p:cTn id="68" dur="500"/>
                                            <p:tgtEl>
                                              <p:spTgt spid="21"/>
                                            </p:tgtEl>
                                          </p:cBhvr>
                                        </p:animEffect>
                                      </p:childTnLst>
                                    </p:cTn>
                                  </p:par>
                                  <p:par>
                                    <p:cTn id="69" presetID="12" presetClass="entr" presetSubtype="4"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p:tgtEl>
                                              <p:spTgt spid="25"/>
                                            </p:tgtEl>
                                            <p:attrNameLst>
                                              <p:attrName>ppt_y</p:attrName>
                                            </p:attrNameLst>
                                          </p:cBhvr>
                                          <p:tavLst>
                                            <p:tav tm="0">
                                              <p:val>
                                                <p:strVal val="#ppt_y+#ppt_h*1.125000"/>
                                              </p:val>
                                            </p:tav>
                                            <p:tav tm="100000">
                                              <p:val>
                                                <p:strVal val="#ppt_y"/>
                                              </p:val>
                                            </p:tav>
                                          </p:tavLst>
                                        </p:anim>
                                        <p:animEffect transition="in" filter="wipe(up)">
                                          <p:cBhvr>
                                            <p:cTn id="72" dur="500"/>
                                            <p:tgtEl>
                                              <p:spTgt spid="25"/>
                                            </p:tgtEl>
                                          </p:cBhvr>
                                        </p:animEffect>
                                      </p:childTnLst>
                                    </p:cTn>
                                  </p:par>
                                  <p:par>
                                    <p:cTn id="73" presetID="12" presetClass="entr" presetSubtype="4"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p:tgtEl>
                                              <p:spTgt spid="24"/>
                                            </p:tgtEl>
                                            <p:attrNameLst>
                                              <p:attrName>ppt_y</p:attrName>
                                            </p:attrNameLst>
                                          </p:cBhvr>
                                          <p:tavLst>
                                            <p:tav tm="0">
                                              <p:val>
                                                <p:strVal val="#ppt_y+#ppt_h*1.125000"/>
                                              </p:val>
                                            </p:tav>
                                            <p:tav tm="100000">
                                              <p:val>
                                                <p:strVal val="#ppt_y"/>
                                              </p:val>
                                            </p:tav>
                                          </p:tavLst>
                                        </p:anim>
                                        <p:animEffect transition="in" filter="wipe(up)">
                                          <p:cBhvr>
                                            <p:cTn id="76" dur="500"/>
                                            <p:tgtEl>
                                              <p:spTgt spid="24"/>
                                            </p:tgtEl>
                                          </p:cBhvr>
                                        </p:animEffect>
                                      </p:childTnLst>
                                    </p:cTn>
                                  </p:par>
                                  <p:par>
                                    <p:cTn id="77" presetID="12" presetClass="entr" presetSubtype="4"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p:tgtEl>
                                              <p:spTgt spid="23"/>
                                            </p:tgtEl>
                                            <p:attrNameLst>
                                              <p:attrName>ppt_y</p:attrName>
                                            </p:attrNameLst>
                                          </p:cBhvr>
                                          <p:tavLst>
                                            <p:tav tm="0">
                                              <p:val>
                                                <p:strVal val="#ppt_y+#ppt_h*1.125000"/>
                                              </p:val>
                                            </p:tav>
                                            <p:tav tm="100000">
                                              <p:val>
                                                <p:strVal val="#ppt_y"/>
                                              </p:val>
                                            </p:tav>
                                          </p:tavLst>
                                        </p:anim>
                                        <p:animEffect transition="in" filter="wipe(up)">
                                          <p:cBhvr>
                                            <p:cTn id="80" dur="500"/>
                                            <p:tgtEl>
                                              <p:spTgt spid="23"/>
                                            </p:tgtEl>
                                          </p:cBhvr>
                                        </p:animEffect>
                                      </p:childTnLst>
                                    </p:cTn>
                                  </p:par>
                                  <p:par>
                                    <p:cTn id="81" presetID="12" presetClass="entr" presetSubtype="4"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ppt_y</p:attrName>
                                            </p:attrNameLst>
                                          </p:cBhvr>
                                          <p:tavLst>
                                            <p:tav tm="0">
                                              <p:val>
                                                <p:strVal val="#ppt_y+#ppt_h*1.125000"/>
                                              </p:val>
                                            </p:tav>
                                            <p:tav tm="100000">
                                              <p:val>
                                                <p:strVal val="#ppt_y"/>
                                              </p:val>
                                            </p:tav>
                                          </p:tavLst>
                                        </p:anim>
                                        <p:animEffect transition="in" filter="wipe(up)">
                                          <p:cBhvr>
                                            <p:cTn id="84" dur="500"/>
                                            <p:tgtEl>
                                              <p:spTgt spid="26"/>
                                            </p:tgtEl>
                                          </p:cBhvr>
                                        </p:animEffect>
                                      </p:childTnLst>
                                    </p:cTn>
                                  </p:par>
                                  <p:par>
                                    <p:cTn id="85" presetID="12" presetClass="entr" presetSubtype="4"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p:tgtEl>
                                              <p:spTgt spid="28"/>
                                            </p:tgtEl>
                                            <p:attrNameLst>
                                              <p:attrName>ppt_y</p:attrName>
                                            </p:attrNameLst>
                                          </p:cBhvr>
                                          <p:tavLst>
                                            <p:tav tm="0">
                                              <p:val>
                                                <p:strVal val="#ppt_y+#ppt_h*1.125000"/>
                                              </p:val>
                                            </p:tav>
                                            <p:tav tm="100000">
                                              <p:val>
                                                <p:strVal val="#ppt_y"/>
                                              </p:val>
                                            </p:tav>
                                          </p:tavLst>
                                        </p:anim>
                                        <p:animEffect transition="in" filter="wipe(up)">
                                          <p:cBhvr>
                                            <p:cTn id="88" dur="500"/>
                                            <p:tgtEl>
                                              <p:spTgt spid="28"/>
                                            </p:tgtEl>
                                          </p:cBhvr>
                                        </p:animEffect>
                                      </p:childTnLst>
                                    </p:cTn>
                                  </p:par>
                                  <p:par>
                                    <p:cTn id="89" presetID="12" presetClass="entr" presetSubtype="4" fill="hold"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p:tgtEl>
                                              <p:spTgt spid="27"/>
                                            </p:tgtEl>
                                            <p:attrNameLst>
                                              <p:attrName>ppt_y</p:attrName>
                                            </p:attrNameLst>
                                          </p:cBhvr>
                                          <p:tavLst>
                                            <p:tav tm="0">
                                              <p:val>
                                                <p:strVal val="#ppt_y+#ppt_h*1.125000"/>
                                              </p:val>
                                            </p:tav>
                                            <p:tav tm="100000">
                                              <p:val>
                                                <p:strVal val="#ppt_y"/>
                                              </p:val>
                                            </p:tav>
                                          </p:tavLst>
                                        </p:anim>
                                        <p:animEffect transition="in" filter="wipe(up)">
                                          <p:cBhvr>
                                            <p:cTn id="92" dur="500"/>
                                            <p:tgtEl>
                                              <p:spTgt spid="27"/>
                                            </p:tgtEl>
                                          </p:cBhvr>
                                        </p:animEffect>
                                      </p:childTnLst>
                                    </p:cTn>
                                  </p:par>
                                  <p:par>
                                    <p:cTn id="93" presetID="12" presetClass="entr" presetSubtype="4" fill="hold"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ppt_y</p:attrName>
                                            </p:attrNameLst>
                                          </p:cBhvr>
                                          <p:tavLst>
                                            <p:tav tm="0">
                                              <p:val>
                                                <p:strVal val="#ppt_y+#ppt_h*1.125000"/>
                                              </p:val>
                                            </p:tav>
                                            <p:tav tm="100000">
                                              <p:val>
                                                <p:strVal val="#ppt_y"/>
                                              </p:val>
                                            </p:tav>
                                          </p:tavLst>
                                        </p:anim>
                                        <p:animEffect transition="in" filter="wipe(up)">
                                          <p:cBhvr>
                                            <p:cTn id="96" dur="500"/>
                                            <p:tgtEl>
                                              <p:spTgt spid="29"/>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ppt_y</p:attrName>
                                            </p:attrNameLst>
                                          </p:cBhvr>
                                          <p:tavLst>
                                            <p:tav tm="0">
                                              <p:val>
                                                <p:strVal val="#ppt_y+#ppt_h*1.125000"/>
                                              </p:val>
                                            </p:tav>
                                            <p:tav tm="100000">
                                              <p:val>
                                                <p:strVal val="#ppt_y"/>
                                              </p:val>
                                            </p:tav>
                                          </p:tavLst>
                                        </p:anim>
                                        <p:animEffect transition="in" filter="wipe(up)">
                                          <p:cBhvr>
                                            <p:cTn id="100" dur="500"/>
                                            <p:tgtEl>
                                              <p:spTgt spid="30"/>
                                            </p:tgtEl>
                                          </p:cBhvr>
                                        </p:animEffect>
                                      </p:childTnLst>
                                    </p:cTn>
                                  </p:par>
                                </p:childTnLst>
                              </p:cTn>
                            </p:par>
                            <p:par>
                              <p:cTn id="101" fill="hold">
                                <p:stCondLst>
                                  <p:cond delay="500"/>
                                </p:stCondLst>
                                <p:childTnLst>
                                  <p:par>
                                    <p:cTn id="102" presetID="2" presetClass="entr" presetSubtype="4" fill="hold" nodeType="afterEffect" p14:presetBounceEnd="72000">
                                      <p:stCondLst>
                                        <p:cond delay="0"/>
                                      </p:stCondLst>
                                      <p:childTnLst>
                                        <p:set>
                                          <p:cBhvr>
                                            <p:cTn id="103" dur="1" fill="hold">
                                              <p:stCondLst>
                                                <p:cond delay="0"/>
                                              </p:stCondLst>
                                            </p:cTn>
                                            <p:tgtEl>
                                              <p:spTgt spid="31"/>
                                            </p:tgtEl>
                                            <p:attrNameLst>
                                              <p:attrName>style.visibility</p:attrName>
                                            </p:attrNameLst>
                                          </p:cBhvr>
                                          <p:to>
                                            <p:strVal val="visible"/>
                                          </p:to>
                                        </p:set>
                                        <p:anim calcmode="lin" valueType="num" p14:bounceEnd="72000">
                                          <p:cBhvr additive="base">
                                            <p:cTn id="104"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105"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p:bldP spid="13" grpId="0" animBg="1"/>
          <p:bldP spid="15" grpId="0"/>
          <p:bldP spid="16"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17" name="Tieng-tinh-tinh-www_tiengdong_com.wav"/>
                                            </p:tgtEl>
                                          </p:cMediaNode>
                                        </p:audio>
                                      </p:subTnLst>
                                    </p:cTn>
                                  </p:par>
                                  <p:par>
                                    <p:cTn id="14" presetID="1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ppt_y</p:attrName>
                                            </p:attrNameLst>
                                          </p:cBhvr>
                                          <p:tavLst>
                                            <p:tav tm="0">
                                              <p:val>
                                                <p:strVal val="#ppt_y+#ppt_h*1.125000"/>
                                              </p:val>
                                            </p:tav>
                                            <p:tav tm="100000">
                                              <p:val>
                                                <p:strVal val="#ppt_y"/>
                                              </p:val>
                                            </p:tav>
                                          </p:tavLst>
                                        </p:anim>
                                        <p:animEffect transition="in" filter="wipe(up)">
                                          <p:cBhvr>
                                            <p:cTn id="21" dur="500"/>
                                            <p:tgtEl>
                                              <p:spTgt spid="10"/>
                                            </p:tgtEl>
                                          </p:cBhvr>
                                        </p:animEffect>
                                      </p:childTnLst>
                                    </p:cTn>
                                  </p:par>
                                  <p:par>
                                    <p:cTn id="22" presetID="1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ppt_y</p:attrName>
                                            </p:attrNameLst>
                                          </p:cBhvr>
                                          <p:tavLst>
                                            <p:tav tm="0">
                                              <p:val>
                                                <p:strVal val="#ppt_y+#ppt_h*1.125000"/>
                                              </p:val>
                                            </p:tav>
                                            <p:tav tm="100000">
                                              <p:val>
                                                <p:strVal val="#ppt_y"/>
                                              </p:val>
                                            </p:tav>
                                          </p:tavLst>
                                        </p:anim>
                                        <p:animEffect transition="in" filter="wipe(up)">
                                          <p:cBhvr>
                                            <p:cTn id="25" dur="500"/>
                                            <p:tgtEl>
                                              <p:spTgt spid="11"/>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up)">
                                          <p:cBhvr>
                                            <p:cTn id="29" dur="500"/>
                                            <p:tgtEl>
                                              <p:spTgt spid="8"/>
                                            </p:tgtEl>
                                          </p:cBhvr>
                                        </p:animEffect>
                                      </p:childTnLst>
                                    </p:cTn>
                                  </p:par>
                                  <p:par>
                                    <p:cTn id="30" presetID="12" presetClass="entr" presetSubtype="4"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ppt_y</p:attrName>
                                            </p:attrNameLst>
                                          </p:cBhvr>
                                          <p:tavLst>
                                            <p:tav tm="0">
                                              <p:val>
                                                <p:strVal val="#ppt_y+#ppt_h*1.125000"/>
                                              </p:val>
                                            </p:tav>
                                            <p:tav tm="100000">
                                              <p:val>
                                                <p:strVal val="#ppt_y"/>
                                              </p:val>
                                            </p:tav>
                                          </p:tavLst>
                                        </p:anim>
                                        <p:animEffect transition="in" filter="wipe(up)">
                                          <p:cBhvr>
                                            <p:cTn id="33" dur="500"/>
                                            <p:tgtEl>
                                              <p:spTgt spid="12"/>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up)">
                                          <p:cBhvr>
                                            <p:cTn id="37" dur="500"/>
                                            <p:tgtEl>
                                              <p:spTgt spid="13"/>
                                            </p:tgtEl>
                                          </p:cBhvr>
                                        </p:animEffect>
                                      </p:childTnLst>
                                    </p:cTn>
                                  </p:par>
                                  <p:par>
                                    <p:cTn id="38" presetID="12" presetClass="entr" presetSubtype="4"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ppt_y</p:attrName>
                                            </p:attrNameLst>
                                          </p:cBhvr>
                                          <p:tavLst>
                                            <p:tav tm="0">
                                              <p:val>
                                                <p:strVal val="#ppt_y+#ppt_h*1.125000"/>
                                              </p:val>
                                            </p:tav>
                                            <p:tav tm="100000">
                                              <p:val>
                                                <p:strVal val="#ppt_y"/>
                                              </p:val>
                                            </p:tav>
                                          </p:tavLst>
                                        </p:anim>
                                        <p:animEffect transition="in" filter="wipe(up)">
                                          <p:cBhvr>
                                            <p:cTn id="41" dur="500"/>
                                            <p:tgtEl>
                                              <p:spTgt spid="14"/>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p:tgtEl>
                                              <p:spTgt spid="15"/>
                                            </p:tgtEl>
                                            <p:attrNameLst>
                                              <p:attrName>ppt_y</p:attrName>
                                            </p:attrNameLst>
                                          </p:cBhvr>
                                          <p:tavLst>
                                            <p:tav tm="0">
                                              <p:val>
                                                <p:strVal val="#ppt_y+#ppt_h*1.125000"/>
                                              </p:val>
                                            </p:tav>
                                            <p:tav tm="100000">
                                              <p:val>
                                                <p:strVal val="#ppt_y"/>
                                              </p:val>
                                            </p:tav>
                                          </p:tavLst>
                                        </p:anim>
                                        <p:animEffect transition="in" filter="wipe(up)">
                                          <p:cBhvr>
                                            <p:cTn id="45" dur="500"/>
                                            <p:tgtEl>
                                              <p:spTgt spid="15"/>
                                            </p:tgtEl>
                                          </p:cBhvr>
                                        </p:animEffect>
                                      </p:childTnLst>
                                    </p:cTn>
                                  </p:par>
                                  <p:par>
                                    <p:cTn id="46" presetID="12" presetClass="entr" presetSubtype="4"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ppt_y</p:attrName>
                                            </p:attrNameLst>
                                          </p:cBhvr>
                                          <p:tavLst>
                                            <p:tav tm="0">
                                              <p:val>
                                                <p:strVal val="#ppt_y+#ppt_h*1.125000"/>
                                              </p:val>
                                            </p:tav>
                                            <p:tav tm="100000">
                                              <p:val>
                                                <p:strVal val="#ppt_y"/>
                                              </p:val>
                                            </p:tav>
                                          </p:tavLst>
                                        </p:anim>
                                        <p:animEffect transition="in" filter="wipe(up)">
                                          <p:cBhvr>
                                            <p:cTn id="49" dur="500"/>
                                            <p:tgtEl>
                                              <p:spTgt spid="19"/>
                                            </p:tgtEl>
                                          </p:cBhvr>
                                        </p:animEffect>
                                      </p:childTnLst>
                                    </p:cTn>
                                  </p:par>
                                  <p:par>
                                    <p:cTn id="50" presetID="12" presetClass="entr" presetSubtype="4"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p:tgtEl>
                                              <p:spTgt spid="17"/>
                                            </p:tgtEl>
                                            <p:attrNameLst>
                                              <p:attrName>ppt_y</p:attrName>
                                            </p:attrNameLst>
                                          </p:cBhvr>
                                          <p:tavLst>
                                            <p:tav tm="0">
                                              <p:val>
                                                <p:strVal val="#ppt_y+#ppt_h*1.125000"/>
                                              </p:val>
                                            </p:tav>
                                            <p:tav tm="100000">
                                              <p:val>
                                                <p:strVal val="#ppt_y"/>
                                              </p:val>
                                            </p:tav>
                                          </p:tavLst>
                                        </p:anim>
                                        <p:animEffect transition="in" filter="wipe(up)">
                                          <p:cBhvr>
                                            <p:cTn id="53" dur="500"/>
                                            <p:tgtEl>
                                              <p:spTgt spid="17"/>
                                            </p:tgtEl>
                                          </p:cBhvr>
                                        </p:animEffect>
                                      </p:childTnLst>
                                    </p:cTn>
                                  </p:par>
                                  <p:par>
                                    <p:cTn id="54" presetID="12" presetClass="entr" presetSubtype="4"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p:tgtEl>
                                              <p:spTgt spid="18"/>
                                            </p:tgtEl>
                                            <p:attrNameLst>
                                              <p:attrName>ppt_y</p:attrName>
                                            </p:attrNameLst>
                                          </p:cBhvr>
                                          <p:tavLst>
                                            <p:tav tm="0">
                                              <p:val>
                                                <p:strVal val="#ppt_y+#ppt_h*1.125000"/>
                                              </p:val>
                                            </p:tav>
                                            <p:tav tm="100000">
                                              <p:val>
                                                <p:strVal val="#ppt_y"/>
                                              </p:val>
                                            </p:tav>
                                          </p:tavLst>
                                        </p:anim>
                                        <p:animEffect transition="in" filter="wipe(up)">
                                          <p:cBhvr>
                                            <p:cTn id="57" dur="500"/>
                                            <p:tgtEl>
                                              <p:spTgt spid="1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500"/>
                                            <p:tgtEl>
                                              <p:spTgt spid="16"/>
                                            </p:tgtEl>
                                            <p:attrNameLst>
                                              <p:attrName>ppt_y</p:attrName>
                                            </p:attrNameLst>
                                          </p:cBhvr>
                                          <p:tavLst>
                                            <p:tav tm="0">
                                              <p:val>
                                                <p:strVal val="#ppt_y+#ppt_h*1.125000"/>
                                              </p:val>
                                            </p:tav>
                                            <p:tav tm="100000">
                                              <p:val>
                                                <p:strVal val="#ppt_y"/>
                                              </p:val>
                                            </p:tav>
                                          </p:tavLst>
                                        </p:anim>
                                        <p:animEffect transition="in" filter="wipe(up)">
                                          <p:cBhvr>
                                            <p:cTn id="61" dur="500"/>
                                            <p:tgtEl>
                                              <p:spTgt spid="16"/>
                                            </p:tgtEl>
                                          </p:cBhvr>
                                        </p:animEffect>
                                      </p:childTnLst>
                                    </p:cTn>
                                  </p:par>
                                  <p:par>
                                    <p:cTn id="62" presetID="12" presetClass="entr" presetSubtype="4"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p:tgtEl>
                                              <p:spTgt spid="22"/>
                                            </p:tgtEl>
                                            <p:attrNameLst>
                                              <p:attrName>ppt_y</p:attrName>
                                            </p:attrNameLst>
                                          </p:cBhvr>
                                          <p:tavLst>
                                            <p:tav tm="0">
                                              <p:val>
                                                <p:strVal val="#ppt_y+#ppt_h*1.125000"/>
                                              </p:val>
                                            </p:tav>
                                            <p:tav tm="100000">
                                              <p:val>
                                                <p:strVal val="#ppt_y"/>
                                              </p:val>
                                            </p:tav>
                                          </p:tavLst>
                                        </p:anim>
                                        <p:animEffect transition="in" filter="wipe(up)">
                                          <p:cBhvr>
                                            <p:cTn id="65" dur="500"/>
                                            <p:tgtEl>
                                              <p:spTgt spid="22"/>
                                            </p:tgtEl>
                                          </p:cBhvr>
                                        </p:animEffect>
                                      </p:childTnLst>
                                    </p:cTn>
                                  </p:par>
                                  <p:par>
                                    <p:cTn id="66" presetID="12" presetClass="entr" presetSubtype="4"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p:tgtEl>
                                              <p:spTgt spid="20"/>
                                            </p:tgtEl>
                                            <p:attrNameLst>
                                              <p:attrName>ppt_y</p:attrName>
                                            </p:attrNameLst>
                                          </p:cBhvr>
                                          <p:tavLst>
                                            <p:tav tm="0">
                                              <p:val>
                                                <p:strVal val="#ppt_y+#ppt_h*1.125000"/>
                                              </p:val>
                                            </p:tav>
                                            <p:tav tm="100000">
                                              <p:val>
                                                <p:strVal val="#ppt_y"/>
                                              </p:val>
                                            </p:tav>
                                          </p:tavLst>
                                        </p:anim>
                                        <p:animEffect transition="in" filter="wipe(up)">
                                          <p:cBhvr>
                                            <p:cTn id="69" dur="500"/>
                                            <p:tgtEl>
                                              <p:spTgt spid="20"/>
                                            </p:tgtEl>
                                          </p:cBhvr>
                                        </p:animEffect>
                                      </p:childTnLst>
                                    </p:cTn>
                                  </p:par>
                                  <p:par>
                                    <p:cTn id="70" presetID="12" presetClass="entr" presetSubtype="4"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ppt_y</p:attrName>
                                            </p:attrNameLst>
                                          </p:cBhvr>
                                          <p:tavLst>
                                            <p:tav tm="0">
                                              <p:val>
                                                <p:strVal val="#ppt_y+#ppt_h*1.125000"/>
                                              </p:val>
                                            </p:tav>
                                            <p:tav tm="100000">
                                              <p:val>
                                                <p:strVal val="#ppt_y"/>
                                              </p:val>
                                            </p:tav>
                                          </p:tavLst>
                                        </p:anim>
                                        <p:animEffect transition="in" filter="wipe(up)">
                                          <p:cBhvr>
                                            <p:cTn id="73" dur="500"/>
                                            <p:tgtEl>
                                              <p:spTgt spid="21"/>
                                            </p:tgtEl>
                                          </p:cBhvr>
                                        </p:animEffect>
                                      </p:childTnLst>
                                    </p:cTn>
                                  </p:par>
                                  <p:par>
                                    <p:cTn id="74" presetID="12" presetClass="entr" presetSubtype="4" fill="hold"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p:tgtEl>
                                              <p:spTgt spid="25"/>
                                            </p:tgtEl>
                                            <p:attrNameLst>
                                              <p:attrName>ppt_y</p:attrName>
                                            </p:attrNameLst>
                                          </p:cBhvr>
                                          <p:tavLst>
                                            <p:tav tm="0">
                                              <p:val>
                                                <p:strVal val="#ppt_y+#ppt_h*1.125000"/>
                                              </p:val>
                                            </p:tav>
                                            <p:tav tm="100000">
                                              <p:val>
                                                <p:strVal val="#ppt_y"/>
                                              </p:val>
                                            </p:tav>
                                          </p:tavLst>
                                        </p:anim>
                                        <p:animEffect transition="in" filter="wipe(up)">
                                          <p:cBhvr>
                                            <p:cTn id="77" dur="500"/>
                                            <p:tgtEl>
                                              <p:spTgt spid="25"/>
                                            </p:tgtEl>
                                          </p:cBhvr>
                                        </p:animEffect>
                                      </p:childTnLst>
                                    </p:cTn>
                                  </p:par>
                                  <p:par>
                                    <p:cTn id="78" presetID="12" presetClass="entr" presetSubtype="4" fill="hold" nodeType="with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p:tgtEl>
                                              <p:spTgt spid="24"/>
                                            </p:tgtEl>
                                            <p:attrNameLst>
                                              <p:attrName>ppt_y</p:attrName>
                                            </p:attrNameLst>
                                          </p:cBhvr>
                                          <p:tavLst>
                                            <p:tav tm="0">
                                              <p:val>
                                                <p:strVal val="#ppt_y+#ppt_h*1.125000"/>
                                              </p:val>
                                            </p:tav>
                                            <p:tav tm="100000">
                                              <p:val>
                                                <p:strVal val="#ppt_y"/>
                                              </p:val>
                                            </p:tav>
                                          </p:tavLst>
                                        </p:anim>
                                        <p:animEffect transition="in" filter="wipe(up)">
                                          <p:cBhvr>
                                            <p:cTn id="81" dur="500"/>
                                            <p:tgtEl>
                                              <p:spTgt spid="24"/>
                                            </p:tgtEl>
                                          </p:cBhvr>
                                        </p:animEffect>
                                      </p:childTnLst>
                                    </p:cTn>
                                  </p:par>
                                  <p:par>
                                    <p:cTn id="82" presetID="12" presetClass="entr" presetSubtype="4"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ppt_y</p:attrName>
                                            </p:attrNameLst>
                                          </p:cBhvr>
                                          <p:tavLst>
                                            <p:tav tm="0">
                                              <p:val>
                                                <p:strVal val="#ppt_y+#ppt_h*1.125000"/>
                                              </p:val>
                                            </p:tav>
                                            <p:tav tm="100000">
                                              <p:val>
                                                <p:strVal val="#ppt_y"/>
                                              </p:val>
                                            </p:tav>
                                          </p:tavLst>
                                        </p:anim>
                                        <p:animEffect transition="in" filter="wipe(up)">
                                          <p:cBhvr>
                                            <p:cTn id="85" dur="500"/>
                                            <p:tgtEl>
                                              <p:spTgt spid="23"/>
                                            </p:tgtEl>
                                          </p:cBhvr>
                                        </p:animEffect>
                                      </p:childTnLst>
                                    </p:cTn>
                                  </p:par>
                                  <p:par>
                                    <p:cTn id="86" presetID="12" presetClass="entr" presetSubtype="4"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500"/>
                                            <p:tgtEl>
                                              <p:spTgt spid="26"/>
                                            </p:tgtEl>
                                            <p:attrNameLst>
                                              <p:attrName>ppt_y</p:attrName>
                                            </p:attrNameLst>
                                          </p:cBhvr>
                                          <p:tavLst>
                                            <p:tav tm="0">
                                              <p:val>
                                                <p:strVal val="#ppt_y+#ppt_h*1.125000"/>
                                              </p:val>
                                            </p:tav>
                                            <p:tav tm="100000">
                                              <p:val>
                                                <p:strVal val="#ppt_y"/>
                                              </p:val>
                                            </p:tav>
                                          </p:tavLst>
                                        </p:anim>
                                        <p:animEffect transition="in" filter="wipe(up)">
                                          <p:cBhvr>
                                            <p:cTn id="89" dur="500"/>
                                            <p:tgtEl>
                                              <p:spTgt spid="26"/>
                                            </p:tgtEl>
                                          </p:cBhvr>
                                        </p:animEffect>
                                      </p:childTnLst>
                                    </p:cTn>
                                  </p:par>
                                  <p:par>
                                    <p:cTn id="90" presetID="12" presetClass="entr" presetSubtype="4"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additive="base">
                                            <p:cTn id="92" dur="500"/>
                                            <p:tgtEl>
                                              <p:spTgt spid="28"/>
                                            </p:tgtEl>
                                            <p:attrNameLst>
                                              <p:attrName>ppt_y</p:attrName>
                                            </p:attrNameLst>
                                          </p:cBhvr>
                                          <p:tavLst>
                                            <p:tav tm="0">
                                              <p:val>
                                                <p:strVal val="#ppt_y+#ppt_h*1.125000"/>
                                              </p:val>
                                            </p:tav>
                                            <p:tav tm="100000">
                                              <p:val>
                                                <p:strVal val="#ppt_y"/>
                                              </p:val>
                                            </p:tav>
                                          </p:tavLst>
                                        </p:anim>
                                        <p:animEffect transition="in" filter="wipe(up)">
                                          <p:cBhvr>
                                            <p:cTn id="93" dur="500"/>
                                            <p:tgtEl>
                                              <p:spTgt spid="28"/>
                                            </p:tgtEl>
                                          </p:cBhvr>
                                        </p:animEffect>
                                      </p:childTnLst>
                                    </p:cTn>
                                  </p:par>
                                  <p:par>
                                    <p:cTn id="94" presetID="12" presetClass="entr" presetSubtype="4" fill="hold" nodeType="with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p:tgtEl>
                                              <p:spTgt spid="27"/>
                                            </p:tgtEl>
                                            <p:attrNameLst>
                                              <p:attrName>ppt_y</p:attrName>
                                            </p:attrNameLst>
                                          </p:cBhvr>
                                          <p:tavLst>
                                            <p:tav tm="0">
                                              <p:val>
                                                <p:strVal val="#ppt_y+#ppt_h*1.125000"/>
                                              </p:val>
                                            </p:tav>
                                            <p:tav tm="100000">
                                              <p:val>
                                                <p:strVal val="#ppt_y"/>
                                              </p:val>
                                            </p:tav>
                                          </p:tavLst>
                                        </p:anim>
                                        <p:animEffect transition="in" filter="wipe(up)">
                                          <p:cBhvr>
                                            <p:cTn id="97" dur="500"/>
                                            <p:tgtEl>
                                              <p:spTgt spid="27"/>
                                            </p:tgtEl>
                                          </p:cBhvr>
                                        </p:animEffect>
                                      </p:childTnLst>
                                    </p:cTn>
                                  </p:par>
                                  <p:par>
                                    <p:cTn id="98" presetID="12" presetClass="entr" presetSubtype="4" fill="hold" nodeType="with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p:tgtEl>
                                              <p:spTgt spid="29"/>
                                            </p:tgtEl>
                                            <p:attrNameLst>
                                              <p:attrName>ppt_y</p:attrName>
                                            </p:attrNameLst>
                                          </p:cBhvr>
                                          <p:tavLst>
                                            <p:tav tm="0">
                                              <p:val>
                                                <p:strVal val="#ppt_y+#ppt_h*1.125000"/>
                                              </p:val>
                                            </p:tav>
                                            <p:tav tm="100000">
                                              <p:val>
                                                <p:strVal val="#ppt_y"/>
                                              </p:val>
                                            </p:tav>
                                          </p:tavLst>
                                        </p:anim>
                                        <p:animEffect transition="in" filter="wipe(up)">
                                          <p:cBhvr>
                                            <p:cTn id="101" dur="500"/>
                                            <p:tgtEl>
                                              <p:spTgt spid="29"/>
                                            </p:tgtEl>
                                          </p:cBhvr>
                                        </p:animEffect>
                                      </p:childTnLst>
                                    </p:cTn>
                                  </p:par>
                                  <p:par>
                                    <p:cTn id="102" presetID="12" presetClass="entr" presetSubtype="4"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 calcmode="lin" valueType="num">
                                          <p:cBhvr additive="base">
                                            <p:cTn id="104" dur="500"/>
                                            <p:tgtEl>
                                              <p:spTgt spid="30"/>
                                            </p:tgtEl>
                                            <p:attrNameLst>
                                              <p:attrName>ppt_y</p:attrName>
                                            </p:attrNameLst>
                                          </p:cBhvr>
                                          <p:tavLst>
                                            <p:tav tm="0">
                                              <p:val>
                                                <p:strVal val="#ppt_y+#ppt_h*1.125000"/>
                                              </p:val>
                                            </p:tav>
                                            <p:tav tm="100000">
                                              <p:val>
                                                <p:strVal val="#ppt_y"/>
                                              </p:val>
                                            </p:tav>
                                          </p:tavLst>
                                        </p:anim>
                                        <p:animEffect transition="in" filter="wipe(up)">
                                          <p:cBhvr>
                                            <p:cTn id="105" dur="500"/>
                                            <p:tgtEl>
                                              <p:spTgt spid="30"/>
                                            </p:tgtEl>
                                          </p:cBhvr>
                                        </p:animEffect>
                                      </p:childTnLst>
                                    </p:cTn>
                                  </p:par>
                                </p:childTnLst>
                              </p:cTn>
                            </p:par>
                            <p:par>
                              <p:cTn id="106" fill="hold">
                                <p:stCondLst>
                                  <p:cond delay="1000"/>
                                </p:stCondLst>
                                <p:childTnLst>
                                  <p:par>
                                    <p:cTn id="107" presetID="2" presetClass="entr" presetSubtype="4" fill="hold" nodeType="after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additive="base">
                                            <p:cTn id="109" dur="1000" fill="hold"/>
                                            <p:tgtEl>
                                              <p:spTgt spid="31"/>
                                            </p:tgtEl>
                                            <p:attrNameLst>
                                              <p:attrName>ppt_x</p:attrName>
                                            </p:attrNameLst>
                                          </p:cBhvr>
                                          <p:tavLst>
                                            <p:tav tm="0">
                                              <p:val>
                                                <p:strVal val="#ppt_x"/>
                                              </p:val>
                                            </p:tav>
                                            <p:tav tm="100000">
                                              <p:val>
                                                <p:strVal val="#ppt_x"/>
                                              </p:val>
                                            </p:tav>
                                          </p:tavLst>
                                        </p:anim>
                                        <p:anim calcmode="lin" valueType="num">
                                          <p:cBhvr additive="base">
                                            <p:cTn id="110"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8" grpId="0"/>
          <p:bldP spid="13" grpId="0" animBg="1"/>
          <p:bldP spid="15" grpId="0"/>
          <p:bldP spid="16" grpId="0"/>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EFE21D2-0B40-C993-3D75-E0ABF893F368}"/>
              </a:ext>
            </a:extLst>
          </p:cNvPr>
          <p:cNvSpPr/>
          <p:nvPr/>
        </p:nvSpPr>
        <p:spPr>
          <a:xfrm>
            <a:off x="292534" y="288612"/>
            <a:ext cx="11606932" cy="6408071"/>
          </a:xfrm>
          <a:custGeom>
            <a:avLst/>
            <a:gdLst>
              <a:gd name="connsiteX0" fmla="*/ 0 w 11606932"/>
              <a:gd name="connsiteY0" fmla="*/ 637154 h 6408071"/>
              <a:gd name="connsiteX1" fmla="*/ 637154 w 11606932"/>
              <a:gd name="connsiteY1" fmla="*/ 0 h 6408071"/>
              <a:gd name="connsiteX2" fmla="*/ 10969778 w 11606932"/>
              <a:gd name="connsiteY2" fmla="*/ 0 h 6408071"/>
              <a:gd name="connsiteX3" fmla="*/ 11606932 w 11606932"/>
              <a:gd name="connsiteY3" fmla="*/ 637154 h 6408071"/>
              <a:gd name="connsiteX4" fmla="*/ 11606932 w 11606932"/>
              <a:gd name="connsiteY4" fmla="*/ 5770917 h 6408071"/>
              <a:gd name="connsiteX5" fmla="*/ 10969778 w 11606932"/>
              <a:gd name="connsiteY5" fmla="*/ 6408071 h 6408071"/>
              <a:gd name="connsiteX6" fmla="*/ 637154 w 11606932"/>
              <a:gd name="connsiteY6" fmla="*/ 6408071 h 6408071"/>
              <a:gd name="connsiteX7" fmla="*/ 0 w 11606932"/>
              <a:gd name="connsiteY7" fmla="*/ 5770917 h 6408071"/>
              <a:gd name="connsiteX8" fmla="*/ 0 w 11606932"/>
              <a:gd name="connsiteY8" fmla="*/ 637154 h 640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06932" h="6408071" fill="none" extrusionOk="0">
                <a:moveTo>
                  <a:pt x="0" y="637154"/>
                </a:moveTo>
                <a:cubicBezTo>
                  <a:pt x="-10890" y="283503"/>
                  <a:pt x="318663" y="27314"/>
                  <a:pt x="637154" y="0"/>
                </a:cubicBezTo>
                <a:cubicBezTo>
                  <a:pt x="5476059" y="130954"/>
                  <a:pt x="7280315" y="43574"/>
                  <a:pt x="10969778" y="0"/>
                </a:cubicBezTo>
                <a:cubicBezTo>
                  <a:pt x="11336562" y="22941"/>
                  <a:pt x="11634237" y="318711"/>
                  <a:pt x="11606932" y="637154"/>
                </a:cubicBezTo>
                <a:cubicBezTo>
                  <a:pt x="11456493" y="1869118"/>
                  <a:pt x="11692811" y="4204034"/>
                  <a:pt x="11606932" y="5770917"/>
                </a:cubicBezTo>
                <a:cubicBezTo>
                  <a:pt x="11598106" y="6124256"/>
                  <a:pt x="11284206" y="6382223"/>
                  <a:pt x="10969778" y="6408071"/>
                </a:cubicBezTo>
                <a:cubicBezTo>
                  <a:pt x="8149693" y="6563268"/>
                  <a:pt x="5529521" y="6571091"/>
                  <a:pt x="637154" y="6408071"/>
                </a:cubicBezTo>
                <a:cubicBezTo>
                  <a:pt x="286347" y="6393424"/>
                  <a:pt x="-22799" y="6136119"/>
                  <a:pt x="0" y="5770917"/>
                </a:cubicBezTo>
                <a:cubicBezTo>
                  <a:pt x="64656" y="4905040"/>
                  <a:pt x="-17807" y="1286596"/>
                  <a:pt x="0" y="637154"/>
                </a:cubicBezTo>
                <a:close/>
              </a:path>
              <a:path w="11606932" h="6408071" stroke="0" extrusionOk="0">
                <a:moveTo>
                  <a:pt x="0" y="637154"/>
                </a:moveTo>
                <a:cubicBezTo>
                  <a:pt x="-21714" y="271870"/>
                  <a:pt x="269934" y="5753"/>
                  <a:pt x="637154" y="0"/>
                </a:cubicBezTo>
                <a:cubicBezTo>
                  <a:pt x="2726286" y="132882"/>
                  <a:pt x="7685845" y="-84951"/>
                  <a:pt x="10969778" y="0"/>
                </a:cubicBezTo>
                <a:cubicBezTo>
                  <a:pt x="11297637" y="23468"/>
                  <a:pt x="11602686" y="308732"/>
                  <a:pt x="11606932" y="637154"/>
                </a:cubicBezTo>
                <a:cubicBezTo>
                  <a:pt x="11627119" y="1432698"/>
                  <a:pt x="11759412" y="4293102"/>
                  <a:pt x="11606932" y="5770917"/>
                </a:cubicBezTo>
                <a:cubicBezTo>
                  <a:pt x="11674058" y="6130770"/>
                  <a:pt x="11345390" y="6359250"/>
                  <a:pt x="10969778" y="6408071"/>
                </a:cubicBezTo>
                <a:cubicBezTo>
                  <a:pt x="7201539" y="6495710"/>
                  <a:pt x="2466161" y="6335392"/>
                  <a:pt x="637154" y="6408071"/>
                </a:cubicBezTo>
                <a:cubicBezTo>
                  <a:pt x="280347" y="6361184"/>
                  <a:pt x="-22671" y="6154313"/>
                  <a:pt x="0" y="5770917"/>
                </a:cubicBezTo>
                <a:cubicBezTo>
                  <a:pt x="-38581" y="3341808"/>
                  <a:pt x="63341" y="1813299"/>
                  <a:pt x="0" y="637154"/>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8" name="Rectangle: Rounded Corners 7">
            <a:extLst>
              <a:ext uri="{FF2B5EF4-FFF2-40B4-BE49-F238E27FC236}">
                <a16:creationId xmlns:a16="http://schemas.microsoft.com/office/drawing/2014/main" id="{8A426270-B26C-7F2B-BF73-E3536874A72E}"/>
              </a:ext>
            </a:extLst>
          </p:cNvPr>
          <p:cNvSpPr/>
          <p:nvPr/>
        </p:nvSpPr>
        <p:spPr>
          <a:xfrm>
            <a:off x="5522160" y="4395322"/>
            <a:ext cx="6377306" cy="2301361"/>
          </a:xfrm>
          <a:custGeom>
            <a:avLst/>
            <a:gdLst>
              <a:gd name="connsiteX0" fmla="*/ 0 w 6915150"/>
              <a:gd name="connsiteY0" fmla="*/ 365493 h 3675887"/>
              <a:gd name="connsiteX1" fmla="*/ 365493 w 6915150"/>
              <a:gd name="connsiteY1" fmla="*/ 0 h 3675887"/>
              <a:gd name="connsiteX2" fmla="*/ 6549657 w 6915150"/>
              <a:gd name="connsiteY2" fmla="*/ 0 h 3675887"/>
              <a:gd name="connsiteX3" fmla="*/ 6915150 w 6915150"/>
              <a:gd name="connsiteY3" fmla="*/ 365493 h 3675887"/>
              <a:gd name="connsiteX4" fmla="*/ 6915150 w 6915150"/>
              <a:gd name="connsiteY4" fmla="*/ 3310394 h 3675887"/>
              <a:gd name="connsiteX5" fmla="*/ 6549657 w 6915150"/>
              <a:gd name="connsiteY5" fmla="*/ 3675887 h 3675887"/>
              <a:gd name="connsiteX6" fmla="*/ 365493 w 6915150"/>
              <a:gd name="connsiteY6" fmla="*/ 3675887 h 3675887"/>
              <a:gd name="connsiteX7" fmla="*/ 0 w 6915150"/>
              <a:gd name="connsiteY7" fmla="*/ 3310394 h 3675887"/>
              <a:gd name="connsiteX8" fmla="*/ 0 w 6915150"/>
              <a:gd name="connsiteY8" fmla="*/ 365493 h 367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675887" fill="none" extrusionOk="0">
                <a:moveTo>
                  <a:pt x="0" y="365493"/>
                </a:moveTo>
                <a:cubicBezTo>
                  <a:pt x="-4979" y="162832"/>
                  <a:pt x="190708" y="22139"/>
                  <a:pt x="365493" y="0"/>
                </a:cubicBezTo>
                <a:cubicBezTo>
                  <a:pt x="1418809" y="130954"/>
                  <a:pt x="5652919" y="43574"/>
                  <a:pt x="6549657" y="0"/>
                </a:cubicBezTo>
                <a:cubicBezTo>
                  <a:pt x="6753457" y="2995"/>
                  <a:pt x="6924787" y="175442"/>
                  <a:pt x="6915150" y="365493"/>
                </a:cubicBezTo>
                <a:cubicBezTo>
                  <a:pt x="6764711" y="1095660"/>
                  <a:pt x="7001029" y="2425760"/>
                  <a:pt x="6915150" y="3310394"/>
                </a:cubicBezTo>
                <a:cubicBezTo>
                  <a:pt x="6909268" y="3513216"/>
                  <a:pt x="6731649" y="3662181"/>
                  <a:pt x="6549657" y="3675887"/>
                </a:cubicBezTo>
                <a:cubicBezTo>
                  <a:pt x="4009981" y="3831084"/>
                  <a:pt x="2395335" y="3838907"/>
                  <a:pt x="365493" y="3675887"/>
                </a:cubicBezTo>
                <a:cubicBezTo>
                  <a:pt x="164377" y="3665878"/>
                  <a:pt x="-31314" y="3530534"/>
                  <a:pt x="0" y="3310394"/>
                </a:cubicBezTo>
                <a:cubicBezTo>
                  <a:pt x="64656" y="2395143"/>
                  <a:pt x="-17807" y="808252"/>
                  <a:pt x="0" y="365493"/>
                </a:cubicBezTo>
                <a:close/>
              </a:path>
              <a:path w="6915150" h="3675887" stroke="0" extrusionOk="0">
                <a:moveTo>
                  <a:pt x="0" y="365493"/>
                </a:moveTo>
                <a:cubicBezTo>
                  <a:pt x="-19220" y="151781"/>
                  <a:pt x="160638" y="1126"/>
                  <a:pt x="365493" y="0"/>
                </a:cubicBezTo>
                <a:cubicBezTo>
                  <a:pt x="1244822" y="132882"/>
                  <a:pt x="5870204" y="-84951"/>
                  <a:pt x="6549657" y="0"/>
                </a:cubicBezTo>
                <a:cubicBezTo>
                  <a:pt x="6737753" y="13438"/>
                  <a:pt x="6914153" y="169149"/>
                  <a:pt x="6915150" y="365493"/>
                </a:cubicBezTo>
                <a:cubicBezTo>
                  <a:pt x="6935337" y="1585999"/>
                  <a:pt x="7067630" y="1846593"/>
                  <a:pt x="6915150" y="3310394"/>
                </a:cubicBezTo>
                <a:cubicBezTo>
                  <a:pt x="6943286" y="3515588"/>
                  <a:pt x="6760309" y="3657785"/>
                  <a:pt x="6549657" y="3675887"/>
                </a:cubicBezTo>
                <a:cubicBezTo>
                  <a:pt x="4176134" y="3763526"/>
                  <a:pt x="1294716" y="3603208"/>
                  <a:pt x="365493" y="3675887"/>
                </a:cubicBezTo>
                <a:cubicBezTo>
                  <a:pt x="161948" y="3659775"/>
                  <a:pt x="-18682" y="3538212"/>
                  <a:pt x="0" y="3310394"/>
                </a:cubicBezTo>
                <a:cubicBezTo>
                  <a:pt x="-38581" y="1914748"/>
                  <a:pt x="63341" y="693541"/>
                  <a:pt x="0" y="365493"/>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6377306"/>
                      <a:gd name="connsiteY0" fmla="*/ 228824 h 2301361"/>
                      <a:gd name="connsiteX1" fmla="*/ 228824 w 6377306"/>
                      <a:gd name="connsiteY1" fmla="*/ 0 h 2301361"/>
                      <a:gd name="connsiteX2" fmla="*/ 6148482 w 6377306"/>
                      <a:gd name="connsiteY2" fmla="*/ 0 h 2301361"/>
                      <a:gd name="connsiteX3" fmla="*/ 6377306 w 6377306"/>
                      <a:gd name="connsiteY3" fmla="*/ 228824 h 2301361"/>
                      <a:gd name="connsiteX4" fmla="*/ 6377306 w 6377306"/>
                      <a:gd name="connsiteY4" fmla="*/ 2072537 h 2301361"/>
                      <a:gd name="connsiteX5" fmla="*/ 6148482 w 6377306"/>
                      <a:gd name="connsiteY5" fmla="*/ 2301361 h 2301361"/>
                      <a:gd name="connsiteX6" fmla="*/ 228824 w 6377306"/>
                      <a:gd name="connsiteY6" fmla="*/ 2301361 h 2301361"/>
                      <a:gd name="connsiteX7" fmla="*/ 0 w 6377306"/>
                      <a:gd name="connsiteY7" fmla="*/ 2072537 h 2301361"/>
                      <a:gd name="connsiteX8" fmla="*/ 0 w 6377306"/>
                      <a:gd name="connsiteY8" fmla="*/ 228824 h 230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77306" h="2301361" fill="none" extrusionOk="0">
                        <a:moveTo>
                          <a:pt x="0" y="228824"/>
                        </a:moveTo>
                        <a:cubicBezTo>
                          <a:pt x="-19146" y="99351"/>
                          <a:pt x="118948" y="13494"/>
                          <a:pt x="228824" y="0"/>
                        </a:cubicBezTo>
                        <a:cubicBezTo>
                          <a:pt x="2446875" y="130954"/>
                          <a:pt x="3437038" y="43574"/>
                          <a:pt x="6148482" y="0"/>
                        </a:cubicBezTo>
                        <a:cubicBezTo>
                          <a:pt x="6278761" y="6012"/>
                          <a:pt x="6383725" y="110311"/>
                          <a:pt x="6377306" y="228824"/>
                        </a:cubicBezTo>
                        <a:cubicBezTo>
                          <a:pt x="6257984" y="533757"/>
                          <a:pt x="6533109" y="1695725"/>
                          <a:pt x="6377306" y="2072537"/>
                        </a:cubicBezTo>
                        <a:cubicBezTo>
                          <a:pt x="6370783" y="2199984"/>
                          <a:pt x="6256892" y="2288965"/>
                          <a:pt x="6148482" y="2301361"/>
                        </a:cubicBezTo>
                        <a:cubicBezTo>
                          <a:pt x="3895965" y="2456558"/>
                          <a:pt x="2820555" y="2464381"/>
                          <a:pt x="228824" y="2301361"/>
                        </a:cubicBezTo>
                        <a:cubicBezTo>
                          <a:pt x="103592" y="2285893"/>
                          <a:pt x="-11197" y="2205451"/>
                          <a:pt x="0" y="2072537"/>
                        </a:cubicBezTo>
                        <a:cubicBezTo>
                          <a:pt x="-145841" y="1538671"/>
                          <a:pt x="-75654" y="962102"/>
                          <a:pt x="0" y="228824"/>
                        </a:cubicBezTo>
                        <a:close/>
                      </a:path>
                      <a:path w="6377306" h="2301361" stroke="0" extrusionOk="0">
                        <a:moveTo>
                          <a:pt x="0" y="228824"/>
                        </a:moveTo>
                        <a:cubicBezTo>
                          <a:pt x="-19501" y="90419"/>
                          <a:pt x="80037" y="8411"/>
                          <a:pt x="228824" y="0"/>
                        </a:cubicBezTo>
                        <a:cubicBezTo>
                          <a:pt x="1479208" y="132882"/>
                          <a:pt x="5067662" y="-84951"/>
                          <a:pt x="6148482" y="0"/>
                        </a:cubicBezTo>
                        <a:cubicBezTo>
                          <a:pt x="6269274" y="5453"/>
                          <a:pt x="6373750" y="122100"/>
                          <a:pt x="6377306" y="228824"/>
                        </a:cubicBezTo>
                        <a:cubicBezTo>
                          <a:pt x="6473214" y="948051"/>
                          <a:pt x="6324602" y="1821130"/>
                          <a:pt x="6377306" y="2072537"/>
                        </a:cubicBezTo>
                        <a:cubicBezTo>
                          <a:pt x="6399235" y="2201514"/>
                          <a:pt x="6278670" y="2293516"/>
                          <a:pt x="6148482" y="2301361"/>
                        </a:cubicBezTo>
                        <a:cubicBezTo>
                          <a:pt x="4210112" y="2389000"/>
                          <a:pt x="2333654" y="2228682"/>
                          <a:pt x="228824" y="2301361"/>
                        </a:cubicBezTo>
                        <a:cubicBezTo>
                          <a:pt x="100385" y="2281686"/>
                          <a:pt x="-5495" y="2206549"/>
                          <a:pt x="0" y="2072537"/>
                        </a:cubicBezTo>
                        <a:cubicBezTo>
                          <a:pt x="-55448" y="1604552"/>
                          <a:pt x="-29448" y="460488"/>
                          <a:pt x="0" y="228824"/>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11" name="TextBox 10">
            <a:extLst>
              <a:ext uri="{FF2B5EF4-FFF2-40B4-BE49-F238E27FC236}">
                <a16:creationId xmlns:a16="http://schemas.microsoft.com/office/drawing/2014/main" id="{12C88C53-45C9-2D77-9E03-31C1EEC5FC5F}"/>
              </a:ext>
            </a:extLst>
          </p:cNvPr>
          <p:cNvSpPr txBox="1"/>
          <p:nvPr/>
        </p:nvSpPr>
        <p:spPr>
          <a:xfrm>
            <a:off x="5943600" y="4395322"/>
            <a:ext cx="5703453" cy="2123658"/>
          </a:xfrm>
          <a:prstGeom prst="rect">
            <a:avLst/>
          </a:prstGeom>
          <a:noFill/>
        </p:spPr>
        <p:txBody>
          <a:bodyPr wrap="square" rtlCol="0">
            <a:spAutoFit/>
          </a:bodyPr>
          <a:lstStyle/>
          <a:p>
            <a:pPr algn="just"/>
            <a:r>
              <a:rPr lang="vi-VN" sz="4400" b="1" dirty="0">
                <a:solidFill>
                  <a:srgbClr val="002060"/>
                </a:solidFill>
                <a:latin typeface="Calibri" panose="020F0502020204030204" pitchFamily="34" charset="0"/>
                <a:ea typeface="Calibri" panose="020F0502020204030204" pitchFamily="34" charset="0"/>
                <a:cs typeface="Calibri" panose="020F0502020204030204" pitchFamily="34" charset="0"/>
              </a:rPr>
              <a:t>Áo tơi: áo che mưa thường làm bằng lá cọ, không có tay.</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20B341C9-5EF6-7F8F-2CE7-F81A9527F3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9390" y="5146166"/>
            <a:ext cx="1612769" cy="1711833"/>
          </a:xfrm>
          <a:prstGeom prst="rect">
            <a:avLst/>
          </a:prstGeom>
        </p:spPr>
      </p:pic>
      <p:pic>
        <p:nvPicPr>
          <p:cNvPr id="14" name="âm thanh trả lời đúng">
            <a:hlinkClick r:id="" action="ppaction://media"/>
            <a:extLst>
              <a:ext uri="{FF2B5EF4-FFF2-40B4-BE49-F238E27FC236}">
                <a16:creationId xmlns:a16="http://schemas.microsoft.com/office/drawing/2014/main" id="{D9B71DFF-A36B-4AFD-2245-0153314A0537}"/>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6"/>
          <a:stretch>
            <a:fillRect/>
          </a:stretch>
        </p:blipFill>
        <p:spPr>
          <a:xfrm>
            <a:off x="-628858" y="5152351"/>
            <a:ext cx="609600" cy="609600"/>
          </a:xfrm>
          <a:prstGeom prst="rect">
            <a:avLst/>
          </a:prstGeom>
        </p:spPr>
      </p:pic>
      <p:sp>
        <p:nvSpPr>
          <p:cNvPr id="4" name="AutoShape 2" descr="Áo tơi, nón lá | BÁO SÀI GÒN GIẢI PHÓNG">
            <a:extLst>
              <a:ext uri="{FF2B5EF4-FFF2-40B4-BE49-F238E27FC236}">
                <a16:creationId xmlns:a16="http://schemas.microsoft.com/office/drawing/2014/main" id="{8C5B314B-50EB-2219-21DD-67BA1097B8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9646279A-8D18-1F98-D67B-CE44378D70DC}"/>
              </a:ext>
            </a:extLst>
          </p:cNvPr>
          <p:cNvPicPr>
            <a:picLocks noChangeAspect="1"/>
          </p:cNvPicPr>
          <p:nvPr/>
        </p:nvPicPr>
        <p:blipFill>
          <a:blip r:embed="rId7"/>
          <a:stretch>
            <a:fillRect/>
          </a:stretch>
        </p:blipFill>
        <p:spPr>
          <a:xfrm>
            <a:off x="330808" y="550116"/>
            <a:ext cx="5917591" cy="43531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439865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1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up)">
                                      <p:cBhvr>
                                        <p:cTn id="12" dur="500"/>
                                        <p:tgtEl>
                                          <p:spTgt spid="11"/>
                                        </p:tgtEl>
                                      </p:cBhvr>
                                    </p:animEffect>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1" presetClass="mediacall" presetSubtype="0" fill="hold" nodeType="withEffect">
                                  <p:stCondLst>
                                    <p:cond delay="0"/>
                                  </p:stCondLst>
                                  <p:childTnLst>
                                    <p:cmd type="call" cmd="playFrom(0.0)">
                                      <p:cBhvr>
                                        <p:cTn id="18" dur="3672"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5" fill="hold" display="0">
                  <p:stCondLst>
                    <p:cond delay="indefinite"/>
                  </p:stCondLst>
                  <p:endCondLst>
                    <p:cond evt="onStopAudio" delay="0">
                      <p:tgtEl>
                        <p:sldTgt/>
                      </p:tgtEl>
                    </p:cond>
                  </p:endCondLst>
                </p:cTn>
                <p:tgtEl>
                  <p:spTgt spid="14"/>
                </p:tgtEl>
              </p:cMediaNode>
            </p:audio>
          </p:childTnLst>
        </p:cTn>
      </p:par>
    </p:tnLst>
    <p:bldLst>
      <p:bldP spid="6" grpId="0" animBg="1"/>
      <p:bldP spid="8"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EFE21D2-0B40-C993-3D75-E0ABF893F368}"/>
              </a:ext>
            </a:extLst>
          </p:cNvPr>
          <p:cNvSpPr/>
          <p:nvPr/>
        </p:nvSpPr>
        <p:spPr>
          <a:xfrm>
            <a:off x="292534" y="288612"/>
            <a:ext cx="11606932" cy="6408071"/>
          </a:xfrm>
          <a:custGeom>
            <a:avLst/>
            <a:gdLst>
              <a:gd name="connsiteX0" fmla="*/ 0 w 11606932"/>
              <a:gd name="connsiteY0" fmla="*/ 637154 h 6408071"/>
              <a:gd name="connsiteX1" fmla="*/ 637154 w 11606932"/>
              <a:gd name="connsiteY1" fmla="*/ 0 h 6408071"/>
              <a:gd name="connsiteX2" fmla="*/ 10969778 w 11606932"/>
              <a:gd name="connsiteY2" fmla="*/ 0 h 6408071"/>
              <a:gd name="connsiteX3" fmla="*/ 11606932 w 11606932"/>
              <a:gd name="connsiteY3" fmla="*/ 637154 h 6408071"/>
              <a:gd name="connsiteX4" fmla="*/ 11606932 w 11606932"/>
              <a:gd name="connsiteY4" fmla="*/ 5770917 h 6408071"/>
              <a:gd name="connsiteX5" fmla="*/ 10969778 w 11606932"/>
              <a:gd name="connsiteY5" fmla="*/ 6408071 h 6408071"/>
              <a:gd name="connsiteX6" fmla="*/ 637154 w 11606932"/>
              <a:gd name="connsiteY6" fmla="*/ 6408071 h 6408071"/>
              <a:gd name="connsiteX7" fmla="*/ 0 w 11606932"/>
              <a:gd name="connsiteY7" fmla="*/ 5770917 h 6408071"/>
              <a:gd name="connsiteX8" fmla="*/ 0 w 11606932"/>
              <a:gd name="connsiteY8" fmla="*/ 637154 h 640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06932" h="6408071" fill="none" extrusionOk="0">
                <a:moveTo>
                  <a:pt x="0" y="637154"/>
                </a:moveTo>
                <a:cubicBezTo>
                  <a:pt x="-10890" y="283503"/>
                  <a:pt x="318663" y="27314"/>
                  <a:pt x="637154" y="0"/>
                </a:cubicBezTo>
                <a:cubicBezTo>
                  <a:pt x="5476059" y="130954"/>
                  <a:pt x="7280315" y="43574"/>
                  <a:pt x="10969778" y="0"/>
                </a:cubicBezTo>
                <a:cubicBezTo>
                  <a:pt x="11336562" y="22941"/>
                  <a:pt x="11634237" y="318711"/>
                  <a:pt x="11606932" y="637154"/>
                </a:cubicBezTo>
                <a:cubicBezTo>
                  <a:pt x="11456493" y="1869118"/>
                  <a:pt x="11692811" y="4204034"/>
                  <a:pt x="11606932" y="5770917"/>
                </a:cubicBezTo>
                <a:cubicBezTo>
                  <a:pt x="11598106" y="6124256"/>
                  <a:pt x="11284206" y="6382223"/>
                  <a:pt x="10969778" y="6408071"/>
                </a:cubicBezTo>
                <a:cubicBezTo>
                  <a:pt x="8149693" y="6563268"/>
                  <a:pt x="5529521" y="6571091"/>
                  <a:pt x="637154" y="6408071"/>
                </a:cubicBezTo>
                <a:cubicBezTo>
                  <a:pt x="286347" y="6393424"/>
                  <a:pt x="-22799" y="6136119"/>
                  <a:pt x="0" y="5770917"/>
                </a:cubicBezTo>
                <a:cubicBezTo>
                  <a:pt x="64656" y="4905040"/>
                  <a:pt x="-17807" y="1286596"/>
                  <a:pt x="0" y="637154"/>
                </a:cubicBezTo>
                <a:close/>
              </a:path>
              <a:path w="11606932" h="6408071" stroke="0" extrusionOk="0">
                <a:moveTo>
                  <a:pt x="0" y="637154"/>
                </a:moveTo>
                <a:cubicBezTo>
                  <a:pt x="-21714" y="271870"/>
                  <a:pt x="269934" y="5753"/>
                  <a:pt x="637154" y="0"/>
                </a:cubicBezTo>
                <a:cubicBezTo>
                  <a:pt x="2726286" y="132882"/>
                  <a:pt x="7685845" y="-84951"/>
                  <a:pt x="10969778" y="0"/>
                </a:cubicBezTo>
                <a:cubicBezTo>
                  <a:pt x="11297637" y="23468"/>
                  <a:pt x="11602686" y="308732"/>
                  <a:pt x="11606932" y="637154"/>
                </a:cubicBezTo>
                <a:cubicBezTo>
                  <a:pt x="11627119" y="1432698"/>
                  <a:pt x="11759412" y="4293102"/>
                  <a:pt x="11606932" y="5770917"/>
                </a:cubicBezTo>
                <a:cubicBezTo>
                  <a:pt x="11674058" y="6130770"/>
                  <a:pt x="11345390" y="6359250"/>
                  <a:pt x="10969778" y="6408071"/>
                </a:cubicBezTo>
                <a:cubicBezTo>
                  <a:pt x="7201539" y="6495710"/>
                  <a:pt x="2466161" y="6335392"/>
                  <a:pt x="637154" y="6408071"/>
                </a:cubicBezTo>
                <a:cubicBezTo>
                  <a:pt x="280347" y="6361184"/>
                  <a:pt x="-22671" y="6154313"/>
                  <a:pt x="0" y="5770917"/>
                </a:cubicBezTo>
                <a:cubicBezTo>
                  <a:pt x="-38581" y="3341808"/>
                  <a:pt x="63341" y="1813299"/>
                  <a:pt x="0" y="637154"/>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 name="Rectangle: Rounded Corners 7">
            <a:extLst>
              <a:ext uri="{FF2B5EF4-FFF2-40B4-BE49-F238E27FC236}">
                <a16:creationId xmlns:a16="http://schemas.microsoft.com/office/drawing/2014/main" id="{8A426270-B26C-7F2B-BF73-E3536874A72E}"/>
              </a:ext>
            </a:extLst>
          </p:cNvPr>
          <p:cNvSpPr/>
          <p:nvPr/>
        </p:nvSpPr>
        <p:spPr>
          <a:xfrm>
            <a:off x="1386380" y="3918253"/>
            <a:ext cx="10513086" cy="2350825"/>
          </a:xfrm>
          <a:custGeom>
            <a:avLst/>
            <a:gdLst>
              <a:gd name="connsiteX0" fmla="*/ 0 w 10746922"/>
              <a:gd name="connsiteY0" fmla="*/ 365493 h 3675887"/>
              <a:gd name="connsiteX1" fmla="*/ 365493 w 10746922"/>
              <a:gd name="connsiteY1" fmla="*/ 0 h 3675887"/>
              <a:gd name="connsiteX2" fmla="*/ 10381429 w 10746922"/>
              <a:gd name="connsiteY2" fmla="*/ 0 h 3675887"/>
              <a:gd name="connsiteX3" fmla="*/ 10746922 w 10746922"/>
              <a:gd name="connsiteY3" fmla="*/ 365493 h 3675887"/>
              <a:gd name="connsiteX4" fmla="*/ 10746922 w 10746922"/>
              <a:gd name="connsiteY4" fmla="*/ 3310394 h 3675887"/>
              <a:gd name="connsiteX5" fmla="*/ 10381429 w 10746922"/>
              <a:gd name="connsiteY5" fmla="*/ 3675887 h 3675887"/>
              <a:gd name="connsiteX6" fmla="*/ 365493 w 10746922"/>
              <a:gd name="connsiteY6" fmla="*/ 3675887 h 3675887"/>
              <a:gd name="connsiteX7" fmla="*/ 0 w 10746922"/>
              <a:gd name="connsiteY7" fmla="*/ 3310394 h 3675887"/>
              <a:gd name="connsiteX8" fmla="*/ 0 w 10746922"/>
              <a:gd name="connsiteY8" fmla="*/ 365493 h 367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46922" h="3675887" fill="none" extrusionOk="0">
                <a:moveTo>
                  <a:pt x="0" y="365493"/>
                </a:moveTo>
                <a:cubicBezTo>
                  <a:pt x="-4979" y="162832"/>
                  <a:pt x="190708" y="22139"/>
                  <a:pt x="365493" y="0"/>
                </a:cubicBezTo>
                <a:cubicBezTo>
                  <a:pt x="4884988" y="130954"/>
                  <a:pt x="8303809" y="43574"/>
                  <a:pt x="10381429" y="0"/>
                </a:cubicBezTo>
                <a:cubicBezTo>
                  <a:pt x="10585229" y="2995"/>
                  <a:pt x="10756559" y="175442"/>
                  <a:pt x="10746922" y="365493"/>
                </a:cubicBezTo>
                <a:cubicBezTo>
                  <a:pt x="10596483" y="1095660"/>
                  <a:pt x="10832801" y="2425760"/>
                  <a:pt x="10746922" y="3310394"/>
                </a:cubicBezTo>
                <a:cubicBezTo>
                  <a:pt x="10741040" y="3513216"/>
                  <a:pt x="10563421" y="3662181"/>
                  <a:pt x="10381429" y="3675887"/>
                </a:cubicBezTo>
                <a:cubicBezTo>
                  <a:pt x="6270545" y="3831084"/>
                  <a:pt x="5243387" y="3838907"/>
                  <a:pt x="365493" y="3675887"/>
                </a:cubicBezTo>
                <a:cubicBezTo>
                  <a:pt x="164377" y="3665878"/>
                  <a:pt x="-31314" y="3530534"/>
                  <a:pt x="0" y="3310394"/>
                </a:cubicBezTo>
                <a:cubicBezTo>
                  <a:pt x="64656" y="2395143"/>
                  <a:pt x="-17807" y="808252"/>
                  <a:pt x="0" y="365493"/>
                </a:cubicBezTo>
                <a:close/>
              </a:path>
              <a:path w="10746922" h="3675887" stroke="0" extrusionOk="0">
                <a:moveTo>
                  <a:pt x="0" y="365493"/>
                </a:moveTo>
                <a:cubicBezTo>
                  <a:pt x="-19220" y="151781"/>
                  <a:pt x="160638" y="1126"/>
                  <a:pt x="365493" y="0"/>
                </a:cubicBezTo>
                <a:cubicBezTo>
                  <a:pt x="4000953" y="132882"/>
                  <a:pt x="9149435" y="-84951"/>
                  <a:pt x="10381429" y="0"/>
                </a:cubicBezTo>
                <a:cubicBezTo>
                  <a:pt x="10569525" y="13438"/>
                  <a:pt x="10745925" y="169149"/>
                  <a:pt x="10746922" y="365493"/>
                </a:cubicBezTo>
                <a:cubicBezTo>
                  <a:pt x="10767109" y="1585999"/>
                  <a:pt x="10899402" y="1846593"/>
                  <a:pt x="10746922" y="3310394"/>
                </a:cubicBezTo>
                <a:cubicBezTo>
                  <a:pt x="10775058" y="3515588"/>
                  <a:pt x="10592081" y="3657785"/>
                  <a:pt x="10381429" y="3675887"/>
                </a:cubicBezTo>
                <a:cubicBezTo>
                  <a:pt x="7347016" y="3763526"/>
                  <a:pt x="1737752" y="3603208"/>
                  <a:pt x="365493" y="3675887"/>
                </a:cubicBezTo>
                <a:cubicBezTo>
                  <a:pt x="161948" y="3659775"/>
                  <a:pt x="-18682" y="3538212"/>
                  <a:pt x="0" y="3310394"/>
                </a:cubicBezTo>
                <a:cubicBezTo>
                  <a:pt x="-38581" y="1914748"/>
                  <a:pt x="63341" y="693541"/>
                  <a:pt x="0" y="365493"/>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10513086"/>
                      <a:gd name="connsiteY0" fmla="*/ 233743 h 2350825"/>
                      <a:gd name="connsiteX1" fmla="*/ 233743 w 10513086"/>
                      <a:gd name="connsiteY1" fmla="*/ 0 h 2350825"/>
                      <a:gd name="connsiteX2" fmla="*/ 10279343 w 10513086"/>
                      <a:gd name="connsiteY2" fmla="*/ 0 h 2350825"/>
                      <a:gd name="connsiteX3" fmla="*/ 10513086 w 10513086"/>
                      <a:gd name="connsiteY3" fmla="*/ 233743 h 2350825"/>
                      <a:gd name="connsiteX4" fmla="*/ 10513086 w 10513086"/>
                      <a:gd name="connsiteY4" fmla="*/ 2117082 h 2350825"/>
                      <a:gd name="connsiteX5" fmla="*/ 10279343 w 10513086"/>
                      <a:gd name="connsiteY5" fmla="*/ 2350825 h 2350825"/>
                      <a:gd name="connsiteX6" fmla="*/ 233743 w 10513086"/>
                      <a:gd name="connsiteY6" fmla="*/ 2350825 h 2350825"/>
                      <a:gd name="connsiteX7" fmla="*/ 0 w 10513086"/>
                      <a:gd name="connsiteY7" fmla="*/ 2117082 h 2350825"/>
                      <a:gd name="connsiteX8" fmla="*/ 0 w 10513086"/>
                      <a:gd name="connsiteY8" fmla="*/ 233743 h 23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086" h="2350825" fill="none" extrusionOk="0">
                        <a:moveTo>
                          <a:pt x="0" y="233743"/>
                        </a:moveTo>
                        <a:cubicBezTo>
                          <a:pt x="-4279" y="103958"/>
                          <a:pt x="106770" y="1733"/>
                          <a:pt x="233743" y="0"/>
                        </a:cubicBezTo>
                        <a:cubicBezTo>
                          <a:pt x="4929991" y="130954"/>
                          <a:pt x="7423295" y="43574"/>
                          <a:pt x="10279343" y="0"/>
                        </a:cubicBezTo>
                        <a:cubicBezTo>
                          <a:pt x="10417380" y="13777"/>
                          <a:pt x="10521122" y="114493"/>
                          <a:pt x="10513086" y="233743"/>
                        </a:cubicBezTo>
                        <a:cubicBezTo>
                          <a:pt x="10526617" y="724559"/>
                          <a:pt x="10590210" y="1534042"/>
                          <a:pt x="10513086" y="2117082"/>
                        </a:cubicBezTo>
                        <a:cubicBezTo>
                          <a:pt x="10489773" y="2250003"/>
                          <a:pt x="10393270" y="2340361"/>
                          <a:pt x="10279343" y="2350825"/>
                        </a:cubicBezTo>
                        <a:cubicBezTo>
                          <a:pt x="9092825" y="2506022"/>
                          <a:pt x="3030455" y="2513845"/>
                          <a:pt x="233743" y="2350825"/>
                        </a:cubicBezTo>
                        <a:cubicBezTo>
                          <a:pt x="105608" y="2337868"/>
                          <a:pt x="-13325" y="2253956"/>
                          <a:pt x="0" y="2117082"/>
                        </a:cubicBezTo>
                        <a:cubicBezTo>
                          <a:pt x="32717" y="1376974"/>
                          <a:pt x="30949" y="1141230"/>
                          <a:pt x="0" y="233743"/>
                        </a:cubicBezTo>
                        <a:close/>
                      </a:path>
                      <a:path w="10513086" h="2350825" stroke="0" extrusionOk="0">
                        <a:moveTo>
                          <a:pt x="0" y="233743"/>
                        </a:moveTo>
                        <a:cubicBezTo>
                          <a:pt x="-21420" y="91438"/>
                          <a:pt x="81000" y="8876"/>
                          <a:pt x="233743" y="0"/>
                        </a:cubicBezTo>
                        <a:cubicBezTo>
                          <a:pt x="4018027" y="132882"/>
                          <a:pt x="7600250" y="-84951"/>
                          <a:pt x="10279343" y="0"/>
                        </a:cubicBezTo>
                        <a:cubicBezTo>
                          <a:pt x="10400837" y="7421"/>
                          <a:pt x="10510405" y="119470"/>
                          <a:pt x="10513086" y="233743"/>
                        </a:cubicBezTo>
                        <a:cubicBezTo>
                          <a:pt x="10501805" y="998855"/>
                          <a:pt x="10376139" y="1666363"/>
                          <a:pt x="10513086" y="2117082"/>
                        </a:cubicBezTo>
                        <a:cubicBezTo>
                          <a:pt x="10522613" y="2247305"/>
                          <a:pt x="10415436" y="2336418"/>
                          <a:pt x="10279343" y="2350825"/>
                        </a:cubicBezTo>
                        <a:cubicBezTo>
                          <a:pt x="6882525" y="2438464"/>
                          <a:pt x="5133052" y="2278146"/>
                          <a:pt x="233743" y="2350825"/>
                        </a:cubicBezTo>
                        <a:cubicBezTo>
                          <a:pt x="104213" y="2346656"/>
                          <a:pt x="-6813" y="2255643"/>
                          <a:pt x="0" y="2117082"/>
                        </a:cubicBezTo>
                        <a:cubicBezTo>
                          <a:pt x="-87503" y="1254102"/>
                          <a:pt x="-129377" y="857981"/>
                          <a:pt x="0" y="233743"/>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id="{12C88C53-45C9-2D77-9E03-31C1EEC5FC5F}"/>
              </a:ext>
            </a:extLst>
          </p:cNvPr>
          <p:cNvSpPr txBox="1"/>
          <p:nvPr/>
        </p:nvSpPr>
        <p:spPr>
          <a:xfrm>
            <a:off x="1698172" y="3918253"/>
            <a:ext cx="10201294" cy="2308324"/>
          </a:xfrm>
          <a:prstGeom prst="rect">
            <a:avLst/>
          </a:prstGeom>
          <a:noFill/>
        </p:spPr>
        <p:txBody>
          <a:bodyPr wrap="square" rtlCol="0">
            <a:spAutoFit/>
          </a:bodyPr>
          <a:lstStyle/>
          <a:p>
            <a:pPr lvl="0" algn="just"/>
            <a:r>
              <a:rPr lang="vi-VN" sz="3600" b="1" dirty="0">
                <a:solidFill>
                  <a:srgbClr val="FF0000"/>
                </a:solidFill>
                <a:latin typeface="Calibri" panose="020F0502020204030204" pitchFamily="34" charset="0"/>
                <a:ea typeface="Calibri" panose="020F0502020204030204" pitchFamily="34" charset="0"/>
                <a:cs typeface="Calibri" panose="020F0502020204030204" pitchFamily="34" charset="0"/>
              </a:rPr>
              <a:t>cuốc</a:t>
            </a:r>
            <a:r>
              <a:rPr lang="vi-VN" sz="3600" b="1" dirty="0">
                <a:solidFill>
                  <a:srgbClr val="002060"/>
                </a:solidFill>
                <a:latin typeface="Calibri" panose="020F0502020204030204" pitchFamily="34" charset="0"/>
                <a:ea typeface="Calibri" panose="020F0502020204030204" pitchFamily="34" charset="0"/>
                <a:cs typeface="Calibri" panose="020F0502020204030204" pitchFamily="34" charset="0"/>
              </a:rPr>
              <a:t> (loài chim nhỏ, thường sống ở những vùng có nước, trong các lùm cây, bụi rậm, bờ ao, ruộng lúa, bờ tre; cuốc là loài chim quen thuộc, biểu tượng cho người nông dân làm việc vất vả khuya sớm); </a:t>
            </a:r>
            <a:endPar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20B341C9-5EF6-7F8F-2CE7-F81A9527F3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91" y="4811052"/>
            <a:ext cx="2003492" cy="2126556"/>
          </a:xfrm>
          <a:prstGeom prst="rect">
            <a:avLst/>
          </a:prstGeom>
        </p:spPr>
      </p:pic>
      <p:pic>
        <p:nvPicPr>
          <p:cNvPr id="14" name="âm thanh trả lời đúng">
            <a:hlinkClick r:id="" action="ppaction://media"/>
            <a:extLst>
              <a:ext uri="{FF2B5EF4-FFF2-40B4-BE49-F238E27FC236}">
                <a16:creationId xmlns:a16="http://schemas.microsoft.com/office/drawing/2014/main" id="{D9B71DFF-A36B-4AFD-2245-0153314A0537}"/>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6"/>
          <a:stretch>
            <a:fillRect/>
          </a:stretch>
        </p:blipFill>
        <p:spPr>
          <a:xfrm>
            <a:off x="-628858" y="5152351"/>
            <a:ext cx="609600" cy="609600"/>
          </a:xfrm>
          <a:prstGeom prst="rect">
            <a:avLst/>
          </a:prstGeom>
        </p:spPr>
      </p:pic>
      <p:sp>
        <p:nvSpPr>
          <p:cNvPr id="4" name="AutoShape 2" descr="Áo tơi, nón lá | BÁO SÀI GÒN GIẢI PHÓNG">
            <a:extLst>
              <a:ext uri="{FF2B5EF4-FFF2-40B4-BE49-F238E27FC236}">
                <a16:creationId xmlns:a16="http://schemas.microsoft.com/office/drawing/2014/main" id="{8C5B314B-50EB-2219-21DD-67BA1097B8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26" name="Picture 2" descr="Chim cuốc nhìn từ &quot;liên văn hóa&quot;! - Báo Công an Nhân dân điện tử">
            <a:extLst>
              <a:ext uri="{FF2B5EF4-FFF2-40B4-BE49-F238E27FC236}">
                <a16:creationId xmlns:a16="http://schemas.microsoft.com/office/drawing/2014/main" id="{1A7E728D-E674-4A9B-174F-8DCD7562EE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616" y="356823"/>
            <a:ext cx="5227983" cy="356082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A154D8C-F942-EEF2-0335-5EA25888A86E}"/>
              </a:ext>
            </a:extLst>
          </p:cNvPr>
          <p:cNvPicPr>
            <a:picLocks noChangeAspect="1"/>
          </p:cNvPicPr>
          <p:nvPr/>
        </p:nvPicPr>
        <p:blipFill>
          <a:blip r:embed="rId8"/>
          <a:stretch>
            <a:fillRect/>
          </a:stretch>
        </p:blipFill>
        <p:spPr>
          <a:xfrm>
            <a:off x="6096001" y="356823"/>
            <a:ext cx="5380382" cy="3580400"/>
          </a:xfrm>
          <a:prstGeom prst="rect">
            <a:avLst/>
          </a:prstGeom>
        </p:spPr>
      </p:pic>
    </p:spTree>
    <p:extLst>
      <p:ext uri="{BB962C8B-B14F-4D97-AF65-F5344CB8AC3E}">
        <p14:creationId xmlns:p14="http://schemas.microsoft.com/office/powerpoint/2010/main" val="3479779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1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up)">
                                      <p:cBhvr>
                                        <p:cTn id="12" dur="500"/>
                                        <p:tgtEl>
                                          <p:spTgt spid="11"/>
                                        </p:tgtEl>
                                      </p:cBhvr>
                                    </p:animEffect>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1" presetClass="mediacall" presetSubtype="0" fill="hold" nodeType="withEffect">
                                  <p:stCondLst>
                                    <p:cond delay="0"/>
                                  </p:stCondLst>
                                  <p:childTnLst>
                                    <p:cmd type="call" cmd="playFrom(0.0)">
                                      <p:cBhvr>
                                        <p:cTn id="18" dur="3672"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5" fill="hold" display="0">
                  <p:stCondLst>
                    <p:cond delay="indefinite"/>
                  </p:stCondLst>
                  <p:endCondLst>
                    <p:cond evt="onStopAudio" delay="0">
                      <p:tgtEl>
                        <p:sldTgt/>
                      </p:tgtEl>
                    </p:cond>
                  </p:endCondLst>
                </p:cTn>
                <p:tgtEl>
                  <p:spTgt spid="14"/>
                </p:tgtEl>
              </p:cMediaNode>
            </p:audio>
          </p:childTnLst>
        </p:cTn>
      </p:par>
    </p:tnLst>
    <p:bldLst>
      <p:bldP spid="6" grpId="0" animBg="1"/>
      <p:bldP spid="8"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92E97E06-C1B8-55F8-E061-A871563B22A5}"/>
              </a:ext>
            </a:extLst>
          </p:cNvPr>
          <p:cNvPicPr>
            <a:picLocks noChangeAspect="1"/>
          </p:cNvPicPr>
          <p:nvPr/>
        </p:nvPicPr>
        <p:blipFill rotWithShape="1">
          <a:blip r:embed="rId4">
            <a:extLst>
              <a:ext uri="{28A0092B-C50C-407E-A947-70E740481C1C}">
                <a14:useLocalDpi xmlns:a14="http://schemas.microsoft.com/office/drawing/2010/main" val="0"/>
              </a:ext>
            </a:extLst>
          </a:blip>
          <a:srcRect l="6841" t="29684" r="6725" b="32501"/>
          <a:stretch/>
        </p:blipFill>
        <p:spPr>
          <a:xfrm>
            <a:off x="-245866" y="-161624"/>
            <a:ext cx="7619960" cy="2280683"/>
          </a:xfrm>
          <a:prstGeom prst="rect">
            <a:avLst/>
          </a:prstGeom>
        </p:spPr>
      </p:pic>
      <p:sp>
        <p:nvSpPr>
          <p:cNvPr id="6" name="Rectangle: Rounded Corners 7">
            <a:extLst>
              <a:ext uri="{FF2B5EF4-FFF2-40B4-BE49-F238E27FC236}">
                <a16:creationId xmlns:a16="http://schemas.microsoft.com/office/drawing/2014/main" id="{3AB6BD11-D351-B50D-7C6D-93F33F146EFB}"/>
              </a:ext>
            </a:extLst>
          </p:cNvPr>
          <p:cNvSpPr/>
          <p:nvPr/>
        </p:nvSpPr>
        <p:spPr>
          <a:xfrm>
            <a:off x="126837" y="2275128"/>
            <a:ext cx="11928314" cy="3966633"/>
          </a:xfrm>
          <a:custGeom>
            <a:avLst/>
            <a:gdLst>
              <a:gd name="connsiteX0" fmla="*/ 0 w 11928314"/>
              <a:gd name="connsiteY0" fmla="*/ 394402 h 3966633"/>
              <a:gd name="connsiteX1" fmla="*/ 394402 w 11928314"/>
              <a:gd name="connsiteY1" fmla="*/ 0 h 3966633"/>
              <a:gd name="connsiteX2" fmla="*/ 11533912 w 11928314"/>
              <a:gd name="connsiteY2" fmla="*/ 0 h 3966633"/>
              <a:gd name="connsiteX3" fmla="*/ 11928314 w 11928314"/>
              <a:gd name="connsiteY3" fmla="*/ 394402 h 3966633"/>
              <a:gd name="connsiteX4" fmla="*/ 11928314 w 11928314"/>
              <a:gd name="connsiteY4" fmla="*/ 3572231 h 3966633"/>
              <a:gd name="connsiteX5" fmla="*/ 11533912 w 11928314"/>
              <a:gd name="connsiteY5" fmla="*/ 3966633 h 3966633"/>
              <a:gd name="connsiteX6" fmla="*/ 394402 w 11928314"/>
              <a:gd name="connsiteY6" fmla="*/ 3966633 h 3966633"/>
              <a:gd name="connsiteX7" fmla="*/ 0 w 11928314"/>
              <a:gd name="connsiteY7" fmla="*/ 3572231 h 3966633"/>
              <a:gd name="connsiteX8" fmla="*/ 0 w 11928314"/>
              <a:gd name="connsiteY8" fmla="*/ 394402 h 39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28314" h="3966633" fill="none" extrusionOk="0">
                <a:moveTo>
                  <a:pt x="0" y="394402"/>
                </a:moveTo>
                <a:cubicBezTo>
                  <a:pt x="-38092" y="170419"/>
                  <a:pt x="182661" y="4973"/>
                  <a:pt x="394402" y="0"/>
                </a:cubicBezTo>
                <a:cubicBezTo>
                  <a:pt x="1996824" y="130954"/>
                  <a:pt x="6006576" y="43574"/>
                  <a:pt x="11533912" y="0"/>
                </a:cubicBezTo>
                <a:cubicBezTo>
                  <a:pt x="11771009" y="29689"/>
                  <a:pt x="11954407" y="208542"/>
                  <a:pt x="11928314" y="394402"/>
                </a:cubicBezTo>
                <a:cubicBezTo>
                  <a:pt x="11777875" y="1414918"/>
                  <a:pt x="12014193" y="3159632"/>
                  <a:pt x="11928314" y="3572231"/>
                </a:cubicBezTo>
                <a:cubicBezTo>
                  <a:pt x="11901872" y="3794395"/>
                  <a:pt x="11737803" y="3957021"/>
                  <a:pt x="11533912" y="3966633"/>
                </a:cubicBezTo>
                <a:cubicBezTo>
                  <a:pt x="8193756" y="4121830"/>
                  <a:pt x="2892993" y="4129653"/>
                  <a:pt x="394402" y="3966633"/>
                </a:cubicBezTo>
                <a:cubicBezTo>
                  <a:pt x="179719" y="3924172"/>
                  <a:pt x="-13136" y="3797723"/>
                  <a:pt x="0" y="3572231"/>
                </a:cubicBezTo>
                <a:cubicBezTo>
                  <a:pt x="64656" y="2711572"/>
                  <a:pt x="-17807" y="1970315"/>
                  <a:pt x="0" y="394402"/>
                </a:cubicBezTo>
                <a:close/>
              </a:path>
              <a:path w="11928314" h="3966633" stroke="0" extrusionOk="0">
                <a:moveTo>
                  <a:pt x="0" y="394402"/>
                </a:moveTo>
                <a:cubicBezTo>
                  <a:pt x="-30914" y="157511"/>
                  <a:pt x="146527" y="11279"/>
                  <a:pt x="394402" y="0"/>
                </a:cubicBezTo>
                <a:cubicBezTo>
                  <a:pt x="3810470" y="132882"/>
                  <a:pt x="7559710" y="-84951"/>
                  <a:pt x="11533912" y="0"/>
                </a:cubicBezTo>
                <a:cubicBezTo>
                  <a:pt x="11739304" y="12139"/>
                  <a:pt x="11927643" y="180291"/>
                  <a:pt x="11928314" y="394402"/>
                </a:cubicBezTo>
                <a:cubicBezTo>
                  <a:pt x="11948501" y="1286480"/>
                  <a:pt x="12080794" y="2725508"/>
                  <a:pt x="11928314" y="3572231"/>
                </a:cubicBezTo>
                <a:cubicBezTo>
                  <a:pt x="11932173" y="3790511"/>
                  <a:pt x="11768657" y="3931805"/>
                  <a:pt x="11533912" y="3966633"/>
                </a:cubicBezTo>
                <a:cubicBezTo>
                  <a:pt x="9540768" y="4054272"/>
                  <a:pt x="1685460" y="3893954"/>
                  <a:pt x="394402" y="3966633"/>
                </a:cubicBezTo>
                <a:cubicBezTo>
                  <a:pt x="176197" y="3962979"/>
                  <a:pt x="-8501" y="3801867"/>
                  <a:pt x="0" y="3572231"/>
                </a:cubicBezTo>
                <a:cubicBezTo>
                  <a:pt x="-38581" y="2359027"/>
                  <a:pt x="63341" y="717371"/>
                  <a:pt x="0" y="394402"/>
                </a:cubicBezTo>
                <a:close/>
              </a:path>
            </a:pathLst>
          </a:custGeom>
          <a:solidFill>
            <a:schemeClr val="bg1">
              <a:alpha val="93000"/>
            </a:schemeClr>
          </a:solidFill>
          <a:ln w="44450" cap="rnd" cmpd="thickThin">
            <a:solidFill>
              <a:srgbClr val="FFC000"/>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7" name="Rectangle: Rounded Corners 21">
            <a:extLst>
              <a:ext uri="{FF2B5EF4-FFF2-40B4-BE49-F238E27FC236}">
                <a16:creationId xmlns:a16="http://schemas.microsoft.com/office/drawing/2014/main" id="{26DB7EE1-4DE0-56C7-71AC-007BA0BB5421}"/>
              </a:ext>
            </a:extLst>
          </p:cNvPr>
          <p:cNvSpPr/>
          <p:nvPr/>
        </p:nvSpPr>
        <p:spPr>
          <a:xfrm>
            <a:off x="683837" y="3109922"/>
            <a:ext cx="6690257" cy="2140976"/>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9" name="Picture 7">
            <a:extLst>
              <a:ext uri="{FF2B5EF4-FFF2-40B4-BE49-F238E27FC236}">
                <a16:creationId xmlns:a16="http://schemas.microsoft.com/office/drawing/2014/main" id="{1085D64C-BCF2-971B-E2C1-17A1362AC8DF}"/>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692493" y="2735846"/>
            <a:ext cx="2999488" cy="854128"/>
          </a:xfrm>
          <a:prstGeom prst="rect">
            <a:avLst/>
          </a:prstGeom>
        </p:spPr>
      </p:pic>
      <p:sp>
        <p:nvSpPr>
          <p:cNvPr id="34" name="TextBox 33">
            <a:extLst>
              <a:ext uri="{FF2B5EF4-FFF2-40B4-BE49-F238E27FC236}">
                <a16:creationId xmlns:a16="http://schemas.microsoft.com/office/drawing/2014/main" id="{FE9CF94B-5A2D-1A33-F255-CAB0B44E2933}"/>
              </a:ext>
            </a:extLst>
          </p:cNvPr>
          <p:cNvSpPr txBox="1"/>
          <p:nvPr/>
        </p:nvSpPr>
        <p:spPr>
          <a:xfrm>
            <a:off x="2400920" y="2764013"/>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35" name="TextBox 34">
            <a:extLst>
              <a:ext uri="{FF2B5EF4-FFF2-40B4-BE49-F238E27FC236}">
                <a16:creationId xmlns:a16="http://schemas.microsoft.com/office/drawing/2014/main" id="{D952429F-8186-DF88-E2E6-C2A0D3A28BE1}"/>
              </a:ext>
            </a:extLst>
          </p:cNvPr>
          <p:cNvSpPr txBox="1"/>
          <p:nvPr/>
        </p:nvSpPr>
        <p:spPr>
          <a:xfrm>
            <a:off x="1150913" y="3448026"/>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đúng.</a:t>
            </a:r>
          </a:p>
          <a:p>
            <a:r>
              <a:rPr lang="vi-VN" sz="3600" dirty="0">
                <a:latin typeface="Calibri" panose="020F0502020204030204" pitchFamily="34" charset="0"/>
                <a:cs typeface="Calibri" panose="020F0502020204030204" pitchFamily="34" charset="0"/>
              </a:rPr>
              <a:t>Đọc to, rõ.</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endParaRPr lang="en-US" sz="3600" dirty="0"/>
          </a:p>
        </p:txBody>
      </p:sp>
      <p:pic>
        <p:nvPicPr>
          <p:cNvPr id="36" name="Picture 4" descr="Cartoon numbers, colored fun alphabet for school kids text clipart setisolated">
            <a:extLst>
              <a:ext uri="{FF2B5EF4-FFF2-40B4-BE49-F238E27FC236}">
                <a16:creationId xmlns:a16="http://schemas.microsoft.com/office/drawing/2014/main" id="{18861820-B058-4129-7960-11FF804D779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790802" y="3565440"/>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artoon numbers, colored fun alphabet for school kids text clipart setisolated">
            <a:extLst>
              <a:ext uri="{FF2B5EF4-FFF2-40B4-BE49-F238E27FC236}">
                <a16:creationId xmlns:a16="http://schemas.microsoft.com/office/drawing/2014/main" id="{50AA08A9-4424-5AFC-6DB9-C8049AFE16E0}"/>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809093" y="4068782"/>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artoon numbers, colored fun alphabet for school kids text clipart setisolated">
            <a:extLst>
              <a:ext uri="{FF2B5EF4-FFF2-40B4-BE49-F238E27FC236}">
                <a16:creationId xmlns:a16="http://schemas.microsoft.com/office/drawing/2014/main" id="{91CA4936-D464-D58E-8AD6-B06B154E3A98}"/>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733004" y="4555290"/>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Ghim của Phương Thư trên Icon | Hài hước, Hình vui, Lol">
            <a:extLst>
              <a:ext uri="{FF2B5EF4-FFF2-40B4-BE49-F238E27FC236}">
                <a16:creationId xmlns:a16="http://schemas.microsoft.com/office/drawing/2014/main" id="{AB803A31-E8C0-5780-D5DB-86B5FB642335}"/>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3441272" y="3628279"/>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Tổng hợp những hình mặt cười đẹp | Cười, Mắt, Hình">
            <a:extLst>
              <a:ext uri="{FF2B5EF4-FFF2-40B4-BE49-F238E27FC236}">
                <a16:creationId xmlns:a16="http://schemas.microsoft.com/office/drawing/2014/main" id="{5D11DE46-8476-96FD-613A-F631D696FC90}"/>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46892" y="3628279"/>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descr="Ảnh Mặt Cười Đẹp Nhất ❤️ 1001 Hình Mặt Cười Hài Hước">
            <a:extLst>
              <a:ext uri="{FF2B5EF4-FFF2-40B4-BE49-F238E27FC236}">
                <a16:creationId xmlns:a16="http://schemas.microsoft.com/office/drawing/2014/main" id="{B07A258B-705C-FE8C-3AD5-93FD112B7B3F}"/>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4416373" y="3632773"/>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Ghim của Phương Thư trên Icon | Hài hước, Hình vui, Lol">
            <a:extLst>
              <a:ext uri="{FF2B5EF4-FFF2-40B4-BE49-F238E27FC236}">
                <a16:creationId xmlns:a16="http://schemas.microsoft.com/office/drawing/2014/main" id="{CFFCA1AE-AE97-AE3D-B106-F22A0304D571}"/>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3385464" y="4064288"/>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Tổng hợp những hình mặt cười đẹp | Cười, Mắt, Hình">
            <a:extLst>
              <a:ext uri="{FF2B5EF4-FFF2-40B4-BE49-F238E27FC236}">
                <a16:creationId xmlns:a16="http://schemas.microsoft.com/office/drawing/2014/main" id="{0314FE68-51C4-5D14-D024-939CE135A53B}"/>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1084" y="4064288"/>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Ảnh Mặt Cười Đẹp Nhất ❤️ 1001 Hình Mặt Cười Hài Hước">
            <a:extLst>
              <a:ext uri="{FF2B5EF4-FFF2-40B4-BE49-F238E27FC236}">
                <a16:creationId xmlns:a16="http://schemas.microsoft.com/office/drawing/2014/main" id="{D2B8A3BB-ACDB-6268-EBA4-0B56F64BFB21}"/>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4360565" y="4068782"/>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Ghim của Phương Thư trên Icon | Hài hước, Hình vui, Lol">
            <a:extLst>
              <a:ext uri="{FF2B5EF4-FFF2-40B4-BE49-F238E27FC236}">
                <a16:creationId xmlns:a16="http://schemas.microsoft.com/office/drawing/2014/main" id="{73D4B2E5-E598-B0A9-8D52-521A6AC065D6}"/>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5531243" y="4615467"/>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Tổng hợp những hình mặt cười đẹp | Cười, Mắt, Hình">
            <a:extLst>
              <a:ext uri="{FF2B5EF4-FFF2-40B4-BE49-F238E27FC236}">
                <a16:creationId xmlns:a16="http://schemas.microsoft.com/office/drawing/2014/main" id="{F4D8730A-446D-85A3-C0E7-597F872B0448}"/>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69235" y="4612949"/>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Ảnh Mặt Cười Đẹp Nhất ❤️ 1001 Hình Mặt Cười Hài Hước">
            <a:extLst>
              <a:ext uri="{FF2B5EF4-FFF2-40B4-BE49-F238E27FC236}">
                <a16:creationId xmlns:a16="http://schemas.microsoft.com/office/drawing/2014/main" id="{2CE50AC2-A3D4-F017-C345-2C0A454EDA28}"/>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6546711" y="4623461"/>
            <a:ext cx="385059" cy="38505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B9666753-5F1E-75CC-C039-B4C2AE52548A}"/>
              </a:ext>
            </a:extLst>
          </p:cNvPr>
          <p:cNvGrpSpPr/>
          <p:nvPr/>
        </p:nvGrpSpPr>
        <p:grpSpPr>
          <a:xfrm>
            <a:off x="7468362" y="4180410"/>
            <a:ext cx="3312921" cy="2350031"/>
            <a:chOff x="3853543" y="4366486"/>
            <a:chExt cx="3728365" cy="2664818"/>
          </a:xfrm>
        </p:grpSpPr>
        <p:pic>
          <p:nvPicPr>
            <p:cNvPr id="3" name="Picture 23">
              <a:extLst>
                <a:ext uri="{FF2B5EF4-FFF2-40B4-BE49-F238E27FC236}">
                  <a16:creationId xmlns:a16="http://schemas.microsoft.com/office/drawing/2014/main" id="{E83013E8-7BE3-087D-3BD4-B50A387E1B79}"/>
                </a:ext>
              </a:extLst>
            </p:cNvPr>
            <p:cNvPicPr>
              <a:picLocks noChangeAspect="1"/>
            </p:cNvPicPr>
            <p:nvPr/>
          </p:nvPicPr>
          <p:blipFill>
            <a:blip r:embed="rId12"/>
            <a:srcRect/>
            <a:stretch>
              <a:fillRect/>
            </a:stretch>
          </p:blipFill>
          <p:spPr>
            <a:xfrm>
              <a:off x="5564497" y="4453584"/>
              <a:ext cx="2017411" cy="2557225"/>
            </a:xfrm>
            <a:prstGeom prst="rect">
              <a:avLst/>
            </a:prstGeom>
          </p:spPr>
        </p:pic>
        <p:pic>
          <p:nvPicPr>
            <p:cNvPr id="4" name="Picture 3">
              <a:extLst>
                <a:ext uri="{FF2B5EF4-FFF2-40B4-BE49-F238E27FC236}">
                  <a16:creationId xmlns:a16="http://schemas.microsoft.com/office/drawing/2014/main" id="{7D9F47F2-4608-20E0-BB04-40FFB92D402B}"/>
                </a:ext>
              </a:extLst>
            </p:cNvPr>
            <p:cNvPicPr>
              <a:picLocks noChangeAspect="1"/>
            </p:cNvPicPr>
            <p:nvPr/>
          </p:nvPicPr>
          <p:blipFill>
            <a:blip r:embed="rId13"/>
            <a:srcRect/>
            <a:stretch>
              <a:fillRect/>
            </a:stretch>
          </p:blipFill>
          <p:spPr>
            <a:xfrm>
              <a:off x="3853543" y="4366486"/>
              <a:ext cx="1604865" cy="2664818"/>
            </a:xfrm>
            <a:prstGeom prst="rect">
              <a:avLst/>
            </a:prstGeom>
          </p:spPr>
        </p:pic>
      </p:grpSp>
      <p:pic>
        <p:nvPicPr>
          <p:cNvPr id="5" name="Picture 4">
            <a:extLst>
              <a:ext uri="{FF2B5EF4-FFF2-40B4-BE49-F238E27FC236}">
                <a16:creationId xmlns:a16="http://schemas.microsoft.com/office/drawing/2014/main" id="{C89E0B18-B147-58D7-6417-1C422FFE4E7A}"/>
              </a:ext>
            </a:extLst>
          </p:cNvPr>
          <p:cNvPicPr>
            <a:picLocks noChangeAspect="1"/>
          </p:cNvPicPr>
          <p:nvPr/>
        </p:nvPicPr>
        <p:blipFill>
          <a:blip r:embed="rId14"/>
          <a:stretch>
            <a:fillRect/>
          </a:stretch>
        </p:blipFill>
        <p:spPr>
          <a:xfrm>
            <a:off x="-245866" y="254460"/>
            <a:ext cx="7925487" cy="1591194"/>
          </a:xfrm>
          <a:prstGeom prst="rect">
            <a:avLst/>
          </a:prstGeom>
        </p:spPr>
      </p:pic>
    </p:spTree>
    <p:extLst>
      <p:ext uri="{BB962C8B-B14F-4D97-AF65-F5344CB8AC3E}">
        <p14:creationId xmlns:p14="http://schemas.microsoft.com/office/powerpoint/2010/main" val="3891488267"/>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ieng-tinh-tinh-www_tiengdong_com.wav"/>
                                            </p:tgtEl>
                                          </p:cMediaNode>
                                        </p:audio>
                                      </p:subTnLst>
                                    </p:cTn>
                                  </p:par>
                                  <p:par>
                                    <p:cTn id="9" presetID="1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up)">
                                          <p:cBhvr>
                                            <p:cTn id="20" dur="500"/>
                                            <p:tgtEl>
                                              <p:spTgt spid="34"/>
                                            </p:tgtEl>
                                          </p:cBhvr>
                                        </p:animEffect>
                                      </p:childTnLst>
                                    </p:cTn>
                                  </p:par>
                                  <p:par>
                                    <p:cTn id="21" presetID="12" presetClass="entr" presetSubtype="4"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p:tgtEl>
                                              <p:spTgt spid="38"/>
                                            </p:tgtEl>
                                            <p:attrNameLst>
                                              <p:attrName>ppt_y</p:attrName>
                                            </p:attrNameLst>
                                          </p:cBhvr>
                                          <p:tavLst>
                                            <p:tav tm="0">
                                              <p:val>
                                                <p:strVal val="#ppt_y+#ppt_h*1.125000"/>
                                              </p:val>
                                            </p:tav>
                                            <p:tav tm="100000">
                                              <p:val>
                                                <p:strVal val="#ppt_y"/>
                                              </p:val>
                                            </p:tav>
                                          </p:tavLst>
                                        </p:anim>
                                        <p:animEffect transition="in" filter="wipe(up)">
                                          <p:cBhvr>
                                            <p:cTn id="24" dur="500"/>
                                            <p:tgtEl>
                                              <p:spTgt spid="38"/>
                                            </p:tgtEl>
                                          </p:cBhvr>
                                        </p:animEffect>
                                      </p:childTnLst>
                                    </p:cTn>
                                  </p:par>
                                  <p:par>
                                    <p:cTn id="25" presetID="1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ppt_y</p:attrName>
                                            </p:attrNameLst>
                                          </p:cBhvr>
                                          <p:tavLst>
                                            <p:tav tm="0">
                                              <p:val>
                                                <p:strVal val="#ppt_y+#ppt_h*1.125000"/>
                                              </p:val>
                                            </p:tav>
                                            <p:tav tm="100000">
                                              <p:val>
                                                <p:strVal val="#ppt_y"/>
                                              </p:val>
                                            </p:tav>
                                          </p:tavLst>
                                        </p:anim>
                                        <p:animEffect transition="in" filter="wipe(up)">
                                          <p:cBhvr>
                                            <p:cTn id="28" dur="500"/>
                                            <p:tgtEl>
                                              <p:spTgt spid="36"/>
                                            </p:tgtEl>
                                          </p:cBhvr>
                                        </p:animEffect>
                                      </p:childTnLst>
                                    </p:cTn>
                                  </p:par>
                                  <p:par>
                                    <p:cTn id="29" presetID="1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p:tgtEl>
                                              <p:spTgt spid="37"/>
                                            </p:tgtEl>
                                            <p:attrNameLst>
                                              <p:attrName>ppt_y</p:attrName>
                                            </p:attrNameLst>
                                          </p:cBhvr>
                                          <p:tavLst>
                                            <p:tav tm="0">
                                              <p:val>
                                                <p:strVal val="#ppt_y+#ppt_h*1.125000"/>
                                              </p:val>
                                            </p:tav>
                                            <p:tav tm="100000">
                                              <p:val>
                                                <p:strVal val="#ppt_y"/>
                                              </p:val>
                                            </p:tav>
                                          </p:tavLst>
                                        </p:anim>
                                        <p:animEffect transition="in" filter="wipe(up)">
                                          <p:cBhvr>
                                            <p:cTn id="32" dur="500"/>
                                            <p:tgtEl>
                                              <p:spTgt spid="37"/>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ppt_y</p:attrName>
                                            </p:attrNameLst>
                                          </p:cBhvr>
                                          <p:tavLst>
                                            <p:tav tm="0">
                                              <p:val>
                                                <p:strVal val="#ppt_y+#ppt_h*1.125000"/>
                                              </p:val>
                                            </p:tav>
                                            <p:tav tm="100000">
                                              <p:val>
                                                <p:strVal val="#ppt_y"/>
                                              </p:val>
                                            </p:tav>
                                          </p:tavLst>
                                        </p:anim>
                                        <p:animEffect transition="in" filter="wipe(up)">
                                          <p:cBhvr>
                                            <p:cTn id="36" dur="500"/>
                                            <p:tgtEl>
                                              <p:spTgt spid="35"/>
                                            </p:tgtEl>
                                          </p:cBhvr>
                                        </p:animEffect>
                                      </p:childTnLst>
                                    </p:cTn>
                                  </p:par>
                                  <p:par>
                                    <p:cTn id="37" presetID="12" presetClass="entr" presetSubtype="4"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500"/>
                                            <p:tgtEl>
                                              <p:spTgt spid="41"/>
                                            </p:tgtEl>
                                            <p:attrNameLst>
                                              <p:attrName>ppt_y</p:attrName>
                                            </p:attrNameLst>
                                          </p:cBhvr>
                                          <p:tavLst>
                                            <p:tav tm="0">
                                              <p:val>
                                                <p:strVal val="#ppt_y+#ppt_h*1.125000"/>
                                              </p:val>
                                            </p:tav>
                                            <p:tav tm="100000">
                                              <p:val>
                                                <p:strVal val="#ppt_y"/>
                                              </p:val>
                                            </p:tav>
                                          </p:tavLst>
                                        </p:anim>
                                        <p:animEffect transition="in" filter="wipe(up)">
                                          <p:cBhvr>
                                            <p:cTn id="40" dur="500"/>
                                            <p:tgtEl>
                                              <p:spTgt spid="41"/>
                                            </p:tgtEl>
                                          </p:cBhvr>
                                        </p:animEffect>
                                      </p:childTnLst>
                                    </p:cTn>
                                  </p:par>
                                  <p:par>
                                    <p:cTn id="41" presetID="12" presetClass="entr" presetSubtype="4"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ppt_y</p:attrName>
                                            </p:attrNameLst>
                                          </p:cBhvr>
                                          <p:tavLst>
                                            <p:tav tm="0">
                                              <p:val>
                                                <p:strVal val="#ppt_y+#ppt_h*1.125000"/>
                                              </p:val>
                                            </p:tav>
                                            <p:tav tm="100000">
                                              <p:val>
                                                <p:strVal val="#ppt_y"/>
                                              </p:val>
                                            </p:tav>
                                          </p:tavLst>
                                        </p:anim>
                                        <p:animEffect transition="in" filter="wipe(up)">
                                          <p:cBhvr>
                                            <p:cTn id="44" dur="500"/>
                                            <p:tgtEl>
                                              <p:spTgt spid="39"/>
                                            </p:tgtEl>
                                          </p:cBhvr>
                                        </p:animEffect>
                                      </p:childTnLst>
                                    </p:cTn>
                                  </p:par>
                                  <p:par>
                                    <p:cTn id="45" presetID="1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ppt_y</p:attrName>
                                            </p:attrNameLst>
                                          </p:cBhvr>
                                          <p:tavLst>
                                            <p:tav tm="0">
                                              <p:val>
                                                <p:strVal val="#ppt_y+#ppt_h*1.125000"/>
                                              </p:val>
                                            </p:tav>
                                            <p:tav tm="100000">
                                              <p:val>
                                                <p:strVal val="#ppt_y"/>
                                              </p:val>
                                            </p:tav>
                                          </p:tavLst>
                                        </p:anim>
                                        <p:animEffect transition="in" filter="wipe(up)">
                                          <p:cBhvr>
                                            <p:cTn id="48" dur="500"/>
                                            <p:tgtEl>
                                              <p:spTgt spid="40"/>
                                            </p:tgtEl>
                                          </p:cBhvr>
                                        </p:animEffect>
                                      </p:childTnLst>
                                    </p:cTn>
                                  </p:par>
                                  <p:par>
                                    <p:cTn id="49" presetID="12" presetClass="entr" presetSubtype="4"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p:tgtEl>
                                              <p:spTgt spid="44"/>
                                            </p:tgtEl>
                                            <p:attrNameLst>
                                              <p:attrName>ppt_y</p:attrName>
                                            </p:attrNameLst>
                                          </p:cBhvr>
                                          <p:tavLst>
                                            <p:tav tm="0">
                                              <p:val>
                                                <p:strVal val="#ppt_y+#ppt_h*1.125000"/>
                                              </p:val>
                                            </p:tav>
                                            <p:tav tm="100000">
                                              <p:val>
                                                <p:strVal val="#ppt_y"/>
                                              </p:val>
                                            </p:tav>
                                          </p:tavLst>
                                        </p:anim>
                                        <p:animEffect transition="in" filter="wipe(up)">
                                          <p:cBhvr>
                                            <p:cTn id="52" dur="500"/>
                                            <p:tgtEl>
                                              <p:spTgt spid="44"/>
                                            </p:tgtEl>
                                          </p:cBhvr>
                                        </p:animEffect>
                                      </p:childTnLst>
                                    </p:cTn>
                                  </p:par>
                                  <p:par>
                                    <p:cTn id="53" presetID="12" presetClass="entr" presetSubtype="4"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ppt_y</p:attrName>
                                            </p:attrNameLst>
                                          </p:cBhvr>
                                          <p:tavLst>
                                            <p:tav tm="0">
                                              <p:val>
                                                <p:strVal val="#ppt_y+#ppt_h*1.125000"/>
                                              </p:val>
                                            </p:tav>
                                            <p:tav tm="100000">
                                              <p:val>
                                                <p:strVal val="#ppt_y"/>
                                              </p:val>
                                            </p:tav>
                                          </p:tavLst>
                                        </p:anim>
                                        <p:animEffect transition="in" filter="wipe(up)">
                                          <p:cBhvr>
                                            <p:cTn id="56" dur="500"/>
                                            <p:tgtEl>
                                              <p:spTgt spid="43"/>
                                            </p:tgtEl>
                                          </p:cBhvr>
                                        </p:animEffect>
                                      </p:childTnLst>
                                    </p:cTn>
                                  </p:par>
                                  <p:par>
                                    <p:cTn id="57" presetID="12" presetClass="entr" presetSubtype="4"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p:tgtEl>
                                              <p:spTgt spid="42"/>
                                            </p:tgtEl>
                                            <p:attrNameLst>
                                              <p:attrName>ppt_y</p:attrName>
                                            </p:attrNameLst>
                                          </p:cBhvr>
                                          <p:tavLst>
                                            <p:tav tm="0">
                                              <p:val>
                                                <p:strVal val="#ppt_y+#ppt_h*1.125000"/>
                                              </p:val>
                                            </p:tav>
                                            <p:tav tm="100000">
                                              <p:val>
                                                <p:strVal val="#ppt_y"/>
                                              </p:val>
                                            </p:tav>
                                          </p:tavLst>
                                        </p:anim>
                                        <p:animEffect transition="in" filter="wipe(up)">
                                          <p:cBhvr>
                                            <p:cTn id="60" dur="500"/>
                                            <p:tgtEl>
                                              <p:spTgt spid="42"/>
                                            </p:tgtEl>
                                          </p:cBhvr>
                                        </p:animEffect>
                                      </p:childTnLst>
                                    </p:cTn>
                                  </p:par>
                                  <p:par>
                                    <p:cTn id="61" presetID="12" presetClass="entr" presetSubtype="4"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p:tgtEl>
                                              <p:spTgt spid="45"/>
                                            </p:tgtEl>
                                            <p:attrNameLst>
                                              <p:attrName>ppt_y</p:attrName>
                                            </p:attrNameLst>
                                          </p:cBhvr>
                                          <p:tavLst>
                                            <p:tav tm="0">
                                              <p:val>
                                                <p:strVal val="#ppt_y+#ppt_h*1.125000"/>
                                              </p:val>
                                            </p:tav>
                                            <p:tav tm="100000">
                                              <p:val>
                                                <p:strVal val="#ppt_y"/>
                                              </p:val>
                                            </p:tav>
                                          </p:tavLst>
                                        </p:anim>
                                        <p:animEffect transition="in" filter="wipe(up)">
                                          <p:cBhvr>
                                            <p:cTn id="64" dur="500"/>
                                            <p:tgtEl>
                                              <p:spTgt spid="45"/>
                                            </p:tgtEl>
                                          </p:cBhvr>
                                        </p:animEffect>
                                      </p:childTnLst>
                                    </p:cTn>
                                  </p:par>
                                  <p:par>
                                    <p:cTn id="65" presetID="12" presetClass="entr" presetSubtype="4"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p:tgtEl>
                                              <p:spTgt spid="47"/>
                                            </p:tgtEl>
                                            <p:attrNameLst>
                                              <p:attrName>ppt_y</p:attrName>
                                            </p:attrNameLst>
                                          </p:cBhvr>
                                          <p:tavLst>
                                            <p:tav tm="0">
                                              <p:val>
                                                <p:strVal val="#ppt_y+#ppt_h*1.125000"/>
                                              </p:val>
                                            </p:tav>
                                            <p:tav tm="100000">
                                              <p:val>
                                                <p:strVal val="#ppt_y"/>
                                              </p:val>
                                            </p:tav>
                                          </p:tavLst>
                                        </p:anim>
                                        <p:animEffect transition="in" filter="wipe(up)">
                                          <p:cBhvr>
                                            <p:cTn id="68" dur="500"/>
                                            <p:tgtEl>
                                              <p:spTgt spid="47"/>
                                            </p:tgtEl>
                                          </p:cBhvr>
                                        </p:animEffect>
                                      </p:childTnLst>
                                    </p:cTn>
                                  </p:par>
                                  <p:par>
                                    <p:cTn id="69" presetID="12" presetClass="entr" presetSubtype="4"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p:tgtEl>
                                              <p:spTgt spid="46"/>
                                            </p:tgtEl>
                                            <p:attrNameLst>
                                              <p:attrName>ppt_y</p:attrName>
                                            </p:attrNameLst>
                                          </p:cBhvr>
                                          <p:tavLst>
                                            <p:tav tm="0">
                                              <p:val>
                                                <p:strVal val="#ppt_y+#ppt_h*1.125000"/>
                                              </p:val>
                                            </p:tav>
                                            <p:tav tm="100000">
                                              <p:val>
                                                <p:strVal val="#ppt_y"/>
                                              </p:val>
                                            </p:tav>
                                          </p:tavLst>
                                        </p:anim>
                                        <p:animEffect transition="in" filter="wipe(up)">
                                          <p:cBhvr>
                                            <p:cTn id="72" dur="500"/>
                                            <p:tgtEl>
                                              <p:spTgt spid="46"/>
                                            </p:tgtEl>
                                          </p:cBhvr>
                                        </p:animEffect>
                                      </p:childTnLst>
                                    </p:cTn>
                                  </p:par>
                                </p:childTnLst>
                              </p:cTn>
                            </p:par>
                            <p:par>
                              <p:cTn id="73" fill="hold">
                                <p:stCondLst>
                                  <p:cond delay="500"/>
                                </p:stCondLst>
                                <p:childTnLst>
                                  <p:par>
                                    <p:cTn id="74" presetID="2" presetClass="entr" presetSubtype="4" fill="hold" nodeType="afterEffect" p14:presetBounceEnd="72000">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14:bounceEnd="72000">
                                          <p:cBhvr additive="base">
                                            <p:cTn id="76" dur="1000" fill="hold"/>
                                            <p:tgtEl>
                                              <p:spTgt spid="2"/>
                                            </p:tgtEl>
                                            <p:attrNameLst>
                                              <p:attrName>ppt_x</p:attrName>
                                            </p:attrNameLst>
                                          </p:cBhvr>
                                          <p:tavLst>
                                            <p:tav tm="0">
                                              <p:val>
                                                <p:strVal val="#ppt_x"/>
                                              </p:val>
                                            </p:tav>
                                            <p:tav tm="100000">
                                              <p:val>
                                                <p:strVal val="#ppt_x"/>
                                              </p:val>
                                            </p:tav>
                                          </p:tavLst>
                                        </p:anim>
                                        <p:anim calcmode="lin" valueType="num" p14:bounceEnd="72000">
                                          <p:cBhvr additive="base">
                                            <p:cTn id="77"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15" name="Tieng-tinh-tinh-www_tiengdong_com.wav"/>
                                            </p:tgtEl>
                                          </p:cMediaNode>
                                        </p:audio>
                                      </p:subTnLst>
                                    </p:cTn>
                                  </p:par>
                                  <p:par>
                                    <p:cTn id="14" presetID="1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par>
                                    <p:cTn id="18" presetID="1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up)">
                                          <p:cBhvr>
                                            <p:cTn id="21" dur="500"/>
                                            <p:tgtEl>
                                              <p:spTgt spid="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p:tgtEl>
                                              <p:spTgt spid="34"/>
                                            </p:tgtEl>
                                            <p:attrNameLst>
                                              <p:attrName>ppt_y</p:attrName>
                                            </p:attrNameLst>
                                          </p:cBhvr>
                                          <p:tavLst>
                                            <p:tav tm="0">
                                              <p:val>
                                                <p:strVal val="#ppt_y+#ppt_h*1.125000"/>
                                              </p:val>
                                            </p:tav>
                                            <p:tav tm="100000">
                                              <p:val>
                                                <p:strVal val="#ppt_y"/>
                                              </p:val>
                                            </p:tav>
                                          </p:tavLst>
                                        </p:anim>
                                        <p:animEffect transition="in" filter="wipe(up)">
                                          <p:cBhvr>
                                            <p:cTn id="25" dur="500"/>
                                            <p:tgtEl>
                                              <p:spTgt spid="34"/>
                                            </p:tgtEl>
                                          </p:cBhvr>
                                        </p:animEffect>
                                      </p:childTnLst>
                                    </p:cTn>
                                  </p:par>
                                  <p:par>
                                    <p:cTn id="26" presetID="1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ppt_y</p:attrName>
                                            </p:attrNameLst>
                                          </p:cBhvr>
                                          <p:tavLst>
                                            <p:tav tm="0">
                                              <p:val>
                                                <p:strVal val="#ppt_y+#ppt_h*1.125000"/>
                                              </p:val>
                                            </p:tav>
                                            <p:tav tm="100000">
                                              <p:val>
                                                <p:strVal val="#ppt_y"/>
                                              </p:val>
                                            </p:tav>
                                          </p:tavLst>
                                        </p:anim>
                                        <p:animEffect transition="in" filter="wipe(up)">
                                          <p:cBhvr>
                                            <p:cTn id="29" dur="500"/>
                                            <p:tgtEl>
                                              <p:spTgt spid="38"/>
                                            </p:tgtEl>
                                          </p:cBhvr>
                                        </p:animEffect>
                                      </p:childTnLst>
                                    </p:cTn>
                                  </p:par>
                                  <p:par>
                                    <p:cTn id="30" presetID="12" presetClass="entr" presetSubtype="4"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up)">
                                          <p:cBhvr>
                                            <p:cTn id="33" dur="500"/>
                                            <p:tgtEl>
                                              <p:spTgt spid="36"/>
                                            </p:tgtEl>
                                          </p:cBhvr>
                                        </p:animEffect>
                                      </p:childTnLst>
                                    </p:cTn>
                                  </p:par>
                                  <p:par>
                                    <p:cTn id="34" presetID="12" presetClass="entr" presetSubtype="4"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p:tgtEl>
                                              <p:spTgt spid="37"/>
                                            </p:tgtEl>
                                            <p:attrNameLst>
                                              <p:attrName>ppt_y</p:attrName>
                                            </p:attrNameLst>
                                          </p:cBhvr>
                                          <p:tavLst>
                                            <p:tav tm="0">
                                              <p:val>
                                                <p:strVal val="#ppt_y+#ppt_h*1.125000"/>
                                              </p:val>
                                            </p:tav>
                                            <p:tav tm="100000">
                                              <p:val>
                                                <p:strVal val="#ppt_y"/>
                                              </p:val>
                                            </p:tav>
                                          </p:tavLst>
                                        </p:anim>
                                        <p:animEffect transition="in" filter="wipe(up)">
                                          <p:cBhvr>
                                            <p:cTn id="37" dur="500"/>
                                            <p:tgtEl>
                                              <p:spTgt spid="3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ppt_y</p:attrName>
                                            </p:attrNameLst>
                                          </p:cBhvr>
                                          <p:tavLst>
                                            <p:tav tm="0">
                                              <p:val>
                                                <p:strVal val="#ppt_y+#ppt_h*1.125000"/>
                                              </p:val>
                                            </p:tav>
                                            <p:tav tm="100000">
                                              <p:val>
                                                <p:strVal val="#ppt_y"/>
                                              </p:val>
                                            </p:tav>
                                          </p:tavLst>
                                        </p:anim>
                                        <p:animEffect transition="in" filter="wipe(up)">
                                          <p:cBhvr>
                                            <p:cTn id="41" dur="500"/>
                                            <p:tgtEl>
                                              <p:spTgt spid="35"/>
                                            </p:tgtEl>
                                          </p:cBhvr>
                                        </p:animEffect>
                                      </p:childTnLst>
                                    </p:cTn>
                                  </p:par>
                                  <p:par>
                                    <p:cTn id="42" presetID="1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par>
                                    <p:cTn id="46" presetID="12" presetClass="entr" presetSubtype="4"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p:tgtEl>
                                              <p:spTgt spid="39"/>
                                            </p:tgtEl>
                                            <p:attrNameLst>
                                              <p:attrName>ppt_y</p:attrName>
                                            </p:attrNameLst>
                                          </p:cBhvr>
                                          <p:tavLst>
                                            <p:tav tm="0">
                                              <p:val>
                                                <p:strVal val="#ppt_y+#ppt_h*1.125000"/>
                                              </p:val>
                                            </p:tav>
                                            <p:tav tm="100000">
                                              <p:val>
                                                <p:strVal val="#ppt_y"/>
                                              </p:val>
                                            </p:tav>
                                          </p:tavLst>
                                        </p:anim>
                                        <p:animEffect transition="in" filter="wipe(up)">
                                          <p:cBhvr>
                                            <p:cTn id="49" dur="500"/>
                                            <p:tgtEl>
                                              <p:spTgt spid="39"/>
                                            </p:tgtEl>
                                          </p:cBhvr>
                                        </p:animEffect>
                                      </p:childTnLst>
                                    </p:cTn>
                                  </p:par>
                                  <p:par>
                                    <p:cTn id="50" presetID="1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ppt_y</p:attrName>
                                            </p:attrNameLst>
                                          </p:cBhvr>
                                          <p:tavLst>
                                            <p:tav tm="0">
                                              <p:val>
                                                <p:strVal val="#ppt_y+#ppt_h*1.125000"/>
                                              </p:val>
                                            </p:tav>
                                            <p:tav tm="100000">
                                              <p:val>
                                                <p:strVal val="#ppt_y"/>
                                              </p:val>
                                            </p:tav>
                                          </p:tavLst>
                                        </p:anim>
                                        <p:animEffect transition="in" filter="wipe(up)">
                                          <p:cBhvr>
                                            <p:cTn id="53" dur="500"/>
                                            <p:tgtEl>
                                              <p:spTgt spid="40"/>
                                            </p:tgtEl>
                                          </p:cBhvr>
                                        </p:animEffect>
                                      </p:childTnLst>
                                    </p:cTn>
                                  </p:par>
                                  <p:par>
                                    <p:cTn id="54" presetID="12" presetClass="entr" presetSubtype="4"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p:tgtEl>
                                              <p:spTgt spid="44"/>
                                            </p:tgtEl>
                                            <p:attrNameLst>
                                              <p:attrName>ppt_y</p:attrName>
                                            </p:attrNameLst>
                                          </p:cBhvr>
                                          <p:tavLst>
                                            <p:tav tm="0">
                                              <p:val>
                                                <p:strVal val="#ppt_y+#ppt_h*1.125000"/>
                                              </p:val>
                                            </p:tav>
                                            <p:tav tm="100000">
                                              <p:val>
                                                <p:strVal val="#ppt_y"/>
                                              </p:val>
                                            </p:tav>
                                          </p:tavLst>
                                        </p:anim>
                                        <p:animEffect transition="in" filter="wipe(up)">
                                          <p:cBhvr>
                                            <p:cTn id="57" dur="500"/>
                                            <p:tgtEl>
                                              <p:spTgt spid="44"/>
                                            </p:tgtEl>
                                          </p:cBhvr>
                                        </p:animEffect>
                                      </p:childTnLst>
                                    </p:cTn>
                                  </p:par>
                                  <p:par>
                                    <p:cTn id="58" presetID="12" presetClass="entr" presetSubtype="4"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p:tgtEl>
                                              <p:spTgt spid="43"/>
                                            </p:tgtEl>
                                            <p:attrNameLst>
                                              <p:attrName>ppt_y</p:attrName>
                                            </p:attrNameLst>
                                          </p:cBhvr>
                                          <p:tavLst>
                                            <p:tav tm="0">
                                              <p:val>
                                                <p:strVal val="#ppt_y+#ppt_h*1.125000"/>
                                              </p:val>
                                            </p:tav>
                                            <p:tav tm="100000">
                                              <p:val>
                                                <p:strVal val="#ppt_y"/>
                                              </p:val>
                                            </p:tav>
                                          </p:tavLst>
                                        </p:anim>
                                        <p:animEffect transition="in" filter="wipe(up)">
                                          <p:cBhvr>
                                            <p:cTn id="61" dur="500"/>
                                            <p:tgtEl>
                                              <p:spTgt spid="43"/>
                                            </p:tgtEl>
                                          </p:cBhvr>
                                        </p:animEffect>
                                      </p:childTnLst>
                                    </p:cTn>
                                  </p:par>
                                  <p:par>
                                    <p:cTn id="62" presetID="12" presetClass="entr" presetSubtype="4"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p:tgtEl>
                                              <p:spTgt spid="42"/>
                                            </p:tgtEl>
                                            <p:attrNameLst>
                                              <p:attrName>ppt_y</p:attrName>
                                            </p:attrNameLst>
                                          </p:cBhvr>
                                          <p:tavLst>
                                            <p:tav tm="0">
                                              <p:val>
                                                <p:strVal val="#ppt_y+#ppt_h*1.125000"/>
                                              </p:val>
                                            </p:tav>
                                            <p:tav tm="100000">
                                              <p:val>
                                                <p:strVal val="#ppt_y"/>
                                              </p:val>
                                            </p:tav>
                                          </p:tavLst>
                                        </p:anim>
                                        <p:animEffect transition="in" filter="wipe(up)">
                                          <p:cBhvr>
                                            <p:cTn id="65" dur="500"/>
                                            <p:tgtEl>
                                              <p:spTgt spid="42"/>
                                            </p:tgtEl>
                                          </p:cBhvr>
                                        </p:animEffect>
                                      </p:childTnLst>
                                    </p:cTn>
                                  </p:par>
                                  <p:par>
                                    <p:cTn id="66" presetID="12" presetClass="entr" presetSubtype="4" fill="hold"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ppt_y</p:attrName>
                                            </p:attrNameLst>
                                          </p:cBhvr>
                                          <p:tavLst>
                                            <p:tav tm="0">
                                              <p:val>
                                                <p:strVal val="#ppt_y+#ppt_h*1.125000"/>
                                              </p:val>
                                            </p:tav>
                                            <p:tav tm="100000">
                                              <p:val>
                                                <p:strVal val="#ppt_y"/>
                                              </p:val>
                                            </p:tav>
                                          </p:tavLst>
                                        </p:anim>
                                        <p:animEffect transition="in" filter="wipe(up)">
                                          <p:cBhvr>
                                            <p:cTn id="69" dur="500"/>
                                            <p:tgtEl>
                                              <p:spTgt spid="45"/>
                                            </p:tgtEl>
                                          </p:cBhvr>
                                        </p:animEffect>
                                      </p:childTnLst>
                                    </p:cTn>
                                  </p:par>
                                  <p:par>
                                    <p:cTn id="70" presetID="12" presetClass="entr" presetSubtype="4"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p:tgtEl>
                                              <p:spTgt spid="47"/>
                                            </p:tgtEl>
                                            <p:attrNameLst>
                                              <p:attrName>ppt_y</p:attrName>
                                            </p:attrNameLst>
                                          </p:cBhvr>
                                          <p:tavLst>
                                            <p:tav tm="0">
                                              <p:val>
                                                <p:strVal val="#ppt_y+#ppt_h*1.125000"/>
                                              </p:val>
                                            </p:tav>
                                            <p:tav tm="100000">
                                              <p:val>
                                                <p:strVal val="#ppt_y"/>
                                              </p:val>
                                            </p:tav>
                                          </p:tavLst>
                                        </p:anim>
                                        <p:animEffect transition="in" filter="wipe(up)">
                                          <p:cBhvr>
                                            <p:cTn id="73" dur="500"/>
                                            <p:tgtEl>
                                              <p:spTgt spid="47"/>
                                            </p:tgtEl>
                                          </p:cBhvr>
                                        </p:animEffect>
                                      </p:childTnLst>
                                    </p:cTn>
                                  </p:par>
                                  <p:par>
                                    <p:cTn id="74" presetID="12" presetClass="entr" presetSubtype="4"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ppt_y</p:attrName>
                                            </p:attrNameLst>
                                          </p:cBhvr>
                                          <p:tavLst>
                                            <p:tav tm="0">
                                              <p:val>
                                                <p:strVal val="#ppt_y+#ppt_h*1.125000"/>
                                              </p:val>
                                            </p:tav>
                                            <p:tav tm="100000">
                                              <p:val>
                                                <p:strVal val="#ppt_y"/>
                                              </p:val>
                                            </p:tav>
                                          </p:tavLst>
                                        </p:anim>
                                        <p:animEffect transition="in" filter="wipe(up)">
                                          <p:cBhvr>
                                            <p:cTn id="77" dur="500"/>
                                            <p:tgtEl>
                                              <p:spTgt spid="46"/>
                                            </p:tgtEl>
                                          </p:cBhvr>
                                        </p:animEffect>
                                      </p:childTnLst>
                                    </p:cTn>
                                  </p:par>
                                </p:childTnLst>
                              </p:cTn>
                            </p:par>
                            <p:par>
                              <p:cTn id="78" fill="hold">
                                <p:stCondLst>
                                  <p:cond delay="1000"/>
                                </p:stCondLst>
                                <p:childTnLst>
                                  <p:par>
                                    <p:cTn id="79" presetID="2" presetClass="entr" presetSubtype="4"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1000" fill="hold"/>
                                            <p:tgtEl>
                                              <p:spTgt spid="2"/>
                                            </p:tgtEl>
                                            <p:attrNameLst>
                                              <p:attrName>ppt_x</p:attrName>
                                            </p:attrNameLst>
                                          </p:cBhvr>
                                          <p:tavLst>
                                            <p:tav tm="0">
                                              <p:val>
                                                <p:strVal val="#ppt_x"/>
                                              </p:val>
                                            </p:tav>
                                            <p:tav tm="100000">
                                              <p:val>
                                                <p:strVal val="#ppt_x"/>
                                              </p:val>
                                            </p:tav>
                                          </p:tavLst>
                                        </p:anim>
                                        <p:anim calcmode="lin" valueType="num">
                                          <p:cBhvr additive="base">
                                            <p:cTn id="8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4" grpId="0"/>
          <p:bldP spid="35" grpId="0"/>
          <p:bldP spid="5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 name="Hình ảnh 9" descr="Ảnh có chứa vòng tròn&#10;&#10;Mô tả được tạo tự động">
            <a:extLst>
              <a:ext uri="{FF2B5EF4-FFF2-40B4-BE49-F238E27FC236}">
                <a16:creationId xmlns:a16="http://schemas.microsoft.com/office/drawing/2014/main" id="{1756493F-6445-928F-3B5F-38A6DBD67BA2}"/>
              </a:ext>
            </a:extLst>
          </p:cNvPr>
          <p:cNvPicPr>
            <a:picLocks noChangeAspect="1"/>
          </p:cNvPicPr>
          <p:nvPr/>
        </p:nvPicPr>
        <p:blipFill>
          <a:blip r:embed="rId4"/>
          <a:stretch>
            <a:fillRect/>
          </a:stretch>
        </p:blipFill>
        <p:spPr>
          <a:xfrm>
            <a:off x="2208996" y="971837"/>
            <a:ext cx="7164772" cy="4652449"/>
          </a:xfrm>
          <a:prstGeom prst="rect">
            <a:avLst/>
          </a:prstGeom>
        </p:spPr>
      </p:pic>
      <p:pic>
        <p:nvPicPr>
          <p:cNvPr id="3" name="Picture 2" descr="Trẻ Em, Mầm Non, Đọc Sách, Học Tập, Cô Bé, Tải hình PNG 345 -  Free.Vector6.com">
            <a:extLst>
              <a:ext uri="{FF2B5EF4-FFF2-40B4-BE49-F238E27FC236}">
                <a16:creationId xmlns:a16="http://schemas.microsoft.com/office/drawing/2014/main" id="{B3A83BA0-7891-B405-4A17-7757F7280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6323" y="1502983"/>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052CC68-5B3E-6192-15BA-A815E3C57315}"/>
              </a:ext>
            </a:extLst>
          </p:cNvPr>
          <p:cNvPicPr>
            <a:picLocks noChangeAspect="1"/>
          </p:cNvPicPr>
          <p:nvPr/>
        </p:nvPicPr>
        <p:blipFill>
          <a:blip r:embed="rId6"/>
          <a:stretch>
            <a:fillRect/>
          </a:stretch>
        </p:blipFill>
        <p:spPr>
          <a:xfrm>
            <a:off x="1868942" y="1109834"/>
            <a:ext cx="7504826" cy="3755461"/>
          </a:xfrm>
          <a:prstGeom prst="rect">
            <a:avLst/>
          </a:prstGeom>
        </p:spPr>
      </p:pic>
    </p:spTree>
    <p:extLst>
      <p:ext uri="{BB962C8B-B14F-4D97-AF65-F5344CB8AC3E}">
        <p14:creationId xmlns:p14="http://schemas.microsoft.com/office/powerpoint/2010/main" val="2405792261"/>
      </p:ext>
    </p:extLst>
  </p:cSld>
  <p:clrMapOvr>
    <a:masterClrMapping/>
  </p:clrMapOvr>
  <p:transition>
    <p:fade/>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806308C0-C300-DA51-130C-25C61535A338}"/>
              </a:ext>
            </a:extLst>
          </p:cNvPr>
          <p:cNvSpPr/>
          <p:nvPr/>
        </p:nvSpPr>
        <p:spPr>
          <a:xfrm>
            <a:off x="247650" y="172464"/>
            <a:ext cx="11620091" cy="960164"/>
          </a:xfrm>
          <a:prstGeom prst="roundRect">
            <a:avLst/>
          </a:prstGeom>
          <a:ln w="76200">
            <a:prstDash val="lgDashDot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Rounded Corners 2">
            <a:extLst>
              <a:ext uri="{FF2B5EF4-FFF2-40B4-BE49-F238E27FC236}">
                <a16:creationId xmlns:a16="http://schemas.microsoft.com/office/drawing/2014/main" id="{190D1C5A-98AE-6F10-E120-6133543DF430}"/>
              </a:ext>
            </a:extLst>
          </p:cNvPr>
          <p:cNvSpPr/>
          <p:nvPr/>
        </p:nvSpPr>
        <p:spPr>
          <a:xfrm>
            <a:off x="429921" y="1305092"/>
            <a:ext cx="11620091" cy="5033715"/>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Picture 4" descr="Number 0 to 9 with math symbols">
            <a:extLst>
              <a:ext uri="{FF2B5EF4-FFF2-40B4-BE49-F238E27FC236}">
                <a16:creationId xmlns:a16="http://schemas.microsoft.com/office/drawing/2014/main" id="{9E15C68F-DD78-F9AF-1397-2EA8856565D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79606" b="67929"/>
          <a:stretch/>
        </p:blipFill>
        <p:spPr bwMode="auto">
          <a:xfrm>
            <a:off x="-170705" y="0"/>
            <a:ext cx="989927" cy="920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0140BA7-9793-C567-7E88-B73715178661}"/>
              </a:ext>
            </a:extLst>
          </p:cNvPr>
          <p:cNvSpPr txBox="1"/>
          <p:nvPr/>
        </p:nvSpPr>
        <p:spPr>
          <a:xfrm>
            <a:off x="571911" y="334797"/>
            <a:ext cx="11620090" cy="646331"/>
          </a:xfrm>
          <a:prstGeom prst="rect">
            <a:avLst/>
          </a:prstGeom>
          <a:noFill/>
        </p:spPr>
        <p:txBody>
          <a:bodyPr wrap="square" rtlCol="0">
            <a:spAutoFit/>
          </a:bodyPr>
          <a:lstStyle/>
          <a:p>
            <a:pPr algn="just"/>
            <a:r>
              <a:rPr lang="vi-VN" sz="3600">
                <a:latin typeface="Calibri" panose="020F0502020204030204" pitchFamily="34" charset="0"/>
                <a:ea typeface="Calibri" panose="020F0502020204030204" pitchFamily="34" charset="0"/>
                <a:cs typeface="Calibri" panose="020F0502020204030204" pitchFamily="34" charset="0"/>
              </a:rPr>
              <a:t>Tìm trong hai khổ thơ đầu những dấu hiệu báo mùa thu đến.</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D21E2DC-CDF9-99A2-6533-6CBBCC566845}"/>
              </a:ext>
            </a:extLst>
          </p:cNvPr>
          <p:cNvPicPr>
            <a:picLocks noChangeAspect="1"/>
          </p:cNvPicPr>
          <p:nvPr/>
        </p:nvPicPr>
        <p:blipFill rotWithShape="1">
          <a:blip r:embed="rId4">
            <a:extLst>
              <a:ext uri="{28A0092B-C50C-407E-A947-70E740481C1C}">
                <a14:useLocalDpi xmlns:a14="http://schemas.microsoft.com/office/drawing/2010/main" val="0"/>
              </a:ext>
            </a:extLst>
          </a:blip>
          <a:srcRect t="35985"/>
          <a:stretch/>
        </p:blipFill>
        <p:spPr>
          <a:xfrm flipH="1">
            <a:off x="8346213" y="2849041"/>
            <a:ext cx="4988802" cy="3207724"/>
          </a:xfrm>
          <a:prstGeom prst="rect">
            <a:avLst/>
          </a:prstGeom>
        </p:spPr>
      </p:pic>
      <p:pic>
        <p:nvPicPr>
          <p:cNvPr id="6" name="Picture 5">
            <a:extLst>
              <a:ext uri="{FF2B5EF4-FFF2-40B4-BE49-F238E27FC236}">
                <a16:creationId xmlns:a16="http://schemas.microsoft.com/office/drawing/2014/main" id="{F432D2F9-E09E-C57F-3D0A-3E1CC6252444}"/>
              </a:ext>
            </a:extLst>
          </p:cNvPr>
          <p:cNvPicPr>
            <a:picLocks noChangeAspect="1"/>
          </p:cNvPicPr>
          <p:nvPr/>
        </p:nvPicPr>
        <p:blipFill rotWithShape="1">
          <a:blip r:embed="rId5">
            <a:extLst>
              <a:ext uri="{28A0092B-C50C-407E-A947-70E740481C1C}">
                <a14:useLocalDpi xmlns:a14="http://schemas.microsoft.com/office/drawing/2010/main" val="0"/>
              </a:ext>
            </a:extLst>
          </a:blip>
          <a:srcRect t="33387"/>
          <a:stretch/>
        </p:blipFill>
        <p:spPr>
          <a:xfrm>
            <a:off x="-742324" y="2849041"/>
            <a:ext cx="4588112" cy="3201358"/>
          </a:xfrm>
          <a:prstGeom prst="rect">
            <a:avLst/>
          </a:prstGeom>
        </p:spPr>
      </p:pic>
      <p:sp>
        <p:nvSpPr>
          <p:cNvPr id="2" name="Rectangle: Rounded Corners 1">
            <a:extLst>
              <a:ext uri="{FF2B5EF4-FFF2-40B4-BE49-F238E27FC236}">
                <a16:creationId xmlns:a16="http://schemas.microsoft.com/office/drawing/2014/main" id="{0C9BA176-FE3F-2B50-5824-A5E5054CEAEA}"/>
              </a:ext>
            </a:extLst>
          </p:cNvPr>
          <p:cNvSpPr/>
          <p:nvPr/>
        </p:nvSpPr>
        <p:spPr>
          <a:xfrm>
            <a:off x="3981450" y="1502334"/>
            <a:ext cx="5295900"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86716F1-E360-69A0-DFA1-3F38F46DEA64}"/>
              </a:ext>
            </a:extLst>
          </p:cNvPr>
          <p:cNvSpPr/>
          <p:nvPr/>
        </p:nvSpPr>
        <p:spPr>
          <a:xfrm>
            <a:off x="8249814" y="2931303"/>
            <a:ext cx="1732386"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8C13D76-FC9B-2CF1-D185-6D36F0593742}"/>
              </a:ext>
            </a:extLst>
          </p:cNvPr>
          <p:cNvSpPr/>
          <p:nvPr/>
        </p:nvSpPr>
        <p:spPr>
          <a:xfrm>
            <a:off x="3981450" y="3894654"/>
            <a:ext cx="4588112"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93E5219-0D48-4B19-FF0A-AA6DA125D3C7}"/>
              </a:ext>
            </a:extLst>
          </p:cNvPr>
          <p:cNvSpPr/>
          <p:nvPr/>
        </p:nvSpPr>
        <p:spPr>
          <a:xfrm>
            <a:off x="4623952" y="4449720"/>
            <a:ext cx="3262748"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965A153D-161F-C4EA-217E-034DAF8E97AF}"/>
              </a:ext>
            </a:extLst>
          </p:cNvPr>
          <p:cNvSpPr/>
          <p:nvPr/>
        </p:nvSpPr>
        <p:spPr>
          <a:xfrm>
            <a:off x="5402116" y="4960651"/>
            <a:ext cx="3262748"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8AFE1D4E-0807-6378-47D1-B6E53B21485B}"/>
              </a:ext>
            </a:extLst>
          </p:cNvPr>
          <p:cNvSpPr/>
          <p:nvPr/>
        </p:nvSpPr>
        <p:spPr>
          <a:xfrm>
            <a:off x="4694382" y="5493650"/>
            <a:ext cx="5287817" cy="55506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FDC1D0-FE43-7FC4-E6F0-06EA5F5B7678}"/>
              </a:ext>
            </a:extLst>
          </p:cNvPr>
          <p:cNvSpPr txBox="1"/>
          <p:nvPr/>
        </p:nvSpPr>
        <p:spPr>
          <a:xfrm>
            <a:off x="3174996" y="1502334"/>
            <a:ext cx="7207254" cy="4524315"/>
          </a:xfrm>
          <a:prstGeom prst="rect">
            <a:avLst/>
          </a:prstGeom>
          <a:noFill/>
        </p:spPr>
        <p:txBody>
          <a:bodyPr wrap="square" rtlCol="0">
            <a:spAutoFit/>
          </a:bodyPr>
          <a:lstStyle/>
          <a:p>
            <a:pPr lvl="0" algn="just"/>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Không còn tiếng cuốc gọi nhau </a:t>
            </a:r>
            <a:endParaRPr lang="en-US" sz="32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Ngỡ mùa hạ đã trốn đâu mất rồi</a:t>
            </a:r>
            <a:endParaRPr lang="en-US" sz="32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Bờ sông mẹ giặt áo tơi</a:t>
            </a:r>
            <a:endParaRPr lang="en-US" sz="32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Phơi lên đẫm một khoảng trời heo may.</a:t>
            </a:r>
            <a:endParaRPr lang="en-US" sz="32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endParaRPr lang="vi-VN" sz="32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Trầu già giấu nắng đầy cây</a:t>
            </a:r>
          </a:p>
          <a:p>
            <a:pPr lvl="0" algn="just"/>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Có bông cúc trắng như mây giữa trời</a:t>
            </a:r>
          </a:p>
          <a:p>
            <a:pPr lvl="0" algn="just"/>
            <a:r>
              <a:rPr lang="en-US" sz="32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Có con đường cỏ xanh tươi</a:t>
            </a:r>
          </a:p>
          <a:p>
            <a:pPr lvl="0" algn="just"/>
            <a:r>
              <a:rPr lang="vi-VN" sz="3200">
                <a:solidFill>
                  <a:prstClr val="black"/>
                </a:solidFill>
                <a:latin typeface="Calibri" panose="020F0502020204030204" pitchFamily="34" charset="0"/>
                <a:ea typeface="Calibri" panose="020F0502020204030204" pitchFamily="34" charset="0"/>
                <a:cs typeface="Calibri" panose="020F0502020204030204" pitchFamily="34" charset="0"/>
              </a:rPr>
              <a:t>Có dòng nước lặng chờ người qua sông.</a:t>
            </a:r>
            <a:endParaRPr lang="en-US" sz="320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12284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1" grpId="0" animBg="1"/>
      <p:bldP spid="12" grpId="0" animBg="1"/>
      <p:bldP spid="13"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Rectangle: Rounded Corners 7">
            <a:extLst>
              <a:ext uri="{FF2B5EF4-FFF2-40B4-BE49-F238E27FC236}">
                <a16:creationId xmlns:a16="http://schemas.microsoft.com/office/drawing/2014/main" id="{77CF1E6A-AFBE-B861-6BE6-232225493B73}"/>
              </a:ext>
            </a:extLst>
          </p:cNvPr>
          <p:cNvSpPr/>
          <p:nvPr/>
        </p:nvSpPr>
        <p:spPr>
          <a:xfrm>
            <a:off x="2948770" y="891764"/>
            <a:ext cx="6915150" cy="3675887"/>
          </a:xfrm>
          <a:custGeom>
            <a:avLst/>
            <a:gdLst>
              <a:gd name="connsiteX0" fmla="*/ 0 w 6915150"/>
              <a:gd name="connsiteY0" fmla="*/ 365493 h 3675887"/>
              <a:gd name="connsiteX1" fmla="*/ 365493 w 6915150"/>
              <a:gd name="connsiteY1" fmla="*/ 0 h 3675887"/>
              <a:gd name="connsiteX2" fmla="*/ 6549657 w 6915150"/>
              <a:gd name="connsiteY2" fmla="*/ 0 h 3675887"/>
              <a:gd name="connsiteX3" fmla="*/ 6915150 w 6915150"/>
              <a:gd name="connsiteY3" fmla="*/ 365493 h 3675887"/>
              <a:gd name="connsiteX4" fmla="*/ 6915150 w 6915150"/>
              <a:gd name="connsiteY4" fmla="*/ 3310394 h 3675887"/>
              <a:gd name="connsiteX5" fmla="*/ 6549657 w 6915150"/>
              <a:gd name="connsiteY5" fmla="*/ 3675887 h 3675887"/>
              <a:gd name="connsiteX6" fmla="*/ 365493 w 6915150"/>
              <a:gd name="connsiteY6" fmla="*/ 3675887 h 3675887"/>
              <a:gd name="connsiteX7" fmla="*/ 0 w 6915150"/>
              <a:gd name="connsiteY7" fmla="*/ 3310394 h 3675887"/>
              <a:gd name="connsiteX8" fmla="*/ 0 w 6915150"/>
              <a:gd name="connsiteY8" fmla="*/ 365493 h 367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675887" fill="none" extrusionOk="0">
                <a:moveTo>
                  <a:pt x="0" y="365493"/>
                </a:moveTo>
                <a:cubicBezTo>
                  <a:pt x="-4979" y="162832"/>
                  <a:pt x="190708" y="22139"/>
                  <a:pt x="365493" y="0"/>
                </a:cubicBezTo>
                <a:cubicBezTo>
                  <a:pt x="1418809" y="130954"/>
                  <a:pt x="5652919" y="43574"/>
                  <a:pt x="6549657" y="0"/>
                </a:cubicBezTo>
                <a:cubicBezTo>
                  <a:pt x="6753457" y="2995"/>
                  <a:pt x="6924787" y="175442"/>
                  <a:pt x="6915150" y="365493"/>
                </a:cubicBezTo>
                <a:cubicBezTo>
                  <a:pt x="6764711" y="1095660"/>
                  <a:pt x="7001029" y="2425760"/>
                  <a:pt x="6915150" y="3310394"/>
                </a:cubicBezTo>
                <a:cubicBezTo>
                  <a:pt x="6909268" y="3513216"/>
                  <a:pt x="6731649" y="3662181"/>
                  <a:pt x="6549657" y="3675887"/>
                </a:cubicBezTo>
                <a:cubicBezTo>
                  <a:pt x="4009981" y="3831084"/>
                  <a:pt x="2395335" y="3838907"/>
                  <a:pt x="365493" y="3675887"/>
                </a:cubicBezTo>
                <a:cubicBezTo>
                  <a:pt x="164377" y="3665878"/>
                  <a:pt x="-31314" y="3530534"/>
                  <a:pt x="0" y="3310394"/>
                </a:cubicBezTo>
                <a:cubicBezTo>
                  <a:pt x="64656" y="2395143"/>
                  <a:pt x="-17807" y="808252"/>
                  <a:pt x="0" y="365493"/>
                </a:cubicBezTo>
                <a:close/>
              </a:path>
              <a:path w="6915150" h="3675887" stroke="0" extrusionOk="0">
                <a:moveTo>
                  <a:pt x="0" y="365493"/>
                </a:moveTo>
                <a:cubicBezTo>
                  <a:pt x="-19220" y="151781"/>
                  <a:pt x="160638" y="1126"/>
                  <a:pt x="365493" y="0"/>
                </a:cubicBezTo>
                <a:cubicBezTo>
                  <a:pt x="1244822" y="132882"/>
                  <a:pt x="5870204" y="-84951"/>
                  <a:pt x="6549657" y="0"/>
                </a:cubicBezTo>
                <a:cubicBezTo>
                  <a:pt x="6737753" y="13438"/>
                  <a:pt x="6914153" y="169149"/>
                  <a:pt x="6915150" y="365493"/>
                </a:cubicBezTo>
                <a:cubicBezTo>
                  <a:pt x="6935337" y="1585999"/>
                  <a:pt x="7067630" y="1846593"/>
                  <a:pt x="6915150" y="3310394"/>
                </a:cubicBezTo>
                <a:cubicBezTo>
                  <a:pt x="6943286" y="3515588"/>
                  <a:pt x="6760309" y="3657785"/>
                  <a:pt x="6549657" y="3675887"/>
                </a:cubicBezTo>
                <a:cubicBezTo>
                  <a:pt x="4176134" y="3763526"/>
                  <a:pt x="1294716" y="3603208"/>
                  <a:pt x="365493" y="3675887"/>
                </a:cubicBezTo>
                <a:cubicBezTo>
                  <a:pt x="161948" y="3659775"/>
                  <a:pt x="-18682" y="3538212"/>
                  <a:pt x="0" y="3310394"/>
                </a:cubicBezTo>
                <a:cubicBezTo>
                  <a:pt x="-38581" y="1914748"/>
                  <a:pt x="63341" y="693541"/>
                  <a:pt x="0" y="365493"/>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pic>
        <p:nvPicPr>
          <p:cNvPr id="6" name="Picture 5">
            <a:extLst>
              <a:ext uri="{FF2B5EF4-FFF2-40B4-BE49-F238E27FC236}">
                <a16:creationId xmlns:a16="http://schemas.microsoft.com/office/drawing/2014/main" id="{89943397-0A7D-0028-BEF8-83C6B3596111}"/>
              </a:ext>
            </a:extLst>
          </p:cNvPr>
          <p:cNvPicPr>
            <a:picLocks noChangeAspect="1"/>
          </p:cNvPicPr>
          <p:nvPr/>
        </p:nvPicPr>
        <p:blipFill>
          <a:blip r:embed="rId3"/>
          <a:stretch>
            <a:fillRect/>
          </a:stretch>
        </p:blipFill>
        <p:spPr>
          <a:xfrm>
            <a:off x="9125792" y="3328587"/>
            <a:ext cx="1923208" cy="2433307"/>
          </a:xfrm>
          <a:prstGeom prst="rect">
            <a:avLst/>
          </a:prstGeom>
        </p:spPr>
      </p:pic>
      <p:sp>
        <p:nvSpPr>
          <p:cNvPr id="10" name="Title 1">
            <a:extLst>
              <a:ext uri="{FF2B5EF4-FFF2-40B4-BE49-F238E27FC236}">
                <a16:creationId xmlns:a16="http://schemas.microsoft.com/office/drawing/2014/main" id="{A1210806-BC55-54B6-B03D-8AAC46599A1F}"/>
              </a:ext>
            </a:extLst>
          </p:cNvPr>
          <p:cNvSpPr txBox="1">
            <a:spLocks/>
          </p:cNvSpPr>
          <p:nvPr/>
        </p:nvSpPr>
        <p:spPr>
          <a:xfrm>
            <a:off x="2267239" y="-222983"/>
            <a:ext cx="7921454"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vi-VN" sz="6600" b="1" dirty="0">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Ý chính của đoạn 1</a:t>
            </a:r>
            <a:endParaRPr lang="en-US" sz="66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sp>
        <p:nvSpPr>
          <p:cNvPr id="11" name="TextBox 10">
            <a:extLst>
              <a:ext uri="{FF2B5EF4-FFF2-40B4-BE49-F238E27FC236}">
                <a16:creationId xmlns:a16="http://schemas.microsoft.com/office/drawing/2014/main" id="{F5ADFEE5-2A7C-FC87-32ED-CCC84802304F}"/>
              </a:ext>
            </a:extLst>
          </p:cNvPr>
          <p:cNvSpPr txBox="1"/>
          <p:nvPr/>
        </p:nvSpPr>
        <p:spPr>
          <a:xfrm>
            <a:off x="3286124" y="1424853"/>
            <a:ext cx="6267451" cy="2123658"/>
          </a:xfrm>
          <a:prstGeom prst="rect">
            <a:avLst/>
          </a:prstGeom>
          <a:noFill/>
        </p:spPr>
        <p:txBody>
          <a:bodyPr wrap="square" rtlCol="0">
            <a:spAutoFit/>
          </a:bodyPr>
          <a:lstStyle/>
          <a:p>
            <a:pPr algn="ctr"/>
            <a:r>
              <a:rPr lang="vi-VN" sz="6600">
                <a:solidFill>
                  <a:srgbClr val="FF0000"/>
                </a:solidFill>
                <a:latin typeface="Calibri" panose="020F0502020204030204" pitchFamily="34" charset="0"/>
                <a:ea typeface="Calibri" panose="020F0502020204030204" pitchFamily="34" charset="0"/>
                <a:cs typeface="Calibri" panose="020F0502020204030204" pitchFamily="34" charset="0"/>
              </a:rPr>
              <a:t>Những </a:t>
            </a:r>
            <a:r>
              <a:rPr lang="en-US" sz="6600">
                <a:solidFill>
                  <a:srgbClr val="FF0000"/>
                </a:solidFill>
                <a:latin typeface="Calibri" panose="020F0502020204030204" pitchFamily="34" charset="0"/>
                <a:ea typeface="Calibri" panose="020F0502020204030204" pitchFamily="34" charset="0"/>
                <a:cs typeface="Calibri" panose="020F0502020204030204" pitchFamily="34" charset="0"/>
              </a:rPr>
              <a:t>dấu hiệu báo mùa thu đến</a:t>
            </a:r>
            <a:endParaRPr lang="en-US" sz="66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Trẻ Em, Mầm Non, Đọc Sách, Học Tập, Cô Bé, Tải hình PNG 345 -  Free.Vector6.com">
            <a:extLst>
              <a:ext uri="{FF2B5EF4-FFF2-40B4-BE49-F238E27FC236}">
                <a16:creationId xmlns:a16="http://schemas.microsoft.com/office/drawing/2014/main" id="{826A5E7F-B77C-A883-2A76-BA5393B525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1424853"/>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613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548D06D5-DAFF-0701-51D5-37D2EAFE2356}"/>
              </a:ext>
            </a:extLst>
          </p:cNvPr>
          <p:cNvSpPr/>
          <p:nvPr/>
        </p:nvSpPr>
        <p:spPr>
          <a:xfrm>
            <a:off x="1765110" y="172463"/>
            <a:ext cx="9030269" cy="1759815"/>
          </a:xfrm>
          <a:prstGeom prst="roundRect">
            <a:avLst/>
          </a:prstGeom>
          <a:ln w="76200">
            <a:prstDash val="lgDashDot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Rounded Corners 2">
            <a:extLst>
              <a:ext uri="{FF2B5EF4-FFF2-40B4-BE49-F238E27FC236}">
                <a16:creationId xmlns:a16="http://schemas.microsoft.com/office/drawing/2014/main" id="{15AFA14B-3F39-DE06-CF27-15B2DD90AC0E}"/>
              </a:ext>
            </a:extLst>
          </p:cNvPr>
          <p:cNvSpPr/>
          <p:nvPr/>
        </p:nvSpPr>
        <p:spPr>
          <a:xfrm>
            <a:off x="542441" y="3047016"/>
            <a:ext cx="11189776" cy="270908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70140BA7-9793-C567-7E88-B73715178661}"/>
              </a:ext>
            </a:extLst>
          </p:cNvPr>
          <p:cNvSpPr txBox="1"/>
          <p:nvPr/>
        </p:nvSpPr>
        <p:spPr>
          <a:xfrm>
            <a:off x="2606723" y="334797"/>
            <a:ext cx="8188656" cy="1323439"/>
          </a:xfrm>
          <a:prstGeom prst="rect">
            <a:avLst/>
          </a:prstGeom>
          <a:noFill/>
        </p:spPr>
        <p:txBody>
          <a:bodyPr wrap="square" rtlCol="0">
            <a:spAutoFit/>
          </a:bodyPr>
          <a:lstStyle/>
          <a:p>
            <a:pPr algn="just"/>
            <a:r>
              <a:rPr lang="vi-VN" sz="4000">
                <a:latin typeface="Calibri" panose="020F0502020204030204" pitchFamily="34" charset="0"/>
                <a:ea typeface="Calibri" panose="020F0502020204030204" pitchFamily="34" charset="0"/>
                <a:cs typeface="Calibri" panose="020F0502020204030204" pitchFamily="34" charset="0"/>
              </a:rPr>
              <a:t>Theo em, vì sao “mùa đơm hạt thóc trên đồng” được gọi là “mùa vui”?</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pic>
        <p:nvPicPr>
          <p:cNvPr id="9" name="Picture 4" descr="Number 0 to 9 with math symbols">
            <a:extLst>
              <a:ext uri="{FF2B5EF4-FFF2-40B4-BE49-F238E27FC236}">
                <a16:creationId xmlns:a16="http://schemas.microsoft.com/office/drawing/2014/main" id="{0E07BDDA-7F3A-BA3C-0A1F-DBC425FFD0E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819" t="-664" r="59787" b="68593"/>
          <a:stretch/>
        </p:blipFill>
        <p:spPr bwMode="auto">
          <a:xfrm>
            <a:off x="1765110" y="116610"/>
            <a:ext cx="989927" cy="9201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362C3F8-43FA-50DB-DD9D-7185064AF739}"/>
              </a:ext>
            </a:extLst>
          </p:cNvPr>
          <p:cNvSpPr txBox="1"/>
          <p:nvPr/>
        </p:nvSpPr>
        <p:spPr>
          <a:xfrm>
            <a:off x="2862122" y="3138054"/>
            <a:ext cx="6550414" cy="2400657"/>
          </a:xfrm>
          <a:prstGeom prst="rect">
            <a:avLst/>
          </a:prstGeom>
          <a:noFill/>
        </p:spPr>
        <p:txBody>
          <a:bodyPr wrap="square" rtlCol="0">
            <a:spAutoFit/>
          </a:bodyPr>
          <a:lstStyle/>
          <a:p>
            <a:pPr algn="just">
              <a:lnSpc>
                <a:spcPts val="4500"/>
              </a:lnSpc>
            </a:pPr>
            <a:r>
              <a:rPr lang="vi-VN" sz="4000">
                <a:latin typeface="Calibri" panose="020F0502020204030204" pitchFamily="34" charset="0"/>
                <a:ea typeface="Calibri" panose="020F0502020204030204" pitchFamily="34" charset="0"/>
                <a:cs typeface="Calibri" panose="020F0502020204030204" pitchFamily="34" charset="0"/>
              </a:rPr>
              <a:t>“Mùa đơm hạt thóc trên đồng” được gọi là "mùa vui” vì đó là mùa lúa, mùa lao động của mẹ</a:t>
            </a:r>
            <a:r>
              <a:rPr lang="en-US" sz="4000">
                <a:latin typeface="Calibri" panose="020F0502020204030204" pitchFamily="34" charset="0"/>
                <a:ea typeface="Calibri" panose="020F0502020204030204" pitchFamily="34" charset="0"/>
                <a:cs typeface="Calibri" panose="020F0502020204030204" pitchFamily="34" charset="0"/>
              </a:rPr>
              <a:t>.</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CC62515-993B-F1BB-4097-D1564422B7C6}"/>
              </a:ext>
            </a:extLst>
          </p:cNvPr>
          <p:cNvPicPr>
            <a:picLocks noChangeAspect="1"/>
          </p:cNvPicPr>
          <p:nvPr/>
        </p:nvPicPr>
        <p:blipFill rotWithShape="1">
          <a:blip r:embed="rId4">
            <a:extLst>
              <a:ext uri="{28A0092B-C50C-407E-A947-70E740481C1C}">
                <a14:useLocalDpi xmlns:a14="http://schemas.microsoft.com/office/drawing/2010/main" val="0"/>
              </a:ext>
            </a:extLst>
          </a:blip>
          <a:srcRect t="35985"/>
          <a:stretch/>
        </p:blipFill>
        <p:spPr>
          <a:xfrm flipH="1">
            <a:off x="8346213" y="2849041"/>
            <a:ext cx="4988802" cy="3207724"/>
          </a:xfrm>
          <a:prstGeom prst="rect">
            <a:avLst/>
          </a:prstGeom>
        </p:spPr>
      </p:pic>
      <p:pic>
        <p:nvPicPr>
          <p:cNvPr id="7" name="Picture 6">
            <a:extLst>
              <a:ext uri="{FF2B5EF4-FFF2-40B4-BE49-F238E27FC236}">
                <a16:creationId xmlns:a16="http://schemas.microsoft.com/office/drawing/2014/main" id="{AB93C3B0-4C51-76CA-AD0D-721322385084}"/>
              </a:ext>
            </a:extLst>
          </p:cNvPr>
          <p:cNvPicPr>
            <a:picLocks noChangeAspect="1"/>
          </p:cNvPicPr>
          <p:nvPr/>
        </p:nvPicPr>
        <p:blipFill rotWithShape="1">
          <a:blip r:embed="rId5">
            <a:extLst>
              <a:ext uri="{28A0092B-C50C-407E-A947-70E740481C1C}">
                <a14:useLocalDpi xmlns:a14="http://schemas.microsoft.com/office/drawing/2010/main" val="0"/>
              </a:ext>
            </a:extLst>
          </a:blip>
          <a:srcRect t="33387"/>
          <a:stretch/>
        </p:blipFill>
        <p:spPr>
          <a:xfrm>
            <a:off x="-742324" y="2849041"/>
            <a:ext cx="4588112" cy="3201358"/>
          </a:xfrm>
          <a:prstGeom prst="rect">
            <a:avLst/>
          </a:prstGeom>
        </p:spPr>
      </p:pic>
    </p:spTree>
    <p:extLst>
      <p:ext uri="{BB962C8B-B14F-4D97-AF65-F5344CB8AC3E}">
        <p14:creationId xmlns:p14="http://schemas.microsoft.com/office/powerpoint/2010/main" val="1974643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430F67A3-8BA3-7FC9-25BD-C610151F45B9}"/>
              </a:ext>
            </a:extLst>
          </p:cNvPr>
          <p:cNvSpPr/>
          <p:nvPr/>
        </p:nvSpPr>
        <p:spPr>
          <a:xfrm>
            <a:off x="1765110" y="172463"/>
            <a:ext cx="9779190" cy="1759815"/>
          </a:xfrm>
          <a:prstGeom prst="roundRect">
            <a:avLst/>
          </a:prstGeom>
          <a:ln w="76200">
            <a:prstDash val="lgDashDot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Rounded Corners 2">
            <a:extLst>
              <a:ext uri="{FF2B5EF4-FFF2-40B4-BE49-F238E27FC236}">
                <a16:creationId xmlns:a16="http://schemas.microsoft.com/office/drawing/2014/main" id="{DAACE5A3-46E1-8CFC-C54A-DD29241161C0}"/>
              </a:ext>
            </a:extLst>
          </p:cNvPr>
          <p:cNvSpPr/>
          <p:nvPr/>
        </p:nvSpPr>
        <p:spPr>
          <a:xfrm>
            <a:off x="418454" y="2324100"/>
            <a:ext cx="11329261" cy="3698867"/>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70140BA7-9793-C567-7E88-B73715178661}"/>
              </a:ext>
            </a:extLst>
          </p:cNvPr>
          <p:cNvSpPr txBox="1"/>
          <p:nvPr/>
        </p:nvSpPr>
        <p:spPr>
          <a:xfrm>
            <a:off x="2606723" y="334797"/>
            <a:ext cx="8442277" cy="1323439"/>
          </a:xfrm>
          <a:prstGeom prst="rect">
            <a:avLst/>
          </a:prstGeom>
          <a:noFill/>
        </p:spPr>
        <p:txBody>
          <a:bodyPr wrap="square" rtlCol="0">
            <a:spAutoFit/>
          </a:bodyPr>
          <a:lstStyle/>
          <a:p>
            <a:pPr algn="just"/>
            <a:r>
              <a:rPr lang="vi-VN" sz="4000">
                <a:latin typeface="Calibri" panose="020F0502020204030204" pitchFamily="34" charset="0"/>
                <a:ea typeface="Calibri" panose="020F0502020204030204" pitchFamily="34" charset="0"/>
                <a:cs typeface="Calibri" panose="020F0502020204030204" pitchFamily="34" charset="0"/>
              </a:rPr>
              <a:t>Khi nhìn hạt gạo, nhành hoa, tác giả nghĩ về công lao của những ai?</a:t>
            </a:r>
            <a:r>
              <a:rPr lang="en-US" sz="4000">
                <a:latin typeface="Calibri" panose="020F0502020204030204" pitchFamily="34" charset="0"/>
                <a:ea typeface="Calibri" panose="020F0502020204030204" pitchFamily="34" charset="0"/>
                <a:cs typeface="Calibri" panose="020F0502020204030204" pitchFamily="34" charset="0"/>
              </a:rPr>
              <a:t> </a:t>
            </a:r>
            <a:r>
              <a:rPr lang="vi-VN" sz="4000">
                <a:latin typeface="Calibri" panose="020F0502020204030204" pitchFamily="34" charset="0"/>
                <a:ea typeface="Calibri" panose="020F0502020204030204" pitchFamily="34" charset="0"/>
                <a:cs typeface="Calibri" panose="020F0502020204030204" pitchFamily="34" charset="0"/>
              </a:rPr>
              <a:t>Vì sao?</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4" descr="Number 0 to 9 with math symbols">
            <a:extLst>
              <a:ext uri="{FF2B5EF4-FFF2-40B4-BE49-F238E27FC236}">
                <a16:creationId xmlns:a16="http://schemas.microsoft.com/office/drawing/2014/main" id="{FB9BF919-A8D6-8B91-A805-C2C527327F7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9638" t="-664" r="39968" b="68593"/>
          <a:stretch/>
        </p:blipFill>
        <p:spPr bwMode="auto">
          <a:xfrm>
            <a:off x="1765110" y="209911"/>
            <a:ext cx="989927" cy="9201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FB1BD40-69BE-9B4C-70D4-7FB0A694FDAC}"/>
              </a:ext>
            </a:extLst>
          </p:cNvPr>
          <p:cNvSpPr txBox="1"/>
          <p:nvPr/>
        </p:nvSpPr>
        <p:spPr>
          <a:xfrm>
            <a:off x="2882605" y="2415193"/>
            <a:ext cx="6985295" cy="3532442"/>
          </a:xfrm>
          <a:prstGeom prst="rect">
            <a:avLst/>
          </a:prstGeom>
          <a:noFill/>
        </p:spPr>
        <p:txBody>
          <a:bodyPr wrap="square" rtlCol="0">
            <a:spAutoFit/>
          </a:bodyPr>
          <a:lstStyle/>
          <a:p>
            <a:pPr algn="just">
              <a:lnSpc>
                <a:spcPts val="4500"/>
              </a:lnSpc>
            </a:pPr>
            <a:r>
              <a:rPr lang="vi-VN" sz="3600" b="1">
                <a:solidFill>
                  <a:srgbClr val="FF0000"/>
                </a:solidFill>
                <a:latin typeface="Calibri" panose="020F0502020204030204" pitchFamily="34" charset="0"/>
                <a:ea typeface="Calibri" panose="020F0502020204030204" pitchFamily="34" charset="0"/>
                <a:cs typeface="Calibri" panose="020F0502020204030204" pitchFamily="34" charset="0"/>
              </a:rPr>
              <a:t>Khi nhìn hạt gạo, nh</a:t>
            </a:r>
            <a:r>
              <a:rPr lang="en-US" sz="3600" b="1">
                <a:solidFill>
                  <a:srgbClr val="FF0000"/>
                </a:solidFill>
                <a:latin typeface="Calibri" panose="020F0502020204030204" pitchFamily="34" charset="0"/>
                <a:ea typeface="Calibri" panose="020F0502020204030204" pitchFamily="34" charset="0"/>
                <a:cs typeface="Calibri" panose="020F0502020204030204" pitchFamily="34" charset="0"/>
              </a:rPr>
              <a:t>à</a:t>
            </a:r>
            <a:r>
              <a:rPr lang="vi-VN" sz="3600" b="1">
                <a:solidFill>
                  <a:srgbClr val="FF0000"/>
                </a:solidFill>
                <a:latin typeface="Calibri" panose="020F0502020204030204" pitchFamily="34" charset="0"/>
                <a:ea typeface="Calibri" panose="020F0502020204030204" pitchFamily="34" charset="0"/>
                <a:cs typeface="Calibri" panose="020F0502020204030204" pitchFamily="34" charset="0"/>
              </a:rPr>
              <a:t>nh hoa, tác giả nghĩ về công lao của cha mẹ</a:t>
            </a:r>
            <a:r>
              <a:rPr lang="en-US" sz="3600" b="1">
                <a:solidFill>
                  <a:srgbClr val="FF0000"/>
                </a:solidFill>
                <a:latin typeface="Calibri" panose="020F0502020204030204" pitchFamily="34" charset="0"/>
                <a:ea typeface="Calibri" panose="020F0502020204030204" pitchFamily="34" charset="0"/>
                <a:cs typeface="Calibri" panose="020F0502020204030204" pitchFamily="34" charset="0"/>
              </a:rPr>
              <a:t>, của đất đai chan hoà</a:t>
            </a:r>
            <a:r>
              <a:rPr lang="vi-VN" sz="3600" b="1">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en-US" sz="3600" b="1">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lnSpc>
                <a:spcPts val="4500"/>
              </a:lnSpc>
            </a:pPr>
            <a:r>
              <a:rPr lang="vi-VN" sz="3600" b="1">
                <a:solidFill>
                  <a:srgbClr val="FF0000"/>
                </a:solidFill>
                <a:latin typeface="Calibri" panose="020F0502020204030204" pitchFamily="34" charset="0"/>
                <a:ea typeface="Calibri" panose="020F0502020204030204" pitchFamily="34" charset="0"/>
                <a:cs typeface="Calibri" panose="020F0502020204030204" pitchFamily="34" charset="0"/>
              </a:rPr>
              <a:t>Vì chính cha mẹ là người tảo tần để làm nên hạt gạo, chính cha mẹ là người trồng cây để có nhành hoa</a:t>
            </a:r>
            <a:r>
              <a:rPr lang="en-US" sz="3600" b="1">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vi-VN" sz="36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5AA3419-61BF-730C-CFA8-B6092EDC6A5E}"/>
              </a:ext>
            </a:extLst>
          </p:cNvPr>
          <p:cNvPicPr>
            <a:picLocks noChangeAspect="1"/>
          </p:cNvPicPr>
          <p:nvPr/>
        </p:nvPicPr>
        <p:blipFill rotWithShape="1">
          <a:blip r:embed="rId4">
            <a:extLst>
              <a:ext uri="{28A0092B-C50C-407E-A947-70E740481C1C}">
                <a14:useLocalDpi xmlns:a14="http://schemas.microsoft.com/office/drawing/2010/main" val="0"/>
              </a:ext>
            </a:extLst>
          </a:blip>
          <a:srcRect t="35985"/>
          <a:stretch/>
        </p:blipFill>
        <p:spPr>
          <a:xfrm flipH="1">
            <a:off x="8346213" y="2849041"/>
            <a:ext cx="4988802" cy="3207724"/>
          </a:xfrm>
          <a:prstGeom prst="rect">
            <a:avLst/>
          </a:prstGeom>
        </p:spPr>
      </p:pic>
      <p:pic>
        <p:nvPicPr>
          <p:cNvPr id="13" name="Picture 12">
            <a:extLst>
              <a:ext uri="{FF2B5EF4-FFF2-40B4-BE49-F238E27FC236}">
                <a16:creationId xmlns:a16="http://schemas.microsoft.com/office/drawing/2014/main" id="{C74BCBF9-F30F-0F0C-C97D-57B1499731F8}"/>
              </a:ext>
            </a:extLst>
          </p:cNvPr>
          <p:cNvPicPr>
            <a:picLocks noChangeAspect="1"/>
          </p:cNvPicPr>
          <p:nvPr/>
        </p:nvPicPr>
        <p:blipFill rotWithShape="1">
          <a:blip r:embed="rId5">
            <a:extLst>
              <a:ext uri="{28A0092B-C50C-407E-A947-70E740481C1C}">
                <a14:useLocalDpi xmlns:a14="http://schemas.microsoft.com/office/drawing/2010/main" val="0"/>
              </a:ext>
            </a:extLst>
          </a:blip>
          <a:srcRect t="33387"/>
          <a:stretch/>
        </p:blipFill>
        <p:spPr>
          <a:xfrm>
            <a:off x="-742324" y="2849041"/>
            <a:ext cx="4588112" cy="3201358"/>
          </a:xfrm>
          <a:prstGeom prst="rect">
            <a:avLst/>
          </a:prstGeom>
        </p:spPr>
      </p:pic>
    </p:spTree>
    <p:extLst>
      <p:ext uri="{BB962C8B-B14F-4D97-AF65-F5344CB8AC3E}">
        <p14:creationId xmlns:p14="http://schemas.microsoft.com/office/powerpoint/2010/main" val="3666819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Rectangle: Rounded Corners 7">
            <a:extLst>
              <a:ext uri="{FF2B5EF4-FFF2-40B4-BE49-F238E27FC236}">
                <a16:creationId xmlns:a16="http://schemas.microsoft.com/office/drawing/2014/main" id="{77CF1E6A-AFBE-B861-6BE6-232225493B73}"/>
              </a:ext>
            </a:extLst>
          </p:cNvPr>
          <p:cNvSpPr/>
          <p:nvPr/>
        </p:nvSpPr>
        <p:spPr>
          <a:xfrm>
            <a:off x="2948770" y="891764"/>
            <a:ext cx="6915150" cy="3675887"/>
          </a:xfrm>
          <a:custGeom>
            <a:avLst/>
            <a:gdLst>
              <a:gd name="connsiteX0" fmla="*/ 0 w 6915150"/>
              <a:gd name="connsiteY0" fmla="*/ 365493 h 3675887"/>
              <a:gd name="connsiteX1" fmla="*/ 365493 w 6915150"/>
              <a:gd name="connsiteY1" fmla="*/ 0 h 3675887"/>
              <a:gd name="connsiteX2" fmla="*/ 6549657 w 6915150"/>
              <a:gd name="connsiteY2" fmla="*/ 0 h 3675887"/>
              <a:gd name="connsiteX3" fmla="*/ 6915150 w 6915150"/>
              <a:gd name="connsiteY3" fmla="*/ 365493 h 3675887"/>
              <a:gd name="connsiteX4" fmla="*/ 6915150 w 6915150"/>
              <a:gd name="connsiteY4" fmla="*/ 3310394 h 3675887"/>
              <a:gd name="connsiteX5" fmla="*/ 6549657 w 6915150"/>
              <a:gd name="connsiteY5" fmla="*/ 3675887 h 3675887"/>
              <a:gd name="connsiteX6" fmla="*/ 365493 w 6915150"/>
              <a:gd name="connsiteY6" fmla="*/ 3675887 h 3675887"/>
              <a:gd name="connsiteX7" fmla="*/ 0 w 6915150"/>
              <a:gd name="connsiteY7" fmla="*/ 3310394 h 3675887"/>
              <a:gd name="connsiteX8" fmla="*/ 0 w 6915150"/>
              <a:gd name="connsiteY8" fmla="*/ 365493 h 367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675887" fill="none" extrusionOk="0">
                <a:moveTo>
                  <a:pt x="0" y="365493"/>
                </a:moveTo>
                <a:cubicBezTo>
                  <a:pt x="-4979" y="162832"/>
                  <a:pt x="190708" y="22139"/>
                  <a:pt x="365493" y="0"/>
                </a:cubicBezTo>
                <a:cubicBezTo>
                  <a:pt x="1418809" y="130954"/>
                  <a:pt x="5652919" y="43574"/>
                  <a:pt x="6549657" y="0"/>
                </a:cubicBezTo>
                <a:cubicBezTo>
                  <a:pt x="6753457" y="2995"/>
                  <a:pt x="6924787" y="175442"/>
                  <a:pt x="6915150" y="365493"/>
                </a:cubicBezTo>
                <a:cubicBezTo>
                  <a:pt x="6764711" y="1095660"/>
                  <a:pt x="7001029" y="2425760"/>
                  <a:pt x="6915150" y="3310394"/>
                </a:cubicBezTo>
                <a:cubicBezTo>
                  <a:pt x="6909268" y="3513216"/>
                  <a:pt x="6731649" y="3662181"/>
                  <a:pt x="6549657" y="3675887"/>
                </a:cubicBezTo>
                <a:cubicBezTo>
                  <a:pt x="4009981" y="3831084"/>
                  <a:pt x="2395335" y="3838907"/>
                  <a:pt x="365493" y="3675887"/>
                </a:cubicBezTo>
                <a:cubicBezTo>
                  <a:pt x="164377" y="3665878"/>
                  <a:pt x="-31314" y="3530534"/>
                  <a:pt x="0" y="3310394"/>
                </a:cubicBezTo>
                <a:cubicBezTo>
                  <a:pt x="64656" y="2395143"/>
                  <a:pt x="-17807" y="808252"/>
                  <a:pt x="0" y="365493"/>
                </a:cubicBezTo>
                <a:close/>
              </a:path>
              <a:path w="6915150" h="3675887" stroke="0" extrusionOk="0">
                <a:moveTo>
                  <a:pt x="0" y="365493"/>
                </a:moveTo>
                <a:cubicBezTo>
                  <a:pt x="-19220" y="151781"/>
                  <a:pt x="160638" y="1126"/>
                  <a:pt x="365493" y="0"/>
                </a:cubicBezTo>
                <a:cubicBezTo>
                  <a:pt x="1244822" y="132882"/>
                  <a:pt x="5870204" y="-84951"/>
                  <a:pt x="6549657" y="0"/>
                </a:cubicBezTo>
                <a:cubicBezTo>
                  <a:pt x="6737753" y="13438"/>
                  <a:pt x="6914153" y="169149"/>
                  <a:pt x="6915150" y="365493"/>
                </a:cubicBezTo>
                <a:cubicBezTo>
                  <a:pt x="6935337" y="1585999"/>
                  <a:pt x="7067630" y="1846593"/>
                  <a:pt x="6915150" y="3310394"/>
                </a:cubicBezTo>
                <a:cubicBezTo>
                  <a:pt x="6943286" y="3515588"/>
                  <a:pt x="6760309" y="3657785"/>
                  <a:pt x="6549657" y="3675887"/>
                </a:cubicBezTo>
                <a:cubicBezTo>
                  <a:pt x="4176134" y="3763526"/>
                  <a:pt x="1294716" y="3603208"/>
                  <a:pt x="365493" y="3675887"/>
                </a:cubicBezTo>
                <a:cubicBezTo>
                  <a:pt x="161948" y="3659775"/>
                  <a:pt x="-18682" y="3538212"/>
                  <a:pt x="0" y="3310394"/>
                </a:cubicBezTo>
                <a:cubicBezTo>
                  <a:pt x="-38581" y="1914748"/>
                  <a:pt x="63341" y="693541"/>
                  <a:pt x="0" y="365493"/>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89943397-0A7D-0028-BEF8-83C6B3596111}"/>
              </a:ext>
            </a:extLst>
          </p:cNvPr>
          <p:cNvPicPr>
            <a:picLocks noChangeAspect="1"/>
          </p:cNvPicPr>
          <p:nvPr/>
        </p:nvPicPr>
        <p:blipFill>
          <a:blip r:embed="rId3"/>
          <a:stretch>
            <a:fillRect/>
          </a:stretch>
        </p:blipFill>
        <p:spPr>
          <a:xfrm>
            <a:off x="9125792" y="3328587"/>
            <a:ext cx="1923208" cy="2433307"/>
          </a:xfrm>
          <a:prstGeom prst="rect">
            <a:avLst/>
          </a:prstGeom>
        </p:spPr>
      </p:pic>
      <p:sp>
        <p:nvSpPr>
          <p:cNvPr id="10" name="Title 1">
            <a:extLst>
              <a:ext uri="{FF2B5EF4-FFF2-40B4-BE49-F238E27FC236}">
                <a16:creationId xmlns:a16="http://schemas.microsoft.com/office/drawing/2014/main" id="{A1210806-BC55-54B6-B03D-8AAC46599A1F}"/>
              </a:ext>
            </a:extLst>
          </p:cNvPr>
          <p:cNvSpPr txBox="1">
            <a:spLocks/>
          </p:cNvSpPr>
          <p:nvPr/>
        </p:nvSpPr>
        <p:spPr>
          <a:xfrm>
            <a:off x="2267239" y="-222983"/>
            <a:ext cx="7921454"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vi-VN" sz="6600" b="1" i="0" u="none" strike="noStrike" kern="1200" cap="none" spc="0" normalizeH="0" baseline="0" noProof="0" dirty="0">
                <a:ln w="22225">
                  <a:solidFill>
                    <a:prstClr val="black">
                      <a:lumMod val="95000"/>
                      <a:lumOff val="5000"/>
                    </a:prst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effectLst/>
                <a:uLnTx/>
                <a:uFillTx/>
                <a:latin typeface="#9Slide05 SVNClementine" panose="020F0502020204030203" pitchFamily="34" charset="0"/>
                <a:ea typeface="+mj-ea"/>
                <a:cs typeface="+mj-cs"/>
              </a:rPr>
              <a:t>Ý chính của </a:t>
            </a:r>
            <a:r>
              <a:rPr kumimoji="0" lang="vi-VN" sz="6600" b="1" i="0" u="none" strike="noStrike" kern="1200" cap="none" spc="0" normalizeH="0" baseline="0" noProof="0">
                <a:ln w="22225">
                  <a:solidFill>
                    <a:prstClr val="black">
                      <a:lumMod val="95000"/>
                      <a:lumOff val="5000"/>
                    </a:prst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effectLst/>
                <a:uLnTx/>
                <a:uFillTx/>
                <a:latin typeface="#9Slide05 SVNClementine" panose="020F0502020204030203" pitchFamily="34" charset="0"/>
                <a:ea typeface="+mj-ea"/>
                <a:cs typeface="+mj-cs"/>
              </a:rPr>
              <a:t>đoạn </a:t>
            </a:r>
            <a:r>
              <a:rPr kumimoji="0" lang="en-US" sz="6600" b="1" i="0" u="none" strike="noStrike" kern="1200" cap="none" spc="0" normalizeH="0" baseline="0" noProof="0">
                <a:ln w="22225">
                  <a:solidFill>
                    <a:prstClr val="black">
                      <a:lumMod val="95000"/>
                      <a:lumOff val="5000"/>
                    </a:prst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effectLst/>
                <a:uLnTx/>
                <a:uFillTx/>
                <a:latin typeface="#9Slide05 SVNClementine" panose="020F0502020204030203" pitchFamily="34" charset="0"/>
                <a:ea typeface="+mj-ea"/>
                <a:cs typeface="+mj-cs"/>
              </a:rPr>
              <a:t>2</a:t>
            </a:r>
            <a:endParaRPr kumimoji="0" lang="en-US" sz="6600" b="1" i="0" u="none" strike="noStrike" kern="1200" cap="none" spc="0" normalizeH="0" baseline="0" noProof="0" dirty="0">
              <a:ln w="22225">
                <a:solidFill>
                  <a:prstClr val="black">
                    <a:lumMod val="95000"/>
                    <a:lumOff val="5000"/>
                  </a:prst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effectLst/>
              <a:uLnTx/>
              <a:uFillTx/>
              <a:latin typeface="#9Slide05 SVNClementine" panose="020F0502020204030203" pitchFamily="34" charset="0"/>
              <a:ea typeface="+mj-ea"/>
              <a:cs typeface="+mj-cs"/>
            </a:endParaRPr>
          </a:p>
        </p:txBody>
      </p:sp>
      <p:sp>
        <p:nvSpPr>
          <p:cNvPr id="11" name="TextBox 10">
            <a:extLst>
              <a:ext uri="{FF2B5EF4-FFF2-40B4-BE49-F238E27FC236}">
                <a16:creationId xmlns:a16="http://schemas.microsoft.com/office/drawing/2014/main" id="{F5ADFEE5-2A7C-FC87-32ED-CCC84802304F}"/>
              </a:ext>
            </a:extLst>
          </p:cNvPr>
          <p:cNvSpPr txBox="1"/>
          <p:nvPr/>
        </p:nvSpPr>
        <p:spPr>
          <a:xfrm>
            <a:off x="3286124" y="1424853"/>
            <a:ext cx="6267451"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Niềm</a:t>
            </a:r>
            <a:r>
              <a:rPr kumimoji="0" lang="en-US" sz="5400" b="0" i="0" u="none" strike="noStrike" kern="1200" cap="none" spc="0" normalizeH="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vui, sự gắn bó của nông dân với mùa màng, đất đai</a:t>
            </a:r>
            <a:endParaRPr kumimoji="0" lang="en-US" sz="54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Trẻ Em, Mầm Non, Đọc Sách, Học Tập, Cô Bé, Tải hình PNG 345 -  Free.Vector6.com">
            <a:extLst>
              <a:ext uri="{FF2B5EF4-FFF2-40B4-BE49-F238E27FC236}">
                <a16:creationId xmlns:a16="http://schemas.microsoft.com/office/drawing/2014/main" id="{2322E86B-19AA-DF06-36C2-F55C660F4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9368" y="1431414"/>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366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F1D75F8-A7CC-8279-1CF2-E2BA8805E342}"/>
              </a:ext>
            </a:extLst>
          </p:cNvPr>
          <p:cNvSpPr/>
          <p:nvPr/>
        </p:nvSpPr>
        <p:spPr>
          <a:xfrm>
            <a:off x="995485" y="174630"/>
            <a:ext cx="10254167" cy="2104950"/>
          </a:xfrm>
          <a:prstGeom prst="roundRect">
            <a:avLst/>
          </a:prstGeom>
          <a:ln w="76200">
            <a:prstDash val="lgDashDot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Rectangle: Rounded Corners 2">
            <a:extLst>
              <a:ext uri="{FF2B5EF4-FFF2-40B4-BE49-F238E27FC236}">
                <a16:creationId xmlns:a16="http://schemas.microsoft.com/office/drawing/2014/main" id="{D8F10504-C4AF-ABB8-A717-BB8B69710C93}"/>
              </a:ext>
            </a:extLst>
          </p:cNvPr>
          <p:cNvSpPr/>
          <p:nvPr/>
        </p:nvSpPr>
        <p:spPr>
          <a:xfrm>
            <a:off x="251742" y="2819953"/>
            <a:ext cx="11220773" cy="3521269"/>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70140BA7-9793-C567-7E88-B73715178661}"/>
              </a:ext>
            </a:extLst>
          </p:cNvPr>
          <p:cNvSpPr txBox="1"/>
          <p:nvPr/>
        </p:nvSpPr>
        <p:spPr>
          <a:xfrm>
            <a:off x="1985413" y="118777"/>
            <a:ext cx="8221174" cy="1938992"/>
          </a:xfrm>
          <a:prstGeom prst="rect">
            <a:avLst/>
          </a:prstGeom>
          <a:noFill/>
        </p:spPr>
        <p:txBody>
          <a:bodyPr wrap="square" rtlCol="0">
            <a:spAutoFit/>
          </a:bodyPr>
          <a:lstStyle/>
          <a:p>
            <a:pPr algn="just"/>
            <a:r>
              <a:rPr lang="vi-VN" sz="4000">
                <a:latin typeface="Calibri" panose="020F0502020204030204" pitchFamily="34" charset="0"/>
                <a:ea typeface="Calibri" panose="020F0502020204030204" pitchFamily="34" charset="0"/>
                <a:cs typeface="Calibri" panose="020F0502020204030204" pitchFamily="34" charset="0"/>
              </a:rPr>
              <a:t>“Con đường bước đến ngày mai” được nhắc đến ở khổ thơ cuối gợi cho em</a:t>
            </a:r>
            <a:r>
              <a:rPr lang="en-US" sz="4000">
                <a:latin typeface="Calibri" panose="020F0502020204030204" pitchFamily="34" charset="0"/>
                <a:ea typeface="Calibri" panose="020F0502020204030204" pitchFamily="34" charset="0"/>
                <a:cs typeface="Calibri" panose="020F0502020204030204" pitchFamily="34" charset="0"/>
              </a:rPr>
              <a:t> </a:t>
            </a:r>
            <a:r>
              <a:rPr lang="vi-VN" sz="4000">
                <a:latin typeface="Calibri" panose="020F0502020204030204" pitchFamily="34" charset="0"/>
                <a:ea typeface="Calibri" panose="020F0502020204030204" pitchFamily="34" charset="0"/>
                <a:cs typeface="Calibri" panose="020F0502020204030204" pitchFamily="34" charset="0"/>
              </a:rPr>
              <a:t>suy nghĩ gì?</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pic>
        <p:nvPicPr>
          <p:cNvPr id="9" name="Picture 4" descr="Number 0 to 9 with math symbols">
            <a:extLst>
              <a:ext uri="{FF2B5EF4-FFF2-40B4-BE49-F238E27FC236}">
                <a16:creationId xmlns:a16="http://schemas.microsoft.com/office/drawing/2014/main" id="{A0984D0E-DD6E-0707-B4E2-2BF4A599F4D9}"/>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8280" t="-1328" r="21326" b="69257"/>
          <a:stretch/>
        </p:blipFill>
        <p:spPr bwMode="auto">
          <a:xfrm>
            <a:off x="995485" y="118777"/>
            <a:ext cx="989927" cy="9201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6E52771-D8B7-531C-A1EE-EEBDA7C9053C}"/>
              </a:ext>
            </a:extLst>
          </p:cNvPr>
          <p:cNvSpPr txBox="1"/>
          <p:nvPr/>
        </p:nvSpPr>
        <p:spPr>
          <a:xfrm>
            <a:off x="719485" y="3391447"/>
            <a:ext cx="10405715" cy="2378280"/>
          </a:xfrm>
          <a:prstGeom prst="rect">
            <a:avLst/>
          </a:prstGeom>
          <a:noFill/>
        </p:spPr>
        <p:txBody>
          <a:bodyPr wrap="square" rtlCol="0">
            <a:spAutoFit/>
          </a:bodyPr>
          <a:lstStyle/>
          <a:p>
            <a:pPr algn="just">
              <a:lnSpc>
                <a:spcPts val="4500"/>
              </a:lnSpc>
            </a:pPr>
            <a:r>
              <a:rPr lang="vi-VN" sz="3600" b="1">
                <a:solidFill>
                  <a:srgbClr val="FF0000"/>
                </a:solidFill>
                <a:latin typeface="Calibri" panose="020F0502020204030204" pitchFamily="34" charset="0"/>
                <a:ea typeface="Calibri" panose="020F0502020204030204" pitchFamily="34" charset="0"/>
                <a:cs typeface="Calibri" panose="020F0502020204030204" pitchFamily="34" charset="0"/>
              </a:rPr>
              <a:t>"Con đường bước đến ngày mai” được nhắc đến ở khổ thơ cuối gợi cho em suy nghĩ về con đường tương lai của tác giả, con đường trên trang sách để tác giả bước đến một tương lai tươi sáng hơn.</a:t>
            </a:r>
            <a:endParaRPr lang="vi-VN" sz="36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7755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Rectangle: Rounded Corners 7">
            <a:extLst>
              <a:ext uri="{FF2B5EF4-FFF2-40B4-BE49-F238E27FC236}">
                <a16:creationId xmlns:a16="http://schemas.microsoft.com/office/drawing/2014/main" id="{77CF1E6A-AFBE-B861-6BE6-232225493B73}"/>
              </a:ext>
            </a:extLst>
          </p:cNvPr>
          <p:cNvSpPr/>
          <p:nvPr/>
        </p:nvSpPr>
        <p:spPr>
          <a:xfrm>
            <a:off x="2328079" y="891764"/>
            <a:ext cx="8077161" cy="3675887"/>
          </a:xfrm>
          <a:custGeom>
            <a:avLst/>
            <a:gdLst>
              <a:gd name="connsiteX0" fmla="*/ 0 w 8077161"/>
              <a:gd name="connsiteY0" fmla="*/ 365493 h 3675887"/>
              <a:gd name="connsiteX1" fmla="*/ 365493 w 8077161"/>
              <a:gd name="connsiteY1" fmla="*/ 0 h 3675887"/>
              <a:gd name="connsiteX2" fmla="*/ 7711668 w 8077161"/>
              <a:gd name="connsiteY2" fmla="*/ 0 h 3675887"/>
              <a:gd name="connsiteX3" fmla="*/ 8077161 w 8077161"/>
              <a:gd name="connsiteY3" fmla="*/ 365493 h 3675887"/>
              <a:gd name="connsiteX4" fmla="*/ 8077161 w 8077161"/>
              <a:gd name="connsiteY4" fmla="*/ 3310394 h 3675887"/>
              <a:gd name="connsiteX5" fmla="*/ 7711668 w 8077161"/>
              <a:gd name="connsiteY5" fmla="*/ 3675887 h 3675887"/>
              <a:gd name="connsiteX6" fmla="*/ 365493 w 8077161"/>
              <a:gd name="connsiteY6" fmla="*/ 3675887 h 3675887"/>
              <a:gd name="connsiteX7" fmla="*/ 0 w 8077161"/>
              <a:gd name="connsiteY7" fmla="*/ 3310394 h 3675887"/>
              <a:gd name="connsiteX8" fmla="*/ 0 w 8077161"/>
              <a:gd name="connsiteY8" fmla="*/ 365493 h 367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7161" h="3675887" fill="none" extrusionOk="0">
                <a:moveTo>
                  <a:pt x="0" y="365493"/>
                </a:moveTo>
                <a:cubicBezTo>
                  <a:pt x="-4979" y="162832"/>
                  <a:pt x="190708" y="22139"/>
                  <a:pt x="365493" y="0"/>
                </a:cubicBezTo>
                <a:cubicBezTo>
                  <a:pt x="3879460" y="130954"/>
                  <a:pt x="5379165" y="43574"/>
                  <a:pt x="7711668" y="0"/>
                </a:cubicBezTo>
                <a:cubicBezTo>
                  <a:pt x="7915468" y="2995"/>
                  <a:pt x="8086798" y="175442"/>
                  <a:pt x="8077161" y="365493"/>
                </a:cubicBezTo>
                <a:cubicBezTo>
                  <a:pt x="7926722" y="1095660"/>
                  <a:pt x="8163040" y="2425760"/>
                  <a:pt x="8077161" y="3310394"/>
                </a:cubicBezTo>
                <a:cubicBezTo>
                  <a:pt x="8071279" y="3513216"/>
                  <a:pt x="7893660" y="3662181"/>
                  <a:pt x="7711668" y="3675887"/>
                </a:cubicBezTo>
                <a:cubicBezTo>
                  <a:pt x="4450351" y="3831084"/>
                  <a:pt x="1339312" y="3838907"/>
                  <a:pt x="365493" y="3675887"/>
                </a:cubicBezTo>
                <a:cubicBezTo>
                  <a:pt x="164377" y="3665878"/>
                  <a:pt x="-31314" y="3530534"/>
                  <a:pt x="0" y="3310394"/>
                </a:cubicBezTo>
                <a:cubicBezTo>
                  <a:pt x="64656" y="2395143"/>
                  <a:pt x="-17807" y="808252"/>
                  <a:pt x="0" y="365493"/>
                </a:cubicBezTo>
                <a:close/>
              </a:path>
              <a:path w="8077161" h="3675887" stroke="0" extrusionOk="0">
                <a:moveTo>
                  <a:pt x="0" y="365493"/>
                </a:moveTo>
                <a:cubicBezTo>
                  <a:pt x="-19220" y="151781"/>
                  <a:pt x="160638" y="1126"/>
                  <a:pt x="365493" y="0"/>
                </a:cubicBezTo>
                <a:cubicBezTo>
                  <a:pt x="2780421" y="132882"/>
                  <a:pt x="4907205" y="-84951"/>
                  <a:pt x="7711668" y="0"/>
                </a:cubicBezTo>
                <a:cubicBezTo>
                  <a:pt x="7899764" y="13438"/>
                  <a:pt x="8076164" y="169149"/>
                  <a:pt x="8077161" y="365493"/>
                </a:cubicBezTo>
                <a:cubicBezTo>
                  <a:pt x="8097348" y="1585999"/>
                  <a:pt x="8229641" y="1846593"/>
                  <a:pt x="8077161" y="3310394"/>
                </a:cubicBezTo>
                <a:cubicBezTo>
                  <a:pt x="8105297" y="3515588"/>
                  <a:pt x="7922320" y="3657785"/>
                  <a:pt x="7711668" y="3675887"/>
                </a:cubicBezTo>
                <a:cubicBezTo>
                  <a:pt x="4550770" y="3763526"/>
                  <a:pt x="1658038" y="3603208"/>
                  <a:pt x="365493" y="3675887"/>
                </a:cubicBezTo>
                <a:cubicBezTo>
                  <a:pt x="161948" y="3659775"/>
                  <a:pt x="-18682" y="3538212"/>
                  <a:pt x="0" y="3310394"/>
                </a:cubicBezTo>
                <a:cubicBezTo>
                  <a:pt x="-38581" y="1914748"/>
                  <a:pt x="63341" y="693541"/>
                  <a:pt x="0" y="365493"/>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pic>
        <p:nvPicPr>
          <p:cNvPr id="6" name="Picture 5">
            <a:extLst>
              <a:ext uri="{FF2B5EF4-FFF2-40B4-BE49-F238E27FC236}">
                <a16:creationId xmlns:a16="http://schemas.microsoft.com/office/drawing/2014/main" id="{89943397-0A7D-0028-BEF8-83C6B3596111}"/>
              </a:ext>
            </a:extLst>
          </p:cNvPr>
          <p:cNvPicPr>
            <a:picLocks noChangeAspect="1"/>
          </p:cNvPicPr>
          <p:nvPr/>
        </p:nvPicPr>
        <p:blipFill>
          <a:blip r:embed="rId3"/>
          <a:stretch>
            <a:fillRect/>
          </a:stretch>
        </p:blipFill>
        <p:spPr>
          <a:xfrm>
            <a:off x="9125792" y="3328587"/>
            <a:ext cx="1923208" cy="2433307"/>
          </a:xfrm>
          <a:prstGeom prst="rect">
            <a:avLst/>
          </a:prstGeom>
        </p:spPr>
      </p:pic>
      <p:sp>
        <p:nvSpPr>
          <p:cNvPr id="10" name="Title 1">
            <a:extLst>
              <a:ext uri="{FF2B5EF4-FFF2-40B4-BE49-F238E27FC236}">
                <a16:creationId xmlns:a16="http://schemas.microsoft.com/office/drawing/2014/main" id="{A1210806-BC55-54B6-B03D-8AAC46599A1F}"/>
              </a:ext>
            </a:extLst>
          </p:cNvPr>
          <p:cNvSpPr txBox="1">
            <a:spLocks/>
          </p:cNvSpPr>
          <p:nvPr/>
        </p:nvSpPr>
        <p:spPr>
          <a:xfrm>
            <a:off x="2267239" y="-222983"/>
            <a:ext cx="7921454"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vi-VN" sz="6600" b="1" dirty="0">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Ý chính của </a:t>
            </a:r>
            <a:r>
              <a:rPr lang="vi-VN" sz="6600" b="1">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đoạn </a:t>
            </a:r>
            <a:r>
              <a:rPr lang="en-US" sz="6600" b="1">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3</a:t>
            </a:r>
            <a:endParaRPr lang="en-US" sz="66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sp>
        <p:nvSpPr>
          <p:cNvPr id="11" name="TextBox 10">
            <a:extLst>
              <a:ext uri="{FF2B5EF4-FFF2-40B4-BE49-F238E27FC236}">
                <a16:creationId xmlns:a16="http://schemas.microsoft.com/office/drawing/2014/main" id="{F5ADFEE5-2A7C-FC87-32ED-CCC84802304F}"/>
              </a:ext>
            </a:extLst>
          </p:cNvPr>
          <p:cNvSpPr txBox="1"/>
          <p:nvPr/>
        </p:nvSpPr>
        <p:spPr>
          <a:xfrm>
            <a:off x="2770391" y="1569409"/>
            <a:ext cx="6915150" cy="2800767"/>
          </a:xfrm>
          <a:prstGeom prst="rect">
            <a:avLst/>
          </a:prstGeom>
          <a:noFill/>
        </p:spPr>
        <p:txBody>
          <a:bodyPr wrap="square" rtlCol="0">
            <a:spAutoFit/>
          </a:bodyPr>
          <a:lstStyle/>
          <a:p>
            <a:pPr algn="just"/>
            <a:r>
              <a:rPr lang="en-US" sz="4400">
                <a:latin typeface="Calibri" panose="020F0502020204030204" pitchFamily="34" charset="0"/>
                <a:ea typeface="Calibri" panose="020F0502020204030204" pitchFamily="34" charset="0"/>
                <a:cs typeface="Calibri" panose="020F0502020204030204" pitchFamily="34" charset="0"/>
              </a:rPr>
              <a:t>Con đường bước tới ngày mai của bạn nhỏ dệt từ trang sách, bóng mẹ, dáng cô và những năm tháng tuổi thơ</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Trẻ Em, Mầm Non, Đọc Sách, Học Tập, Cô Bé, Tải hình PNG 345 -  Free.Vector6.com">
            <a:extLst>
              <a:ext uri="{FF2B5EF4-FFF2-40B4-BE49-F238E27FC236}">
                <a16:creationId xmlns:a16="http://schemas.microsoft.com/office/drawing/2014/main" id="{2AAA6326-8C9B-BE04-FED7-F9EFAFCB65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1611414"/>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44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B66F06D-4BA6-77A8-E132-D13B0DDA5ECA}"/>
              </a:ext>
            </a:extLst>
          </p:cNvPr>
          <p:cNvSpPr/>
          <p:nvPr/>
        </p:nvSpPr>
        <p:spPr>
          <a:xfrm>
            <a:off x="2948770" y="1856096"/>
            <a:ext cx="6915150" cy="3111689"/>
          </a:xfrm>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66249" y="128459"/>
                  <a:pt x="197492" y="23425"/>
                  <a:pt x="371071" y="0"/>
                </a:cubicBezTo>
                <a:cubicBezTo>
                  <a:pt x="2270018" y="346760"/>
                  <a:pt x="4659518" y="645983"/>
                  <a:pt x="6544078" y="0"/>
                </a:cubicBezTo>
                <a:cubicBezTo>
                  <a:pt x="6777353" y="39274"/>
                  <a:pt x="6965139" y="195528"/>
                  <a:pt x="6915150" y="309395"/>
                </a:cubicBezTo>
                <a:cubicBezTo>
                  <a:pt x="6871808" y="794892"/>
                  <a:pt x="6982846" y="2379508"/>
                  <a:pt x="6915150" y="2802293"/>
                </a:cubicBezTo>
                <a:cubicBezTo>
                  <a:pt x="6867255" y="2980607"/>
                  <a:pt x="6716411" y="3089705"/>
                  <a:pt x="6544078" y="3111689"/>
                </a:cubicBezTo>
                <a:cubicBezTo>
                  <a:pt x="3329139" y="3181050"/>
                  <a:pt x="2604665" y="3062313"/>
                  <a:pt x="371071" y="3111689"/>
                </a:cubicBezTo>
                <a:cubicBezTo>
                  <a:pt x="170880" y="3051026"/>
                  <a:pt x="-43631" y="2997560"/>
                  <a:pt x="0" y="2802293"/>
                </a:cubicBezTo>
                <a:cubicBezTo>
                  <a:pt x="-6256" y="2591542"/>
                  <a:pt x="117007" y="932916"/>
                  <a:pt x="0" y="309395"/>
                </a:cubicBezTo>
                <a:close/>
              </a:path>
              <a:path w="6915150" h="3111689" stroke="0" extrusionOk="0">
                <a:moveTo>
                  <a:pt x="0" y="309395"/>
                </a:moveTo>
                <a:cubicBezTo>
                  <a:pt x="-17728" y="176997"/>
                  <a:pt x="170898" y="-6696"/>
                  <a:pt x="371071" y="0"/>
                </a:cubicBezTo>
                <a:cubicBezTo>
                  <a:pt x="2302200" y="407410"/>
                  <a:pt x="4066672" y="-10564"/>
                  <a:pt x="6544078" y="0"/>
                </a:cubicBezTo>
                <a:cubicBezTo>
                  <a:pt x="6762732" y="56218"/>
                  <a:pt x="6888953" y="171676"/>
                  <a:pt x="6915150" y="309395"/>
                </a:cubicBezTo>
                <a:cubicBezTo>
                  <a:pt x="6937942" y="544957"/>
                  <a:pt x="6920919" y="2492293"/>
                  <a:pt x="6915150" y="2802293"/>
                </a:cubicBezTo>
                <a:cubicBezTo>
                  <a:pt x="6952505" y="2990529"/>
                  <a:pt x="6743391" y="3135340"/>
                  <a:pt x="6544078" y="3111689"/>
                </a:cubicBezTo>
                <a:cubicBezTo>
                  <a:pt x="4153371" y="3441433"/>
                  <a:pt x="1428008" y="2897950"/>
                  <a:pt x="371071" y="3111689"/>
                </a:cubicBezTo>
                <a:cubicBezTo>
                  <a:pt x="192357" y="3113236"/>
                  <a:pt x="-5470" y="2941228"/>
                  <a:pt x="0" y="2802293"/>
                </a:cubicBezTo>
                <a:cubicBezTo>
                  <a:pt x="68863" y="1808365"/>
                  <a:pt x="-12485" y="1431970"/>
                  <a:pt x="0" y="309395"/>
                </a:cubicBezTo>
                <a:close/>
              </a:path>
              <a:path w="6915150" h="3111689" fill="none" stroke="0" extrusionOk="0">
                <a:moveTo>
                  <a:pt x="0" y="309395"/>
                </a:moveTo>
                <a:cubicBezTo>
                  <a:pt x="-36587" y="150672"/>
                  <a:pt x="158004" y="-20477"/>
                  <a:pt x="371071" y="0"/>
                </a:cubicBezTo>
                <a:cubicBezTo>
                  <a:pt x="2539643" y="-49205"/>
                  <a:pt x="4598958" y="-18173"/>
                  <a:pt x="6544078" y="0"/>
                </a:cubicBezTo>
                <a:cubicBezTo>
                  <a:pt x="6738906" y="15970"/>
                  <a:pt x="6952488" y="149773"/>
                  <a:pt x="6915150" y="309395"/>
                </a:cubicBezTo>
                <a:cubicBezTo>
                  <a:pt x="6761938" y="809047"/>
                  <a:pt x="7044482" y="2538566"/>
                  <a:pt x="6915150" y="2802293"/>
                </a:cubicBezTo>
                <a:cubicBezTo>
                  <a:pt x="6915143" y="2973158"/>
                  <a:pt x="6750916" y="3101945"/>
                  <a:pt x="6544078" y="3111689"/>
                </a:cubicBezTo>
                <a:cubicBezTo>
                  <a:pt x="3540946" y="3216084"/>
                  <a:pt x="2581610" y="3221927"/>
                  <a:pt x="371071" y="3111689"/>
                </a:cubicBezTo>
                <a:cubicBezTo>
                  <a:pt x="186251" y="3090872"/>
                  <a:pt x="-5346" y="3003984"/>
                  <a:pt x="0" y="2802293"/>
                </a:cubicBezTo>
                <a:cubicBezTo>
                  <a:pt x="99912" y="2550261"/>
                  <a:pt x="101563" y="938386"/>
                  <a:pt x="0" y="309395"/>
                </a:cubicBezTo>
                <a:close/>
              </a:path>
              <a:path w="6915150" h="3111689" fill="none" stroke="0" extrusionOk="0">
                <a:moveTo>
                  <a:pt x="0" y="309395"/>
                </a:moveTo>
                <a:cubicBezTo>
                  <a:pt x="-70063" y="115451"/>
                  <a:pt x="162746" y="31446"/>
                  <a:pt x="371071" y="0"/>
                </a:cubicBezTo>
                <a:cubicBezTo>
                  <a:pt x="2548516" y="359869"/>
                  <a:pt x="4505316" y="296546"/>
                  <a:pt x="6544078" y="0"/>
                </a:cubicBezTo>
                <a:cubicBezTo>
                  <a:pt x="6766370" y="41738"/>
                  <a:pt x="6944918" y="192073"/>
                  <a:pt x="6915150" y="309395"/>
                </a:cubicBezTo>
                <a:cubicBezTo>
                  <a:pt x="6787859" y="804396"/>
                  <a:pt x="6993302" y="2455547"/>
                  <a:pt x="6915150" y="2802293"/>
                </a:cubicBezTo>
                <a:cubicBezTo>
                  <a:pt x="6905705" y="2977313"/>
                  <a:pt x="6740483" y="3075056"/>
                  <a:pt x="6544078" y="3111689"/>
                </a:cubicBezTo>
                <a:cubicBezTo>
                  <a:pt x="3212833" y="3161701"/>
                  <a:pt x="2623451" y="3185865"/>
                  <a:pt x="371071" y="3111689"/>
                </a:cubicBezTo>
                <a:cubicBezTo>
                  <a:pt x="166346" y="3031311"/>
                  <a:pt x="-36114" y="3000264"/>
                  <a:pt x="0" y="2802293"/>
                </a:cubicBezTo>
                <a:cubicBezTo>
                  <a:pt x="100521" y="2556896"/>
                  <a:pt x="124158" y="909815"/>
                  <a:pt x="0" y="309395"/>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42835" y="132246"/>
                          <a:pt x="193285" y="19984"/>
                          <a:pt x="371071" y="0"/>
                        </a:cubicBezTo>
                        <a:cubicBezTo>
                          <a:pt x="2234400" y="293740"/>
                          <a:pt x="4625410" y="292727"/>
                          <a:pt x="6544078" y="0"/>
                        </a:cubicBezTo>
                        <a:cubicBezTo>
                          <a:pt x="6774070" y="34218"/>
                          <a:pt x="6948075" y="174625"/>
                          <a:pt x="6915150" y="309395"/>
                        </a:cubicBezTo>
                        <a:cubicBezTo>
                          <a:pt x="6832843" y="829008"/>
                          <a:pt x="6969135" y="2444000"/>
                          <a:pt x="6915150" y="2802293"/>
                        </a:cubicBezTo>
                        <a:cubicBezTo>
                          <a:pt x="6895029" y="2976046"/>
                          <a:pt x="6729108" y="3098466"/>
                          <a:pt x="6544078" y="3111689"/>
                        </a:cubicBezTo>
                        <a:cubicBezTo>
                          <a:pt x="3347864" y="3182379"/>
                          <a:pt x="2652062" y="3158928"/>
                          <a:pt x="371071" y="3111689"/>
                        </a:cubicBezTo>
                        <a:cubicBezTo>
                          <a:pt x="169860" y="3064817"/>
                          <a:pt x="-27312" y="2988031"/>
                          <a:pt x="0" y="2802293"/>
                        </a:cubicBezTo>
                        <a:cubicBezTo>
                          <a:pt x="33961" y="2519633"/>
                          <a:pt x="67627" y="896223"/>
                          <a:pt x="0" y="309395"/>
                        </a:cubicBezTo>
                        <a:close/>
                      </a:path>
                      <a:path w="6915150" h="3111689" stroke="0" extrusionOk="0">
                        <a:moveTo>
                          <a:pt x="0" y="309395"/>
                        </a:moveTo>
                        <a:cubicBezTo>
                          <a:pt x="-16572" y="149518"/>
                          <a:pt x="167747" y="-4827"/>
                          <a:pt x="371071" y="0"/>
                        </a:cubicBezTo>
                        <a:cubicBezTo>
                          <a:pt x="2449975" y="172810"/>
                          <a:pt x="4467281" y="-31925"/>
                          <a:pt x="6544078" y="0"/>
                        </a:cubicBezTo>
                        <a:cubicBezTo>
                          <a:pt x="6751264" y="33511"/>
                          <a:pt x="6893542" y="169256"/>
                          <a:pt x="6915150" y="309395"/>
                        </a:cubicBezTo>
                        <a:cubicBezTo>
                          <a:pt x="6932460" y="576307"/>
                          <a:pt x="6957086" y="2494340"/>
                          <a:pt x="6915150" y="2802293"/>
                        </a:cubicBezTo>
                        <a:cubicBezTo>
                          <a:pt x="6949678" y="2988095"/>
                          <a:pt x="6749206" y="3117780"/>
                          <a:pt x="6544078" y="3111689"/>
                        </a:cubicBezTo>
                        <a:cubicBezTo>
                          <a:pt x="4247881" y="3251706"/>
                          <a:pt x="1463223" y="2944675"/>
                          <a:pt x="371071" y="3111689"/>
                        </a:cubicBezTo>
                        <a:cubicBezTo>
                          <a:pt x="189044" y="3112198"/>
                          <a:pt x="-4149" y="2968644"/>
                          <a:pt x="0" y="2802293"/>
                        </a:cubicBezTo>
                        <a:cubicBezTo>
                          <a:pt x="30554" y="1784230"/>
                          <a:pt x="9489" y="1427148"/>
                          <a:pt x="0" y="309395"/>
                        </a:cubicBezTo>
                        <a:close/>
                      </a:path>
                      <a:path w="6915150" h="3111689" fill="none" stroke="0" extrusionOk="0">
                        <a:moveTo>
                          <a:pt x="0" y="309395"/>
                        </a:moveTo>
                        <a:cubicBezTo>
                          <a:pt x="-30431" y="131479"/>
                          <a:pt x="169579" y="15973"/>
                          <a:pt x="371071" y="0"/>
                        </a:cubicBezTo>
                        <a:cubicBezTo>
                          <a:pt x="2319010" y="116521"/>
                          <a:pt x="4575291" y="22918"/>
                          <a:pt x="6544078" y="0"/>
                        </a:cubicBezTo>
                        <a:cubicBezTo>
                          <a:pt x="6762825" y="25140"/>
                          <a:pt x="6934513" y="167448"/>
                          <a:pt x="6915150" y="309395"/>
                        </a:cubicBezTo>
                        <a:cubicBezTo>
                          <a:pt x="6766827" y="806306"/>
                          <a:pt x="7021993" y="2477632"/>
                          <a:pt x="6915150" y="2802293"/>
                        </a:cubicBezTo>
                        <a:cubicBezTo>
                          <a:pt x="6902540" y="2975659"/>
                          <a:pt x="6754434" y="3088779"/>
                          <a:pt x="6544078" y="3111689"/>
                        </a:cubicBezTo>
                        <a:cubicBezTo>
                          <a:pt x="3438850" y="3186800"/>
                          <a:pt x="2594805" y="3264946"/>
                          <a:pt x="371071" y="3111689"/>
                        </a:cubicBezTo>
                        <a:cubicBezTo>
                          <a:pt x="167324" y="3090270"/>
                          <a:pt x="-19146" y="2989685"/>
                          <a:pt x="0" y="2802293"/>
                        </a:cubicBezTo>
                        <a:cubicBezTo>
                          <a:pt x="83470" y="2534517"/>
                          <a:pt x="68233" y="856919"/>
                          <a:pt x="0" y="309395"/>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a:ln>
                  <a:noFill/>
                </a:ln>
                <a:solidFill>
                  <a:prstClr val="white"/>
                </a:solidFill>
                <a:effectLst/>
                <a:uLnTx/>
                <a:uFillTx/>
                <a:latin typeface="Arial" panose="020B0604020202020204" pitchFamily="34" charset="0"/>
                <a:ea typeface="+mn-ea"/>
                <a:cs typeface="+mn-cs"/>
              </a:rPr>
              <a:t>Bà chăm chút, giữ gìn chùm cam để dành tặng cho con cháu và tình cảm yêu thương của cháu đối với bà. </a:t>
            </a: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92DCF3F2-4B99-635E-65CB-753A43B1BADF}"/>
              </a:ext>
            </a:extLst>
          </p:cNvPr>
          <p:cNvSpPr txBox="1"/>
          <p:nvPr/>
        </p:nvSpPr>
        <p:spPr>
          <a:xfrm>
            <a:off x="3066304" y="2394349"/>
            <a:ext cx="6680082"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Con đường bước đến ngày mai của bạn nhỏ gắn với những năm tháng tuổi thơ, với cảnh vật mùa thu và những người thân. </a:t>
            </a:r>
            <a:endParaRPr kumimoji="0" lang="en-US"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5792BCB1-C7EA-041A-FEAE-348EA3522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38" y="3409772"/>
            <a:ext cx="2812304" cy="2985050"/>
          </a:xfrm>
          <a:prstGeom prst="rect">
            <a:avLst/>
          </a:prstGeom>
        </p:spPr>
      </p:pic>
      <p:pic>
        <p:nvPicPr>
          <p:cNvPr id="11" name="Picture 10">
            <a:extLst>
              <a:ext uri="{FF2B5EF4-FFF2-40B4-BE49-F238E27FC236}">
                <a16:creationId xmlns:a16="http://schemas.microsoft.com/office/drawing/2014/main" id="{3F599089-2B09-B707-FD9A-494E3C3D77E4}"/>
              </a:ext>
            </a:extLst>
          </p:cNvPr>
          <p:cNvPicPr>
            <a:picLocks noChangeAspect="1"/>
          </p:cNvPicPr>
          <p:nvPr/>
        </p:nvPicPr>
        <p:blipFill>
          <a:blip r:embed="rId4"/>
          <a:stretch>
            <a:fillRect/>
          </a:stretch>
        </p:blipFill>
        <p:spPr>
          <a:xfrm>
            <a:off x="9811533" y="3548511"/>
            <a:ext cx="2231706" cy="2823629"/>
          </a:xfrm>
          <a:prstGeom prst="rect">
            <a:avLst/>
          </a:prstGeom>
        </p:spPr>
      </p:pic>
      <p:pic>
        <p:nvPicPr>
          <p:cNvPr id="2" name="Picture 1">
            <a:extLst>
              <a:ext uri="{FF2B5EF4-FFF2-40B4-BE49-F238E27FC236}">
                <a16:creationId xmlns:a16="http://schemas.microsoft.com/office/drawing/2014/main" id="{5E6658D7-5F2D-C50B-DB3E-DAC721E2CFDA}"/>
              </a:ext>
            </a:extLst>
          </p:cNvPr>
          <p:cNvPicPr>
            <a:picLocks noChangeAspect="1"/>
          </p:cNvPicPr>
          <p:nvPr/>
        </p:nvPicPr>
        <p:blipFill>
          <a:blip r:embed="rId5"/>
          <a:stretch>
            <a:fillRect/>
          </a:stretch>
        </p:blipFill>
        <p:spPr>
          <a:xfrm>
            <a:off x="1503644" y="246143"/>
            <a:ext cx="8900931" cy="1591194"/>
          </a:xfrm>
          <a:prstGeom prst="rect">
            <a:avLst/>
          </a:prstGeom>
        </p:spPr>
      </p:pic>
    </p:spTree>
    <p:extLst>
      <p:ext uri="{BB962C8B-B14F-4D97-AF65-F5344CB8AC3E}">
        <p14:creationId xmlns:p14="http://schemas.microsoft.com/office/powerpoint/2010/main" val="1390160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B66F06D-4BA6-77A8-E132-D13B0DDA5ECA}"/>
              </a:ext>
            </a:extLst>
          </p:cNvPr>
          <p:cNvSpPr/>
          <p:nvPr/>
        </p:nvSpPr>
        <p:spPr>
          <a:xfrm>
            <a:off x="2948770" y="1856096"/>
            <a:ext cx="6915150" cy="3111689"/>
          </a:xfrm>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66249" y="128459"/>
                  <a:pt x="197492" y="23425"/>
                  <a:pt x="371071" y="0"/>
                </a:cubicBezTo>
                <a:cubicBezTo>
                  <a:pt x="2270018" y="346760"/>
                  <a:pt x="4659518" y="645983"/>
                  <a:pt x="6544078" y="0"/>
                </a:cubicBezTo>
                <a:cubicBezTo>
                  <a:pt x="6777353" y="39274"/>
                  <a:pt x="6965139" y="195528"/>
                  <a:pt x="6915150" y="309395"/>
                </a:cubicBezTo>
                <a:cubicBezTo>
                  <a:pt x="6871808" y="794892"/>
                  <a:pt x="6982846" y="2379508"/>
                  <a:pt x="6915150" y="2802293"/>
                </a:cubicBezTo>
                <a:cubicBezTo>
                  <a:pt x="6867255" y="2980607"/>
                  <a:pt x="6716411" y="3089705"/>
                  <a:pt x="6544078" y="3111689"/>
                </a:cubicBezTo>
                <a:cubicBezTo>
                  <a:pt x="3329139" y="3181050"/>
                  <a:pt x="2604665" y="3062313"/>
                  <a:pt x="371071" y="3111689"/>
                </a:cubicBezTo>
                <a:cubicBezTo>
                  <a:pt x="170880" y="3051026"/>
                  <a:pt x="-43631" y="2997560"/>
                  <a:pt x="0" y="2802293"/>
                </a:cubicBezTo>
                <a:cubicBezTo>
                  <a:pt x="-6256" y="2591542"/>
                  <a:pt x="117007" y="932916"/>
                  <a:pt x="0" y="309395"/>
                </a:cubicBezTo>
                <a:close/>
              </a:path>
              <a:path w="6915150" h="3111689" stroke="0" extrusionOk="0">
                <a:moveTo>
                  <a:pt x="0" y="309395"/>
                </a:moveTo>
                <a:cubicBezTo>
                  <a:pt x="-17728" y="176997"/>
                  <a:pt x="170898" y="-6696"/>
                  <a:pt x="371071" y="0"/>
                </a:cubicBezTo>
                <a:cubicBezTo>
                  <a:pt x="2302200" y="407410"/>
                  <a:pt x="4066672" y="-10564"/>
                  <a:pt x="6544078" y="0"/>
                </a:cubicBezTo>
                <a:cubicBezTo>
                  <a:pt x="6762732" y="56218"/>
                  <a:pt x="6888953" y="171676"/>
                  <a:pt x="6915150" y="309395"/>
                </a:cubicBezTo>
                <a:cubicBezTo>
                  <a:pt x="6937942" y="544957"/>
                  <a:pt x="6920919" y="2492293"/>
                  <a:pt x="6915150" y="2802293"/>
                </a:cubicBezTo>
                <a:cubicBezTo>
                  <a:pt x="6952505" y="2990529"/>
                  <a:pt x="6743391" y="3135340"/>
                  <a:pt x="6544078" y="3111689"/>
                </a:cubicBezTo>
                <a:cubicBezTo>
                  <a:pt x="4153371" y="3441433"/>
                  <a:pt x="1428008" y="2897950"/>
                  <a:pt x="371071" y="3111689"/>
                </a:cubicBezTo>
                <a:cubicBezTo>
                  <a:pt x="192357" y="3113236"/>
                  <a:pt x="-5470" y="2941228"/>
                  <a:pt x="0" y="2802293"/>
                </a:cubicBezTo>
                <a:cubicBezTo>
                  <a:pt x="68863" y="1808365"/>
                  <a:pt x="-12485" y="1431970"/>
                  <a:pt x="0" y="309395"/>
                </a:cubicBezTo>
                <a:close/>
              </a:path>
              <a:path w="6915150" h="3111689" fill="none" stroke="0" extrusionOk="0">
                <a:moveTo>
                  <a:pt x="0" y="309395"/>
                </a:moveTo>
                <a:cubicBezTo>
                  <a:pt x="-36587" y="150672"/>
                  <a:pt x="158004" y="-20477"/>
                  <a:pt x="371071" y="0"/>
                </a:cubicBezTo>
                <a:cubicBezTo>
                  <a:pt x="2539643" y="-49205"/>
                  <a:pt x="4598958" y="-18173"/>
                  <a:pt x="6544078" y="0"/>
                </a:cubicBezTo>
                <a:cubicBezTo>
                  <a:pt x="6738906" y="15970"/>
                  <a:pt x="6952488" y="149773"/>
                  <a:pt x="6915150" y="309395"/>
                </a:cubicBezTo>
                <a:cubicBezTo>
                  <a:pt x="6761938" y="809047"/>
                  <a:pt x="7044482" y="2538566"/>
                  <a:pt x="6915150" y="2802293"/>
                </a:cubicBezTo>
                <a:cubicBezTo>
                  <a:pt x="6915143" y="2973158"/>
                  <a:pt x="6750916" y="3101945"/>
                  <a:pt x="6544078" y="3111689"/>
                </a:cubicBezTo>
                <a:cubicBezTo>
                  <a:pt x="3540946" y="3216084"/>
                  <a:pt x="2581610" y="3221927"/>
                  <a:pt x="371071" y="3111689"/>
                </a:cubicBezTo>
                <a:cubicBezTo>
                  <a:pt x="186251" y="3090872"/>
                  <a:pt x="-5346" y="3003984"/>
                  <a:pt x="0" y="2802293"/>
                </a:cubicBezTo>
                <a:cubicBezTo>
                  <a:pt x="99912" y="2550261"/>
                  <a:pt x="101563" y="938386"/>
                  <a:pt x="0" y="309395"/>
                </a:cubicBezTo>
                <a:close/>
              </a:path>
              <a:path w="6915150" h="3111689" fill="none" stroke="0" extrusionOk="0">
                <a:moveTo>
                  <a:pt x="0" y="309395"/>
                </a:moveTo>
                <a:cubicBezTo>
                  <a:pt x="-70063" y="115451"/>
                  <a:pt x="162746" y="31446"/>
                  <a:pt x="371071" y="0"/>
                </a:cubicBezTo>
                <a:cubicBezTo>
                  <a:pt x="2548516" y="359869"/>
                  <a:pt x="4505316" y="296546"/>
                  <a:pt x="6544078" y="0"/>
                </a:cubicBezTo>
                <a:cubicBezTo>
                  <a:pt x="6766370" y="41738"/>
                  <a:pt x="6944918" y="192073"/>
                  <a:pt x="6915150" y="309395"/>
                </a:cubicBezTo>
                <a:cubicBezTo>
                  <a:pt x="6787859" y="804396"/>
                  <a:pt x="6993302" y="2455547"/>
                  <a:pt x="6915150" y="2802293"/>
                </a:cubicBezTo>
                <a:cubicBezTo>
                  <a:pt x="6905705" y="2977313"/>
                  <a:pt x="6740483" y="3075056"/>
                  <a:pt x="6544078" y="3111689"/>
                </a:cubicBezTo>
                <a:cubicBezTo>
                  <a:pt x="3212833" y="3161701"/>
                  <a:pt x="2623451" y="3185865"/>
                  <a:pt x="371071" y="3111689"/>
                </a:cubicBezTo>
                <a:cubicBezTo>
                  <a:pt x="166346" y="3031311"/>
                  <a:pt x="-36114" y="3000264"/>
                  <a:pt x="0" y="2802293"/>
                </a:cubicBezTo>
                <a:cubicBezTo>
                  <a:pt x="100521" y="2556896"/>
                  <a:pt x="124158" y="909815"/>
                  <a:pt x="0" y="309395"/>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42835" y="132246"/>
                          <a:pt x="193285" y="19984"/>
                          <a:pt x="371071" y="0"/>
                        </a:cubicBezTo>
                        <a:cubicBezTo>
                          <a:pt x="2234400" y="293740"/>
                          <a:pt x="4625410" y="292727"/>
                          <a:pt x="6544078" y="0"/>
                        </a:cubicBezTo>
                        <a:cubicBezTo>
                          <a:pt x="6774070" y="34218"/>
                          <a:pt x="6948075" y="174625"/>
                          <a:pt x="6915150" y="309395"/>
                        </a:cubicBezTo>
                        <a:cubicBezTo>
                          <a:pt x="6832843" y="829008"/>
                          <a:pt x="6969135" y="2444000"/>
                          <a:pt x="6915150" y="2802293"/>
                        </a:cubicBezTo>
                        <a:cubicBezTo>
                          <a:pt x="6895029" y="2976046"/>
                          <a:pt x="6729108" y="3098466"/>
                          <a:pt x="6544078" y="3111689"/>
                        </a:cubicBezTo>
                        <a:cubicBezTo>
                          <a:pt x="3347864" y="3182379"/>
                          <a:pt x="2652062" y="3158928"/>
                          <a:pt x="371071" y="3111689"/>
                        </a:cubicBezTo>
                        <a:cubicBezTo>
                          <a:pt x="169860" y="3064817"/>
                          <a:pt x="-27312" y="2988031"/>
                          <a:pt x="0" y="2802293"/>
                        </a:cubicBezTo>
                        <a:cubicBezTo>
                          <a:pt x="33961" y="2519633"/>
                          <a:pt x="67627" y="896223"/>
                          <a:pt x="0" y="309395"/>
                        </a:cubicBezTo>
                        <a:close/>
                      </a:path>
                      <a:path w="6915150" h="3111689" stroke="0" extrusionOk="0">
                        <a:moveTo>
                          <a:pt x="0" y="309395"/>
                        </a:moveTo>
                        <a:cubicBezTo>
                          <a:pt x="-16572" y="149518"/>
                          <a:pt x="167747" y="-4827"/>
                          <a:pt x="371071" y="0"/>
                        </a:cubicBezTo>
                        <a:cubicBezTo>
                          <a:pt x="2449975" y="172810"/>
                          <a:pt x="4467281" y="-31925"/>
                          <a:pt x="6544078" y="0"/>
                        </a:cubicBezTo>
                        <a:cubicBezTo>
                          <a:pt x="6751264" y="33511"/>
                          <a:pt x="6893542" y="169256"/>
                          <a:pt x="6915150" y="309395"/>
                        </a:cubicBezTo>
                        <a:cubicBezTo>
                          <a:pt x="6932460" y="576307"/>
                          <a:pt x="6957086" y="2494340"/>
                          <a:pt x="6915150" y="2802293"/>
                        </a:cubicBezTo>
                        <a:cubicBezTo>
                          <a:pt x="6949678" y="2988095"/>
                          <a:pt x="6749206" y="3117780"/>
                          <a:pt x="6544078" y="3111689"/>
                        </a:cubicBezTo>
                        <a:cubicBezTo>
                          <a:pt x="4247881" y="3251706"/>
                          <a:pt x="1463223" y="2944675"/>
                          <a:pt x="371071" y="3111689"/>
                        </a:cubicBezTo>
                        <a:cubicBezTo>
                          <a:pt x="189044" y="3112198"/>
                          <a:pt x="-4149" y="2968644"/>
                          <a:pt x="0" y="2802293"/>
                        </a:cubicBezTo>
                        <a:cubicBezTo>
                          <a:pt x="30554" y="1784230"/>
                          <a:pt x="9489" y="1427148"/>
                          <a:pt x="0" y="309395"/>
                        </a:cubicBezTo>
                        <a:close/>
                      </a:path>
                      <a:path w="6915150" h="3111689" fill="none" stroke="0" extrusionOk="0">
                        <a:moveTo>
                          <a:pt x="0" y="309395"/>
                        </a:moveTo>
                        <a:cubicBezTo>
                          <a:pt x="-30431" y="131479"/>
                          <a:pt x="169579" y="15973"/>
                          <a:pt x="371071" y="0"/>
                        </a:cubicBezTo>
                        <a:cubicBezTo>
                          <a:pt x="2319010" y="116521"/>
                          <a:pt x="4575291" y="22918"/>
                          <a:pt x="6544078" y="0"/>
                        </a:cubicBezTo>
                        <a:cubicBezTo>
                          <a:pt x="6762825" y="25140"/>
                          <a:pt x="6934513" y="167448"/>
                          <a:pt x="6915150" y="309395"/>
                        </a:cubicBezTo>
                        <a:cubicBezTo>
                          <a:pt x="6766827" y="806306"/>
                          <a:pt x="7021993" y="2477632"/>
                          <a:pt x="6915150" y="2802293"/>
                        </a:cubicBezTo>
                        <a:cubicBezTo>
                          <a:pt x="6902540" y="2975659"/>
                          <a:pt x="6754434" y="3088779"/>
                          <a:pt x="6544078" y="3111689"/>
                        </a:cubicBezTo>
                        <a:cubicBezTo>
                          <a:pt x="3438850" y="3186800"/>
                          <a:pt x="2594805" y="3264946"/>
                          <a:pt x="371071" y="3111689"/>
                        </a:cubicBezTo>
                        <a:cubicBezTo>
                          <a:pt x="167324" y="3090270"/>
                          <a:pt x="-19146" y="2989685"/>
                          <a:pt x="0" y="2802293"/>
                        </a:cubicBezTo>
                        <a:cubicBezTo>
                          <a:pt x="83470" y="2534517"/>
                          <a:pt x="68233" y="856919"/>
                          <a:pt x="0" y="309395"/>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a:ln>
                  <a:noFill/>
                </a:ln>
                <a:solidFill>
                  <a:prstClr val="white"/>
                </a:solidFill>
                <a:effectLst/>
                <a:uLnTx/>
                <a:uFillTx/>
                <a:latin typeface="Arial" panose="020B0604020202020204" pitchFamily="34" charset="0"/>
                <a:ea typeface="+mn-ea"/>
                <a:cs typeface="+mn-cs"/>
              </a:rPr>
              <a:t>Bà chăm chút, giữ gìn chùm cam để dành tặng cho con cháu và tình cảm yêu thương của cháu đối với bà. </a:t>
            </a: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92DCF3F2-4B99-635E-65CB-753A43B1BADF}"/>
              </a:ext>
            </a:extLst>
          </p:cNvPr>
          <p:cNvSpPr txBox="1"/>
          <p:nvPr/>
        </p:nvSpPr>
        <p:spPr>
          <a:xfrm>
            <a:off x="3066304" y="2148127"/>
            <a:ext cx="6680082"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Tuổi thơ với những cảnh vật tươi đẹp đã góp phần nuôi dưỡng, chắp cánh cho mỗi người trên con đường bước tới tương lai. </a:t>
            </a:r>
            <a:endParaRPr kumimoji="0" lang="en-US"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5792BCB1-C7EA-041A-FEAE-348EA3522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38" y="3409772"/>
            <a:ext cx="2812304" cy="2985050"/>
          </a:xfrm>
          <a:prstGeom prst="rect">
            <a:avLst/>
          </a:prstGeom>
        </p:spPr>
      </p:pic>
      <p:pic>
        <p:nvPicPr>
          <p:cNvPr id="11" name="Picture 10">
            <a:extLst>
              <a:ext uri="{FF2B5EF4-FFF2-40B4-BE49-F238E27FC236}">
                <a16:creationId xmlns:a16="http://schemas.microsoft.com/office/drawing/2014/main" id="{3F599089-2B09-B707-FD9A-494E3C3D77E4}"/>
              </a:ext>
            </a:extLst>
          </p:cNvPr>
          <p:cNvPicPr>
            <a:picLocks noChangeAspect="1"/>
          </p:cNvPicPr>
          <p:nvPr/>
        </p:nvPicPr>
        <p:blipFill>
          <a:blip r:embed="rId4"/>
          <a:stretch>
            <a:fillRect/>
          </a:stretch>
        </p:blipFill>
        <p:spPr>
          <a:xfrm>
            <a:off x="9811533" y="3548511"/>
            <a:ext cx="2231706" cy="2823629"/>
          </a:xfrm>
          <a:prstGeom prst="rect">
            <a:avLst/>
          </a:prstGeom>
        </p:spPr>
      </p:pic>
      <p:pic>
        <p:nvPicPr>
          <p:cNvPr id="2" name="Picture 1">
            <a:extLst>
              <a:ext uri="{FF2B5EF4-FFF2-40B4-BE49-F238E27FC236}">
                <a16:creationId xmlns:a16="http://schemas.microsoft.com/office/drawing/2014/main" id="{3B075360-62EA-8995-C981-1D5DBD47362A}"/>
              </a:ext>
            </a:extLst>
          </p:cNvPr>
          <p:cNvPicPr>
            <a:picLocks noChangeAspect="1"/>
          </p:cNvPicPr>
          <p:nvPr/>
        </p:nvPicPr>
        <p:blipFill>
          <a:blip r:embed="rId5"/>
          <a:stretch>
            <a:fillRect/>
          </a:stretch>
        </p:blipFill>
        <p:spPr>
          <a:xfrm>
            <a:off x="0" y="335736"/>
            <a:ext cx="12192000" cy="1591056"/>
          </a:xfrm>
          <a:prstGeom prst="rect">
            <a:avLst/>
          </a:prstGeom>
        </p:spPr>
      </p:pic>
    </p:spTree>
    <p:extLst>
      <p:ext uri="{BB962C8B-B14F-4D97-AF65-F5344CB8AC3E}">
        <p14:creationId xmlns:p14="http://schemas.microsoft.com/office/powerpoint/2010/main" val="1209281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2" name="Hình ảnh 9" descr="Ảnh có chứa vòng tròn&#10;&#10;Mô tả được tạo tự động">
            <a:extLst>
              <a:ext uri="{FF2B5EF4-FFF2-40B4-BE49-F238E27FC236}">
                <a16:creationId xmlns:a16="http://schemas.microsoft.com/office/drawing/2014/main" id="{1756493F-6445-928F-3B5F-38A6DBD67BA2}"/>
              </a:ext>
            </a:extLst>
          </p:cNvPr>
          <p:cNvPicPr>
            <a:picLocks noChangeAspect="1"/>
          </p:cNvPicPr>
          <p:nvPr/>
        </p:nvPicPr>
        <p:blipFill>
          <a:blip r:embed="rId3"/>
          <a:stretch>
            <a:fillRect/>
          </a:stretch>
        </p:blipFill>
        <p:spPr>
          <a:xfrm>
            <a:off x="2324605" y="1079568"/>
            <a:ext cx="7164772" cy="4652449"/>
          </a:xfrm>
          <a:prstGeom prst="rect">
            <a:avLst/>
          </a:prstGeom>
        </p:spPr>
      </p:pic>
      <p:sp>
        <p:nvSpPr>
          <p:cNvPr id="3" name="TextBox 9">
            <a:extLst>
              <a:ext uri="{FF2B5EF4-FFF2-40B4-BE49-F238E27FC236}">
                <a16:creationId xmlns:a16="http://schemas.microsoft.com/office/drawing/2014/main" id="{F2EFFE80-B884-8E8E-A0BD-CA6AB0D57511}"/>
              </a:ext>
            </a:extLst>
          </p:cNvPr>
          <p:cNvSpPr txBox="1"/>
          <p:nvPr/>
        </p:nvSpPr>
        <p:spPr>
          <a:xfrm>
            <a:off x="2813263" y="2005408"/>
            <a:ext cx="6187455" cy="3046988"/>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spcBef>
                <a:spcPts val="0"/>
              </a:spcBef>
              <a:spcAft>
                <a:spcPts val="0"/>
              </a:spcAft>
              <a:buClrTx/>
              <a:buSzTx/>
              <a:buFontTx/>
              <a:buNone/>
              <a:tabLst/>
              <a:defRPr/>
            </a:pPr>
            <a:r>
              <a:rPr kumimoji="0" lang="en-US" sz="9600" b="1" i="0" u="none" strike="noStrike" kern="0" cap="none" spc="0" normalizeH="0" baseline="0" noProof="0" dirty="0" err="1">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rPr>
              <a:t>Luyện</a:t>
            </a:r>
            <a:r>
              <a:rPr kumimoji="0" lang="en-US" sz="9600" b="1" i="0" u="none" strike="noStrike" kern="0" cap="none" spc="0" normalizeH="0" baseline="0" noProof="0" dirty="0">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rPr>
              <a:t> </a:t>
            </a:r>
          </a:p>
          <a:p>
            <a:pPr marL="0" marR="0" lvl="0" indent="0" algn="ctr" defTabSz="685800" rtl="0" eaLnBrk="1" fontAlgn="auto" latinLnBrk="0" hangingPunct="1">
              <a:spcBef>
                <a:spcPts val="0"/>
              </a:spcBef>
              <a:spcAft>
                <a:spcPts val="0"/>
              </a:spcAft>
              <a:buClrTx/>
              <a:buSzTx/>
              <a:buFontTx/>
              <a:buNone/>
              <a:tabLst/>
              <a:defRPr/>
            </a:pPr>
            <a:r>
              <a:rPr kumimoji="0" lang="en-US" sz="9600" b="1" i="0" u="none" strike="noStrike" kern="0" cap="none" spc="0" normalizeH="0" baseline="0" noProof="0" dirty="0" err="1">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rPr>
              <a:t>đọc</a:t>
            </a:r>
            <a:r>
              <a:rPr kumimoji="0" lang="en-US" sz="9600" b="1" i="0" u="none" strike="noStrike" kern="0" cap="none" spc="0" normalizeH="0" baseline="0" noProof="0" dirty="0">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rPr>
              <a:t> </a:t>
            </a:r>
            <a:r>
              <a:rPr kumimoji="0" lang="en-US" sz="9600" b="1" i="0" u="none" strike="noStrike" kern="0" cap="none" spc="0" normalizeH="0" baseline="0" noProof="0" dirty="0" err="1">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rPr>
              <a:t>lại</a:t>
            </a:r>
            <a:endParaRPr kumimoji="0" lang="en-US" sz="9600" b="1" i="0" u="none" strike="noStrike" kern="0" cap="none" spc="0" normalizeH="0" baseline="0" noProof="0" dirty="0">
              <a:ln w="28575">
                <a:solidFill>
                  <a:srgbClr val="002060"/>
                </a:solidFill>
                <a:prstDash val="solid"/>
              </a:ln>
              <a:gradFill>
                <a:gsLst>
                  <a:gs pos="25678">
                    <a:srgbClr val="FFC000"/>
                  </a:gs>
                  <a:gs pos="0">
                    <a:srgbClr val="FF0000"/>
                  </a:gs>
                  <a:gs pos="54000">
                    <a:srgbClr val="FFFF00"/>
                  </a:gs>
                  <a:gs pos="83000">
                    <a:srgbClr val="92D050"/>
                  </a:gs>
                  <a:gs pos="100000">
                    <a:srgbClr val="00B0F0"/>
                  </a:gs>
                </a:gsLst>
                <a:lin ang="0" scaled="1"/>
              </a:gradFill>
              <a:effectLst>
                <a:outerShdw blurRad="12700" dist="38100" dir="2700000" algn="tl" rotWithShape="0">
                  <a:srgbClr val="5B9BD5">
                    <a:lumMod val="60000"/>
                    <a:lumOff val="40000"/>
                  </a:srgbClr>
                </a:outerShdw>
              </a:effectLst>
              <a:uLnTx/>
              <a:uFillTx/>
              <a:latin typeface="UVN Banh Mi" pitchFamily="2" charset="0"/>
            </a:endParaRPr>
          </a:p>
        </p:txBody>
      </p:sp>
      <p:sp>
        <p:nvSpPr>
          <p:cNvPr id="4" name="Title 1">
            <a:extLst>
              <a:ext uri="{FF2B5EF4-FFF2-40B4-BE49-F238E27FC236}">
                <a16:creationId xmlns:a16="http://schemas.microsoft.com/office/drawing/2014/main" id="{136120AA-DF73-BCB5-6A71-B6F9A96B0FA3}"/>
              </a:ext>
            </a:extLst>
          </p:cNvPr>
          <p:cNvSpPr txBox="1">
            <a:spLocks/>
          </p:cNvSpPr>
          <p:nvPr/>
        </p:nvSpPr>
        <p:spPr>
          <a:xfrm>
            <a:off x="4521476" y="1079566"/>
            <a:ext cx="3149048"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err="1">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Hoạt</a:t>
            </a:r>
            <a:r>
              <a:rPr lang="en-US" sz="60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rPr>
              <a:t> </a:t>
            </a:r>
            <a:r>
              <a:rPr lang="en-US" sz="6000" b="1" dirty="0" err="1">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rPr>
              <a:t>động</a:t>
            </a:r>
            <a:endParaRPr lang="en-US" sz="60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pic>
        <p:nvPicPr>
          <p:cNvPr id="5" name="Picture 4" descr="Trẻ Em, Mầm Non, Đọc Sách, Học Tập, Cô Bé, Tải hình PNG 345 -  Free.Vector6.com">
            <a:extLst>
              <a:ext uri="{FF2B5EF4-FFF2-40B4-BE49-F238E27FC236}">
                <a16:creationId xmlns:a16="http://schemas.microsoft.com/office/drawing/2014/main" id="{8BA5FC90-7045-E5F2-D431-57F10C8B02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149" y="1518749"/>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3503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DD0B3D-AA0E-572A-12CE-3BD701C98A40}"/>
              </a:ext>
            </a:extLst>
          </p:cNvPr>
          <p:cNvSpPr txBox="1">
            <a:spLocks/>
          </p:cNvSpPr>
          <p:nvPr/>
        </p:nvSpPr>
        <p:spPr>
          <a:xfrm>
            <a:off x="0" y="-228189"/>
            <a:ext cx="12192000"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vi-VN" sz="6600" b="1" dirty="0">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Nhắc lại nội dung, ý nghĩa của bài đọc</a:t>
            </a:r>
            <a:endParaRPr lang="en-US" sz="66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sp>
        <p:nvSpPr>
          <p:cNvPr id="8" name="Rectangle: Rounded Corners 7">
            <a:extLst>
              <a:ext uri="{FF2B5EF4-FFF2-40B4-BE49-F238E27FC236}">
                <a16:creationId xmlns:a16="http://schemas.microsoft.com/office/drawing/2014/main" id="{DB66F06D-4BA6-77A8-E132-D13B0DDA5ECA}"/>
              </a:ext>
            </a:extLst>
          </p:cNvPr>
          <p:cNvSpPr/>
          <p:nvPr/>
        </p:nvSpPr>
        <p:spPr>
          <a:xfrm>
            <a:off x="2948770" y="1856096"/>
            <a:ext cx="6915150" cy="3111689"/>
          </a:xfrm>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66249" y="128459"/>
                  <a:pt x="197492" y="23425"/>
                  <a:pt x="371071" y="0"/>
                </a:cubicBezTo>
                <a:cubicBezTo>
                  <a:pt x="2270018" y="346760"/>
                  <a:pt x="4659518" y="645983"/>
                  <a:pt x="6544078" y="0"/>
                </a:cubicBezTo>
                <a:cubicBezTo>
                  <a:pt x="6777353" y="39274"/>
                  <a:pt x="6965139" y="195528"/>
                  <a:pt x="6915150" y="309395"/>
                </a:cubicBezTo>
                <a:cubicBezTo>
                  <a:pt x="6871808" y="794892"/>
                  <a:pt x="6982846" y="2379508"/>
                  <a:pt x="6915150" y="2802293"/>
                </a:cubicBezTo>
                <a:cubicBezTo>
                  <a:pt x="6867255" y="2980607"/>
                  <a:pt x="6716411" y="3089705"/>
                  <a:pt x="6544078" y="3111689"/>
                </a:cubicBezTo>
                <a:cubicBezTo>
                  <a:pt x="3329139" y="3181050"/>
                  <a:pt x="2604665" y="3062313"/>
                  <a:pt x="371071" y="3111689"/>
                </a:cubicBezTo>
                <a:cubicBezTo>
                  <a:pt x="170880" y="3051026"/>
                  <a:pt x="-43631" y="2997560"/>
                  <a:pt x="0" y="2802293"/>
                </a:cubicBezTo>
                <a:cubicBezTo>
                  <a:pt x="-6256" y="2591542"/>
                  <a:pt x="117007" y="932916"/>
                  <a:pt x="0" y="309395"/>
                </a:cubicBezTo>
                <a:close/>
              </a:path>
              <a:path w="6915150" h="3111689" stroke="0" extrusionOk="0">
                <a:moveTo>
                  <a:pt x="0" y="309395"/>
                </a:moveTo>
                <a:cubicBezTo>
                  <a:pt x="-17728" y="176997"/>
                  <a:pt x="170898" y="-6696"/>
                  <a:pt x="371071" y="0"/>
                </a:cubicBezTo>
                <a:cubicBezTo>
                  <a:pt x="2302200" y="407410"/>
                  <a:pt x="4066672" y="-10564"/>
                  <a:pt x="6544078" y="0"/>
                </a:cubicBezTo>
                <a:cubicBezTo>
                  <a:pt x="6762732" y="56218"/>
                  <a:pt x="6888953" y="171676"/>
                  <a:pt x="6915150" y="309395"/>
                </a:cubicBezTo>
                <a:cubicBezTo>
                  <a:pt x="6937942" y="544957"/>
                  <a:pt x="6920919" y="2492293"/>
                  <a:pt x="6915150" y="2802293"/>
                </a:cubicBezTo>
                <a:cubicBezTo>
                  <a:pt x="6952505" y="2990529"/>
                  <a:pt x="6743391" y="3135340"/>
                  <a:pt x="6544078" y="3111689"/>
                </a:cubicBezTo>
                <a:cubicBezTo>
                  <a:pt x="4153371" y="3441433"/>
                  <a:pt x="1428008" y="2897950"/>
                  <a:pt x="371071" y="3111689"/>
                </a:cubicBezTo>
                <a:cubicBezTo>
                  <a:pt x="192357" y="3113236"/>
                  <a:pt x="-5470" y="2941228"/>
                  <a:pt x="0" y="2802293"/>
                </a:cubicBezTo>
                <a:cubicBezTo>
                  <a:pt x="68863" y="1808365"/>
                  <a:pt x="-12485" y="1431970"/>
                  <a:pt x="0" y="309395"/>
                </a:cubicBezTo>
                <a:close/>
              </a:path>
              <a:path w="6915150" h="3111689" fill="none" stroke="0" extrusionOk="0">
                <a:moveTo>
                  <a:pt x="0" y="309395"/>
                </a:moveTo>
                <a:cubicBezTo>
                  <a:pt x="-36587" y="150672"/>
                  <a:pt x="158004" y="-20477"/>
                  <a:pt x="371071" y="0"/>
                </a:cubicBezTo>
                <a:cubicBezTo>
                  <a:pt x="2539643" y="-49205"/>
                  <a:pt x="4598958" y="-18173"/>
                  <a:pt x="6544078" y="0"/>
                </a:cubicBezTo>
                <a:cubicBezTo>
                  <a:pt x="6738906" y="15970"/>
                  <a:pt x="6952488" y="149773"/>
                  <a:pt x="6915150" y="309395"/>
                </a:cubicBezTo>
                <a:cubicBezTo>
                  <a:pt x="6761938" y="809047"/>
                  <a:pt x="7044482" y="2538566"/>
                  <a:pt x="6915150" y="2802293"/>
                </a:cubicBezTo>
                <a:cubicBezTo>
                  <a:pt x="6915143" y="2973158"/>
                  <a:pt x="6750916" y="3101945"/>
                  <a:pt x="6544078" y="3111689"/>
                </a:cubicBezTo>
                <a:cubicBezTo>
                  <a:pt x="3540946" y="3216084"/>
                  <a:pt x="2581610" y="3221927"/>
                  <a:pt x="371071" y="3111689"/>
                </a:cubicBezTo>
                <a:cubicBezTo>
                  <a:pt x="186251" y="3090872"/>
                  <a:pt x="-5346" y="3003984"/>
                  <a:pt x="0" y="2802293"/>
                </a:cubicBezTo>
                <a:cubicBezTo>
                  <a:pt x="99912" y="2550261"/>
                  <a:pt x="101563" y="938386"/>
                  <a:pt x="0" y="309395"/>
                </a:cubicBezTo>
                <a:close/>
              </a:path>
              <a:path w="6915150" h="3111689" fill="none" stroke="0" extrusionOk="0">
                <a:moveTo>
                  <a:pt x="0" y="309395"/>
                </a:moveTo>
                <a:cubicBezTo>
                  <a:pt x="-70063" y="115451"/>
                  <a:pt x="162746" y="31446"/>
                  <a:pt x="371071" y="0"/>
                </a:cubicBezTo>
                <a:cubicBezTo>
                  <a:pt x="2548516" y="359869"/>
                  <a:pt x="4505316" y="296546"/>
                  <a:pt x="6544078" y="0"/>
                </a:cubicBezTo>
                <a:cubicBezTo>
                  <a:pt x="6766370" y="41738"/>
                  <a:pt x="6944918" y="192073"/>
                  <a:pt x="6915150" y="309395"/>
                </a:cubicBezTo>
                <a:cubicBezTo>
                  <a:pt x="6787859" y="804396"/>
                  <a:pt x="6993302" y="2455547"/>
                  <a:pt x="6915150" y="2802293"/>
                </a:cubicBezTo>
                <a:cubicBezTo>
                  <a:pt x="6905705" y="2977313"/>
                  <a:pt x="6740483" y="3075056"/>
                  <a:pt x="6544078" y="3111689"/>
                </a:cubicBezTo>
                <a:cubicBezTo>
                  <a:pt x="3212833" y="3161701"/>
                  <a:pt x="2623451" y="3185865"/>
                  <a:pt x="371071" y="3111689"/>
                </a:cubicBezTo>
                <a:cubicBezTo>
                  <a:pt x="166346" y="3031311"/>
                  <a:pt x="-36114" y="3000264"/>
                  <a:pt x="0" y="2802293"/>
                </a:cubicBezTo>
                <a:cubicBezTo>
                  <a:pt x="100521" y="2556896"/>
                  <a:pt x="124158" y="909815"/>
                  <a:pt x="0" y="309395"/>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42835" y="132246"/>
                          <a:pt x="193285" y="19984"/>
                          <a:pt x="371071" y="0"/>
                        </a:cubicBezTo>
                        <a:cubicBezTo>
                          <a:pt x="2234400" y="293740"/>
                          <a:pt x="4625410" y="292727"/>
                          <a:pt x="6544078" y="0"/>
                        </a:cubicBezTo>
                        <a:cubicBezTo>
                          <a:pt x="6774070" y="34218"/>
                          <a:pt x="6948075" y="174625"/>
                          <a:pt x="6915150" y="309395"/>
                        </a:cubicBezTo>
                        <a:cubicBezTo>
                          <a:pt x="6832843" y="829008"/>
                          <a:pt x="6969135" y="2444000"/>
                          <a:pt x="6915150" y="2802293"/>
                        </a:cubicBezTo>
                        <a:cubicBezTo>
                          <a:pt x="6895029" y="2976046"/>
                          <a:pt x="6729108" y="3098466"/>
                          <a:pt x="6544078" y="3111689"/>
                        </a:cubicBezTo>
                        <a:cubicBezTo>
                          <a:pt x="3347864" y="3182379"/>
                          <a:pt x="2652062" y="3158928"/>
                          <a:pt x="371071" y="3111689"/>
                        </a:cubicBezTo>
                        <a:cubicBezTo>
                          <a:pt x="169860" y="3064817"/>
                          <a:pt x="-27312" y="2988031"/>
                          <a:pt x="0" y="2802293"/>
                        </a:cubicBezTo>
                        <a:cubicBezTo>
                          <a:pt x="33961" y="2519633"/>
                          <a:pt x="67627" y="896223"/>
                          <a:pt x="0" y="309395"/>
                        </a:cubicBezTo>
                        <a:close/>
                      </a:path>
                      <a:path w="6915150" h="3111689" stroke="0" extrusionOk="0">
                        <a:moveTo>
                          <a:pt x="0" y="309395"/>
                        </a:moveTo>
                        <a:cubicBezTo>
                          <a:pt x="-16572" y="149518"/>
                          <a:pt x="167747" y="-4827"/>
                          <a:pt x="371071" y="0"/>
                        </a:cubicBezTo>
                        <a:cubicBezTo>
                          <a:pt x="2449975" y="172810"/>
                          <a:pt x="4467281" y="-31925"/>
                          <a:pt x="6544078" y="0"/>
                        </a:cubicBezTo>
                        <a:cubicBezTo>
                          <a:pt x="6751264" y="33511"/>
                          <a:pt x="6893542" y="169256"/>
                          <a:pt x="6915150" y="309395"/>
                        </a:cubicBezTo>
                        <a:cubicBezTo>
                          <a:pt x="6932460" y="576307"/>
                          <a:pt x="6957086" y="2494340"/>
                          <a:pt x="6915150" y="2802293"/>
                        </a:cubicBezTo>
                        <a:cubicBezTo>
                          <a:pt x="6949678" y="2988095"/>
                          <a:pt x="6749206" y="3117780"/>
                          <a:pt x="6544078" y="3111689"/>
                        </a:cubicBezTo>
                        <a:cubicBezTo>
                          <a:pt x="4247881" y="3251706"/>
                          <a:pt x="1463223" y="2944675"/>
                          <a:pt x="371071" y="3111689"/>
                        </a:cubicBezTo>
                        <a:cubicBezTo>
                          <a:pt x="189044" y="3112198"/>
                          <a:pt x="-4149" y="2968644"/>
                          <a:pt x="0" y="2802293"/>
                        </a:cubicBezTo>
                        <a:cubicBezTo>
                          <a:pt x="30554" y="1784230"/>
                          <a:pt x="9489" y="1427148"/>
                          <a:pt x="0" y="309395"/>
                        </a:cubicBezTo>
                        <a:close/>
                      </a:path>
                      <a:path w="6915150" h="3111689" fill="none" stroke="0" extrusionOk="0">
                        <a:moveTo>
                          <a:pt x="0" y="309395"/>
                        </a:moveTo>
                        <a:cubicBezTo>
                          <a:pt x="-30431" y="131479"/>
                          <a:pt x="169579" y="15973"/>
                          <a:pt x="371071" y="0"/>
                        </a:cubicBezTo>
                        <a:cubicBezTo>
                          <a:pt x="2319010" y="116521"/>
                          <a:pt x="4575291" y="22918"/>
                          <a:pt x="6544078" y="0"/>
                        </a:cubicBezTo>
                        <a:cubicBezTo>
                          <a:pt x="6762825" y="25140"/>
                          <a:pt x="6934513" y="167448"/>
                          <a:pt x="6915150" y="309395"/>
                        </a:cubicBezTo>
                        <a:cubicBezTo>
                          <a:pt x="6766827" y="806306"/>
                          <a:pt x="7021993" y="2477632"/>
                          <a:pt x="6915150" y="2802293"/>
                        </a:cubicBezTo>
                        <a:cubicBezTo>
                          <a:pt x="6902540" y="2975659"/>
                          <a:pt x="6754434" y="3088779"/>
                          <a:pt x="6544078" y="3111689"/>
                        </a:cubicBezTo>
                        <a:cubicBezTo>
                          <a:pt x="3438850" y="3186800"/>
                          <a:pt x="2594805" y="3264946"/>
                          <a:pt x="371071" y="3111689"/>
                        </a:cubicBezTo>
                        <a:cubicBezTo>
                          <a:pt x="167324" y="3090270"/>
                          <a:pt x="-19146" y="2989685"/>
                          <a:pt x="0" y="2802293"/>
                        </a:cubicBezTo>
                        <a:cubicBezTo>
                          <a:pt x="83470" y="2534517"/>
                          <a:pt x="68233" y="856919"/>
                          <a:pt x="0" y="309395"/>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a:t>Bà chăm chút, giữ gìn chùm cam để dành tặng cho con cháu và tình cảm yêu thương của cháu đối với bà. </a:t>
            </a:r>
            <a:endParaRPr lang="vi-VN" sz="1600" dirty="0"/>
          </a:p>
        </p:txBody>
      </p:sp>
      <p:sp>
        <p:nvSpPr>
          <p:cNvPr id="9" name="TextBox 8">
            <a:extLst>
              <a:ext uri="{FF2B5EF4-FFF2-40B4-BE49-F238E27FC236}">
                <a16:creationId xmlns:a16="http://schemas.microsoft.com/office/drawing/2014/main" id="{92DCF3F2-4B99-635E-65CB-753A43B1BADF}"/>
              </a:ext>
            </a:extLst>
          </p:cNvPr>
          <p:cNvSpPr txBox="1"/>
          <p:nvPr/>
        </p:nvSpPr>
        <p:spPr>
          <a:xfrm>
            <a:off x="3066304" y="2394349"/>
            <a:ext cx="6680082" cy="2308324"/>
          </a:xfrm>
          <a:prstGeom prst="rect">
            <a:avLst/>
          </a:prstGeom>
          <a:noFill/>
        </p:spPr>
        <p:txBody>
          <a:bodyPr wrap="square" rtlCol="0">
            <a:spAutoFit/>
          </a:bodyPr>
          <a:lstStyle/>
          <a:p>
            <a:pPr algn="just"/>
            <a:r>
              <a:rPr lang="vi-VN" sz="3600">
                <a:solidFill>
                  <a:srgbClr val="FF0000"/>
                </a:solidFill>
                <a:latin typeface="Calibri" panose="020F0502020204030204" pitchFamily="34" charset="0"/>
                <a:ea typeface="Calibri" panose="020F0502020204030204" pitchFamily="34" charset="0"/>
                <a:cs typeface="Calibri" panose="020F0502020204030204" pitchFamily="34" charset="0"/>
              </a:rPr>
              <a:t>Con đường bước đến ngày mai của bạn nhỏ gắn với những năm tháng tuổi thơ, với cảnh vật mùa thu và những người thân. </a:t>
            </a:r>
            <a:endParaRPr lang="en-US" sz="36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5792BCB1-C7EA-041A-FEAE-348EA3522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38" y="3409772"/>
            <a:ext cx="2812304" cy="2985050"/>
          </a:xfrm>
          <a:prstGeom prst="rect">
            <a:avLst/>
          </a:prstGeom>
        </p:spPr>
      </p:pic>
      <p:pic>
        <p:nvPicPr>
          <p:cNvPr id="11" name="Picture 10">
            <a:extLst>
              <a:ext uri="{FF2B5EF4-FFF2-40B4-BE49-F238E27FC236}">
                <a16:creationId xmlns:a16="http://schemas.microsoft.com/office/drawing/2014/main" id="{3F599089-2B09-B707-FD9A-494E3C3D77E4}"/>
              </a:ext>
            </a:extLst>
          </p:cNvPr>
          <p:cNvPicPr>
            <a:picLocks noChangeAspect="1"/>
          </p:cNvPicPr>
          <p:nvPr/>
        </p:nvPicPr>
        <p:blipFill>
          <a:blip r:embed="rId4"/>
          <a:stretch>
            <a:fillRect/>
          </a:stretch>
        </p:blipFill>
        <p:spPr>
          <a:xfrm>
            <a:off x="9811533" y="3548511"/>
            <a:ext cx="2231706" cy="2823629"/>
          </a:xfrm>
          <a:prstGeom prst="rect">
            <a:avLst/>
          </a:prstGeom>
        </p:spPr>
      </p:pic>
    </p:spTree>
    <p:extLst>
      <p:ext uri="{BB962C8B-B14F-4D97-AF65-F5344CB8AC3E}">
        <p14:creationId xmlns:p14="http://schemas.microsoft.com/office/powerpoint/2010/main" val="3129016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DD0B3D-AA0E-572A-12CE-3BD701C98A40}"/>
              </a:ext>
            </a:extLst>
          </p:cNvPr>
          <p:cNvSpPr txBox="1">
            <a:spLocks/>
          </p:cNvSpPr>
          <p:nvPr/>
        </p:nvSpPr>
        <p:spPr>
          <a:xfrm>
            <a:off x="0" y="-228189"/>
            <a:ext cx="12192000"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vi-VN" sz="6600" b="1" i="0" u="none" strike="noStrike" kern="1200" cap="none" spc="0" normalizeH="0" baseline="0" noProof="0" dirty="0">
                <a:ln w="22225">
                  <a:solidFill>
                    <a:prstClr val="black">
                      <a:lumMod val="95000"/>
                      <a:lumOff val="5000"/>
                    </a:prst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effectLst/>
                <a:uLnTx/>
                <a:uFillTx/>
                <a:latin typeface="#9Slide05 SVNClementine" panose="020F0502020204030203" pitchFamily="34" charset="0"/>
                <a:ea typeface="+mj-ea"/>
                <a:cs typeface="+mj-cs"/>
              </a:rPr>
              <a:t>Nhắc lại nội dung, ý nghĩa của bài đọc</a:t>
            </a:r>
            <a:endParaRPr kumimoji="0" lang="en-US" sz="6600" b="1" i="0" u="none" strike="noStrike" kern="1200" cap="none" spc="0" normalizeH="0" baseline="0" noProof="0" dirty="0">
              <a:ln w="22225">
                <a:solidFill>
                  <a:prstClr val="black">
                    <a:lumMod val="95000"/>
                    <a:lumOff val="5000"/>
                  </a:prst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effectLst/>
              <a:uLnTx/>
              <a:uFillTx/>
              <a:latin typeface="#9Slide05 SVNClementine" panose="020F0502020204030203" pitchFamily="34" charset="0"/>
              <a:ea typeface="+mj-ea"/>
              <a:cs typeface="+mj-cs"/>
            </a:endParaRPr>
          </a:p>
        </p:txBody>
      </p:sp>
      <p:sp>
        <p:nvSpPr>
          <p:cNvPr id="8" name="Rectangle: Rounded Corners 7">
            <a:extLst>
              <a:ext uri="{FF2B5EF4-FFF2-40B4-BE49-F238E27FC236}">
                <a16:creationId xmlns:a16="http://schemas.microsoft.com/office/drawing/2014/main" id="{DB66F06D-4BA6-77A8-E132-D13B0DDA5ECA}"/>
              </a:ext>
            </a:extLst>
          </p:cNvPr>
          <p:cNvSpPr/>
          <p:nvPr/>
        </p:nvSpPr>
        <p:spPr>
          <a:xfrm>
            <a:off x="2948770" y="1856096"/>
            <a:ext cx="6915150" cy="3111689"/>
          </a:xfrm>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66249" y="128459"/>
                  <a:pt x="197492" y="23425"/>
                  <a:pt x="371071" y="0"/>
                </a:cubicBezTo>
                <a:cubicBezTo>
                  <a:pt x="2270018" y="346760"/>
                  <a:pt x="4659518" y="645983"/>
                  <a:pt x="6544078" y="0"/>
                </a:cubicBezTo>
                <a:cubicBezTo>
                  <a:pt x="6777353" y="39274"/>
                  <a:pt x="6965139" y="195528"/>
                  <a:pt x="6915150" y="309395"/>
                </a:cubicBezTo>
                <a:cubicBezTo>
                  <a:pt x="6871808" y="794892"/>
                  <a:pt x="6982846" y="2379508"/>
                  <a:pt x="6915150" y="2802293"/>
                </a:cubicBezTo>
                <a:cubicBezTo>
                  <a:pt x="6867255" y="2980607"/>
                  <a:pt x="6716411" y="3089705"/>
                  <a:pt x="6544078" y="3111689"/>
                </a:cubicBezTo>
                <a:cubicBezTo>
                  <a:pt x="3329139" y="3181050"/>
                  <a:pt x="2604665" y="3062313"/>
                  <a:pt x="371071" y="3111689"/>
                </a:cubicBezTo>
                <a:cubicBezTo>
                  <a:pt x="170880" y="3051026"/>
                  <a:pt x="-43631" y="2997560"/>
                  <a:pt x="0" y="2802293"/>
                </a:cubicBezTo>
                <a:cubicBezTo>
                  <a:pt x="-6256" y="2591542"/>
                  <a:pt x="117007" y="932916"/>
                  <a:pt x="0" y="309395"/>
                </a:cubicBezTo>
                <a:close/>
              </a:path>
              <a:path w="6915150" h="3111689" stroke="0" extrusionOk="0">
                <a:moveTo>
                  <a:pt x="0" y="309395"/>
                </a:moveTo>
                <a:cubicBezTo>
                  <a:pt x="-17728" y="176997"/>
                  <a:pt x="170898" y="-6696"/>
                  <a:pt x="371071" y="0"/>
                </a:cubicBezTo>
                <a:cubicBezTo>
                  <a:pt x="2302200" y="407410"/>
                  <a:pt x="4066672" y="-10564"/>
                  <a:pt x="6544078" y="0"/>
                </a:cubicBezTo>
                <a:cubicBezTo>
                  <a:pt x="6762732" y="56218"/>
                  <a:pt x="6888953" y="171676"/>
                  <a:pt x="6915150" y="309395"/>
                </a:cubicBezTo>
                <a:cubicBezTo>
                  <a:pt x="6937942" y="544957"/>
                  <a:pt x="6920919" y="2492293"/>
                  <a:pt x="6915150" y="2802293"/>
                </a:cubicBezTo>
                <a:cubicBezTo>
                  <a:pt x="6952505" y="2990529"/>
                  <a:pt x="6743391" y="3135340"/>
                  <a:pt x="6544078" y="3111689"/>
                </a:cubicBezTo>
                <a:cubicBezTo>
                  <a:pt x="4153371" y="3441433"/>
                  <a:pt x="1428008" y="2897950"/>
                  <a:pt x="371071" y="3111689"/>
                </a:cubicBezTo>
                <a:cubicBezTo>
                  <a:pt x="192357" y="3113236"/>
                  <a:pt x="-5470" y="2941228"/>
                  <a:pt x="0" y="2802293"/>
                </a:cubicBezTo>
                <a:cubicBezTo>
                  <a:pt x="68863" y="1808365"/>
                  <a:pt x="-12485" y="1431970"/>
                  <a:pt x="0" y="309395"/>
                </a:cubicBezTo>
                <a:close/>
              </a:path>
              <a:path w="6915150" h="3111689" fill="none" stroke="0" extrusionOk="0">
                <a:moveTo>
                  <a:pt x="0" y="309395"/>
                </a:moveTo>
                <a:cubicBezTo>
                  <a:pt x="-36587" y="150672"/>
                  <a:pt x="158004" y="-20477"/>
                  <a:pt x="371071" y="0"/>
                </a:cubicBezTo>
                <a:cubicBezTo>
                  <a:pt x="2539643" y="-49205"/>
                  <a:pt x="4598958" y="-18173"/>
                  <a:pt x="6544078" y="0"/>
                </a:cubicBezTo>
                <a:cubicBezTo>
                  <a:pt x="6738906" y="15970"/>
                  <a:pt x="6952488" y="149773"/>
                  <a:pt x="6915150" y="309395"/>
                </a:cubicBezTo>
                <a:cubicBezTo>
                  <a:pt x="6761938" y="809047"/>
                  <a:pt x="7044482" y="2538566"/>
                  <a:pt x="6915150" y="2802293"/>
                </a:cubicBezTo>
                <a:cubicBezTo>
                  <a:pt x="6915143" y="2973158"/>
                  <a:pt x="6750916" y="3101945"/>
                  <a:pt x="6544078" y="3111689"/>
                </a:cubicBezTo>
                <a:cubicBezTo>
                  <a:pt x="3540946" y="3216084"/>
                  <a:pt x="2581610" y="3221927"/>
                  <a:pt x="371071" y="3111689"/>
                </a:cubicBezTo>
                <a:cubicBezTo>
                  <a:pt x="186251" y="3090872"/>
                  <a:pt x="-5346" y="3003984"/>
                  <a:pt x="0" y="2802293"/>
                </a:cubicBezTo>
                <a:cubicBezTo>
                  <a:pt x="99912" y="2550261"/>
                  <a:pt x="101563" y="938386"/>
                  <a:pt x="0" y="309395"/>
                </a:cubicBezTo>
                <a:close/>
              </a:path>
              <a:path w="6915150" h="3111689" fill="none" stroke="0" extrusionOk="0">
                <a:moveTo>
                  <a:pt x="0" y="309395"/>
                </a:moveTo>
                <a:cubicBezTo>
                  <a:pt x="-70063" y="115451"/>
                  <a:pt x="162746" y="31446"/>
                  <a:pt x="371071" y="0"/>
                </a:cubicBezTo>
                <a:cubicBezTo>
                  <a:pt x="2548516" y="359869"/>
                  <a:pt x="4505316" y="296546"/>
                  <a:pt x="6544078" y="0"/>
                </a:cubicBezTo>
                <a:cubicBezTo>
                  <a:pt x="6766370" y="41738"/>
                  <a:pt x="6944918" y="192073"/>
                  <a:pt x="6915150" y="309395"/>
                </a:cubicBezTo>
                <a:cubicBezTo>
                  <a:pt x="6787859" y="804396"/>
                  <a:pt x="6993302" y="2455547"/>
                  <a:pt x="6915150" y="2802293"/>
                </a:cubicBezTo>
                <a:cubicBezTo>
                  <a:pt x="6905705" y="2977313"/>
                  <a:pt x="6740483" y="3075056"/>
                  <a:pt x="6544078" y="3111689"/>
                </a:cubicBezTo>
                <a:cubicBezTo>
                  <a:pt x="3212833" y="3161701"/>
                  <a:pt x="2623451" y="3185865"/>
                  <a:pt x="371071" y="3111689"/>
                </a:cubicBezTo>
                <a:cubicBezTo>
                  <a:pt x="166346" y="3031311"/>
                  <a:pt x="-36114" y="3000264"/>
                  <a:pt x="0" y="2802293"/>
                </a:cubicBezTo>
                <a:cubicBezTo>
                  <a:pt x="100521" y="2556896"/>
                  <a:pt x="124158" y="909815"/>
                  <a:pt x="0" y="309395"/>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custGeom>
                    <a:avLst/>
                    <a:gdLst>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 name="connsiteX0" fmla="*/ 0 w 6915150"/>
                      <a:gd name="connsiteY0" fmla="*/ 309395 h 3111689"/>
                      <a:gd name="connsiteX1" fmla="*/ 371071 w 6915150"/>
                      <a:gd name="connsiteY1" fmla="*/ 0 h 3111689"/>
                      <a:gd name="connsiteX2" fmla="*/ 6544078 w 6915150"/>
                      <a:gd name="connsiteY2" fmla="*/ 0 h 3111689"/>
                      <a:gd name="connsiteX3" fmla="*/ 6915150 w 6915150"/>
                      <a:gd name="connsiteY3" fmla="*/ 309395 h 3111689"/>
                      <a:gd name="connsiteX4" fmla="*/ 6915150 w 6915150"/>
                      <a:gd name="connsiteY4" fmla="*/ 2802293 h 3111689"/>
                      <a:gd name="connsiteX5" fmla="*/ 6544078 w 6915150"/>
                      <a:gd name="connsiteY5" fmla="*/ 3111689 h 3111689"/>
                      <a:gd name="connsiteX6" fmla="*/ 371071 w 6915150"/>
                      <a:gd name="connsiteY6" fmla="*/ 3111689 h 3111689"/>
                      <a:gd name="connsiteX7" fmla="*/ 0 w 6915150"/>
                      <a:gd name="connsiteY7" fmla="*/ 2802293 h 3111689"/>
                      <a:gd name="connsiteX8" fmla="*/ 0 w 6915150"/>
                      <a:gd name="connsiteY8" fmla="*/ 309395 h 311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5150" h="3111689" fill="none" extrusionOk="0">
                        <a:moveTo>
                          <a:pt x="0" y="309395"/>
                        </a:moveTo>
                        <a:cubicBezTo>
                          <a:pt x="-42835" y="132246"/>
                          <a:pt x="193285" y="19984"/>
                          <a:pt x="371071" y="0"/>
                        </a:cubicBezTo>
                        <a:cubicBezTo>
                          <a:pt x="2234400" y="293740"/>
                          <a:pt x="4625410" y="292727"/>
                          <a:pt x="6544078" y="0"/>
                        </a:cubicBezTo>
                        <a:cubicBezTo>
                          <a:pt x="6774070" y="34218"/>
                          <a:pt x="6948075" y="174625"/>
                          <a:pt x="6915150" y="309395"/>
                        </a:cubicBezTo>
                        <a:cubicBezTo>
                          <a:pt x="6832843" y="829008"/>
                          <a:pt x="6969135" y="2444000"/>
                          <a:pt x="6915150" y="2802293"/>
                        </a:cubicBezTo>
                        <a:cubicBezTo>
                          <a:pt x="6895029" y="2976046"/>
                          <a:pt x="6729108" y="3098466"/>
                          <a:pt x="6544078" y="3111689"/>
                        </a:cubicBezTo>
                        <a:cubicBezTo>
                          <a:pt x="3347864" y="3182379"/>
                          <a:pt x="2652062" y="3158928"/>
                          <a:pt x="371071" y="3111689"/>
                        </a:cubicBezTo>
                        <a:cubicBezTo>
                          <a:pt x="169860" y="3064817"/>
                          <a:pt x="-27312" y="2988031"/>
                          <a:pt x="0" y="2802293"/>
                        </a:cubicBezTo>
                        <a:cubicBezTo>
                          <a:pt x="33961" y="2519633"/>
                          <a:pt x="67627" y="896223"/>
                          <a:pt x="0" y="309395"/>
                        </a:cubicBezTo>
                        <a:close/>
                      </a:path>
                      <a:path w="6915150" h="3111689" stroke="0" extrusionOk="0">
                        <a:moveTo>
                          <a:pt x="0" y="309395"/>
                        </a:moveTo>
                        <a:cubicBezTo>
                          <a:pt x="-16572" y="149518"/>
                          <a:pt x="167747" y="-4827"/>
                          <a:pt x="371071" y="0"/>
                        </a:cubicBezTo>
                        <a:cubicBezTo>
                          <a:pt x="2449975" y="172810"/>
                          <a:pt x="4467281" y="-31925"/>
                          <a:pt x="6544078" y="0"/>
                        </a:cubicBezTo>
                        <a:cubicBezTo>
                          <a:pt x="6751264" y="33511"/>
                          <a:pt x="6893542" y="169256"/>
                          <a:pt x="6915150" y="309395"/>
                        </a:cubicBezTo>
                        <a:cubicBezTo>
                          <a:pt x="6932460" y="576307"/>
                          <a:pt x="6957086" y="2494340"/>
                          <a:pt x="6915150" y="2802293"/>
                        </a:cubicBezTo>
                        <a:cubicBezTo>
                          <a:pt x="6949678" y="2988095"/>
                          <a:pt x="6749206" y="3117780"/>
                          <a:pt x="6544078" y="3111689"/>
                        </a:cubicBezTo>
                        <a:cubicBezTo>
                          <a:pt x="4247881" y="3251706"/>
                          <a:pt x="1463223" y="2944675"/>
                          <a:pt x="371071" y="3111689"/>
                        </a:cubicBezTo>
                        <a:cubicBezTo>
                          <a:pt x="189044" y="3112198"/>
                          <a:pt x="-4149" y="2968644"/>
                          <a:pt x="0" y="2802293"/>
                        </a:cubicBezTo>
                        <a:cubicBezTo>
                          <a:pt x="30554" y="1784230"/>
                          <a:pt x="9489" y="1427148"/>
                          <a:pt x="0" y="309395"/>
                        </a:cubicBezTo>
                        <a:close/>
                      </a:path>
                      <a:path w="6915150" h="3111689" fill="none" stroke="0" extrusionOk="0">
                        <a:moveTo>
                          <a:pt x="0" y="309395"/>
                        </a:moveTo>
                        <a:cubicBezTo>
                          <a:pt x="-30431" y="131479"/>
                          <a:pt x="169579" y="15973"/>
                          <a:pt x="371071" y="0"/>
                        </a:cubicBezTo>
                        <a:cubicBezTo>
                          <a:pt x="2319010" y="116521"/>
                          <a:pt x="4575291" y="22918"/>
                          <a:pt x="6544078" y="0"/>
                        </a:cubicBezTo>
                        <a:cubicBezTo>
                          <a:pt x="6762825" y="25140"/>
                          <a:pt x="6934513" y="167448"/>
                          <a:pt x="6915150" y="309395"/>
                        </a:cubicBezTo>
                        <a:cubicBezTo>
                          <a:pt x="6766827" y="806306"/>
                          <a:pt x="7021993" y="2477632"/>
                          <a:pt x="6915150" y="2802293"/>
                        </a:cubicBezTo>
                        <a:cubicBezTo>
                          <a:pt x="6902540" y="2975659"/>
                          <a:pt x="6754434" y="3088779"/>
                          <a:pt x="6544078" y="3111689"/>
                        </a:cubicBezTo>
                        <a:cubicBezTo>
                          <a:pt x="3438850" y="3186800"/>
                          <a:pt x="2594805" y="3264946"/>
                          <a:pt x="371071" y="3111689"/>
                        </a:cubicBezTo>
                        <a:cubicBezTo>
                          <a:pt x="167324" y="3090270"/>
                          <a:pt x="-19146" y="2989685"/>
                          <a:pt x="0" y="2802293"/>
                        </a:cubicBezTo>
                        <a:cubicBezTo>
                          <a:pt x="83470" y="2534517"/>
                          <a:pt x="68233" y="856919"/>
                          <a:pt x="0" y="309395"/>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600" b="0" i="0" u="none" strike="noStrike" kern="1200" cap="none" spc="0" normalizeH="0" baseline="0" noProof="0">
                <a:ln>
                  <a:noFill/>
                </a:ln>
                <a:solidFill>
                  <a:prstClr val="white"/>
                </a:solidFill>
                <a:effectLst/>
                <a:uLnTx/>
                <a:uFillTx/>
                <a:latin typeface="Arial" panose="020B0604020202020204" pitchFamily="34" charset="0"/>
                <a:ea typeface="+mn-ea"/>
                <a:cs typeface="+mn-cs"/>
              </a:rPr>
              <a:t>Bà chăm chút, giữ gìn chùm cam để dành tặng cho con cháu và tình cảm yêu thương của cháu đối với bà. </a:t>
            </a:r>
            <a:endParaRPr kumimoji="0" lang="vi-VN"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92DCF3F2-4B99-635E-65CB-753A43B1BADF}"/>
              </a:ext>
            </a:extLst>
          </p:cNvPr>
          <p:cNvSpPr txBox="1"/>
          <p:nvPr/>
        </p:nvSpPr>
        <p:spPr>
          <a:xfrm>
            <a:off x="3066304" y="2148127"/>
            <a:ext cx="6680082"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Tuổi thơ với những cảnh vật tươi đẹp đã góp phần nuôi dưỡng, chắp cánh cho mỗi người trên con đường bước tới tương lai. </a:t>
            </a:r>
            <a:endParaRPr kumimoji="0" lang="en-US"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5792BCB1-C7EA-041A-FEAE-348EA3522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38" y="3409772"/>
            <a:ext cx="2812304" cy="2985050"/>
          </a:xfrm>
          <a:prstGeom prst="rect">
            <a:avLst/>
          </a:prstGeom>
        </p:spPr>
      </p:pic>
      <p:pic>
        <p:nvPicPr>
          <p:cNvPr id="11" name="Picture 10">
            <a:extLst>
              <a:ext uri="{FF2B5EF4-FFF2-40B4-BE49-F238E27FC236}">
                <a16:creationId xmlns:a16="http://schemas.microsoft.com/office/drawing/2014/main" id="{3F599089-2B09-B707-FD9A-494E3C3D77E4}"/>
              </a:ext>
            </a:extLst>
          </p:cNvPr>
          <p:cNvPicPr>
            <a:picLocks noChangeAspect="1"/>
          </p:cNvPicPr>
          <p:nvPr/>
        </p:nvPicPr>
        <p:blipFill>
          <a:blip r:embed="rId4"/>
          <a:stretch>
            <a:fillRect/>
          </a:stretch>
        </p:blipFill>
        <p:spPr>
          <a:xfrm>
            <a:off x="9811533" y="3548511"/>
            <a:ext cx="2231706" cy="2823629"/>
          </a:xfrm>
          <a:prstGeom prst="rect">
            <a:avLst/>
          </a:prstGeom>
        </p:spPr>
      </p:pic>
    </p:spTree>
    <p:extLst>
      <p:ext uri="{BB962C8B-B14F-4D97-AF65-F5344CB8AC3E}">
        <p14:creationId xmlns:p14="http://schemas.microsoft.com/office/powerpoint/2010/main" val="2447866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5769AF-1883-3A5B-66C0-2B7E71E2EF20}"/>
              </a:ext>
            </a:extLst>
          </p:cNvPr>
          <p:cNvPicPr>
            <a:picLocks noChangeAspect="1"/>
          </p:cNvPicPr>
          <p:nvPr/>
        </p:nvPicPr>
        <p:blipFill rotWithShape="1">
          <a:blip r:embed="rId3">
            <a:extLst>
              <a:ext uri="{28A0092B-C50C-407E-A947-70E740481C1C}">
                <a14:useLocalDpi xmlns:a14="http://schemas.microsoft.com/office/drawing/2010/main" val="0"/>
              </a:ext>
            </a:extLst>
          </a:blip>
          <a:srcRect l="40992" r="38855"/>
          <a:stretch/>
        </p:blipFill>
        <p:spPr>
          <a:xfrm>
            <a:off x="907438" y="1046403"/>
            <a:ext cx="2229193" cy="5811597"/>
          </a:xfrm>
          <a:prstGeom prst="rect">
            <a:avLst/>
          </a:prstGeom>
        </p:spPr>
      </p:pic>
      <p:pic>
        <p:nvPicPr>
          <p:cNvPr id="4" name="Picture 3" descr="A picture containing text, mirror, seat&#10;&#10;Description automatically generated">
            <a:extLst>
              <a:ext uri="{FF2B5EF4-FFF2-40B4-BE49-F238E27FC236}">
                <a16:creationId xmlns:a16="http://schemas.microsoft.com/office/drawing/2014/main" id="{038DCF76-8E7B-6339-2C79-5EC8D7DE8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592298" y="234866"/>
            <a:ext cx="8066301" cy="2717352"/>
          </a:xfrm>
          <a:prstGeom prst="rect">
            <a:avLst/>
          </a:prstGeom>
        </p:spPr>
      </p:pic>
      <p:sp>
        <p:nvSpPr>
          <p:cNvPr id="5" name="TextBox 4">
            <a:extLst>
              <a:ext uri="{FF2B5EF4-FFF2-40B4-BE49-F238E27FC236}">
                <a16:creationId xmlns:a16="http://schemas.microsoft.com/office/drawing/2014/main" id="{449A113F-7170-4DC1-F75D-3BC2FF0033CA}"/>
              </a:ext>
            </a:extLst>
          </p:cNvPr>
          <p:cNvSpPr txBox="1"/>
          <p:nvPr/>
        </p:nvSpPr>
        <p:spPr>
          <a:xfrm>
            <a:off x="3747734" y="595135"/>
            <a:ext cx="7536828" cy="1446550"/>
          </a:xfrm>
          <a:prstGeom prst="rect">
            <a:avLst/>
          </a:prstGeom>
          <a:noFill/>
        </p:spPr>
        <p:txBody>
          <a:bodyPr wrap="square" rtlCol="0">
            <a:spAutoFit/>
          </a:bodyPr>
          <a:lstStyle/>
          <a:p>
            <a:pPr algn="just"/>
            <a:r>
              <a:rPr lang="vi-VN" sz="4400" dirty="0">
                <a:latin typeface="Calibri" panose="020F0502020204030204" pitchFamily="34" charset="0"/>
                <a:ea typeface="Calibri" panose="020F0502020204030204" pitchFamily="34" charset="0"/>
                <a:cs typeface="Calibri" panose="020F0502020204030204" pitchFamily="34" charset="0"/>
              </a:rPr>
              <a:t>Theo em, em sẽ đọc </a:t>
            </a:r>
            <a:r>
              <a:rPr lang="en-US" sz="4400" dirty="0" err="1">
                <a:latin typeface="Calibri" panose="020F0502020204030204" pitchFamily="34" charset="0"/>
                <a:ea typeface="Calibri" panose="020F0502020204030204" pitchFamily="34" charset="0"/>
                <a:cs typeface="Calibri" panose="020F0502020204030204" pitchFamily="34" charset="0"/>
              </a:rPr>
              <a:t>ba</a:t>
            </a:r>
            <a:r>
              <a:rPr lang="en-US" sz="4400" dirty="0">
                <a:latin typeface="Calibri" panose="020F0502020204030204" pitchFamily="34" charset="0"/>
                <a:ea typeface="Calibri" panose="020F0502020204030204" pitchFamily="34" charset="0"/>
                <a:cs typeface="Calibri" panose="020F0502020204030204" pitchFamily="34" charset="0"/>
              </a:rPr>
              <a:t> </a:t>
            </a:r>
            <a:r>
              <a:rPr lang="vi-VN" sz="4400" dirty="0">
                <a:latin typeface="Calibri" panose="020F0502020204030204" pitchFamily="34" charset="0"/>
                <a:ea typeface="Calibri" panose="020F0502020204030204" pitchFamily="34" charset="0"/>
                <a:cs typeface="Calibri" panose="020F0502020204030204" pitchFamily="34" charset="0"/>
              </a:rPr>
              <a:t>khổ thơ</a:t>
            </a:r>
            <a:r>
              <a:rPr lang="en-US" sz="4400" dirty="0">
                <a:latin typeface="Calibri" panose="020F0502020204030204" pitchFamily="34" charset="0"/>
                <a:ea typeface="Calibri" panose="020F0502020204030204" pitchFamily="34" charset="0"/>
                <a:cs typeface="Calibri" panose="020F0502020204030204" pitchFamily="34" charset="0"/>
              </a:rPr>
              <a:t> </a:t>
            </a:r>
            <a:r>
              <a:rPr lang="en-US" sz="4400" dirty="0" err="1">
                <a:latin typeface="Calibri" panose="020F0502020204030204" pitchFamily="34" charset="0"/>
                <a:ea typeface="Calibri" panose="020F0502020204030204" pitchFamily="34" charset="0"/>
                <a:cs typeface="Calibri" panose="020F0502020204030204" pitchFamily="34" charset="0"/>
              </a:rPr>
              <a:t>cuối</a:t>
            </a:r>
            <a:r>
              <a:rPr lang="vi-VN" sz="4400" dirty="0">
                <a:latin typeface="Calibri" panose="020F0502020204030204" pitchFamily="34" charset="0"/>
                <a:ea typeface="Calibri" panose="020F0502020204030204" pitchFamily="34" charset="0"/>
                <a:cs typeface="Calibri" panose="020F0502020204030204" pitchFamily="34" charset="0"/>
              </a:rPr>
              <a:t> với giọng như thế nào?</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0615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F2B51B-39B2-5F32-E082-C8790718540C}"/>
              </a:ext>
            </a:extLst>
          </p:cNvPr>
          <p:cNvPicPr>
            <a:picLocks noChangeAspect="1"/>
          </p:cNvPicPr>
          <p:nvPr/>
        </p:nvPicPr>
        <p:blipFill rotWithShape="1">
          <a:blip r:embed="rId3">
            <a:extLst>
              <a:ext uri="{28A0092B-C50C-407E-A947-70E740481C1C}">
                <a14:useLocalDpi xmlns:a14="http://schemas.microsoft.com/office/drawing/2010/main" val="0"/>
              </a:ext>
            </a:extLst>
          </a:blip>
          <a:srcRect l="61610" r="19390"/>
          <a:stretch/>
        </p:blipFill>
        <p:spPr>
          <a:xfrm>
            <a:off x="888327" y="1593542"/>
            <a:ext cx="1987167" cy="5494952"/>
          </a:xfrm>
          <a:prstGeom prst="rect">
            <a:avLst/>
          </a:prstGeom>
        </p:spPr>
      </p:pic>
      <p:sp>
        <p:nvSpPr>
          <p:cNvPr id="6" name="Rectangle: Rounded Corners 7">
            <a:extLst>
              <a:ext uri="{FF2B5EF4-FFF2-40B4-BE49-F238E27FC236}">
                <a16:creationId xmlns:a16="http://schemas.microsoft.com/office/drawing/2014/main" id="{9F604B0A-21C6-87DE-FFF1-EC5B5A9B179E}"/>
              </a:ext>
            </a:extLst>
          </p:cNvPr>
          <p:cNvSpPr/>
          <p:nvPr/>
        </p:nvSpPr>
        <p:spPr>
          <a:xfrm>
            <a:off x="4187019" y="748889"/>
            <a:ext cx="7500155" cy="5147086"/>
          </a:xfrm>
          <a:custGeom>
            <a:avLst/>
            <a:gdLst>
              <a:gd name="connsiteX0" fmla="*/ 0 w 7500155"/>
              <a:gd name="connsiteY0" fmla="*/ 511775 h 5147086"/>
              <a:gd name="connsiteX1" fmla="*/ 511775 w 7500155"/>
              <a:gd name="connsiteY1" fmla="*/ 0 h 5147086"/>
              <a:gd name="connsiteX2" fmla="*/ 6988380 w 7500155"/>
              <a:gd name="connsiteY2" fmla="*/ 0 h 5147086"/>
              <a:gd name="connsiteX3" fmla="*/ 7500155 w 7500155"/>
              <a:gd name="connsiteY3" fmla="*/ 511775 h 5147086"/>
              <a:gd name="connsiteX4" fmla="*/ 7500155 w 7500155"/>
              <a:gd name="connsiteY4" fmla="*/ 4635311 h 5147086"/>
              <a:gd name="connsiteX5" fmla="*/ 6988380 w 7500155"/>
              <a:gd name="connsiteY5" fmla="*/ 5147086 h 5147086"/>
              <a:gd name="connsiteX6" fmla="*/ 511775 w 7500155"/>
              <a:gd name="connsiteY6" fmla="*/ 5147086 h 5147086"/>
              <a:gd name="connsiteX7" fmla="*/ 0 w 7500155"/>
              <a:gd name="connsiteY7" fmla="*/ 4635311 h 5147086"/>
              <a:gd name="connsiteX8" fmla="*/ 0 w 7500155"/>
              <a:gd name="connsiteY8" fmla="*/ 511775 h 514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0155" h="5147086" fill="none" extrusionOk="0">
                <a:moveTo>
                  <a:pt x="0" y="511775"/>
                </a:moveTo>
                <a:cubicBezTo>
                  <a:pt x="-36901" y="223161"/>
                  <a:pt x="270823" y="34098"/>
                  <a:pt x="511775" y="0"/>
                </a:cubicBezTo>
                <a:cubicBezTo>
                  <a:pt x="2240181" y="130954"/>
                  <a:pt x="4688480" y="43574"/>
                  <a:pt x="6988380" y="0"/>
                </a:cubicBezTo>
                <a:cubicBezTo>
                  <a:pt x="7300344" y="45159"/>
                  <a:pt x="7532873" y="269206"/>
                  <a:pt x="7500155" y="511775"/>
                </a:cubicBezTo>
                <a:cubicBezTo>
                  <a:pt x="7349716" y="2103327"/>
                  <a:pt x="7586034" y="3673804"/>
                  <a:pt x="7500155" y="4635311"/>
                </a:cubicBezTo>
                <a:cubicBezTo>
                  <a:pt x="7478813" y="4921462"/>
                  <a:pt x="7259724" y="5139288"/>
                  <a:pt x="6988380" y="5147086"/>
                </a:cubicBezTo>
                <a:cubicBezTo>
                  <a:pt x="5960050" y="5302283"/>
                  <a:pt x="2247939" y="5310106"/>
                  <a:pt x="511775" y="5147086"/>
                </a:cubicBezTo>
                <a:cubicBezTo>
                  <a:pt x="232185" y="5105753"/>
                  <a:pt x="-45548" y="4944553"/>
                  <a:pt x="0" y="4635311"/>
                </a:cubicBezTo>
                <a:cubicBezTo>
                  <a:pt x="64656" y="2886324"/>
                  <a:pt x="-17807" y="2141302"/>
                  <a:pt x="0" y="511775"/>
                </a:cubicBezTo>
                <a:close/>
              </a:path>
              <a:path w="7500155" h="5147086" stroke="0" extrusionOk="0">
                <a:moveTo>
                  <a:pt x="0" y="511775"/>
                </a:moveTo>
                <a:cubicBezTo>
                  <a:pt x="-44466" y="201701"/>
                  <a:pt x="199880" y="10977"/>
                  <a:pt x="511775" y="0"/>
                </a:cubicBezTo>
                <a:cubicBezTo>
                  <a:pt x="2261296" y="132882"/>
                  <a:pt x="5169516" y="-84951"/>
                  <a:pt x="6988380" y="0"/>
                </a:cubicBezTo>
                <a:cubicBezTo>
                  <a:pt x="7251087" y="19472"/>
                  <a:pt x="7499204" y="234386"/>
                  <a:pt x="7500155" y="511775"/>
                </a:cubicBezTo>
                <a:cubicBezTo>
                  <a:pt x="7520342" y="1615732"/>
                  <a:pt x="7652635" y="3415271"/>
                  <a:pt x="7500155" y="4635311"/>
                </a:cubicBezTo>
                <a:cubicBezTo>
                  <a:pt x="7549370" y="4923795"/>
                  <a:pt x="7295595" y="5096524"/>
                  <a:pt x="6988380" y="5147086"/>
                </a:cubicBezTo>
                <a:cubicBezTo>
                  <a:pt x="5416660" y="5234725"/>
                  <a:pt x="3332388" y="5074407"/>
                  <a:pt x="511775" y="5147086"/>
                </a:cubicBezTo>
                <a:cubicBezTo>
                  <a:pt x="225950" y="5116769"/>
                  <a:pt x="-30342" y="4960123"/>
                  <a:pt x="0" y="4635311"/>
                </a:cubicBezTo>
                <a:cubicBezTo>
                  <a:pt x="-38581" y="3963029"/>
                  <a:pt x="63341" y="1367236"/>
                  <a:pt x="0" y="511775"/>
                </a:cubicBezTo>
                <a:close/>
              </a:path>
            </a:pathLst>
          </a:custGeom>
          <a:solidFill>
            <a:schemeClr val="bg1">
              <a:alpha val="93000"/>
            </a:schemeClr>
          </a:solidFill>
          <a:ln w="44450" cap="rnd" cmpd="thickThin">
            <a:solidFill>
              <a:schemeClr val="accent2"/>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7" name="TextBox 6">
            <a:extLst>
              <a:ext uri="{FF2B5EF4-FFF2-40B4-BE49-F238E27FC236}">
                <a16:creationId xmlns:a16="http://schemas.microsoft.com/office/drawing/2014/main" id="{5BADE1C1-B377-FE52-ECAE-6EEDC744E862}"/>
              </a:ext>
            </a:extLst>
          </p:cNvPr>
          <p:cNvSpPr txBox="1"/>
          <p:nvPr/>
        </p:nvSpPr>
        <p:spPr>
          <a:xfrm>
            <a:off x="4427133" y="1580431"/>
            <a:ext cx="7019926" cy="4154984"/>
          </a:xfrm>
          <a:prstGeom prst="rect">
            <a:avLst/>
          </a:prstGeom>
          <a:noFill/>
        </p:spPr>
        <p:txBody>
          <a:bodyPr wrap="square" rtlCol="0">
            <a:spAutoFit/>
          </a:bodyPr>
          <a:lstStyle/>
          <a:p>
            <a:pPr marL="571500" indent="-571500" algn="just">
              <a:buFont typeface="Wingdings" panose="05000000000000000000" pitchFamily="2" charset="2"/>
              <a:buChar char="q"/>
            </a:pPr>
            <a:r>
              <a:rPr lang="vi-VN" sz="4400">
                <a:latin typeface="Calibri" panose="020F0502020204030204" pitchFamily="34" charset="0"/>
                <a:ea typeface="Calibri" panose="020F0502020204030204" pitchFamily="34" charset="0"/>
                <a:cs typeface="Calibri" panose="020F0502020204030204" pitchFamily="34" charset="0"/>
              </a:rPr>
              <a:t>Giọng đọc trong sáng, tha thiết</a:t>
            </a:r>
            <a:r>
              <a:rPr lang="en-US" sz="4400">
                <a:latin typeface="Calibri" panose="020F0502020204030204" pitchFamily="34" charset="0"/>
                <a:ea typeface="Calibri" panose="020F0502020204030204" pitchFamily="34" charset="0"/>
                <a:cs typeface="Calibri" panose="020F0502020204030204" pitchFamily="34" charset="0"/>
              </a:rPr>
              <a:t>.</a:t>
            </a:r>
          </a:p>
          <a:p>
            <a:pPr marL="571500" indent="-571500" algn="just">
              <a:buFont typeface="Wingdings" panose="05000000000000000000" pitchFamily="2" charset="2"/>
              <a:buChar char="q"/>
            </a:pPr>
            <a:r>
              <a:rPr lang="en-US" sz="4400">
                <a:latin typeface="Calibri" panose="020F0502020204030204" pitchFamily="34" charset="0"/>
                <a:ea typeface="Calibri" panose="020F0502020204030204" pitchFamily="34" charset="0"/>
                <a:cs typeface="Calibri" panose="020F0502020204030204" pitchFamily="34" charset="0"/>
              </a:rPr>
              <a:t>N</a:t>
            </a:r>
            <a:r>
              <a:rPr lang="vi-VN" sz="4400">
                <a:latin typeface="Calibri" panose="020F0502020204030204" pitchFamily="34" charset="0"/>
                <a:ea typeface="Calibri" panose="020F0502020204030204" pitchFamily="34" charset="0"/>
                <a:cs typeface="Calibri" panose="020F0502020204030204" pitchFamily="34" charset="0"/>
              </a:rPr>
              <a:t>hấn giọng ở những từ ngữ miêu tả hình ảnh, dáng vẻ, màu sắc, hoạt động của các sự vật..</a:t>
            </a:r>
            <a:endParaRPr lang="vi-VN" sz="4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7804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Flowchart: Delay 1">
            <a:extLst>
              <a:ext uri="{FF2B5EF4-FFF2-40B4-BE49-F238E27FC236}">
                <a16:creationId xmlns:a16="http://schemas.microsoft.com/office/drawing/2014/main" id="{C229253F-EF27-1AE9-4AFE-E40885785E85}"/>
              </a:ext>
            </a:extLst>
          </p:cNvPr>
          <p:cNvSpPr/>
          <p:nvPr/>
        </p:nvSpPr>
        <p:spPr>
          <a:xfrm rot="16200000">
            <a:off x="2649094" y="-2265810"/>
            <a:ext cx="6684263" cy="11563352"/>
          </a:xfrm>
          <a:prstGeom prst="flowChartDelay">
            <a:avLst/>
          </a:prstGeom>
          <a:solidFill>
            <a:schemeClr val="bg1"/>
          </a:solidFill>
          <a:ln w="28575">
            <a:solidFill>
              <a:schemeClr val="tx1"/>
            </a:solidFill>
          </a:ln>
          <a:effectLst>
            <a:glow rad="101600">
              <a:srgbClr val="A1A1A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B8542631-D963-B255-0053-05189CBFDF6C}"/>
              </a:ext>
            </a:extLst>
          </p:cNvPr>
          <p:cNvSpPr txBox="1"/>
          <p:nvPr/>
        </p:nvSpPr>
        <p:spPr>
          <a:xfrm>
            <a:off x="3176653" y="0"/>
            <a:ext cx="7091297" cy="7417415"/>
          </a:xfrm>
          <a:prstGeom prst="rect">
            <a:avLst/>
          </a:prstGeom>
          <a:noFill/>
          <a:ln w="28575">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Mùa </a:t>
            </a:r>
            <a:r>
              <a:rPr kumimoji="0" lang="vi-VN" sz="28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đơm hạt thóc</a:t>
            </a: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trên đồng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Đơm thêm bóng mẹ</a:t>
            </a: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28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chờ trông tháng ngày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28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Mùa vui</a:t>
            </a: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lúa vẽ đường cày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Vẽ nên vóc dáng </a:t>
            </a:r>
            <a:r>
              <a:rPr kumimoji="0" lang="vi-VN" sz="28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đôi tay tảo tần</a:t>
            </a:r>
            <a:r>
              <a:rPr kumimoji="0" lang="vi-VN"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Từ trong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hạt gạo trắng ngầ</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n</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Là bao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hôm sớm</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ân cần</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mẹ cha</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Từ trong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thơm thảo nhành hoa</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Là bao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tình nghĩa</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chan hoà </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đất đai.</a:t>
            </a:r>
          </a:p>
          <a:p>
            <a:pPr lvl="0" algn="just"/>
            <a:endParaRPr lang="vi-VN" sz="280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Con đường bước đến ngày mai</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Dệt từ trang sách d</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ặm dài ước mơ</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Dệt từ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bóng mẹ, dáng cô</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Cùng bao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năm tháng tuổi thơ</a:t>
            </a:r>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vi-VN" sz="2800" u="sng">
                <a:solidFill>
                  <a:prstClr val="black"/>
                </a:solidFill>
                <a:latin typeface="Calibri" panose="020F0502020204030204" pitchFamily="34" charset="0"/>
                <a:ea typeface="Calibri" panose="020F0502020204030204" pitchFamily="34" charset="0"/>
                <a:cs typeface="Calibri" panose="020F0502020204030204" pitchFamily="34" charset="0"/>
              </a:rPr>
              <a:t>ngọt lành.</a:t>
            </a:r>
          </a:p>
          <a:p>
            <a:pPr lvl="0" algn="just"/>
            <a:r>
              <a:rPr lang="vi-VN" sz="2800">
                <a:solidFill>
                  <a:prstClr val="black"/>
                </a:solidFill>
                <a:latin typeface="Calibri" panose="020F0502020204030204" pitchFamily="34" charset="0"/>
                <a:ea typeface="Calibri" panose="020F0502020204030204" pitchFamily="34" charset="0"/>
                <a:cs typeface="Calibri" panose="020F0502020204030204" pitchFamily="34" charset="0"/>
              </a:rPr>
              <a:t>					Đoàn Văn Mật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Trẻ Em, Mầm Non, Đọc Sách, Học Tập, Cô Bé, Tải hình PNG 345 -  Free.Vector6.com">
            <a:extLst>
              <a:ext uri="{FF2B5EF4-FFF2-40B4-BE49-F238E27FC236}">
                <a16:creationId xmlns:a16="http://schemas.microsoft.com/office/drawing/2014/main" id="{94B4CE63-DD87-1388-EBEE-2395FF7E0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133" y="1702415"/>
            <a:ext cx="5715000" cy="5715000"/>
          </a:xfrm>
          <a:prstGeom prst="rect">
            <a:avLst/>
          </a:prstGeom>
          <a:noFill/>
          <a:ln w="28575">
            <a:noFill/>
          </a:ln>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9EF52C2-43C4-049C-8673-3A607E8C130E}"/>
              </a:ext>
            </a:extLst>
          </p:cNvPr>
          <p:cNvCxnSpPr/>
          <p:nvPr/>
        </p:nvCxnSpPr>
        <p:spPr>
          <a:xfrm flipH="1">
            <a:off x="6794938" y="472966"/>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477A57B-B195-DD06-B0DE-C7455E12FB78}"/>
              </a:ext>
            </a:extLst>
          </p:cNvPr>
          <p:cNvCxnSpPr/>
          <p:nvPr/>
        </p:nvCxnSpPr>
        <p:spPr>
          <a:xfrm flipH="1">
            <a:off x="8428968" y="472966"/>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712832D-E900-2654-11D5-451EE3ED6F46}"/>
              </a:ext>
            </a:extLst>
          </p:cNvPr>
          <p:cNvCxnSpPr/>
          <p:nvPr/>
        </p:nvCxnSpPr>
        <p:spPr>
          <a:xfrm flipH="1">
            <a:off x="6132784" y="914400"/>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0F9A965-EF77-8D49-6152-5A24FB6CDF55}"/>
              </a:ext>
            </a:extLst>
          </p:cNvPr>
          <p:cNvCxnSpPr/>
          <p:nvPr/>
        </p:nvCxnSpPr>
        <p:spPr>
          <a:xfrm flipH="1">
            <a:off x="9293867" y="914400"/>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18351A8-7807-1FBF-D2A9-9932142B4214}"/>
              </a:ext>
            </a:extLst>
          </p:cNvPr>
          <p:cNvCxnSpPr/>
          <p:nvPr/>
        </p:nvCxnSpPr>
        <p:spPr>
          <a:xfrm flipH="1">
            <a:off x="5261177" y="1355834"/>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DCC8A68-9181-687D-F2EC-3D14601C0B15}"/>
              </a:ext>
            </a:extLst>
          </p:cNvPr>
          <p:cNvCxnSpPr/>
          <p:nvPr/>
        </p:nvCxnSpPr>
        <p:spPr>
          <a:xfrm flipH="1">
            <a:off x="7837466" y="1340068"/>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A7C5A9F-AF87-225F-CBE0-4909396AE78A}"/>
              </a:ext>
            </a:extLst>
          </p:cNvPr>
          <p:cNvCxnSpPr/>
          <p:nvPr/>
        </p:nvCxnSpPr>
        <p:spPr>
          <a:xfrm flipH="1">
            <a:off x="5594504" y="1797268"/>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1457117-7D65-E3BF-DAD3-ED37BD6CCF14}"/>
              </a:ext>
            </a:extLst>
          </p:cNvPr>
          <p:cNvCxnSpPr/>
          <p:nvPr/>
        </p:nvCxnSpPr>
        <p:spPr>
          <a:xfrm flipH="1">
            <a:off x="7837466" y="1734519"/>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0F697C0-3532-36DB-8C11-903795D3AC09}"/>
              </a:ext>
            </a:extLst>
          </p:cNvPr>
          <p:cNvCxnSpPr/>
          <p:nvPr/>
        </p:nvCxnSpPr>
        <p:spPr>
          <a:xfrm flipH="1">
            <a:off x="7944197" y="1758011"/>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85DEE19-1581-0AF1-42E5-CD0CB2A4CC45}"/>
              </a:ext>
            </a:extLst>
          </p:cNvPr>
          <p:cNvCxnSpPr/>
          <p:nvPr/>
        </p:nvCxnSpPr>
        <p:spPr>
          <a:xfrm flipH="1">
            <a:off x="5368027" y="2585544"/>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1566A52-52B9-85CA-DD04-B2AE0FF4ED7C}"/>
              </a:ext>
            </a:extLst>
          </p:cNvPr>
          <p:cNvCxnSpPr/>
          <p:nvPr/>
        </p:nvCxnSpPr>
        <p:spPr>
          <a:xfrm flipH="1">
            <a:off x="8186725" y="2585544"/>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6BB3EC1-7519-9D11-68E2-746E43FFC7EE}"/>
              </a:ext>
            </a:extLst>
          </p:cNvPr>
          <p:cNvCxnSpPr/>
          <p:nvPr/>
        </p:nvCxnSpPr>
        <p:spPr>
          <a:xfrm flipH="1">
            <a:off x="5645880" y="3026978"/>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14F711B-E472-ABD1-C451-1362F8B9C63B}"/>
              </a:ext>
            </a:extLst>
          </p:cNvPr>
          <p:cNvCxnSpPr/>
          <p:nvPr/>
        </p:nvCxnSpPr>
        <p:spPr>
          <a:xfrm flipH="1">
            <a:off x="7776891" y="3074432"/>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CD5C044-4FB0-1969-0CD3-34342FE69109}"/>
              </a:ext>
            </a:extLst>
          </p:cNvPr>
          <p:cNvCxnSpPr/>
          <p:nvPr/>
        </p:nvCxnSpPr>
        <p:spPr>
          <a:xfrm flipH="1">
            <a:off x="5413888" y="3468412"/>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A9032D4D-199C-D837-768D-27F4B82074A3}"/>
              </a:ext>
            </a:extLst>
          </p:cNvPr>
          <p:cNvCxnSpPr/>
          <p:nvPr/>
        </p:nvCxnSpPr>
        <p:spPr>
          <a:xfrm flipH="1">
            <a:off x="8612984" y="3444765"/>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98C7EE1-7353-1A27-CD3D-EE3DC143BC03}"/>
              </a:ext>
            </a:extLst>
          </p:cNvPr>
          <p:cNvCxnSpPr/>
          <p:nvPr/>
        </p:nvCxnSpPr>
        <p:spPr>
          <a:xfrm flipH="1">
            <a:off x="5680406" y="3862236"/>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3E465CB-FF59-9866-62DD-3CFE019552B8}"/>
              </a:ext>
            </a:extLst>
          </p:cNvPr>
          <p:cNvCxnSpPr/>
          <p:nvPr/>
        </p:nvCxnSpPr>
        <p:spPr>
          <a:xfrm flipH="1">
            <a:off x="8239735" y="3878631"/>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7263A5C-BD07-DE65-40FA-888FD7EF1C63}"/>
              </a:ext>
            </a:extLst>
          </p:cNvPr>
          <p:cNvCxnSpPr/>
          <p:nvPr/>
        </p:nvCxnSpPr>
        <p:spPr>
          <a:xfrm flipH="1">
            <a:off x="8346466" y="3902123"/>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7F24C6F-320D-C52F-0DFB-D589BC3BC089}"/>
              </a:ext>
            </a:extLst>
          </p:cNvPr>
          <p:cNvCxnSpPr/>
          <p:nvPr/>
        </p:nvCxnSpPr>
        <p:spPr>
          <a:xfrm flipH="1">
            <a:off x="5730336" y="4721771"/>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61E289B-B86E-8DEC-18C2-9F33FBCF92AE}"/>
              </a:ext>
            </a:extLst>
          </p:cNvPr>
          <p:cNvCxnSpPr/>
          <p:nvPr/>
        </p:nvCxnSpPr>
        <p:spPr>
          <a:xfrm flipH="1">
            <a:off x="5748356" y="5091946"/>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2003AA3-94AE-4360-F24E-A8B9A1241418}"/>
              </a:ext>
            </a:extLst>
          </p:cNvPr>
          <p:cNvCxnSpPr/>
          <p:nvPr/>
        </p:nvCxnSpPr>
        <p:spPr>
          <a:xfrm flipH="1">
            <a:off x="6517349" y="5564595"/>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E9FDFF2-57F1-64C4-E674-15969E1E3919}"/>
              </a:ext>
            </a:extLst>
          </p:cNvPr>
          <p:cNvCxnSpPr/>
          <p:nvPr/>
        </p:nvCxnSpPr>
        <p:spPr>
          <a:xfrm flipH="1">
            <a:off x="7386374" y="6005396"/>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78DF0F34-3E20-68AD-928C-42762B04C217}"/>
              </a:ext>
            </a:extLst>
          </p:cNvPr>
          <p:cNvCxnSpPr/>
          <p:nvPr/>
        </p:nvCxnSpPr>
        <p:spPr>
          <a:xfrm flipH="1">
            <a:off x="7911070" y="5594860"/>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482EC79-2D77-1350-B2B6-604EFD684E5A}"/>
              </a:ext>
            </a:extLst>
          </p:cNvPr>
          <p:cNvCxnSpPr/>
          <p:nvPr/>
        </p:nvCxnSpPr>
        <p:spPr>
          <a:xfrm flipH="1">
            <a:off x="8317513" y="5186851"/>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2E827D89-C2CD-C7A6-58A5-24B327006447}"/>
              </a:ext>
            </a:extLst>
          </p:cNvPr>
          <p:cNvCxnSpPr/>
          <p:nvPr/>
        </p:nvCxnSpPr>
        <p:spPr>
          <a:xfrm flipH="1">
            <a:off x="8649540" y="4745417"/>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59FC60C1-78FE-6DD8-64F7-09B18FC89E3E}"/>
              </a:ext>
            </a:extLst>
          </p:cNvPr>
          <p:cNvCxnSpPr/>
          <p:nvPr/>
        </p:nvCxnSpPr>
        <p:spPr>
          <a:xfrm flipH="1">
            <a:off x="9084660" y="5920108"/>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054AD96-0EF9-11B8-0ED8-E72F8FE58C81}"/>
              </a:ext>
            </a:extLst>
          </p:cNvPr>
          <p:cNvCxnSpPr/>
          <p:nvPr/>
        </p:nvCxnSpPr>
        <p:spPr>
          <a:xfrm flipH="1">
            <a:off x="9191391" y="5943600"/>
            <a:ext cx="204952" cy="441434"/>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419802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6" name="Picture 5" descr="A picture containing text, mirror, seat&#10;&#10;Description automatically generated">
            <a:extLst>
              <a:ext uri="{FF2B5EF4-FFF2-40B4-BE49-F238E27FC236}">
                <a16:creationId xmlns:a16="http://schemas.microsoft.com/office/drawing/2014/main" id="{043F2F5C-602D-2939-F842-916E2CE9C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545205" y="529156"/>
            <a:ext cx="8066301" cy="2717352"/>
          </a:xfrm>
          <a:prstGeom prst="rect">
            <a:avLst/>
          </a:prstGeom>
        </p:spPr>
      </p:pic>
      <p:sp>
        <p:nvSpPr>
          <p:cNvPr id="7" name="TextBox 6">
            <a:extLst>
              <a:ext uri="{FF2B5EF4-FFF2-40B4-BE49-F238E27FC236}">
                <a16:creationId xmlns:a16="http://schemas.microsoft.com/office/drawing/2014/main" id="{619E1F83-FE5F-5803-A675-96D43A2AADF9}"/>
              </a:ext>
            </a:extLst>
          </p:cNvPr>
          <p:cNvSpPr txBox="1"/>
          <p:nvPr/>
        </p:nvSpPr>
        <p:spPr>
          <a:xfrm>
            <a:off x="2700641" y="889425"/>
            <a:ext cx="7536828" cy="1446550"/>
          </a:xfrm>
          <a:prstGeom prst="rect">
            <a:avLst/>
          </a:prstGeom>
          <a:noFill/>
        </p:spPr>
        <p:txBody>
          <a:bodyPr wrap="square" rtlCol="0">
            <a:spAutoFit/>
          </a:bodyPr>
          <a:lstStyle/>
          <a:p>
            <a:pPr algn="just"/>
            <a:r>
              <a:rPr lang="en-US" sz="4400" dirty="0">
                <a:latin typeface="Calibri" panose="020F0502020204030204" pitchFamily="34" charset="0"/>
                <a:ea typeface="Calibri" panose="020F0502020204030204" pitchFamily="34" charset="0"/>
                <a:cs typeface="Calibri" panose="020F0502020204030204" pitchFamily="34" charset="0"/>
              </a:rPr>
              <a:t>Em </a:t>
            </a:r>
            <a:r>
              <a:rPr lang="en-US" sz="4400" dirty="0" err="1">
                <a:latin typeface="Calibri" panose="020F0502020204030204" pitchFamily="34" charset="0"/>
                <a:ea typeface="Calibri" panose="020F0502020204030204" pitchFamily="34" charset="0"/>
                <a:cs typeface="Calibri" panose="020F0502020204030204" pitchFamily="34" charset="0"/>
              </a:rPr>
              <a:t>hãy</a:t>
            </a:r>
            <a:r>
              <a:rPr lang="en-US" sz="4400" dirty="0">
                <a:latin typeface="Calibri" panose="020F0502020204030204" pitchFamily="34" charset="0"/>
                <a:ea typeface="Calibri" panose="020F0502020204030204" pitchFamily="34" charset="0"/>
                <a:cs typeface="Calibri" panose="020F0502020204030204" pitchFamily="34" charset="0"/>
              </a:rPr>
              <a:t> </a:t>
            </a:r>
            <a:r>
              <a:rPr lang="vi-VN" sz="4400" dirty="0">
                <a:latin typeface="Calibri" panose="020F0502020204030204" pitchFamily="34" charset="0"/>
                <a:ea typeface="Calibri" panose="020F0502020204030204" pitchFamily="34" charset="0"/>
                <a:cs typeface="Calibri" panose="020F0502020204030204" pitchFamily="34" charset="0"/>
              </a:rPr>
              <a:t>đọc thuộc lòng ba khổ thơ em thích</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Trẻ Em, Mầm Non, Đọc Sách, Học Tập, Cô Bé, Tải hình PNG 345 -  Free.Vector6.com">
            <a:extLst>
              <a:ext uri="{FF2B5EF4-FFF2-40B4-BE49-F238E27FC236}">
                <a16:creationId xmlns:a16="http://schemas.microsoft.com/office/drawing/2014/main" id="{5799AD3B-7291-22E2-3CAB-75B0A421AD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464" y="1455687"/>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3494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92E97E06-C1B8-55F8-E061-A871563B22A5}"/>
              </a:ext>
            </a:extLst>
          </p:cNvPr>
          <p:cNvPicPr>
            <a:picLocks noChangeAspect="1"/>
          </p:cNvPicPr>
          <p:nvPr/>
        </p:nvPicPr>
        <p:blipFill rotWithShape="1">
          <a:blip r:embed="rId4">
            <a:extLst>
              <a:ext uri="{28A0092B-C50C-407E-A947-70E740481C1C}">
                <a14:useLocalDpi xmlns:a14="http://schemas.microsoft.com/office/drawing/2010/main" val="0"/>
              </a:ext>
            </a:extLst>
          </a:blip>
          <a:srcRect l="6841" t="29684" r="6725" b="32501"/>
          <a:stretch/>
        </p:blipFill>
        <p:spPr>
          <a:xfrm>
            <a:off x="-245866" y="-161624"/>
            <a:ext cx="7619960" cy="2280683"/>
          </a:xfrm>
          <a:prstGeom prst="rect">
            <a:avLst/>
          </a:prstGeom>
        </p:spPr>
      </p:pic>
      <p:sp>
        <p:nvSpPr>
          <p:cNvPr id="6" name="Rectangle: Rounded Corners 7">
            <a:extLst>
              <a:ext uri="{FF2B5EF4-FFF2-40B4-BE49-F238E27FC236}">
                <a16:creationId xmlns:a16="http://schemas.microsoft.com/office/drawing/2014/main" id="{3AB6BD11-D351-B50D-7C6D-93F33F146EFB}"/>
              </a:ext>
            </a:extLst>
          </p:cNvPr>
          <p:cNvSpPr/>
          <p:nvPr/>
        </p:nvSpPr>
        <p:spPr>
          <a:xfrm>
            <a:off x="126837" y="2275128"/>
            <a:ext cx="11928314" cy="3966633"/>
          </a:xfrm>
          <a:custGeom>
            <a:avLst/>
            <a:gdLst>
              <a:gd name="connsiteX0" fmla="*/ 0 w 11928314"/>
              <a:gd name="connsiteY0" fmla="*/ 394402 h 3966633"/>
              <a:gd name="connsiteX1" fmla="*/ 394402 w 11928314"/>
              <a:gd name="connsiteY1" fmla="*/ 0 h 3966633"/>
              <a:gd name="connsiteX2" fmla="*/ 11533912 w 11928314"/>
              <a:gd name="connsiteY2" fmla="*/ 0 h 3966633"/>
              <a:gd name="connsiteX3" fmla="*/ 11928314 w 11928314"/>
              <a:gd name="connsiteY3" fmla="*/ 394402 h 3966633"/>
              <a:gd name="connsiteX4" fmla="*/ 11928314 w 11928314"/>
              <a:gd name="connsiteY4" fmla="*/ 3572231 h 3966633"/>
              <a:gd name="connsiteX5" fmla="*/ 11533912 w 11928314"/>
              <a:gd name="connsiteY5" fmla="*/ 3966633 h 3966633"/>
              <a:gd name="connsiteX6" fmla="*/ 394402 w 11928314"/>
              <a:gd name="connsiteY6" fmla="*/ 3966633 h 3966633"/>
              <a:gd name="connsiteX7" fmla="*/ 0 w 11928314"/>
              <a:gd name="connsiteY7" fmla="*/ 3572231 h 3966633"/>
              <a:gd name="connsiteX8" fmla="*/ 0 w 11928314"/>
              <a:gd name="connsiteY8" fmla="*/ 394402 h 39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28314" h="3966633" fill="none" extrusionOk="0">
                <a:moveTo>
                  <a:pt x="0" y="394402"/>
                </a:moveTo>
                <a:cubicBezTo>
                  <a:pt x="-38092" y="170419"/>
                  <a:pt x="182661" y="4973"/>
                  <a:pt x="394402" y="0"/>
                </a:cubicBezTo>
                <a:cubicBezTo>
                  <a:pt x="1996824" y="130954"/>
                  <a:pt x="6006576" y="43574"/>
                  <a:pt x="11533912" y="0"/>
                </a:cubicBezTo>
                <a:cubicBezTo>
                  <a:pt x="11771009" y="29689"/>
                  <a:pt x="11954407" y="208542"/>
                  <a:pt x="11928314" y="394402"/>
                </a:cubicBezTo>
                <a:cubicBezTo>
                  <a:pt x="11777875" y="1414918"/>
                  <a:pt x="12014193" y="3159632"/>
                  <a:pt x="11928314" y="3572231"/>
                </a:cubicBezTo>
                <a:cubicBezTo>
                  <a:pt x="11901872" y="3794395"/>
                  <a:pt x="11737803" y="3957021"/>
                  <a:pt x="11533912" y="3966633"/>
                </a:cubicBezTo>
                <a:cubicBezTo>
                  <a:pt x="8193756" y="4121830"/>
                  <a:pt x="2892993" y="4129653"/>
                  <a:pt x="394402" y="3966633"/>
                </a:cubicBezTo>
                <a:cubicBezTo>
                  <a:pt x="179719" y="3924172"/>
                  <a:pt x="-13136" y="3797723"/>
                  <a:pt x="0" y="3572231"/>
                </a:cubicBezTo>
                <a:cubicBezTo>
                  <a:pt x="64656" y="2711572"/>
                  <a:pt x="-17807" y="1970315"/>
                  <a:pt x="0" y="394402"/>
                </a:cubicBezTo>
                <a:close/>
              </a:path>
              <a:path w="11928314" h="3966633" stroke="0" extrusionOk="0">
                <a:moveTo>
                  <a:pt x="0" y="394402"/>
                </a:moveTo>
                <a:cubicBezTo>
                  <a:pt x="-30914" y="157511"/>
                  <a:pt x="146527" y="11279"/>
                  <a:pt x="394402" y="0"/>
                </a:cubicBezTo>
                <a:cubicBezTo>
                  <a:pt x="3810470" y="132882"/>
                  <a:pt x="7559710" y="-84951"/>
                  <a:pt x="11533912" y="0"/>
                </a:cubicBezTo>
                <a:cubicBezTo>
                  <a:pt x="11739304" y="12139"/>
                  <a:pt x="11927643" y="180291"/>
                  <a:pt x="11928314" y="394402"/>
                </a:cubicBezTo>
                <a:cubicBezTo>
                  <a:pt x="11948501" y="1286480"/>
                  <a:pt x="12080794" y="2725508"/>
                  <a:pt x="11928314" y="3572231"/>
                </a:cubicBezTo>
                <a:cubicBezTo>
                  <a:pt x="11932173" y="3790511"/>
                  <a:pt x="11768657" y="3931805"/>
                  <a:pt x="11533912" y="3966633"/>
                </a:cubicBezTo>
                <a:cubicBezTo>
                  <a:pt x="9540768" y="4054272"/>
                  <a:pt x="1685460" y="3893954"/>
                  <a:pt x="394402" y="3966633"/>
                </a:cubicBezTo>
                <a:cubicBezTo>
                  <a:pt x="176197" y="3962979"/>
                  <a:pt x="-8501" y="3801867"/>
                  <a:pt x="0" y="3572231"/>
                </a:cubicBezTo>
                <a:cubicBezTo>
                  <a:pt x="-38581" y="2359027"/>
                  <a:pt x="63341" y="717371"/>
                  <a:pt x="0" y="394402"/>
                </a:cubicBezTo>
                <a:close/>
              </a:path>
            </a:pathLst>
          </a:custGeom>
          <a:solidFill>
            <a:schemeClr val="bg1">
              <a:alpha val="93000"/>
            </a:schemeClr>
          </a:solidFill>
          <a:ln w="44450" cap="rnd" cmpd="thickThin">
            <a:solidFill>
              <a:srgbClr val="FFC000"/>
            </a:solidFill>
            <a:prstDash val="dash"/>
            <a:round/>
            <a:extLst>
              <a:ext uri="{C807C97D-BFC1-408E-A445-0C87EB9F89A2}">
                <ask:lineSketchStyleProps xmlns:ask="http://schemas.microsoft.com/office/drawing/2018/sketchyshapes" sd="1219033472">
                  <a:prstGeom prst="roundRect">
                    <a:avLst>
                      <a:gd name="adj" fmla="val 994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dirty="0"/>
          </a:p>
        </p:txBody>
      </p:sp>
      <p:sp>
        <p:nvSpPr>
          <p:cNvPr id="7" name="Rectangle: Rounded Corners 21">
            <a:extLst>
              <a:ext uri="{FF2B5EF4-FFF2-40B4-BE49-F238E27FC236}">
                <a16:creationId xmlns:a16="http://schemas.microsoft.com/office/drawing/2014/main" id="{26DB7EE1-4DE0-56C7-71AC-007BA0BB5421}"/>
              </a:ext>
            </a:extLst>
          </p:cNvPr>
          <p:cNvSpPr/>
          <p:nvPr/>
        </p:nvSpPr>
        <p:spPr>
          <a:xfrm>
            <a:off x="683837" y="3109922"/>
            <a:ext cx="6690257" cy="2140976"/>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9" name="Picture 7">
            <a:extLst>
              <a:ext uri="{FF2B5EF4-FFF2-40B4-BE49-F238E27FC236}">
                <a16:creationId xmlns:a16="http://schemas.microsoft.com/office/drawing/2014/main" id="{1085D64C-BCF2-971B-E2C1-17A1362AC8DF}"/>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692493" y="2735846"/>
            <a:ext cx="2999488" cy="854128"/>
          </a:xfrm>
          <a:prstGeom prst="rect">
            <a:avLst/>
          </a:prstGeom>
        </p:spPr>
      </p:pic>
      <p:sp>
        <p:nvSpPr>
          <p:cNvPr id="34" name="TextBox 33">
            <a:extLst>
              <a:ext uri="{FF2B5EF4-FFF2-40B4-BE49-F238E27FC236}">
                <a16:creationId xmlns:a16="http://schemas.microsoft.com/office/drawing/2014/main" id="{FE9CF94B-5A2D-1A33-F255-CAB0B44E2933}"/>
              </a:ext>
            </a:extLst>
          </p:cNvPr>
          <p:cNvSpPr txBox="1"/>
          <p:nvPr/>
        </p:nvSpPr>
        <p:spPr>
          <a:xfrm>
            <a:off x="2400920" y="2764013"/>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35" name="TextBox 34">
            <a:extLst>
              <a:ext uri="{FF2B5EF4-FFF2-40B4-BE49-F238E27FC236}">
                <a16:creationId xmlns:a16="http://schemas.microsoft.com/office/drawing/2014/main" id="{D952429F-8186-DF88-E2E6-C2A0D3A28BE1}"/>
              </a:ext>
            </a:extLst>
          </p:cNvPr>
          <p:cNvSpPr txBox="1"/>
          <p:nvPr/>
        </p:nvSpPr>
        <p:spPr>
          <a:xfrm>
            <a:off x="1150913" y="3448026"/>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đúng.</a:t>
            </a:r>
          </a:p>
          <a:p>
            <a:r>
              <a:rPr lang="vi-VN" sz="3600" dirty="0">
                <a:latin typeface="Calibri" panose="020F0502020204030204" pitchFamily="34" charset="0"/>
                <a:cs typeface="Calibri" panose="020F0502020204030204" pitchFamily="34" charset="0"/>
              </a:rPr>
              <a:t>Đọc to, rõ.</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endParaRPr lang="en-US" sz="3600" dirty="0"/>
          </a:p>
        </p:txBody>
      </p:sp>
      <p:pic>
        <p:nvPicPr>
          <p:cNvPr id="36" name="Picture 4" descr="Cartoon numbers, colored fun alphabet for school kids text clipart setisolated">
            <a:extLst>
              <a:ext uri="{FF2B5EF4-FFF2-40B4-BE49-F238E27FC236}">
                <a16:creationId xmlns:a16="http://schemas.microsoft.com/office/drawing/2014/main" id="{18861820-B058-4129-7960-11FF804D7795}"/>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790802" y="3565440"/>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artoon numbers, colored fun alphabet for school kids text clipart setisolated">
            <a:extLst>
              <a:ext uri="{FF2B5EF4-FFF2-40B4-BE49-F238E27FC236}">
                <a16:creationId xmlns:a16="http://schemas.microsoft.com/office/drawing/2014/main" id="{50AA08A9-4424-5AFC-6DB9-C8049AFE16E0}"/>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809093" y="4068782"/>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artoon numbers, colored fun alphabet for school kids text clipart setisolated">
            <a:extLst>
              <a:ext uri="{FF2B5EF4-FFF2-40B4-BE49-F238E27FC236}">
                <a16:creationId xmlns:a16="http://schemas.microsoft.com/office/drawing/2014/main" id="{91CA4936-D464-D58E-8AD6-B06B154E3A98}"/>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733004" y="4555290"/>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Ghim của Phương Thư trên Icon | Hài hước, Hình vui, Lol">
            <a:extLst>
              <a:ext uri="{FF2B5EF4-FFF2-40B4-BE49-F238E27FC236}">
                <a16:creationId xmlns:a16="http://schemas.microsoft.com/office/drawing/2014/main" id="{AB803A31-E8C0-5780-D5DB-86B5FB642335}"/>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3441272" y="3628279"/>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Tổng hợp những hình mặt cười đẹp | Cười, Mắt, Hình">
            <a:extLst>
              <a:ext uri="{FF2B5EF4-FFF2-40B4-BE49-F238E27FC236}">
                <a16:creationId xmlns:a16="http://schemas.microsoft.com/office/drawing/2014/main" id="{5D11DE46-8476-96FD-613A-F631D696FC90}"/>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46892" y="3628279"/>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descr="Ảnh Mặt Cười Đẹp Nhất ❤️ 1001 Hình Mặt Cười Hài Hước">
            <a:extLst>
              <a:ext uri="{FF2B5EF4-FFF2-40B4-BE49-F238E27FC236}">
                <a16:creationId xmlns:a16="http://schemas.microsoft.com/office/drawing/2014/main" id="{B07A258B-705C-FE8C-3AD5-93FD112B7B3F}"/>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4416373" y="3632773"/>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Ghim của Phương Thư trên Icon | Hài hước, Hình vui, Lol">
            <a:extLst>
              <a:ext uri="{FF2B5EF4-FFF2-40B4-BE49-F238E27FC236}">
                <a16:creationId xmlns:a16="http://schemas.microsoft.com/office/drawing/2014/main" id="{CFFCA1AE-AE97-AE3D-B106-F22A0304D571}"/>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3385464" y="4064288"/>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Tổng hợp những hình mặt cười đẹp | Cười, Mắt, Hình">
            <a:extLst>
              <a:ext uri="{FF2B5EF4-FFF2-40B4-BE49-F238E27FC236}">
                <a16:creationId xmlns:a16="http://schemas.microsoft.com/office/drawing/2014/main" id="{0314FE68-51C4-5D14-D024-939CE135A53B}"/>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1084" y="4064288"/>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Ảnh Mặt Cười Đẹp Nhất ❤️ 1001 Hình Mặt Cười Hài Hước">
            <a:extLst>
              <a:ext uri="{FF2B5EF4-FFF2-40B4-BE49-F238E27FC236}">
                <a16:creationId xmlns:a16="http://schemas.microsoft.com/office/drawing/2014/main" id="{D2B8A3BB-ACDB-6268-EBA4-0B56F64BFB21}"/>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4360565" y="4068782"/>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Ghim của Phương Thư trên Icon | Hài hước, Hình vui, Lol">
            <a:extLst>
              <a:ext uri="{FF2B5EF4-FFF2-40B4-BE49-F238E27FC236}">
                <a16:creationId xmlns:a16="http://schemas.microsoft.com/office/drawing/2014/main" id="{73D4B2E5-E598-B0A9-8D52-521A6AC065D6}"/>
              </a:ext>
            </a:extLst>
          </p:cNvPr>
          <p:cNvPicPr>
            <a:picLocks noChangeAspect="1" noChangeArrowheads="1"/>
          </p:cNvPicPr>
          <p:nvPr/>
        </p:nvPicPr>
        <p:blipFill>
          <a:blip r:embed="rId9"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5531243" y="4615467"/>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Tổng hợp những hình mặt cười đẹp | Cười, Mắt, Hình">
            <a:extLst>
              <a:ext uri="{FF2B5EF4-FFF2-40B4-BE49-F238E27FC236}">
                <a16:creationId xmlns:a16="http://schemas.microsoft.com/office/drawing/2014/main" id="{F4D8730A-446D-85A3-C0E7-597F872B0448}"/>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69235" y="4612949"/>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Ảnh Mặt Cười Đẹp Nhất ❤️ 1001 Hình Mặt Cười Hài Hước">
            <a:extLst>
              <a:ext uri="{FF2B5EF4-FFF2-40B4-BE49-F238E27FC236}">
                <a16:creationId xmlns:a16="http://schemas.microsoft.com/office/drawing/2014/main" id="{2CE50AC2-A3D4-F017-C345-2C0A454EDA28}"/>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6546711" y="4623461"/>
            <a:ext cx="385059" cy="385059"/>
          </a:xfrm>
          <a:prstGeom prst="rect">
            <a:avLst/>
          </a:prstGeom>
          <a:noFill/>
          <a:extLst>
            <a:ext uri="{909E8E84-426E-40DD-AFC4-6F175D3DCCD1}">
              <a14:hiddenFill xmlns:a14="http://schemas.microsoft.com/office/drawing/2010/main">
                <a:solidFill>
                  <a:srgbClr val="FFFFFF"/>
                </a:solidFill>
              </a14:hiddenFill>
            </a:ext>
          </a:extLst>
        </p:spPr>
      </p:pic>
      <p:sp>
        <p:nvSpPr>
          <p:cNvPr id="50" name="Title 1">
            <a:extLst>
              <a:ext uri="{FF2B5EF4-FFF2-40B4-BE49-F238E27FC236}">
                <a16:creationId xmlns:a16="http://schemas.microsoft.com/office/drawing/2014/main" id="{5018B4F1-A0FA-CCAA-6291-313514FE6A83}"/>
              </a:ext>
            </a:extLst>
          </p:cNvPr>
          <p:cNvSpPr txBox="1">
            <a:spLocks/>
          </p:cNvSpPr>
          <p:nvPr/>
        </p:nvSpPr>
        <p:spPr>
          <a:xfrm>
            <a:off x="-145026" y="308397"/>
            <a:ext cx="7921454"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vi-VN" sz="6600" b="1" dirty="0">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Thi đua đọc trước lớp</a:t>
            </a:r>
            <a:endParaRPr lang="en-US" sz="66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grpSp>
        <p:nvGrpSpPr>
          <p:cNvPr id="2" name="Group 1">
            <a:extLst>
              <a:ext uri="{FF2B5EF4-FFF2-40B4-BE49-F238E27FC236}">
                <a16:creationId xmlns:a16="http://schemas.microsoft.com/office/drawing/2014/main" id="{910A284C-3F73-BA52-B14F-DFACD1B3AD4A}"/>
              </a:ext>
            </a:extLst>
          </p:cNvPr>
          <p:cNvGrpSpPr/>
          <p:nvPr/>
        </p:nvGrpSpPr>
        <p:grpSpPr>
          <a:xfrm>
            <a:off x="7468362" y="4180410"/>
            <a:ext cx="3312921" cy="2350031"/>
            <a:chOff x="3853543" y="4366486"/>
            <a:chExt cx="3728365" cy="2664818"/>
          </a:xfrm>
        </p:grpSpPr>
        <p:pic>
          <p:nvPicPr>
            <p:cNvPr id="3" name="Picture 23">
              <a:extLst>
                <a:ext uri="{FF2B5EF4-FFF2-40B4-BE49-F238E27FC236}">
                  <a16:creationId xmlns:a16="http://schemas.microsoft.com/office/drawing/2014/main" id="{2A72E38D-2B91-794B-B2D1-31D27B5C28F1}"/>
                </a:ext>
              </a:extLst>
            </p:cNvPr>
            <p:cNvPicPr>
              <a:picLocks noChangeAspect="1"/>
            </p:cNvPicPr>
            <p:nvPr/>
          </p:nvPicPr>
          <p:blipFill>
            <a:blip r:embed="rId12"/>
            <a:srcRect/>
            <a:stretch>
              <a:fillRect/>
            </a:stretch>
          </p:blipFill>
          <p:spPr>
            <a:xfrm>
              <a:off x="5564497" y="4453584"/>
              <a:ext cx="2017411" cy="2557225"/>
            </a:xfrm>
            <a:prstGeom prst="rect">
              <a:avLst/>
            </a:prstGeom>
          </p:spPr>
        </p:pic>
        <p:pic>
          <p:nvPicPr>
            <p:cNvPr id="4" name="Picture 3">
              <a:extLst>
                <a:ext uri="{FF2B5EF4-FFF2-40B4-BE49-F238E27FC236}">
                  <a16:creationId xmlns:a16="http://schemas.microsoft.com/office/drawing/2014/main" id="{3CDE17F4-8912-4DBB-85BF-135F61BEAECD}"/>
                </a:ext>
              </a:extLst>
            </p:cNvPr>
            <p:cNvPicPr>
              <a:picLocks noChangeAspect="1"/>
            </p:cNvPicPr>
            <p:nvPr/>
          </p:nvPicPr>
          <p:blipFill>
            <a:blip r:embed="rId13"/>
            <a:srcRect/>
            <a:stretch>
              <a:fillRect/>
            </a:stretch>
          </p:blipFill>
          <p:spPr>
            <a:xfrm>
              <a:off x="3853543" y="4366486"/>
              <a:ext cx="1604865" cy="2664818"/>
            </a:xfrm>
            <a:prstGeom prst="rect">
              <a:avLst/>
            </a:prstGeom>
          </p:spPr>
        </p:pic>
      </p:grpSp>
    </p:spTree>
    <p:extLst>
      <p:ext uri="{BB962C8B-B14F-4D97-AF65-F5344CB8AC3E}">
        <p14:creationId xmlns:p14="http://schemas.microsoft.com/office/powerpoint/2010/main" val="1665530892"/>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Tieng-tinh-tinh-www_tiengdong_com.wav"/>
                                            </p:tgtEl>
                                          </p:cMediaNode>
                                        </p:audio>
                                      </p:subTnLst>
                                    </p:cTn>
                                  </p:par>
                                  <p:par>
                                    <p:cTn id="14" presetID="1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par>
                                    <p:cTn id="18" presetID="1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up)">
                                          <p:cBhvr>
                                            <p:cTn id="21" dur="500"/>
                                            <p:tgtEl>
                                              <p:spTgt spid="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p:tgtEl>
                                              <p:spTgt spid="34"/>
                                            </p:tgtEl>
                                            <p:attrNameLst>
                                              <p:attrName>ppt_y</p:attrName>
                                            </p:attrNameLst>
                                          </p:cBhvr>
                                          <p:tavLst>
                                            <p:tav tm="0">
                                              <p:val>
                                                <p:strVal val="#ppt_y+#ppt_h*1.125000"/>
                                              </p:val>
                                            </p:tav>
                                            <p:tav tm="100000">
                                              <p:val>
                                                <p:strVal val="#ppt_y"/>
                                              </p:val>
                                            </p:tav>
                                          </p:tavLst>
                                        </p:anim>
                                        <p:animEffect transition="in" filter="wipe(up)">
                                          <p:cBhvr>
                                            <p:cTn id="25" dur="500"/>
                                            <p:tgtEl>
                                              <p:spTgt spid="34"/>
                                            </p:tgtEl>
                                          </p:cBhvr>
                                        </p:animEffect>
                                      </p:childTnLst>
                                    </p:cTn>
                                  </p:par>
                                  <p:par>
                                    <p:cTn id="26" presetID="1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ppt_y</p:attrName>
                                            </p:attrNameLst>
                                          </p:cBhvr>
                                          <p:tavLst>
                                            <p:tav tm="0">
                                              <p:val>
                                                <p:strVal val="#ppt_y+#ppt_h*1.125000"/>
                                              </p:val>
                                            </p:tav>
                                            <p:tav tm="100000">
                                              <p:val>
                                                <p:strVal val="#ppt_y"/>
                                              </p:val>
                                            </p:tav>
                                          </p:tavLst>
                                        </p:anim>
                                        <p:animEffect transition="in" filter="wipe(up)">
                                          <p:cBhvr>
                                            <p:cTn id="29" dur="500"/>
                                            <p:tgtEl>
                                              <p:spTgt spid="38"/>
                                            </p:tgtEl>
                                          </p:cBhvr>
                                        </p:animEffect>
                                      </p:childTnLst>
                                    </p:cTn>
                                  </p:par>
                                  <p:par>
                                    <p:cTn id="30" presetID="12" presetClass="entr" presetSubtype="4"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up)">
                                          <p:cBhvr>
                                            <p:cTn id="33" dur="500"/>
                                            <p:tgtEl>
                                              <p:spTgt spid="36"/>
                                            </p:tgtEl>
                                          </p:cBhvr>
                                        </p:animEffect>
                                      </p:childTnLst>
                                    </p:cTn>
                                  </p:par>
                                  <p:par>
                                    <p:cTn id="34" presetID="12" presetClass="entr" presetSubtype="4"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p:tgtEl>
                                              <p:spTgt spid="37"/>
                                            </p:tgtEl>
                                            <p:attrNameLst>
                                              <p:attrName>ppt_y</p:attrName>
                                            </p:attrNameLst>
                                          </p:cBhvr>
                                          <p:tavLst>
                                            <p:tav tm="0">
                                              <p:val>
                                                <p:strVal val="#ppt_y+#ppt_h*1.125000"/>
                                              </p:val>
                                            </p:tav>
                                            <p:tav tm="100000">
                                              <p:val>
                                                <p:strVal val="#ppt_y"/>
                                              </p:val>
                                            </p:tav>
                                          </p:tavLst>
                                        </p:anim>
                                        <p:animEffect transition="in" filter="wipe(up)">
                                          <p:cBhvr>
                                            <p:cTn id="37" dur="500"/>
                                            <p:tgtEl>
                                              <p:spTgt spid="3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ppt_y</p:attrName>
                                            </p:attrNameLst>
                                          </p:cBhvr>
                                          <p:tavLst>
                                            <p:tav tm="0">
                                              <p:val>
                                                <p:strVal val="#ppt_y+#ppt_h*1.125000"/>
                                              </p:val>
                                            </p:tav>
                                            <p:tav tm="100000">
                                              <p:val>
                                                <p:strVal val="#ppt_y"/>
                                              </p:val>
                                            </p:tav>
                                          </p:tavLst>
                                        </p:anim>
                                        <p:animEffect transition="in" filter="wipe(up)">
                                          <p:cBhvr>
                                            <p:cTn id="41" dur="500"/>
                                            <p:tgtEl>
                                              <p:spTgt spid="35"/>
                                            </p:tgtEl>
                                          </p:cBhvr>
                                        </p:animEffect>
                                      </p:childTnLst>
                                    </p:cTn>
                                  </p:par>
                                  <p:par>
                                    <p:cTn id="42" presetID="1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par>
                                    <p:cTn id="46" presetID="12" presetClass="entr" presetSubtype="4"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p:tgtEl>
                                              <p:spTgt spid="39"/>
                                            </p:tgtEl>
                                            <p:attrNameLst>
                                              <p:attrName>ppt_y</p:attrName>
                                            </p:attrNameLst>
                                          </p:cBhvr>
                                          <p:tavLst>
                                            <p:tav tm="0">
                                              <p:val>
                                                <p:strVal val="#ppt_y+#ppt_h*1.125000"/>
                                              </p:val>
                                            </p:tav>
                                            <p:tav tm="100000">
                                              <p:val>
                                                <p:strVal val="#ppt_y"/>
                                              </p:val>
                                            </p:tav>
                                          </p:tavLst>
                                        </p:anim>
                                        <p:animEffect transition="in" filter="wipe(up)">
                                          <p:cBhvr>
                                            <p:cTn id="49" dur="500"/>
                                            <p:tgtEl>
                                              <p:spTgt spid="39"/>
                                            </p:tgtEl>
                                          </p:cBhvr>
                                        </p:animEffect>
                                      </p:childTnLst>
                                    </p:cTn>
                                  </p:par>
                                  <p:par>
                                    <p:cTn id="50" presetID="1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ppt_y</p:attrName>
                                            </p:attrNameLst>
                                          </p:cBhvr>
                                          <p:tavLst>
                                            <p:tav tm="0">
                                              <p:val>
                                                <p:strVal val="#ppt_y+#ppt_h*1.125000"/>
                                              </p:val>
                                            </p:tav>
                                            <p:tav tm="100000">
                                              <p:val>
                                                <p:strVal val="#ppt_y"/>
                                              </p:val>
                                            </p:tav>
                                          </p:tavLst>
                                        </p:anim>
                                        <p:animEffect transition="in" filter="wipe(up)">
                                          <p:cBhvr>
                                            <p:cTn id="53" dur="500"/>
                                            <p:tgtEl>
                                              <p:spTgt spid="40"/>
                                            </p:tgtEl>
                                          </p:cBhvr>
                                        </p:animEffect>
                                      </p:childTnLst>
                                    </p:cTn>
                                  </p:par>
                                  <p:par>
                                    <p:cTn id="54" presetID="12" presetClass="entr" presetSubtype="4"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p:tgtEl>
                                              <p:spTgt spid="44"/>
                                            </p:tgtEl>
                                            <p:attrNameLst>
                                              <p:attrName>ppt_y</p:attrName>
                                            </p:attrNameLst>
                                          </p:cBhvr>
                                          <p:tavLst>
                                            <p:tav tm="0">
                                              <p:val>
                                                <p:strVal val="#ppt_y+#ppt_h*1.125000"/>
                                              </p:val>
                                            </p:tav>
                                            <p:tav tm="100000">
                                              <p:val>
                                                <p:strVal val="#ppt_y"/>
                                              </p:val>
                                            </p:tav>
                                          </p:tavLst>
                                        </p:anim>
                                        <p:animEffect transition="in" filter="wipe(up)">
                                          <p:cBhvr>
                                            <p:cTn id="57" dur="500"/>
                                            <p:tgtEl>
                                              <p:spTgt spid="44"/>
                                            </p:tgtEl>
                                          </p:cBhvr>
                                        </p:animEffect>
                                      </p:childTnLst>
                                    </p:cTn>
                                  </p:par>
                                  <p:par>
                                    <p:cTn id="58" presetID="12" presetClass="entr" presetSubtype="4"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p:tgtEl>
                                              <p:spTgt spid="43"/>
                                            </p:tgtEl>
                                            <p:attrNameLst>
                                              <p:attrName>ppt_y</p:attrName>
                                            </p:attrNameLst>
                                          </p:cBhvr>
                                          <p:tavLst>
                                            <p:tav tm="0">
                                              <p:val>
                                                <p:strVal val="#ppt_y+#ppt_h*1.125000"/>
                                              </p:val>
                                            </p:tav>
                                            <p:tav tm="100000">
                                              <p:val>
                                                <p:strVal val="#ppt_y"/>
                                              </p:val>
                                            </p:tav>
                                          </p:tavLst>
                                        </p:anim>
                                        <p:animEffect transition="in" filter="wipe(up)">
                                          <p:cBhvr>
                                            <p:cTn id="61" dur="500"/>
                                            <p:tgtEl>
                                              <p:spTgt spid="43"/>
                                            </p:tgtEl>
                                          </p:cBhvr>
                                        </p:animEffect>
                                      </p:childTnLst>
                                    </p:cTn>
                                  </p:par>
                                  <p:par>
                                    <p:cTn id="62" presetID="12" presetClass="entr" presetSubtype="4"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p:tgtEl>
                                              <p:spTgt spid="42"/>
                                            </p:tgtEl>
                                            <p:attrNameLst>
                                              <p:attrName>ppt_y</p:attrName>
                                            </p:attrNameLst>
                                          </p:cBhvr>
                                          <p:tavLst>
                                            <p:tav tm="0">
                                              <p:val>
                                                <p:strVal val="#ppt_y+#ppt_h*1.125000"/>
                                              </p:val>
                                            </p:tav>
                                            <p:tav tm="100000">
                                              <p:val>
                                                <p:strVal val="#ppt_y"/>
                                              </p:val>
                                            </p:tav>
                                          </p:tavLst>
                                        </p:anim>
                                        <p:animEffect transition="in" filter="wipe(up)">
                                          <p:cBhvr>
                                            <p:cTn id="65" dur="500"/>
                                            <p:tgtEl>
                                              <p:spTgt spid="42"/>
                                            </p:tgtEl>
                                          </p:cBhvr>
                                        </p:animEffect>
                                      </p:childTnLst>
                                    </p:cTn>
                                  </p:par>
                                  <p:par>
                                    <p:cTn id="66" presetID="12" presetClass="entr" presetSubtype="4" fill="hold"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ppt_y</p:attrName>
                                            </p:attrNameLst>
                                          </p:cBhvr>
                                          <p:tavLst>
                                            <p:tav tm="0">
                                              <p:val>
                                                <p:strVal val="#ppt_y+#ppt_h*1.125000"/>
                                              </p:val>
                                            </p:tav>
                                            <p:tav tm="100000">
                                              <p:val>
                                                <p:strVal val="#ppt_y"/>
                                              </p:val>
                                            </p:tav>
                                          </p:tavLst>
                                        </p:anim>
                                        <p:animEffect transition="in" filter="wipe(up)">
                                          <p:cBhvr>
                                            <p:cTn id="69" dur="500"/>
                                            <p:tgtEl>
                                              <p:spTgt spid="45"/>
                                            </p:tgtEl>
                                          </p:cBhvr>
                                        </p:animEffect>
                                      </p:childTnLst>
                                    </p:cTn>
                                  </p:par>
                                  <p:par>
                                    <p:cTn id="70" presetID="12" presetClass="entr" presetSubtype="4"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p:tgtEl>
                                              <p:spTgt spid="47"/>
                                            </p:tgtEl>
                                            <p:attrNameLst>
                                              <p:attrName>ppt_y</p:attrName>
                                            </p:attrNameLst>
                                          </p:cBhvr>
                                          <p:tavLst>
                                            <p:tav tm="0">
                                              <p:val>
                                                <p:strVal val="#ppt_y+#ppt_h*1.125000"/>
                                              </p:val>
                                            </p:tav>
                                            <p:tav tm="100000">
                                              <p:val>
                                                <p:strVal val="#ppt_y"/>
                                              </p:val>
                                            </p:tav>
                                          </p:tavLst>
                                        </p:anim>
                                        <p:animEffect transition="in" filter="wipe(up)">
                                          <p:cBhvr>
                                            <p:cTn id="73" dur="500"/>
                                            <p:tgtEl>
                                              <p:spTgt spid="47"/>
                                            </p:tgtEl>
                                          </p:cBhvr>
                                        </p:animEffect>
                                      </p:childTnLst>
                                    </p:cTn>
                                  </p:par>
                                  <p:par>
                                    <p:cTn id="74" presetID="12" presetClass="entr" presetSubtype="4"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ppt_y</p:attrName>
                                            </p:attrNameLst>
                                          </p:cBhvr>
                                          <p:tavLst>
                                            <p:tav tm="0">
                                              <p:val>
                                                <p:strVal val="#ppt_y+#ppt_h*1.125000"/>
                                              </p:val>
                                            </p:tav>
                                            <p:tav tm="100000">
                                              <p:val>
                                                <p:strVal val="#ppt_y"/>
                                              </p:val>
                                            </p:tav>
                                          </p:tavLst>
                                        </p:anim>
                                        <p:animEffect transition="in" filter="wipe(up)">
                                          <p:cBhvr>
                                            <p:cTn id="77" dur="500"/>
                                            <p:tgtEl>
                                              <p:spTgt spid="46"/>
                                            </p:tgtEl>
                                          </p:cBhvr>
                                        </p:animEffect>
                                      </p:childTnLst>
                                    </p:cTn>
                                  </p:par>
                                </p:childTnLst>
                              </p:cTn>
                            </p:par>
                            <p:par>
                              <p:cTn id="78" fill="hold">
                                <p:stCondLst>
                                  <p:cond delay="1000"/>
                                </p:stCondLst>
                                <p:childTnLst>
                                  <p:par>
                                    <p:cTn id="79" presetID="2" presetClass="entr" presetSubtype="4" fill="hold" nodeType="afterEffect" p14:presetBounceEnd="72000">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14:bounceEnd="72000">
                                          <p:cBhvr additive="base">
                                            <p:cTn id="81" dur="1000" fill="hold"/>
                                            <p:tgtEl>
                                              <p:spTgt spid="2"/>
                                            </p:tgtEl>
                                            <p:attrNameLst>
                                              <p:attrName>ppt_x</p:attrName>
                                            </p:attrNameLst>
                                          </p:cBhvr>
                                          <p:tavLst>
                                            <p:tav tm="0">
                                              <p:val>
                                                <p:strVal val="#ppt_x"/>
                                              </p:val>
                                            </p:tav>
                                            <p:tav tm="100000">
                                              <p:val>
                                                <p:strVal val="#ppt_x"/>
                                              </p:val>
                                            </p:tav>
                                          </p:tavLst>
                                        </p:anim>
                                        <p:anim calcmode="lin" valueType="num" p14:bounceEnd="72000">
                                          <p:cBhvr additive="base">
                                            <p:cTn id="8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4" grpId="0"/>
          <p:bldP spid="35"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14" name="Tieng-tinh-tinh-www_tiengdong_com.wav"/>
                                            </p:tgtEl>
                                          </p:cMediaNode>
                                        </p:audio>
                                      </p:subTnLst>
                                    </p:cTn>
                                  </p:par>
                                  <p:par>
                                    <p:cTn id="14" presetID="1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par>
                                    <p:cTn id="18" presetID="1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up)">
                                          <p:cBhvr>
                                            <p:cTn id="21" dur="500"/>
                                            <p:tgtEl>
                                              <p:spTgt spid="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p:tgtEl>
                                              <p:spTgt spid="34"/>
                                            </p:tgtEl>
                                            <p:attrNameLst>
                                              <p:attrName>ppt_y</p:attrName>
                                            </p:attrNameLst>
                                          </p:cBhvr>
                                          <p:tavLst>
                                            <p:tav tm="0">
                                              <p:val>
                                                <p:strVal val="#ppt_y+#ppt_h*1.125000"/>
                                              </p:val>
                                            </p:tav>
                                            <p:tav tm="100000">
                                              <p:val>
                                                <p:strVal val="#ppt_y"/>
                                              </p:val>
                                            </p:tav>
                                          </p:tavLst>
                                        </p:anim>
                                        <p:animEffect transition="in" filter="wipe(up)">
                                          <p:cBhvr>
                                            <p:cTn id="25" dur="500"/>
                                            <p:tgtEl>
                                              <p:spTgt spid="34"/>
                                            </p:tgtEl>
                                          </p:cBhvr>
                                        </p:animEffect>
                                      </p:childTnLst>
                                    </p:cTn>
                                  </p:par>
                                  <p:par>
                                    <p:cTn id="26" presetID="1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ppt_y</p:attrName>
                                            </p:attrNameLst>
                                          </p:cBhvr>
                                          <p:tavLst>
                                            <p:tav tm="0">
                                              <p:val>
                                                <p:strVal val="#ppt_y+#ppt_h*1.125000"/>
                                              </p:val>
                                            </p:tav>
                                            <p:tav tm="100000">
                                              <p:val>
                                                <p:strVal val="#ppt_y"/>
                                              </p:val>
                                            </p:tav>
                                          </p:tavLst>
                                        </p:anim>
                                        <p:animEffect transition="in" filter="wipe(up)">
                                          <p:cBhvr>
                                            <p:cTn id="29" dur="500"/>
                                            <p:tgtEl>
                                              <p:spTgt spid="38"/>
                                            </p:tgtEl>
                                          </p:cBhvr>
                                        </p:animEffect>
                                      </p:childTnLst>
                                    </p:cTn>
                                  </p:par>
                                  <p:par>
                                    <p:cTn id="30" presetID="12" presetClass="entr" presetSubtype="4"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up)">
                                          <p:cBhvr>
                                            <p:cTn id="33" dur="500"/>
                                            <p:tgtEl>
                                              <p:spTgt spid="36"/>
                                            </p:tgtEl>
                                          </p:cBhvr>
                                        </p:animEffect>
                                      </p:childTnLst>
                                    </p:cTn>
                                  </p:par>
                                  <p:par>
                                    <p:cTn id="34" presetID="12" presetClass="entr" presetSubtype="4"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p:tgtEl>
                                              <p:spTgt spid="37"/>
                                            </p:tgtEl>
                                            <p:attrNameLst>
                                              <p:attrName>ppt_y</p:attrName>
                                            </p:attrNameLst>
                                          </p:cBhvr>
                                          <p:tavLst>
                                            <p:tav tm="0">
                                              <p:val>
                                                <p:strVal val="#ppt_y+#ppt_h*1.125000"/>
                                              </p:val>
                                            </p:tav>
                                            <p:tav tm="100000">
                                              <p:val>
                                                <p:strVal val="#ppt_y"/>
                                              </p:val>
                                            </p:tav>
                                          </p:tavLst>
                                        </p:anim>
                                        <p:animEffect transition="in" filter="wipe(up)">
                                          <p:cBhvr>
                                            <p:cTn id="37" dur="500"/>
                                            <p:tgtEl>
                                              <p:spTgt spid="3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ppt_y</p:attrName>
                                            </p:attrNameLst>
                                          </p:cBhvr>
                                          <p:tavLst>
                                            <p:tav tm="0">
                                              <p:val>
                                                <p:strVal val="#ppt_y+#ppt_h*1.125000"/>
                                              </p:val>
                                            </p:tav>
                                            <p:tav tm="100000">
                                              <p:val>
                                                <p:strVal val="#ppt_y"/>
                                              </p:val>
                                            </p:tav>
                                          </p:tavLst>
                                        </p:anim>
                                        <p:animEffect transition="in" filter="wipe(up)">
                                          <p:cBhvr>
                                            <p:cTn id="41" dur="500"/>
                                            <p:tgtEl>
                                              <p:spTgt spid="35"/>
                                            </p:tgtEl>
                                          </p:cBhvr>
                                        </p:animEffect>
                                      </p:childTnLst>
                                    </p:cTn>
                                  </p:par>
                                  <p:par>
                                    <p:cTn id="42" presetID="1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par>
                                    <p:cTn id="46" presetID="12" presetClass="entr" presetSubtype="4"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p:tgtEl>
                                              <p:spTgt spid="39"/>
                                            </p:tgtEl>
                                            <p:attrNameLst>
                                              <p:attrName>ppt_y</p:attrName>
                                            </p:attrNameLst>
                                          </p:cBhvr>
                                          <p:tavLst>
                                            <p:tav tm="0">
                                              <p:val>
                                                <p:strVal val="#ppt_y+#ppt_h*1.125000"/>
                                              </p:val>
                                            </p:tav>
                                            <p:tav tm="100000">
                                              <p:val>
                                                <p:strVal val="#ppt_y"/>
                                              </p:val>
                                            </p:tav>
                                          </p:tavLst>
                                        </p:anim>
                                        <p:animEffect transition="in" filter="wipe(up)">
                                          <p:cBhvr>
                                            <p:cTn id="49" dur="500"/>
                                            <p:tgtEl>
                                              <p:spTgt spid="39"/>
                                            </p:tgtEl>
                                          </p:cBhvr>
                                        </p:animEffect>
                                      </p:childTnLst>
                                    </p:cTn>
                                  </p:par>
                                  <p:par>
                                    <p:cTn id="50" presetID="1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ppt_y</p:attrName>
                                            </p:attrNameLst>
                                          </p:cBhvr>
                                          <p:tavLst>
                                            <p:tav tm="0">
                                              <p:val>
                                                <p:strVal val="#ppt_y+#ppt_h*1.125000"/>
                                              </p:val>
                                            </p:tav>
                                            <p:tav tm="100000">
                                              <p:val>
                                                <p:strVal val="#ppt_y"/>
                                              </p:val>
                                            </p:tav>
                                          </p:tavLst>
                                        </p:anim>
                                        <p:animEffect transition="in" filter="wipe(up)">
                                          <p:cBhvr>
                                            <p:cTn id="53" dur="500"/>
                                            <p:tgtEl>
                                              <p:spTgt spid="40"/>
                                            </p:tgtEl>
                                          </p:cBhvr>
                                        </p:animEffect>
                                      </p:childTnLst>
                                    </p:cTn>
                                  </p:par>
                                  <p:par>
                                    <p:cTn id="54" presetID="12" presetClass="entr" presetSubtype="4"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p:tgtEl>
                                              <p:spTgt spid="44"/>
                                            </p:tgtEl>
                                            <p:attrNameLst>
                                              <p:attrName>ppt_y</p:attrName>
                                            </p:attrNameLst>
                                          </p:cBhvr>
                                          <p:tavLst>
                                            <p:tav tm="0">
                                              <p:val>
                                                <p:strVal val="#ppt_y+#ppt_h*1.125000"/>
                                              </p:val>
                                            </p:tav>
                                            <p:tav tm="100000">
                                              <p:val>
                                                <p:strVal val="#ppt_y"/>
                                              </p:val>
                                            </p:tav>
                                          </p:tavLst>
                                        </p:anim>
                                        <p:animEffect transition="in" filter="wipe(up)">
                                          <p:cBhvr>
                                            <p:cTn id="57" dur="500"/>
                                            <p:tgtEl>
                                              <p:spTgt spid="44"/>
                                            </p:tgtEl>
                                          </p:cBhvr>
                                        </p:animEffect>
                                      </p:childTnLst>
                                    </p:cTn>
                                  </p:par>
                                  <p:par>
                                    <p:cTn id="58" presetID="12" presetClass="entr" presetSubtype="4"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p:tgtEl>
                                              <p:spTgt spid="43"/>
                                            </p:tgtEl>
                                            <p:attrNameLst>
                                              <p:attrName>ppt_y</p:attrName>
                                            </p:attrNameLst>
                                          </p:cBhvr>
                                          <p:tavLst>
                                            <p:tav tm="0">
                                              <p:val>
                                                <p:strVal val="#ppt_y+#ppt_h*1.125000"/>
                                              </p:val>
                                            </p:tav>
                                            <p:tav tm="100000">
                                              <p:val>
                                                <p:strVal val="#ppt_y"/>
                                              </p:val>
                                            </p:tav>
                                          </p:tavLst>
                                        </p:anim>
                                        <p:animEffect transition="in" filter="wipe(up)">
                                          <p:cBhvr>
                                            <p:cTn id="61" dur="500"/>
                                            <p:tgtEl>
                                              <p:spTgt spid="43"/>
                                            </p:tgtEl>
                                          </p:cBhvr>
                                        </p:animEffect>
                                      </p:childTnLst>
                                    </p:cTn>
                                  </p:par>
                                  <p:par>
                                    <p:cTn id="62" presetID="12" presetClass="entr" presetSubtype="4"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p:tgtEl>
                                              <p:spTgt spid="42"/>
                                            </p:tgtEl>
                                            <p:attrNameLst>
                                              <p:attrName>ppt_y</p:attrName>
                                            </p:attrNameLst>
                                          </p:cBhvr>
                                          <p:tavLst>
                                            <p:tav tm="0">
                                              <p:val>
                                                <p:strVal val="#ppt_y+#ppt_h*1.125000"/>
                                              </p:val>
                                            </p:tav>
                                            <p:tav tm="100000">
                                              <p:val>
                                                <p:strVal val="#ppt_y"/>
                                              </p:val>
                                            </p:tav>
                                          </p:tavLst>
                                        </p:anim>
                                        <p:animEffect transition="in" filter="wipe(up)">
                                          <p:cBhvr>
                                            <p:cTn id="65" dur="500"/>
                                            <p:tgtEl>
                                              <p:spTgt spid="42"/>
                                            </p:tgtEl>
                                          </p:cBhvr>
                                        </p:animEffect>
                                      </p:childTnLst>
                                    </p:cTn>
                                  </p:par>
                                  <p:par>
                                    <p:cTn id="66" presetID="12" presetClass="entr" presetSubtype="4" fill="hold"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ppt_y</p:attrName>
                                            </p:attrNameLst>
                                          </p:cBhvr>
                                          <p:tavLst>
                                            <p:tav tm="0">
                                              <p:val>
                                                <p:strVal val="#ppt_y+#ppt_h*1.125000"/>
                                              </p:val>
                                            </p:tav>
                                            <p:tav tm="100000">
                                              <p:val>
                                                <p:strVal val="#ppt_y"/>
                                              </p:val>
                                            </p:tav>
                                          </p:tavLst>
                                        </p:anim>
                                        <p:animEffect transition="in" filter="wipe(up)">
                                          <p:cBhvr>
                                            <p:cTn id="69" dur="500"/>
                                            <p:tgtEl>
                                              <p:spTgt spid="45"/>
                                            </p:tgtEl>
                                          </p:cBhvr>
                                        </p:animEffect>
                                      </p:childTnLst>
                                    </p:cTn>
                                  </p:par>
                                  <p:par>
                                    <p:cTn id="70" presetID="12" presetClass="entr" presetSubtype="4"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p:tgtEl>
                                              <p:spTgt spid="47"/>
                                            </p:tgtEl>
                                            <p:attrNameLst>
                                              <p:attrName>ppt_y</p:attrName>
                                            </p:attrNameLst>
                                          </p:cBhvr>
                                          <p:tavLst>
                                            <p:tav tm="0">
                                              <p:val>
                                                <p:strVal val="#ppt_y+#ppt_h*1.125000"/>
                                              </p:val>
                                            </p:tav>
                                            <p:tav tm="100000">
                                              <p:val>
                                                <p:strVal val="#ppt_y"/>
                                              </p:val>
                                            </p:tav>
                                          </p:tavLst>
                                        </p:anim>
                                        <p:animEffect transition="in" filter="wipe(up)">
                                          <p:cBhvr>
                                            <p:cTn id="73" dur="500"/>
                                            <p:tgtEl>
                                              <p:spTgt spid="47"/>
                                            </p:tgtEl>
                                          </p:cBhvr>
                                        </p:animEffect>
                                      </p:childTnLst>
                                    </p:cTn>
                                  </p:par>
                                  <p:par>
                                    <p:cTn id="74" presetID="12" presetClass="entr" presetSubtype="4"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ppt_y</p:attrName>
                                            </p:attrNameLst>
                                          </p:cBhvr>
                                          <p:tavLst>
                                            <p:tav tm="0">
                                              <p:val>
                                                <p:strVal val="#ppt_y+#ppt_h*1.125000"/>
                                              </p:val>
                                            </p:tav>
                                            <p:tav tm="100000">
                                              <p:val>
                                                <p:strVal val="#ppt_y"/>
                                              </p:val>
                                            </p:tav>
                                          </p:tavLst>
                                        </p:anim>
                                        <p:animEffect transition="in" filter="wipe(up)">
                                          <p:cBhvr>
                                            <p:cTn id="77" dur="500"/>
                                            <p:tgtEl>
                                              <p:spTgt spid="46"/>
                                            </p:tgtEl>
                                          </p:cBhvr>
                                        </p:animEffect>
                                      </p:childTnLst>
                                    </p:cTn>
                                  </p:par>
                                </p:childTnLst>
                              </p:cTn>
                            </p:par>
                            <p:par>
                              <p:cTn id="78" fill="hold">
                                <p:stCondLst>
                                  <p:cond delay="1000"/>
                                </p:stCondLst>
                                <p:childTnLst>
                                  <p:par>
                                    <p:cTn id="79" presetID="2" presetClass="entr" presetSubtype="4"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1000" fill="hold"/>
                                            <p:tgtEl>
                                              <p:spTgt spid="2"/>
                                            </p:tgtEl>
                                            <p:attrNameLst>
                                              <p:attrName>ppt_x</p:attrName>
                                            </p:attrNameLst>
                                          </p:cBhvr>
                                          <p:tavLst>
                                            <p:tav tm="0">
                                              <p:val>
                                                <p:strVal val="#ppt_x"/>
                                              </p:val>
                                            </p:tav>
                                            <p:tav tm="100000">
                                              <p:val>
                                                <p:strVal val="#ppt_x"/>
                                              </p:val>
                                            </p:tav>
                                          </p:tavLst>
                                        </p:anim>
                                        <p:anim calcmode="lin" valueType="num">
                                          <p:cBhvr additive="base">
                                            <p:cTn id="8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4" grpId="0"/>
          <p:bldP spid="35" grpId="0"/>
          <p:bldP spid="5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0" b="-10000"/>
          </a:stretch>
        </a:blip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8C65C76F-2B43-CF6A-F9FD-C9BE72FCEB97}"/>
              </a:ext>
            </a:extLst>
          </p:cNvPr>
          <p:cNvPicPr>
            <a:picLocks noChangeAspect="1"/>
          </p:cNvPicPr>
          <p:nvPr/>
        </p:nvPicPr>
        <p:blipFill>
          <a:blip r:embed="rId6"/>
          <a:srcRect/>
          <a:stretch>
            <a:fillRect/>
          </a:stretch>
        </p:blipFill>
        <p:spPr>
          <a:xfrm>
            <a:off x="3804275" y="2514600"/>
            <a:ext cx="5109242" cy="4440783"/>
          </a:xfrm>
          <a:prstGeom prst="rect">
            <a:avLst/>
          </a:prstGeom>
        </p:spPr>
      </p:pic>
      <p:pic>
        <p:nvPicPr>
          <p:cNvPr id="3" name="Picture 2" descr="A picture containing text, mirror, seat&#10;&#10;Description automatically generated">
            <a:extLst>
              <a:ext uri="{FF2B5EF4-FFF2-40B4-BE49-F238E27FC236}">
                <a16:creationId xmlns:a16="http://schemas.microsoft.com/office/drawing/2014/main" id="{9A69AF8A-F097-71F5-E5A4-6366AC0921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98" y="-75934"/>
            <a:ext cx="7885725" cy="2534866"/>
          </a:xfrm>
          <a:prstGeom prst="rect">
            <a:avLst/>
          </a:prstGeom>
        </p:spPr>
      </p:pic>
      <p:sp>
        <p:nvSpPr>
          <p:cNvPr id="4" name="文本框 18">
            <a:extLst>
              <a:ext uri="{FF2B5EF4-FFF2-40B4-BE49-F238E27FC236}">
                <a16:creationId xmlns:a16="http://schemas.microsoft.com/office/drawing/2014/main" id="{E96BE2F5-BA9A-6463-011D-EB9456563B4F}"/>
              </a:ext>
            </a:extLst>
          </p:cNvPr>
          <p:cNvSpPr txBox="1"/>
          <p:nvPr/>
        </p:nvSpPr>
        <p:spPr>
          <a:xfrm>
            <a:off x="583196" y="-75934"/>
            <a:ext cx="7313427" cy="1754326"/>
          </a:xfrm>
          <a:prstGeom prst="rect">
            <a:avLst/>
          </a:prstGeom>
          <a:noFill/>
        </p:spPr>
        <p:txBody>
          <a:bodyPr wrap="square" rtlCol="0">
            <a:spAutoFit/>
          </a:bodyPr>
          <a:lstStyle>
            <a:defPPr>
              <a:defRPr lang="zh-CN"/>
            </a:defPPr>
            <a:lvl1pPr algn="ctr">
              <a:defRPr sz="16600" b="1">
                <a:solidFill>
                  <a:srgbClr val="FC7F50"/>
                </a:solidFill>
                <a:latin typeface="字魂65号-时光手札体" panose="00000500000000000000" pitchFamily="2" charset="-122"/>
                <a:ea typeface="字魂65号-时光手札体" panose="000005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err="1">
                <a:ln>
                  <a:noFill/>
                </a:ln>
                <a:solidFill>
                  <a:srgbClr val="FF0000"/>
                </a:solidFill>
                <a:effectLst/>
                <a:uLnTx/>
                <a:uFillTx/>
                <a:latin typeface="UTM Mother" panose="02040603050506020204" pitchFamily="18" charset="0"/>
              </a:rPr>
              <a:t>Bình</a:t>
            </a:r>
            <a:r>
              <a:rPr kumimoji="0" lang="en-US" altLang="zh-CN" sz="5400" b="1" i="0" u="none" strike="noStrike" kern="1200" cap="none" spc="0" normalizeH="0" noProof="0" dirty="0">
                <a:ln>
                  <a:noFill/>
                </a:ln>
                <a:solidFill>
                  <a:srgbClr val="FF0000"/>
                </a:solidFill>
                <a:effectLst/>
                <a:uLnTx/>
                <a:uFillTx/>
                <a:latin typeface="UTM Mother" panose="02040603050506020204" pitchFamily="18" charset="0"/>
              </a:rPr>
              <a:t> </a:t>
            </a:r>
            <a:r>
              <a:rPr kumimoji="0" lang="en-US" altLang="zh-CN" sz="5400" b="1" i="0" u="none" strike="noStrike" kern="1200" cap="none" spc="0" normalizeH="0" noProof="0" dirty="0" err="1">
                <a:ln>
                  <a:noFill/>
                </a:ln>
                <a:solidFill>
                  <a:srgbClr val="FF0000"/>
                </a:solidFill>
                <a:effectLst/>
                <a:uLnTx/>
                <a:uFillTx/>
                <a:latin typeface="UTM Mother" panose="02040603050506020204" pitchFamily="18" charset="0"/>
              </a:rPr>
              <a:t>chọn</a:t>
            </a:r>
            <a:endParaRPr kumimoji="0" lang="en-US" altLang="zh-CN" sz="5400" b="1" i="0" u="none" strike="noStrike" kern="1200" cap="none" spc="0" normalizeH="0" noProof="0" dirty="0">
              <a:ln>
                <a:noFill/>
              </a:ln>
              <a:solidFill>
                <a:srgbClr val="FF0000"/>
              </a:solidFill>
              <a:effectLst/>
              <a:uLnTx/>
              <a:uFillTx/>
              <a:latin typeface="UTM Mother" panose="0204060305050602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5400" baseline="0" dirty="0" err="1">
                <a:solidFill>
                  <a:srgbClr val="FF0000"/>
                </a:solidFill>
                <a:latin typeface="UTM Mother" panose="02040603050506020204" pitchFamily="18" charset="0"/>
              </a:rPr>
              <a:t>Nhóm</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đọc</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tốt</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nhất</a:t>
            </a:r>
            <a:endParaRPr kumimoji="0" lang="zh-CN" altLang="en-US" sz="5400" b="1" i="0" u="none" strike="noStrike" kern="1200" cap="none" spc="0" normalizeH="0" baseline="0" noProof="0" dirty="0">
              <a:ln>
                <a:noFill/>
              </a:ln>
              <a:solidFill>
                <a:srgbClr val="FF0000"/>
              </a:solidFill>
              <a:effectLst/>
              <a:uLnTx/>
              <a:uFillTx/>
              <a:latin typeface="UTM Mother" panose="02040603050506020204" pitchFamily="18" charset="0"/>
            </a:endParaRPr>
          </a:p>
        </p:txBody>
      </p:sp>
      <p:pic>
        <p:nvPicPr>
          <p:cNvPr id="6" name="Nhac-trao-bang-khen-trao-giai-thuong-www_nhacchuongvui_com">
            <a:hlinkClick r:id="" action="ppaction://media"/>
            <a:extLst>
              <a:ext uri="{FF2B5EF4-FFF2-40B4-BE49-F238E27FC236}">
                <a16:creationId xmlns:a16="http://schemas.microsoft.com/office/drawing/2014/main" id="{CA60DBA2-1E40-5308-A413-54D67B7146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6528" y="5794248"/>
            <a:ext cx="609600" cy="609600"/>
          </a:xfrm>
          <a:prstGeom prst="rect">
            <a:avLst/>
          </a:prstGeom>
        </p:spPr>
      </p:pic>
    </p:spTree>
    <p:controls>
      <mc:AlternateContent xmlns:mc="http://schemas.openxmlformats.org/markup-compatibility/2006">
        <mc:Choice xmlns:v="urn:schemas-microsoft-com:vml" Requires="v">
          <p:control name="TextBox1" r:id="rId3" imgW="3971880" imgH="1971720"/>
        </mc:Choice>
        <mc:Fallback>
          <p:control name="TextBox1" r:id="rId3" imgW="3971880" imgH="1971720">
            <p:pic>
              <p:nvPicPr>
                <p:cNvPr id="5" name="TextBox1">
                  <a:extLst>
                    <a:ext uri="{FF2B5EF4-FFF2-40B4-BE49-F238E27FC236}">
                      <a16:creationId xmlns:a16="http://schemas.microsoft.com/office/drawing/2014/main" id="{2EACBCA6-5ECB-C0CE-EF31-1EA27260EB93}"/>
                    </a:ext>
                  </a:extLst>
                </p:cNvPr>
                <p:cNvPicPr>
                  <a:picLocks/>
                </p:cNvPicPr>
                <p:nvPr/>
              </p:nvPicPr>
              <p:blipFill>
                <a:blip r:embed="rId9"/>
                <a:stretch>
                  <a:fillRect/>
                </a:stretch>
              </p:blipFill>
              <p:spPr>
                <a:xfrm>
                  <a:off x="7896624" y="321129"/>
                  <a:ext cx="3970042" cy="1975756"/>
                </a:xfrm>
                <a:prstGeom prst="rect">
                  <a:avLst/>
                </a:prstGeom>
              </p:spPr>
            </p:pic>
          </p:control>
        </mc:Fallback>
      </mc:AlternateContent>
    </p:controls>
    <p:extLst>
      <p:ext uri="{BB962C8B-B14F-4D97-AF65-F5344CB8AC3E}">
        <p14:creationId xmlns:p14="http://schemas.microsoft.com/office/powerpoint/2010/main" val="125380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1" presetClass="mediacall" presetSubtype="0" fill="hold" nodeType="withEffect">
                                  <p:stCondLst>
                                    <p:cond delay="0"/>
                                  </p:stCondLst>
                                  <p:childTnLst>
                                    <p:cmd type="call" cmd="playFrom(0.0)">
                                      <p:cBhvr>
                                        <p:cTn id="15" dur="1916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6"/>
                </p:tgtEl>
              </p:cMediaNode>
            </p:audio>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2" name="Hình ảnh 9" descr="Ảnh có chứa vòng tròn&#10;&#10;Mô tả được tạo tự động">
            <a:extLst>
              <a:ext uri="{FF2B5EF4-FFF2-40B4-BE49-F238E27FC236}">
                <a16:creationId xmlns:a16="http://schemas.microsoft.com/office/drawing/2014/main" id="{1756493F-6445-928F-3B5F-38A6DBD67BA2}"/>
              </a:ext>
            </a:extLst>
          </p:cNvPr>
          <p:cNvPicPr>
            <a:picLocks noChangeAspect="1"/>
          </p:cNvPicPr>
          <p:nvPr/>
        </p:nvPicPr>
        <p:blipFill>
          <a:blip r:embed="rId3"/>
          <a:stretch>
            <a:fillRect/>
          </a:stretch>
        </p:blipFill>
        <p:spPr>
          <a:xfrm>
            <a:off x="1885146" y="914687"/>
            <a:ext cx="7164772" cy="4652449"/>
          </a:xfrm>
          <a:prstGeom prst="rect">
            <a:avLst/>
          </a:prstGeom>
        </p:spPr>
      </p:pic>
      <p:sp>
        <p:nvSpPr>
          <p:cNvPr id="3" name="TextBox 9">
            <a:extLst>
              <a:ext uri="{FF2B5EF4-FFF2-40B4-BE49-F238E27FC236}">
                <a16:creationId xmlns:a16="http://schemas.microsoft.com/office/drawing/2014/main" id="{F2EFFE80-B884-8E8E-A0BD-CA6AB0D57511}"/>
              </a:ext>
            </a:extLst>
          </p:cNvPr>
          <p:cNvSpPr txBox="1"/>
          <p:nvPr/>
        </p:nvSpPr>
        <p:spPr>
          <a:xfrm>
            <a:off x="2373804" y="1872413"/>
            <a:ext cx="6187455" cy="3046988"/>
          </a:xfrm>
          <a:prstGeom prst="rect">
            <a:avLst/>
          </a:prstGeom>
          <a:noFill/>
        </p:spPr>
        <p:txBody>
          <a:bodyPr wrap="squar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spcBef>
                <a:spcPts val="0"/>
              </a:spcBef>
              <a:spcAft>
                <a:spcPts val="0"/>
              </a:spcAft>
              <a:buClrTx/>
              <a:buSzTx/>
              <a:buFontTx/>
              <a:buNone/>
              <a:tabLst/>
              <a:defRPr/>
            </a:pPr>
            <a:r>
              <a:rPr lang="en-US" sz="9600" b="1" kern="0" dirty="0" err="1">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latin typeface="UVN Banh Mi" pitchFamily="2" charset="0"/>
              </a:rPr>
              <a:t>Đọc</a:t>
            </a:r>
            <a:endParaRPr lang="en-US" sz="9600" b="1" kern="0" dirty="0">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latin typeface="UVN Banh Mi" pitchFamily="2" charset="0"/>
            </a:endParaRPr>
          </a:p>
          <a:p>
            <a:pPr marL="0" marR="0" lvl="0" indent="0" algn="ctr" defTabSz="685800" rtl="0" eaLnBrk="1" fontAlgn="auto" latinLnBrk="0" hangingPunct="1">
              <a:spcBef>
                <a:spcPts val="0"/>
              </a:spcBef>
              <a:spcAft>
                <a:spcPts val="0"/>
              </a:spcAft>
              <a:buClrTx/>
              <a:buSzTx/>
              <a:buFontTx/>
              <a:buNone/>
              <a:tabLst/>
              <a:defRPr/>
            </a:pPr>
            <a:r>
              <a:rPr lang="en-US" sz="9600" b="1" kern="0" dirty="0">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latin typeface="UVN Banh Mi" pitchFamily="2" charset="0"/>
              </a:rPr>
              <a:t>m</a:t>
            </a:r>
            <a:r>
              <a:rPr kumimoji="0" lang="en-US" sz="9600" b="1" i="0" u="none" strike="noStrike" kern="0" cap="none" spc="0" normalizeH="0" baseline="0" noProof="0" dirty="0">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uLnTx/>
                <a:uFillTx/>
                <a:latin typeface="UVN Banh Mi" pitchFamily="2" charset="0"/>
              </a:rPr>
              <a:t>ở </a:t>
            </a:r>
            <a:r>
              <a:rPr kumimoji="0" lang="en-US" sz="9600" b="1" i="0" u="none" strike="noStrike" kern="0" cap="none" spc="0" normalizeH="0" baseline="0" noProof="0" dirty="0" err="1">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uLnTx/>
                <a:uFillTx/>
                <a:latin typeface="UVN Banh Mi" pitchFamily="2" charset="0"/>
              </a:rPr>
              <a:t>rộng</a:t>
            </a:r>
            <a:endParaRPr kumimoji="0" lang="en-US" sz="9600" b="1" i="0" u="none" strike="noStrike" kern="0" cap="none" spc="0" normalizeH="0" baseline="0" noProof="0" dirty="0">
              <a:ln w="28575">
                <a:solidFill>
                  <a:srgbClr val="002060"/>
                </a:solidFill>
                <a:prstDash val="solid"/>
              </a:ln>
              <a:gradFill flip="none" rotWithShape="1">
                <a:gsLst>
                  <a:gs pos="58695">
                    <a:srgbClr val="FFFF00"/>
                  </a:gs>
                  <a:gs pos="29378">
                    <a:srgbClr val="FFC000"/>
                  </a:gs>
                  <a:gs pos="0">
                    <a:srgbClr val="FF0000"/>
                  </a:gs>
                  <a:gs pos="74000">
                    <a:srgbClr val="92D050"/>
                  </a:gs>
                  <a:gs pos="83000">
                    <a:srgbClr val="00B0F0"/>
                  </a:gs>
                  <a:gs pos="100000">
                    <a:srgbClr val="002060"/>
                  </a:gs>
                </a:gsLst>
                <a:lin ang="10800000" scaled="1"/>
                <a:tileRect/>
              </a:gradFill>
              <a:effectLst>
                <a:outerShdw blurRad="12700" dist="38100" dir="2700000" algn="tl" rotWithShape="0">
                  <a:srgbClr val="5B9BD5">
                    <a:lumMod val="60000"/>
                    <a:lumOff val="40000"/>
                  </a:srgbClr>
                </a:outerShdw>
              </a:effectLst>
              <a:uLnTx/>
              <a:uFillTx/>
              <a:latin typeface="UVN Banh Mi" pitchFamily="2" charset="0"/>
            </a:endParaRPr>
          </a:p>
        </p:txBody>
      </p:sp>
      <p:sp>
        <p:nvSpPr>
          <p:cNvPr id="4" name="Title 1">
            <a:extLst>
              <a:ext uri="{FF2B5EF4-FFF2-40B4-BE49-F238E27FC236}">
                <a16:creationId xmlns:a16="http://schemas.microsoft.com/office/drawing/2014/main" id="{D4908366-6C9E-06F3-9DDD-472362247BBC}"/>
              </a:ext>
            </a:extLst>
          </p:cNvPr>
          <p:cNvSpPr txBox="1">
            <a:spLocks/>
          </p:cNvSpPr>
          <p:nvPr/>
        </p:nvSpPr>
        <p:spPr>
          <a:xfrm>
            <a:off x="3935782" y="914687"/>
            <a:ext cx="3063498" cy="159491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err="1">
                <a:ln w="22225">
                  <a:solidFill>
                    <a:schemeClr val="tx1">
                      <a:lumMod val="95000"/>
                      <a:lumOff val="5000"/>
                    </a:schemeClr>
                  </a:solidFill>
                  <a:prstDash val="solid"/>
                </a:ln>
                <a:gradFill flip="none" rotWithShape="1">
                  <a:gsLst>
                    <a:gs pos="47000">
                      <a:srgbClr val="FFFF00"/>
                    </a:gs>
                    <a:gs pos="70000">
                      <a:srgbClr val="FFFF00"/>
                    </a:gs>
                    <a:gs pos="84000">
                      <a:srgbClr val="FF8E00"/>
                    </a:gs>
                    <a:gs pos="22000">
                      <a:srgbClr val="FF0000"/>
                    </a:gs>
                    <a:gs pos="100000">
                      <a:srgbClr val="FF0066"/>
                    </a:gs>
                  </a:gsLst>
                  <a:lin ang="16200000" scaled="1"/>
                  <a:tileRect/>
                </a:gradFill>
                <a:latin typeface="#9Slide05 SVNClementine" panose="020F0502020204030203" pitchFamily="34" charset="0"/>
              </a:rPr>
              <a:t>Hoạt</a:t>
            </a:r>
            <a:r>
              <a:rPr lang="en-US" sz="60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rPr>
              <a:t> </a:t>
            </a:r>
            <a:r>
              <a:rPr lang="en-US" sz="6000" b="1" dirty="0" err="1">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rPr>
              <a:t>động</a:t>
            </a:r>
            <a:endParaRPr lang="en-US" sz="6000" b="1" dirty="0">
              <a:ln w="22225">
                <a:solidFill>
                  <a:schemeClr val="tx1">
                    <a:lumMod val="95000"/>
                    <a:lumOff val="5000"/>
                  </a:schemeClr>
                </a:solidFill>
                <a:prstDash val="solid"/>
              </a:ln>
              <a:gradFill flip="none" rotWithShape="1">
                <a:gsLst>
                  <a:gs pos="47000">
                    <a:srgbClr val="FFFF00"/>
                  </a:gs>
                  <a:gs pos="31000">
                    <a:srgbClr val="00C0C0"/>
                  </a:gs>
                  <a:gs pos="56000">
                    <a:srgbClr val="FFFF00"/>
                  </a:gs>
                  <a:gs pos="84000">
                    <a:srgbClr val="FF8E00"/>
                  </a:gs>
                  <a:gs pos="0">
                    <a:srgbClr val="FF0000"/>
                  </a:gs>
                  <a:gs pos="100000">
                    <a:srgbClr val="FF0066"/>
                  </a:gs>
                </a:gsLst>
                <a:path path="circle">
                  <a:fillToRect l="50000" t="50000" r="50000" b="50000"/>
                </a:path>
                <a:tileRect/>
              </a:gradFill>
              <a:latin typeface="#9Slide05 SVNClementine" panose="020F0502020204030203" pitchFamily="34" charset="0"/>
            </a:endParaRPr>
          </a:p>
        </p:txBody>
      </p:sp>
      <p:pic>
        <p:nvPicPr>
          <p:cNvPr id="5" name="Picture 4" descr="Trẻ Em, Mầm Non, Đọc Sách, Học Tập, Cô Bé, Tải hình PNG 345 -  Free.Vector6.com">
            <a:extLst>
              <a:ext uri="{FF2B5EF4-FFF2-40B4-BE49-F238E27FC236}">
                <a16:creationId xmlns:a16="http://schemas.microsoft.com/office/drawing/2014/main" id="{499567BE-3238-3755-8480-69AF5DF8A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149" y="1518749"/>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3302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Rectangle: Rounded Corners 21">
            <a:extLst>
              <a:ext uri="{FF2B5EF4-FFF2-40B4-BE49-F238E27FC236}">
                <a16:creationId xmlns:a16="http://schemas.microsoft.com/office/drawing/2014/main" id="{C4D3C6BD-B422-C266-AB64-7E4E0B526ED0}"/>
              </a:ext>
            </a:extLst>
          </p:cNvPr>
          <p:cNvSpPr/>
          <p:nvPr/>
        </p:nvSpPr>
        <p:spPr>
          <a:xfrm>
            <a:off x="2678034" y="887514"/>
            <a:ext cx="6690257" cy="893675"/>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sp>
        <p:nvSpPr>
          <p:cNvPr id="5" name="TextBox 4">
            <a:extLst>
              <a:ext uri="{FF2B5EF4-FFF2-40B4-BE49-F238E27FC236}">
                <a16:creationId xmlns:a16="http://schemas.microsoft.com/office/drawing/2014/main" id="{19C78C4B-ACB5-9EA7-2FE7-7068D9004921}"/>
              </a:ext>
            </a:extLst>
          </p:cNvPr>
          <p:cNvSpPr txBox="1"/>
          <p:nvPr/>
        </p:nvSpPr>
        <p:spPr>
          <a:xfrm>
            <a:off x="3279588" y="1030295"/>
            <a:ext cx="6221358" cy="707886"/>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normalizeH="0" baseline="0" noProof="0" dirty="0" err="1">
                <a:ln/>
                <a:solidFill>
                  <a:schemeClr val="accent2"/>
                </a:solidFill>
                <a:uLnTx/>
                <a:uFillTx/>
                <a:latin typeface="LNTH-Hoa Nho LNTH"/>
                <a:ea typeface="LNTH-LuoLuoNotangYuanTi 1" panose="020B0604020202020204" charset="-128"/>
                <a:cs typeface="LNTH-LuoLuoNotangYuanTi 1" panose="020B0604020202020204" charset="-128"/>
                <a:sym typeface="Arial"/>
              </a:rPr>
              <a:t>Chủ</a:t>
            </a:r>
            <a:r>
              <a:rPr lang="en-US" sz="4000" b="1" kern="0" dirty="0">
                <a:ln/>
                <a:solidFill>
                  <a:schemeClr val="accent2"/>
                </a:solidFill>
                <a:latin typeface="LNTH-Hoa Nho LNTH"/>
                <a:ea typeface="LNTH-LuoLuoNotangYuanTi 1" panose="020B0604020202020204" charset="-128"/>
                <a:cs typeface="LNTH-LuoLuoNotangYuanTi 1" panose="020B0604020202020204" charset="-128"/>
                <a:sym typeface="Arial"/>
              </a:rPr>
              <a:t> </a:t>
            </a:r>
            <a:r>
              <a:rPr lang="en-US" sz="4000" b="1" kern="0" err="1">
                <a:ln/>
                <a:solidFill>
                  <a:schemeClr val="accent2"/>
                </a:solidFill>
                <a:latin typeface="LNTH-Hoa Nho LNTH"/>
                <a:ea typeface="LNTH-LuoLuoNotangYuanTi 1" panose="020B0604020202020204" charset="-128"/>
                <a:cs typeface="LNTH-LuoLuoNotangYuanTi 1" panose="020B0604020202020204" charset="-128"/>
                <a:sym typeface="Arial"/>
              </a:rPr>
              <a:t>điểm</a:t>
            </a:r>
            <a:r>
              <a:rPr lang="en-US" sz="4000" b="1" kern="0">
                <a:ln/>
                <a:solidFill>
                  <a:schemeClr val="accent2"/>
                </a:solidFill>
                <a:latin typeface="LNTH-Hoa Nho LNTH"/>
                <a:ea typeface="LNTH-LuoLuoNotangYuanTi 1" panose="020B0604020202020204" charset="-128"/>
                <a:cs typeface="LNTH-LuoLuoNotangYuanTi 1" panose="020B0604020202020204" charset="-128"/>
                <a:sym typeface="Arial"/>
              </a:rPr>
              <a:t> “Khung trời tuổi thơ”</a:t>
            </a:r>
            <a:endParaRPr kumimoji="0" lang="en-US" sz="4000" b="1" i="0" u="none" strike="noStrike" kern="0" normalizeH="0" baseline="0" noProof="0" dirty="0">
              <a:ln/>
              <a:solidFill>
                <a:schemeClr val="accent2"/>
              </a:solidFill>
              <a:uLnTx/>
              <a:uFillTx/>
              <a:latin typeface="LNTH-Hoa Nho LNTH"/>
              <a:ea typeface="LNTH-LuoLuoNotangYuanTi 1" panose="020B0604020202020204" charset="-128"/>
              <a:cs typeface="LNTH-LuoLuoNotangYuanTi 1" panose="020B0604020202020204" charset="-128"/>
              <a:sym typeface="Arial"/>
            </a:endParaRPr>
          </a:p>
        </p:txBody>
      </p:sp>
      <p:pic>
        <p:nvPicPr>
          <p:cNvPr id="31" name="Picture 30">
            <a:extLst>
              <a:ext uri="{FF2B5EF4-FFF2-40B4-BE49-F238E27FC236}">
                <a16:creationId xmlns:a16="http://schemas.microsoft.com/office/drawing/2014/main" id="{BB7A7582-45B1-7843-5544-5595E866B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428" y="4390120"/>
            <a:ext cx="2445064" cy="2595252"/>
          </a:xfrm>
          <a:prstGeom prst="rect">
            <a:avLst/>
          </a:prstGeom>
        </p:spPr>
      </p:pic>
      <p:pic>
        <p:nvPicPr>
          <p:cNvPr id="32" name="Picture 31">
            <a:extLst>
              <a:ext uri="{FF2B5EF4-FFF2-40B4-BE49-F238E27FC236}">
                <a16:creationId xmlns:a16="http://schemas.microsoft.com/office/drawing/2014/main" id="{C500ABDB-12A3-D312-5308-C523BF8B0C04}"/>
              </a:ext>
            </a:extLst>
          </p:cNvPr>
          <p:cNvPicPr>
            <a:picLocks noChangeAspect="1"/>
          </p:cNvPicPr>
          <p:nvPr/>
        </p:nvPicPr>
        <p:blipFill>
          <a:blip r:embed="rId4"/>
          <a:stretch>
            <a:fillRect/>
          </a:stretch>
        </p:blipFill>
        <p:spPr>
          <a:xfrm>
            <a:off x="2258208" y="4390120"/>
            <a:ext cx="1837542" cy="2324920"/>
          </a:xfrm>
          <a:prstGeom prst="rect">
            <a:avLst/>
          </a:prstGeom>
        </p:spPr>
      </p:pic>
      <p:pic>
        <p:nvPicPr>
          <p:cNvPr id="4" name="Picture 3">
            <a:extLst>
              <a:ext uri="{FF2B5EF4-FFF2-40B4-BE49-F238E27FC236}">
                <a16:creationId xmlns:a16="http://schemas.microsoft.com/office/drawing/2014/main" id="{97D05D73-45AC-F820-6225-4AF5CBAE5FE9}"/>
              </a:ext>
            </a:extLst>
          </p:cNvPr>
          <p:cNvPicPr>
            <a:picLocks noChangeAspect="1"/>
          </p:cNvPicPr>
          <p:nvPr/>
        </p:nvPicPr>
        <p:blipFill>
          <a:blip r:embed="rId5"/>
          <a:stretch>
            <a:fillRect/>
          </a:stretch>
        </p:blipFill>
        <p:spPr>
          <a:xfrm>
            <a:off x="0" y="1815575"/>
            <a:ext cx="7236579" cy="1743607"/>
          </a:xfrm>
          <a:prstGeom prst="rect">
            <a:avLst/>
          </a:prstGeom>
        </p:spPr>
      </p:pic>
      <p:pic>
        <p:nvPicPr>
          <p:cNvPr id="6" name="Picture 5">
            <a:extLst>
              <a:ext uri="{FF2B5EF4-FFF2-40B4-BE49-F238E27FC236}">
                <a16:creationId xmlns:a16="http://schemas.microsoft.com/office/drawing/2014/main" id="{6047E18F-E71E-F7F3-B13F-BD83B352AAC4}"/>
              </a:ext>
            </a:extLst>
          </p:cNvPr>
          <p:cNvPicPr>
            <a:picLocks noChangeAspect="1"/>
          </p:cNvPicPr>
          <p:nvPr/>
        </p:nvPicPr>
        <p:blipFill>
          <a:blip r:embed="rId6"/>
          <a:stretch>
            <a:fillRect/>
          </a:stretch>
        </p:blipFill>
        <p:spPr>
          <a:xfrm>
            <a:off x="5612622" y="3266368"/>
            <a:ext cx="6224555" cy="1615580"/>
          </a:xfrm>
          <a:prstGeom prst="rect">
            <a:avLst/>
          </a:prstGeom>
        </p:spPr>
      </p:pic>
      <p:pic>
        <p:nvPicPr>
          <p:cNvPr id="7" name="Picture 6">
            <a:extLst>
              <a:ext uri="{FF2B5EF4-FFF2-40B4-BE49-F238E27FC236}">
                <a16:creationId xmlns:a16="http://schemas.microsoft.com/office/drawing/2014/main" id="{766516FD-5DF9-3459-6811-337F7F0976CE}"/>
              </a:ext>
            </a:extLst>
          </p:cNvPr>
          <p:cNvPicPr>
            <a:picLocks noChangeAspect="1"/>
          </p:cNvPicPr>
          <p:nvPr/>
        </p:nvPicPr>
        <p:blipFill>
          <a:blip r:embed="rId7"/>
          <a:stretch>
            <a:fillRect/>
          </a:stretch>
        </p:blipFill>
        <p:spPr>
          <a:xfrm>
            <a:off x="4413410" y="5068631"/>
            <a:ext cx="7139035" cy="1774090"/>
          </a:xfrm>
          <a:prstGeom prst="rect">
            <a:avLst/>
          </a:prstGeom>
        </p:spPr>
      </p:pic>
      <p:pic>
        <p:nvPicPr>
          <p:cNvPr id="8" name="Picture 7">
            <a:extLst>
              <a:ext uri="{FF2B5EF4-FFF2-40B4-BE49-F238E27FC236}">
                <a16:creationId xmlns:a16="http://schemas.microsoft.com/office/drawing/2014/main" id="{6812D865-3A15-6CB2-104D-95DA99A507DA}"/>
              </a:ext>
            </a:extLst>
          </p:cNvPr>
          <p:cNvPicPr>
            <a:picLocks noChangeAspect="1"/>
          </p:cNvPicPr>
          <p:nvPr/>
        </p:nvPicPr>
        <p:blipFill>
          <a:blip r:embed="rId8"/>
          <a:stretch>
            <a:fillRect/>
          </a:stretch>
        </p:blipFill>
        <p:spPr>
          <a:xfrm>
            <a:off x="465856" y="-141703"/>
            <a:ext cx="11260288" cy="1012024"/>
          </a:xfrm>
          <a:prstGeom prst="rect">
            <a:avLst/>
          </a:prstGeom>
        </p:spPr>
      </p:pic>
    </p:spTree>
    <p:extLst>
      <p:ext uri="{BB962C8B-B14F-4D97-AF65-F5344CB8AC3E}">
        <p14:creationId xmlns:p14="http://schemas.microsoft.com/office/powerpoint/2010/main" val="1866203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2D6F29D-CFC9-6403-3F2C-869710ADA6DA}"/>
              </a:ext>
            </a:extLst>
          </p:cNvPr>
          <p:cNvSpPr txBox="1"/>
          <p:nvPr/>
        </p:nvSpPr>
        <p:spPr>
          <a:xfrm>
            <a:off x="530810" y="469589"/>
            <a:ext cx="11130380" cy="646331"/>
          </a:xfrm>
          <a:prstGeom prst="rect">
            <a:avLst/>
          </a:prstGeom>
          <a:noFill/>
        </p:spPr>
        <p:txBody>
          <a:bodyPr wrap="square">
            <a:spAutoFit/>
          </a:bodyPr>
          <a:lstStyle/>
          <a:p>
            <a:pPr algn="ctr"/>
            <a:r>
              <a:rPr lang="vi-VN" sz="3600" b="1" i="0" dirty="0">
                <a:solidFill>
                  <a:srgbClr val="000000"/>
                </a:solidFill>
                <a:effectLst/>
                <a:latin typeface="Calibri" panose="020F0502020204030204" pitchFamily="34" charset="0"/>
                <a:cs typeface="Calibri" panose="020F0502020204030204" pitchFamily="34" charset="0"/>
              </a:rPr>
              <a:t>Em hãy tìm </a:t>
            </a:r>
            <a:r>
              <a:rPr lang="vi-VN" sz="3600" b="1" i="0">
                <a:solidFill>
                  <a:srgbClr val="000000"/>
                </a:solidFill>
                <a:effectLst/>
                <a:latin typeface="Calibri" panose="020F0502020204030204" pitchFamily="34" charset="0"/>
                <a:cs typeface="Calibri" panose="020F0502020204030204" pitchFamily="34" charset="0"/>
              </a:rPr>
              <a:t>đọc đọc thông báo, quảng cáo hoặc bản tin:</a:t>
            </a:r>
            <a:endParaRPr lang="vi-VN" sz="3600" b="1" i="0" dirty="0">
              <a:solidFill>
                <a:srgbClr val="000000"/>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029818D-CDB6-2C20-F5E5-29080624C6D4}"/>
              </a:ext>
            </a:extLst>
          </p:cNvPr>
          <p:cNvPicPr>
            <a:picLocks noChangeAspect="1"/>
          </p:cNvPicPr>
          <p:nvPr/>
        </p:nvPicPr>
        <p:blipFill>
          <a:blip r:embed="rId3"/>
          <a:stretch>
            <a:fillRect/>
          </a:stretch>
        </p:blipFill>
        <p:spPr>
          <a:xfrm>
            <a:off x="1238250" y="1466669"/>
            <a:ext cx="9258300" cy="4598576"/>
          </a:xfrm>
          <a:prstGeom prst="rect">
            <a:avLst/>
          </a:prstGeom>
        </p:spPr>
      </p:pic>
    </p:spTree>
    <p:extLst>
      <p:ext uri="{BB962C8B-B14F-4D97-AF65-F5344CB8AC3E}">
        <p14:creationId xmlns:p14="http://schemas.microsoft.com/office/powerpoint/2010/main" val="311266005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2D6F29D-CFC9-6403-3F2C-869710ADA6DA}"/>
              </a:ext>
            </a:extLst>
          </p:cNvPr>
          <p:cNvSpPr txBox="1"/>
          <p:nvPr/>
        </p:nvSpPr>
        <p:spPr>
          <a:xfrm>
            <a:off x="325858" y="808520"/>
            <a:ext cx="1113038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 Ghi chép và trang trí </a:t>
            </a:r>
            <a:r>
              <a:rPr kumimoji="0" lang="vi-VN" sz="3600" b="1"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Nhật kí đọc sách.</a:t>
            </a:r>
            <a:endParaRPr kumimoji="0" lang="vi-VN" sz="3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5F7534C4-5EF6-3493-A5D1-D9B0DEEA37B8}"/>
              </a:ext>
            </a:extLst>
          </p:cNvPr>
          <p:cNvPicPr>
            <a:picLocks noChangeAspect="1"/>
          </p:cNvPicPr>
          <p:nvPr/>
        </p:nvPicPr>
        <p:blipFill>
          <a:blip r:embed="rId3"/>
          <a:stretch>
            <a:fillRect/>
          </a:stretch>
        </p:blipFill>
        <p:spPr>
          <a:xfrm>
            <a:off x="740978" y="1997274"/>
            <a:ext cx="10743181" cy="3000395"/>
          </a:xfrm>
          <a:prstGeom prst="rect">
            <a:avLst/>
          </a:prstGeom>
        </p:spPr>
      </p:pic>
      <p:sp>
        <p:nvSpPr>
          <p:cNvPr id="4" name="Rectangle 3">
            <a:extLst>
              <a:ext uri="{FF2B5EF4-FFF2-40B4-BE49-F238E27FC236}">
                <a16:creationId xmlns:a16="http://schemas.microsoft.com/office/drawing/2014/main" id="{7CCD414A-1C04-2B45-7985-4F67E5EC7C2B}"/>
              </a:ext>
            </a:extLst>
          </p:cNvPr>
          <p:cNvSpPr/>
          <p:nvPr/>
        </p:nvSpPr>
        <p:spPr>
          <a:xfrm>
            <a:off x="1954924" y="2128345"/>
            <a:ext cx="5108028" cy="4099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994232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5578B8-9C7E-8602-D853-5CCB6B504F24}"/>
              </a:ext>
            </a:extLst>
          </p:cNvPr>
          <p:cNvSpPr txBox="1"/>
          <p:nvPr/>
        </p:nvSpPr>
        <p:spPr>
          <a:xfrm>
            <a:off x="861191" y="737462"/>
            <a:ext cx="10805291" cy="5078313"/>
          </a:xfrm>
          <a:prstGeom prst="rect">
            <a:avLst/>
          </a:prstGeom>
          <a:noFill/>
        </p:spPr>
        <p:txBody>
          <a:bodyPr wrap="square" rtlCol="0">
            <a:spAutoFit/>
          </a:bodyPr>
          <a:lstStyle/>
          <a:p>
            <a:pPr algn="l"/>
            <a:r>
              <a:rPr lang="it-IT" sz="3600" b="0" i="1" u="none" strike="noStrike" baseline="0">
                <a:latin typeface="ArialMT"/>
              </a:rPr>
              <a:t>c. Cùng bạn chia sẻ:</a:t>
            </a:r>
          </a:p>
          <a:p>
            <a:pPr algn="l"/>
            <a:r>
              <a:rPr lang="en-US" sz="3600" b="0" i="0" u="none" strike="noStrike" baseline="0">
                <a:latin typeface="ArialMT"/>
              </a:rPr>
              <a:t>– Thông báo, quảng cáo hoặc bản tin đã đọc.</a:t>
            </a:r>
          </a:p>
          <a:p>
            <a:pPr algn="l"/>
            <a:r>
              <a:rPr lang="en-US" sz="3600" b="0" i="0" u="none" strike="noStrike" baseline="0">
                <a:latin typeface="ArialMT"/>
              </a:rPr>
              <a:t>– Nhật kí đọc sách.</a:t>
            </a:r>
          </a:p>
          <a:p>
            <a:pPr algn="l"/>
            <a:r>
              <a:rPr lang="en-US" sz="3600" b="0" i="0" u="none" strike="noStrike" baseline="0">
                <a:latin typeface="ArialMT"/>
              </a:rPr>
              <a:t>– Hình thức của thông báo, quảng cáo hoặc bản tin.</a:t>
            </a:r>
          </a:p>
          <a:p>
            <a:pPr algn="l"/>
            <a:r>
              <a:rPr lang="en-US" sz="3600" b="0" i="0" u="none" strike="noStrike" baseline="0">
                <a:latin typeface="ArialMT"/>
              </a:rPr>
              <a:t>– ?</a:t>
            </a:r>
          </a:p>
          <a:p>
            <a:pPr algn="l"/>
            <a:r>
              <a:rPr lang="en-US" sz="3600" b="0" i="1" u="none" strike="noStrike" baseline="0">
                <a:latin typeface="ArialMT"/>
              </a:rPr>
              <a:t>d. Ghi lại những thông tin quan trọng trong thông báo, quảng cáo hoặc </a:t>
            </a:r>
            <a:r>
              <a:rPr lang="vi-VN" sz="3600" b="0" i="1" u="none" strike="noStrike" baseline="0">
                <a:latin typeface="ArialMT"/>
              </a:rPr>
              <a:t>bản tin được bạn chia sẻ.</a:t>
            </a:r>
          </a:p>
          <a:p>
            <a:pPr algn="l"/>
            <a:r>
              <a:rPr lang="vi-VN" sz="3600" b="0" i="1" u="none" strike="noStrike" baseline="0">
                <a:latin typeface="ArialMT"/>
              </a:rPr>
              <a:t>(e) Đọc một thông báo, quảng cáo hoặc bản tin được bạn chia sẻ mà</a:t>
            </a:r>
            <a:r>
              <a:rPr lang="en-US" sz="3600" b="0" i="1" u="none" strike="noStrike" baseline="0">
                <a:latin typeface="ArialMT"/>
              </a:rPr>
              <a:t> em thích</a:t>
            </a:r>
            <a:endParaRPr lang="en-US" sz="3600" i="1"/>
          </a:p>
        </p:txBody>
      </p:sp>
    </p:spTree>
    <p:extLst>
      <p:ext uri="{BB962C8B-B14F-4D97-AF65-F5344CB8AC3E}">
        <p14:creationId xmlns:p14="http://schemas.microsoft.com/office/powerpoint/2010/main" val="344550676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7" name="Rectangle: Rounded Corners 1">
            <a:extLst>
              <a:ext uri="{FF2B5EF4-FFF2-40B4-BE49-F238E27FC236}">
                <a16:creationId xmlns:a16="http://schemas.microsoft.com/office/drawing/2014/main" id="{0DA14CDA-8A47-D797-3B9A-96CD56FF9254}"/>
              </a:ext>
            </a:extLst>
          </p:cNvPr>
          <p:cNvSpPr/>
          <p:nvPr/>
        </p:nvSpPr>
        <p:spPr>
          <a:xfrm>
            <a:off x="410548" y="1904609"/>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alpha val="76000"/>
            </a:schemeClr>
          </a:solid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spcBef>
                <a:spcPts val="1200"/>
              </a:spcBef>
            </a:pPr>
            <a:endParaRPr lang="en-US" sz="2800" dirty="0">
              <a:solidFill>
                <a:schemeClr val="tx1"/>
              </a:solidFill>
            </a:endParaRPr>
          </a:p>
        </p:txBody>
      </p:sp>
      <p:sp>
        <p:nvSpPr>
          <p:cNvPr id="8" name="TextBox 7">
            <a:extLst>
              <a:ext uri="{FF2B5EF4-FFF2-40B4-BE49-F238E27FC236}">
                <a16:creationId xmlns:a16="http://schemas.microsoft.com/office/drawing/2014/main" id="{6B70A768-9364-4D2B-F012-398FA63C0E3F}"/>
              </a:ext>
            </a:extLst>
          </p:cNvPr>
          <p:cNvSpPr txBox="1"/>
          <p:nvPr/>
        </p:nvSpPr>
        <p:spPr>
          <a:xfrm>
            <a:off x="1947339" y="2220600"/>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9" name="Picture 8">
            <a:extLst>
              <a:ext uri="{FF2B5EF4-FFF2-40B4-BE49-F238E27FC236}">
                <a16:creationId xmlns:a16="http://schemas.microsoft.com/office/drawing/2014/main" id="{D3258A82-53F7-6D26-EEFD-63090F146E6D}"/>
              </a:ext>
            </a:extLst>
          </p:cNvPr>
          <p:cNvPicPr>
            <a:picLocks noChangeAspect="1"/>
          </p:cNvPicPr>
          <p:nvPr/>
        </p:nvPicPr>
        <p:blipFill>
          <a:blip r:embed="rId3"/>
          <a:stretch>
            <a:fillRect/>
          </a:stretch>
        </p:blipFill>
        <p:spPr>
          <a:xfrm rot="737208" flipH="1">
            <a:off x="755225" y="2137949"/>
            <a:ext cx="919996" cy="919996"/>
          </a:xfrm>
          <a:prstGeom prst="rect">
            <a:avLst/>
          </a:prstGeom>
        </p:spPr>
      </p:pic>
      <p:sp>
        <p:nvSpPr>
          <p:cNvPr id="10" name="TextBox 9">
            <a:extLst>
              <a:ext uri="{FF2B5EF4-FFF2-40B4-BE49-F238E27FC236}">
                <a16:creationId xmlns:a16="http://schemas.microsoft.com/office/drawing/2014/main" id="{4161D88B-BEAC-D072-96D6-A7FFD28983D9}"/>
              </a:ext>
            </a:extLst>
          </p:cNvPr>
          <p:cNvSpPr txBox="1"/>
          <p:nvPr/>
        </p:nvSpPr>
        <p:spPr>
          <a:xfrm>
            <a:off x="1947339" y="3201612"/>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1" name="Picture 10">
            <a:extLst>
              <a:ext uri="{FF2B5EF4-FFF2-40B4-BE49-F238E27FC236}">
                <a16:creationId xmlns:a16="http://schemas.microsoft.com/office/drawing/2014/main" id="{D5680175-716B-CBB8-2F20-F7D33B2BC082}"/>
              </a:ext>
            </a:extLst>
          </p:cNvPr>
          <p:cNvPicPr>
            <a:picLocks noChangeAspect="1"/>
          </p:cNvPicPr>
          <p:nvPr/>
        </p:nvPicPr>
        <p:blipFill>
          <a:blip r:embed="rId3"/>
          <a:stretch>
            <a:fillRect/>
          </a:stretch>
        </p:blipFill>
        <p:spPr>
          <a:xfrm rot="737208" flipH="1">
            <a:off x="755225" y="3118961"/>
            <a:ext cx="919996" cy="919996"/>
          </a:xfrm>
          <a:prstGeom prst="rect">
            <a:avLst/>
          </a:prstGeom>
        </p:spPr>
      </p:pic>
      <p:sp>
        <p:nvSpPr>
          <p:cNvPr id="12" name="TextBox 11">
            <a:extLst>
              <a:ext uri="{FF2B5EF4-FFF2-40B4-BE49-F238E27FC236}">
                <a16:creationId xmlns:a16="http://schemas.microsoft.com/office/drawing/2014/main" id="{047D1A74-28EA-79D6-5641-BF74F4323FEE}"/>
              </a:ext>
            </a:extLst>
          </p:cNvPr>
          <p:cNvSpPr txBox="1"/>
          <p:nvPr/>
        </p:nvSpPr>
        <p:spPr>
          <a:xfrm>
            <a:off x="1947339" y="4182624"/>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3" name="Picture 12">
            <a:extLst>
              <a:ext uri="{FF2B5EF4-FFF2-40B4-BE49-F238E27FC236}">
                <a16:creationId xmlns:a16="http://schemas.microsoft.com/office/drawing/2014/main" id="{624A1700-2BBB-4853-9D36-99177F8D3BDC}"/>
              </a:ext>
            </a:extLst>
          </p:cNvPr>
          <p:cNvPicPr>
            <a:picLocks noChangeAspect="1"/>
          </p:cNvPicPr>
          <p:nvPr/>
        </p:nvPicPr>
        <p:blipFill>
          <a:blip r:embed="rId3"/>
          <a:stretch>
            <a:fillRect/>
          </a:stretch>
        </p:blipFill>
        <p:spPr>
          <a:xfrm rot="737208" flipH="1">
            <a:off x="755225" y="4099973"/>
            <a:ext cx="919996" cy="919996"/>
          </a:xfrm>
          <a:prstGeom prst="rect">
            <a:avLst/>
          </a:prstGeom>
        </p:spPr>
      </p:pic>
      <p:sp>
        <p:nvSpPr>
          <p:cNvPr id="14" name="TextBox 13">
            <a:extLst>
              <a:ext uri="{FF2B5EF4-FFF2-40B4-BE49-F238E27FC236}">
                <a16:creationId xmlns:a16="http://schemas.microsoft.com/office/drawing/2014/main" id="{2353CCBF-1098-346B-E41B-4E42FCB8407F}"/>
              </a:ext>
            </a:extLst>
          </p:cNvPr>
          <p:cNvSpPr txBox="1"/>
          <p:nvPr/>
        </p:nvSpPr>
        <p:spPr>
          <a:xfrm>
            <a:off x="1947339" y="5163636"/>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5" name="Picture 14">
            <a:extLst>
              <a:ext uri="{FF2B5EF4-FFF2-40B4-BE49-F238E27FC236}">
                <a16:creationId xmlns:a16="http://schemas.microsoft.com/office/drawing/2014/main" id="{E8498D3A-27D8-323B-80E1-9E1F1588C4F8}"/>
              </a:ext>
            </a:extLst>
          </p:cNvPr>
          <p:cNvPicPr>
            <a:picLocks noChangeAspect="1"/>
          </p:cNvPicPr>
          <p:nvPr/>
        </p:nvPicPr>
        <p:blipFill>
          <a:blip r:embed="rId3"/>
          <a:stretch>
            <a:fillRect/>
          </a:stretch>
        </p:blipFill>
        <p:spPr>
          <a:xfrm rot="737208" flipH="1">
            <a:off x="755225" y="5080985"/>
            <a:ext cx="919996" cy="919996"/>
          </a:xfrm>
          <a:prstGeom prst="rect">
            <a:avLst/>
          </a:prstGeom>
        </p:spPr>
      </p:pic>
      <p:pic>
        <p:nvPicPr>
          <p:cNvPr id="19" name="Graphic 15">
            <a:extLst>
              <a:ext uri="{FF2B5EF4-FFF2-40B4-BE49-F238E27FC236}">
                <a16:creationId xmlns:a16="http://schemas.microsoft.com/office/drawing/2014/main" id="{D379228E-36E3-1112-7CBC-934A270435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7258" y="46681"/>
            <a:ext cx="1738467" cy="1857928"/>
          </a:xfrm>
          <a:prstGeom prst="rect">
            <a:avLst/>
          </a:prstGeom>
        </p:spPr>
      </p:pic>
      <p:pic>
        <p:nvPicPr>
          <p:cNvPr id="2" name="Picture 1">
            <a:extLst>
              <a:ext uri="{FF2B5EF4-FFF2-40B4-BE49-F238E27FC236}">
                <a16:creationId xmlns:a16="http://schemas.microsoft.com/office/drawing/2014/main" id="{330990F3-CBB1-2284-3D7B-417DF2CCC8D3}"/>
              </a:ext>
            </a:extLst>
          </p:cNvPr>
          <p:cNvPicPr>
            <a:picLocks noChangeAspect="1"/>
          </p:cNvPicPr>
          <p:nvPr/>
        </p:nvPicPr>
        <p:blipFill>
          <a:blip r:embed="rId6"/>
          <a:stretch>
            <a:fillRect/>
          </a:stretch>
        </p:blipFill>
        <p:spPr>
          <a:xfrm>
            <a:off x="3694148" y="322187"/>
            <a:ext cx="4974767" cy="1469263"/>
          </a:xfrm>
          <a:prstGeom prst="rect">
            <a:avLst/>
          </a:prstGeom>
        </p:spPr>
      </p:pic>
    </p:spTree>
    <p:extLst>
      <p:ext uri="{BB962C8B-B14F-4D97-AF65-F5344CB8AC3E}">
        <p14:creationId xmlns:p14="http://schemas.microsoft.com/office/powerpoint/2010/main" val="3074441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left)">
                                      <p:cBhvr>
                                        <p:cTn id="17" dur="500"/>
                                        <p:tgtEl>
                                          <p:spTgt spid="8">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wipe(left)">
                                      <p:cBhvr>
                                        <p:cTn id="25" dur="500"/>
                                        <p:tgtEl>
                                          <p:spTgt spid="10">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wipe(left)">
                                      <p:cBhvr>
                                        <p:cTn id="33" dur="500"/>
                                        <p:tgtEl>
                                          <p:spTgt spid="12">
                                            <p:txEl>
                                              <p:pRg st="0" end="0"/>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4">
                                            <p:txEl>
                                              <p:pRg st="0" end="0"/>
                                            </p:txEl>
                                          </p:spTgt>
                                        </p:tgtEl>
                                        <p:attrNameLst>
                                          <p:attrName>style.visibility</p:attrName>
                                        </p:attrNameLst>
                                      </p:cBhvr>
                                      <p:to>
                                        <p:strVal val="visible"/>
                                      </p:to>
                                    </p:set>
                                    <p:animEffect transition="in" filter="wipe(left)">
                                      <p:cBhvr>
                                        <p:cTn id="4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uiExpand="1" build="p"/>
      <p:bldP spid="12" grpId="0" uiExpand="1" build="p"/>
      <p:bldP spid="14"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descr="Trẻ Em, Mầm Non, Đọc Sách, Học Tập, Cô Bé, Tải hình PNG 345 -  Free.Vector6.com">
            <a:extLst>
              <a:ext uri="{FF2B5EF4-FFF2-40B4-BE49-F238E27FC236}">
                <a16:creationId xmlns:a16="http://schemas.microsoft.com/office/drawing/2014/main" id="{0D32D86A-1F69-CDBF-B8A0-585434BB6A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3804" y="1266500"/>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6AC364E-B4E4-7A66-0D35-727A3E8904B5}"/>
              </a:ext>
            </a:extLst>
          </p:cNvPr>
          <p:cNvPicPr>
            <a:picLocks noChangeAspect="1"/>
          </p:cNvPicPr>
          <p:nvPr/>
        </p:nvPicPr>
        <p:blipFill>
          <a:blip r:embed="rId4"/>
          <a:stretch>
            <a:fillRect/>
          </a:stretch>
        </p:blipFill>
        <p:spPr>
          <a:xfrm>
            <a:off x="542062" y="335113"/>
            <a:ext cx="11107875" cy="1426588"/>
          </a:xfrm>
          <a:prstGeom prst="rect">
            <a:avLst/>
          </a:prstGeom>
        </p:spPr>
      </p:pic>
    </p:spTree>
    <p:extLst>
      <p:ext uri="{BB962C8B-B14F-4D97-AF65-F5344CB8AC3E}">
        <p14:creationId xmlns:p14="http://schemas.microsoft.com/office/powerpoint/2010/main" val="1980867109"/>
      </p:ext>
    </p:extLst>
  </p:cSld>
  <p:clrMapOvr>
    <a:masterClrMapping/>
  </p:clrMapOvr>
  <p:transition>
    <p:fade/>
  </p:transition>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1283</TotalTime>
  <Words>1166</Words>
  <Application>Microsoft Office PowerPoint</Application>
  <PresentationFormat>Widescreen</PresentationFormat>
  <Paragraphs>112</Paragraphs>
  <Slides>38</Slides>
  <Notes>1</Notes>
  <HiddenSlides>0</HiddenSlides>
  <MMClips>3</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38</vt:i4>
      </vt:variant>
    </vt:vector>
  </HeadingPairs>
  <TitlesOfParts>
    <vt:vector size="54" baseType="lpstr">
      <vt:lpstr>等线</vt:lpstr>
      <vt:lpstr>#9Slide05 SVNClementine</vt:lpstr>
      <vt:lpstr>Aptos</vt:lpstr>
      <vt:lpstr>Aptos Display</vt:lpstr>
      <vt:lpstr>Arial</vt:lpstr>
      <vt:lpstr>ArialMT</vt:lpstr>
      <vt:lpstr>Calibri</vt:lpstr>
      <vt:lpstr>LNTH-Hoa Nho LNTH</vt:lpstr>
      <vt:lpstr>Times New Roman</vt:lpstr>
      <vt:lpstr>UTM Cookies</vt:lpstr>
      <vt:lpstr>UTM Duepuntozero</vt:lpstr>
      <vt:lpstr>UTM Mother</vt:lpstr>
      <vt:lpstr>UVN Banh Mi</vt:lpstr>
      <vt:lpstr>Wingdings</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Admin</cp:lastModifiedBy>
  <cp:revision>73</cp:revision>
  <dcterms:created xsi:type="dcterms:W3CDTF">2023-09-17T13:20:18Z</dcterms:created>
  <dcterms:modified xsi:type="dcterms:W3CDTF">2024-09-29T22:08:46Z</dcterms:modified>
  <cp:category>9Slide.vn</cp:category>
</cp:coreProperties>
</file>