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615" r:id="rId2"/>
    <p:sldId id="678" r:id="rId3"/>
    <p:sldId id="406" r:id="rId4"/>
    <p:sldId id="618" r:id="rId5"/>
    <p:sldId id="621" r:id="rId6"/>
    <p:sldId id="624" r:id="rId7"/>
    <p:sldId id="625" r:id="rId8"/>
    <p:sldId id="629" r:id="rId9"/>
    <p:sldId id="663" r:id="rId10"/>
    <p:sldId id="664" r:id="rId11"/>
    <p:sldId id="659" r:id="rId12"/>
    <p:sldId id="633" r:id="rId13"/>
    <p:sldId id="665" r:id="rId14"/>
    <p:sldId id="647" r:id="rId15"/>
    <p:sldId id="648" r:id="rId16"/>
    <p:sldId id="675" r:id="rId17"/>
    <p:sldId id="655" r:id="rId18"/>
    <p:sldId id="651" r:id="rId19"/>
    <p:sldId id="653" r:id="rId20"/>
    <p:sldId id="59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E008B"/>
    <a:srgbClr val="F9E11D"/>
    <a:srgbClr val="C94C8B"/>
    <a:srgbClr val="F18382"/>
    <a:srgbClr val="EC5A3D"/>
    <a:srgbClr val="D3D3D3"/>
    <a:srgbClr val="D8F197"/>
    <a:srgbClr val="FFFBF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67" autoAdjust="0"/>
    <p:restoredTop sz="93634" autoAdjust="0"/>
  </p:normalViewPr>
  <p:slideViewPr>
    <p:cSldViewPr snapToGrid="0" showGuides="1">
      <p:cViewPr varScale="1">
        <p:scale>
          <a:sx n="62" d="100"/>
          <a:sy n="62" d="100"/>
        </p:scale>
        <p:origin x="84" y="558"/>
      </p:cViewPr>
      <p:guideLst>
        <p:guide orient="horz" pos="2184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D1ACA-BC1A-4B2B-A493-5E20D3D5A5C5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82800-8971-4ECC-AFF1-2656F66E3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3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AB41F-001B-95D8-39D5-89A4ECD0D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21ACA-B490-3D37-6C9F-DA8E0AAFF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887D2-AEE1-246E-D825-BB11C88E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1220E-D49B-0465-3095-744033CE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D2359-393A-FA1B-903D-D229EFA92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5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5AFF1-AF4E-CCC1-950F-C6882B79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578BD-1946-6740-8ED1-68DD5CBD7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DBE6E-CD52-F05B-00CD-B4FE1A0A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2A803-0F37-20E8-9F6D-B05EA107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6C85-898E-7BAA-7588-395091B41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8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AA7C4-F4E2-58FF-8F2F-BF82904C7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9486F-2C01-E222-806C-E2DA3FF62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331B4D-26F5-5CDD-083F-4BA16B30B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0B015-C19C-93F7-35B7-98A24FE7B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A898D-27C2-A023-3B35-6DAF9CC0E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19FCE-614A-4C75-11B0-08F28170B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D5226-9419-A5D7-D0DC-FF3AE2053B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1FCCC-790F-9B3F-E07D-31B6A1517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12C3C-1110-774F-AF1B-A6F2BA4D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F6CD3-B0CA-AA0A-8319-365B8878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672FD-6AA4-B3FF-794D-1C26ABD2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3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9A41-9D09-6487-D9CB-8F068B31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7652B-824F-89EB-5A5B-7102A75A7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6FD13-A203-4355-1575-553EE7E34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3C6E6-31C2-BB01-D4E0-2DD99F85E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0F5EA-EED8-C3AC-A45D-BD7472D7AA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42B638-5D18-4570-0F8F-4E901D2E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20EB7-1602-2E7F-68D7-E3F21E633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856F0-1E5B-3C9F-DAAA-BB63CE39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1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B735-46FE-A63E-20A9-EA9AB3A7F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E1872-6CAA-8DFC-357B-27CE82CD0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FD5EFB-445E-692F-6765-A7A039ADB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3AF766-BEDB-AB3A-DC63-8A000FD2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09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6491E-6FD6-2755-6C9C-29EFC314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1ECD8-BA8B-BBFB-7507-DEF748BD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90630-E2FE-3A75-DB14-06B56841B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78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03CC-DC40-D6B0-452F-234A894A9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3E3D4-3B1C-6244-BBCA-4EED0C4B7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932B0-D73A-E5E2-2A1C-F2200FD77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33280-E77C-379D-DE73-7054AA4B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9616E-368C-E794-0A6E-4B8AD880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2C09F-1D5D-9AEB-4880-34E63C88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7DD7-D7E0-EDC7-20A3-EA5D0A87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95AE1D-518D-A0CC-FEF5-7C1A8EEE7D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6EFE8-52F8-2996-93D1-F5FF07B37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B01C7-188E-D3D5-9461-449B6700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1612F-B2F2-5DF0-2786-B94B9CEC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C5871-903C-6FA3-3CFF-72D0A5AF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75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8D28-2253-E947-20EF-F5E460C3A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195A7-38A0-6D32-9A57-3B5073F320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55B6-9058-DEE4-2430-6C9CC7E2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65715-EB52-27D1-DA80-1491304B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A21E0-9F9A-7757-01BD-43315CDC6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7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1115EE-E5F9-0389-B976-E973452E6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B6B24B-2A52-9423-EA90-5443DA6E0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8EBF9-87F1-6FE5-C607-41B477146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7F83E-F5D7-B5A7-6F44-03F4054DB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5D80A-3D6C-0DE4-AF35-303579A2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3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3AD8A8EA-B2CA-BD66-49BE-C13A08D99410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B91862-6306-73E0-CF6F-0A652133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7EAF4-C009-FEE2-39EE-820191572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ABACD-2268-4965-0A5F-122E54AA0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C5937-CF4E-4211-8CE7-856A5BEF08F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2AF16-46CB-1F5A-790C-BD54A52C2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2F1CA-C0F3-05E1-3BFC-B45546BB3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2C182-8787-45CB-8135-E2C8EEDB97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8A757BCC-E115-CD45-0D4B-1814871F089F}"/>
              </a:ext>
            </a:extLst>
          </p:cNvPr>
          <p:cNvSpPr/>
          <p:nvPr userDrawn="1"/>
        </p:nvSpPr>
        <p:spPr>
          <a:xfrm>
            <a:off x="0" y="-109538"/>
            <a:ext cx="12192000" cy="6967537"/>
          </a:xfrm>
          <a:custGeom>
            <a:avLst/>
            <a:gdLst/>
            <a:ahLst/>
            <a:cxnLst/>
            <a:rect l="l" t="t" r="r" b="b"/>
            <a:pathLst>
              <a:path w="14816984" h="8229600">
                <a:moveTo>
                  <a:pt x="0" y="0"/>
                </a:moveTo>
                <a:lnTo>
                  <a:pt x="14816984" y="0"/>
                </a:lnTo>
                <a:lnTo>
                  <a:pt x="148169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BA972D0-1D4D-A3B5-63DC-8131031E7A2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0023" y="2276222"/>
            <a:ext cx="1961823" cy="19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4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FC470C-2D86-03DF-2333-EC5C53DEC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21" y="1330300"/>
            <a:ext cx="5291787" cy="351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EFAC20-66B1-62DB-043E-501F3996C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180" y="1671705"/>
            <a:ext cx="3487214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14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ình luận">
            <a:hlinkClick r:id="" action="ppaction://media"/>
            <a:extLst>
              <a:ext uri="{FF2B5EF4-FFF2-40B4-BE49-F238E27FC236}">
                <a16:creationId xmlns:a16="http://schemas.microsoft.com/office/drawing/2014/main" id="{4EBEE710-49E1-A498-5E44-7BC122E2EF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096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948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7179419-A6B2-EDD0-0701-EFDB554E27F8}"/>
              </a:ext>
            </a:extLst>
          </p:cNvPr>
          <p:cNvGrpSpPr/>
          <p:nvPr/>
        </p:nvGrpSpPr>
        <p:grpSpPr>
          <a:xfrm>
            <a:off x="1353403" y="891122"/>
            <a:ext cx="9485194" cy="4223846"/>
            <a:chOff x="2433929" y="986657"/>
            <a:chExt cx="7770492" cy="4223846"/>
          </a:xfrm>
        </p:grpSpPr>
        <p:sp>
          <p:nvSpPr>
            <p:cNvPr id="2" name="Rectangle: Rounded Corners 2">
              <a:extLst>
                <a:ext uri="{FF2B5EF4-FFF2-40B4-BE49-F238E27FC236}">
                  <a16:creationId xmlns:a16="http://schemas.microsoft.com/office/drawing/2014/main" id="{34E5BB60-537F-7E8C-F86B-7AE268DC4457}"/>
                </a:ext>
              </a:extLst>
            </p:cNvPr>
            <p:cNvSpPr/>
            <p:nvPr/>
          </p:nvSpPr>
          <p:spPr>
            <a:xfrm>
              <a:off x="2433929" y="986657"/>
              <a:ext cx="7770492" cy="4223846"/>
            </a:xfrm>
            <a:custGeom>
              <a:avLst/>
              <a:gdLst>
                <a:gd name="connsiteX0" fmla="*/ 0 w 7770492"/>
                <a:gd name="connsiteY0" fmla="*/ 703988 h 4223846"/>
                <a:gd name="connsiteX1" fmla="*/ 703988 w 7770492"/>
                <a:gd name="connsiteY1" fmla="*/ 0 h 4223846"/>
                <a:gd name="connsiteX2" fmla="*/ 7066504 w 7770492"/>
                <a:gd name="connsiteY2" fmla="*/ 0 h 4223846"/>
                <a:gd name="connsiteX3" fmla="*/ 7770492 w 7770492"/>
                <a:gd name="connsiteY3" fmla="*/ 703988 h 4223846"/>
                <a:gd name="connsiteX4" fmla="*/ 7770492 w 7770492"/>
                <a:gd name="connsiteY4" fmla="*/ 3519858 h 4223846"/>
                <a:gd name="connsiteX5" fmla="*/ 7066504 w 7770492"/>
                <a:gd name="connsiteY5" fmla="*/ 4223846 h 4223846"/>
                <a:gd name="connsiteX6" fmla="*/ 703988 w 7770492"/>
                <a:gd name="connsiteY6" fmla="*/ 4223846 h 4223846"/>
                <a:gd name="connsiteX7" fmla="*/ 0 w 7770492"/>
                <a:gd name="connsiteY7" fmla="*/ 3519858 h 4223846"/>
                <a:gd name="connsiteX8" fmla="*/ 0 w 7770492"/>
                <a:gd name="connsiteY8" fmla="*/ 703988 h 4223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0492" h="4223846" fill="none" extrusionOk="0">
                  <a:moveTo>
                    <a:pt x="0" y="703988"/>
                  </a:moveTo>
                  <a:cubicBezTo>
                    <a:pt x="-21531" y="311703"/>
                    <a:pt x="327192" y="9819"/>
                    <a:pt x="703988" y="0"/>
                  </a:cubicBezTo>
                  <a:cubicBezTo>
                    <a:pt x="2424989" y="130954"/>
                    <a:pt x="5305181" y="43574"/>
                    <a:pt x="7066504" y="0"/>
                  </a:cubicBezTo>
                  <a:cubicBezTo>
                    <a:pt x="7468321" y="20047"/>
                    <a:pt x="7773964" y="319439"/>
                    <a:pt x="7770492" y="703988"/>
                  </a:cubicBezTo>
                  <a:cubicBezTo>
                    <a:pt x="7620053" y="1850070"/>
                    <a:pt x="7856371" y="2137540"/>
                    <a:pt x="7770492" y="3519858"/>
                  </a:cubicBezTo>
                  <a:cubicBezTo>
                    <a:pt x="7720246" y="3916911"/>
                    <a:pt x="7399529" y="4185361"/>
                    <a:pt x="7066504" y="4223846"/>
                  </a:cubicBezTo>
                  <a:cubicBezTo>
                    <a:pt x="4415859" y="4379043"/>
                    <a:pt x="3699244" y="4386866"/>
                    <a:pt x="703988" y="4223846"/>
                  </a:cubicBezTo>
                  <a:cubicBezTo>
                    <a:pt x="320547" y="4151327"/>
                    <a:pt x="-35135" y="3929176"/>
                    <a:pt x="0" y="3519858"/>
                  </a:cubicBezTo>
                  <a:cubicBezTo>
                    <a:pt x="64656" y="2542915"/>
                    <a:pt x="-17807" y="2043283"/>
                    <a:pt x="0" y="703988"/>
                  </a:cubicBezTo>
                  <a:close/>
                </a:path>
                <a:path w="7770492" h="4223846" stroke="0" extrusionOk="0">
                  <a:moveTo>
                    <a:pt x="0" y="703988"/>
                  </a:moveTo>
                  <a:cubicBezTo>
                    <a:pt x="-22158" y="301519"/>
                    <a:pt x="245509" y="26151"/>
                    <a:pt x="703988" y="0"/>
                  </a:cubicBezTo>
                  <a:cubicBezTo>
                    <a:pt x="3590999" y="132882"/>
                    <a:pt x="5674487" y="-84951"/>
                    <a:pt x="7066504" y="0"/>
                  </a:cubicBezTo>
                  <a:cubicBezTo>
                    <a:pt x="7451896" y="3330"/>
                    <a:pt x="7764340" y="349191"/>
                    <a:pt x="7770492" y="703988"/>
                  </a:cubicBezTo>
                  <a:cubicBezTo>
                    <a:pt x="7790679" y="1699950"/>
                    <a:pt x="7922972" y="2300988"/>
                    <a:pt x="7770492" y="3519858"/>
                  </a:cubicBezTo>
                  <a:cubicBezTo>
                    <a:pt x="7833430" y="3916126"/>
                    <a:pt x="7476019" y="4181219"/>
                    <a:pt x="7066504" y="4223846"/>
                  </a:cubicBezTo>
                  <a:cubicBezTo>
                    <a:pt x="5635090" y="4311485"/>
                    <a:pt x="2880875" y="4151167"/>
                    <a:pt x="703988" y="4223846"/>
                  </a:cubicBezTo>
                  <a:cubicBezTo>
                    <a:pt x="313022" y="4203208"/>
                    <a:pt x="-6272" y="3917376"/>
                    <a:pt x="0" y="3519858"/>
                  </a:cubicBezTo>
                  <a:cubicBezTo>
                    <a:pt x="-38581" y="2154828"/>
                    <a:pt x="63341" y="1570148"/>
                    <a:pt x="0" y="703988"/>
                  </a:cubicBezTo>
                  <a:close/>
                </a:path>
              </a:pathLst>
            </a:custGeom>
            <a:solidFill>
              <a:schemeClr val="bg1">
                <a:alpha val="9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9485194"/>
                        <a:gd name="connsiteY0" fmla="*/ 703988 h 4223846"/>
                        <a:gd name="connsiteX1" fmla="*/ 859335 w 9485194"/>
                        <a:gd name="connsiteY1" fmla="*/ 0 h 4223846"/>
                        <a:gd name="connsiteX2" fmla="*/ 8625858 w 9485194"/>
                        <a:gd name="connsiteY2" fmla="*/ 0 h 4223846"/>
                        <a:gd name="connsiteX3" fmla="*/ 9485194 w 9485194"/>
                        <a:gd name="connsiteY3" fmla="*/ 703988 h 4223846"/>
                        <a:gd name="connsiteX4" fmla="*/ 9485194 w 9485194"/>
                        <a:gd name="connsiteY4" fmla="*/ 3519858 h 4223846"/>
                        <a:gd name="connsiteX5" fmla="*/ 8625858 w 9485194"/>
                        <a:gd name="connsiteY5" fmla="*/ 4223846 h 4223846"/>
                        <a:gd name="connsiteX6" fmla="*/ 859335 w 9485194"/>
                        <a:gd name="connsiteY6" fmla="*/ 4223846 h 4223846"/>
                        <a:gd name="connsiteX7" fmla="*/ 0 w 9485194"/>
                        <a:gd name="connsiteY7" fmla="*/ 3519858 h 4223846"/>
                        <a:gd name="connsiteX8" fmla="*/ 0 w 9485194"/>
                        <a:gd name="connsiteY8" fmla="*/ 703988 h 4223846"/>
                        <a:gd name="connsiteX0" fmla="*/ 0 w 9485194"/>
                        <a:gd name="connsiteY0" fmla="*/ 703988 h 4223846"/>
                        <a:gd name="connsiteX1" fmla="*/ 859335 w 9485194"/>
                        <a:gd name="connsiteY1" fmla="*/ 0 h 4223846"/>
                        <a:gd name="connsiteX2" fmla="*/ 8625858 w 9485194"/>
                        <a:gd name="connsiteY2" fmla="*/ 0 h 4223846"/>
                        <a:gd name="connsiteX3" fmla="*/ 9485194 w 9485194"/>
                        <a:gd name="connsiteY3" fmla="*/ 703988 h 4223846"/>
                        <a:gd name="connsiteX4" fmla="*/ 9485194 w 9485194"/>
                        <a:gd name="connsiteY4" fmla="*/ 3519858 h 4223846"/>
                        <a:gd name="connsiteX5" fmla="*/ 8625858 w 9485194"/>
                        <a:gd name="connsiteY5" fmla="*/ 4223846 h 4223846"/>
                        <a:gd name="connsiteX6" fmla="*/ 859335 w 9485194"/>
                        <a:gd name="connsiteY6" fmla="*/ 4223846 h 4223846"/>
                        <a:gd name="connsiteX7" fmla="*/ 0 w 9485194"/>
                        <a:gd name="connsiteY7" fmla="*/ 3519858 h 4223846"/>
                        <a:gd name="connsiteX8" fmla="*/ 0 w 9485194"/>
                        <a:gd name="connsiteY8" fmla="*/ 703988 h 42238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485194" h="4223846" fill="none" extrusionOk="0">
                          <a:moveTo>
                            <a:pt x="0" y="703988"/>
                          </a:moveTo>
                          <a:cubicBezTo>
                            <a:pt x="-50052" y="307858"/>
                            <a:pt x="418211" y="25209"/>
                            <a:pt x="859335" y="0"/>
                          </a:cubicBezTo>
                          <a:cubicBezTo>
                            <a:pt x="3085106" y="317027"/>
                            <a:pt x="6513893" y="437420"/>
                            <a:pt x="8625858" y="0"/>
                          </a:cubicBezTo>
                          <a:cubicBezTo>
                            <a:pt x="9142331" y="60077"/>
                            <a:pt x="9493853" y="324854"/>
                            <a:pt x="9485194" y="703988"/>
                          </a:cubicBezTo>
                          <a:cubicBezTo>
                            <a:pt x="9314739" y="1838529"/>
                            <a:pt x="9601852" y="2081898"/>
                            <a:pt x="9485194" y="3519858"/>
                          </a:cubicBezTo>
                          <a:cubicBezTo>
                            <a:pt x="9348114" y="3929349"/>
                            <a:pt x="9011457" y="4170931"/>
                            <a:pt x="8625858" y="4223846"/>
                          </a:cubicBezTo>
                          <a:cubicBezTo>
                            <a:pt x="5342039" y="4375617"/>
                            <a:pt x="4494202" y="4343350"/>
                            <a:pt x="859335" y="4223846"/>
                          </a:cubicBezTo>
                          <a:cubicBezTo>
                            <a:pt x="392850" y="4130109"/>
                            <a:pt x="-51551" y="3934234"/>
                            <a:pt x="0" y="3519858"/>
                          </a:cubicBezTo>
                          <a:cubicBezTo>
                            <a:pt x="43211" y="2606770"/>
                            <a:pt x="37743" y="2087481"/>
                            <a:pt x="0" y="703988"/>
                          </a:cubicBezTo>
                          <a:close/>
                        </a:path>
                        <a:path w="9485194" h="4223846" stroke="0" extrusionOk="0">
                          <a:moveTo>
                            <a:pt x="0" y="703988"/>
                          </a:moveTo>
                          <a:cubicBezTo>
                            <a:pt x="-29099" y="350265"/>
                            <a:pt x="310970" y="19457"/>
                            <a:pt x="859335" y="0"/>
                          </a:cubicBezTo>
                          <a:cubicBezTo>
                            <a:pt x="4207691" y="411856"/>
                            <a:pt x="6735789" y="-74773"/>
                            <a:pt x="8625858" y="0"/>
                          </a:cubicBezTo>
                          <a:cubicBezTo>
                            <a:pt x="9112730" y="35876"/>
                            <a:pt x="9451332" y="363088"/>
                            <a:pt x="9485194" y="703988"/>
                          </a:cubicBezTo>
                          <a:cubicBezTo>
                            <a:pt x="9512781" y="1683104"/>
                            <a:pt x="9554210" y="2294360"/>
                            <a:pt x="9485194" y="3519858"/>
                          </a:cubicBezTo>
                          <a:cubicBezTo>
                            <a:pt x="9604264" y="3952496"/>
                            <a:pt x="9117757" y="4205324"/>
                            <a:pt x="8625858" y="4223846"/>
                          </a:cubicBezTo>
                          <a:cubicBezTo>
                            <a:pt x="6713636" y="4642598"/>
                            <a:pt x="3253292" y="3801810"/>
                            <a:pt x="859335" y="4223846"/>
                          </a:cubicBezTo>
                          <a:cubicBezTo>
                            <a:pt x="404583" y="4210254"/>
                            <a:pt x="-8417" y="3901607"/>
                            <a:pt x="0" y="3519858"/>
                          </a:cubicBezTo>
                          <a:cubicBezTo>
                            <a:pt x="-23951" y="2169409"/>
                            <a:pt x="46269" y="1576961"/>
                            <a:pt x="0" y="703988"/>
                          </a:cubicBezTo>
                          <a:close/>
                        </a:path>
                        <a:path w="9485194" h="4223846" fill="none" stroke="0" extrusionOk="0">
                          <a:moveTo>
                            <a:pt x="0" y="703988"/>
                          </a:moveTo>
                          <a:cubicBezTo>
                            <a:pt x="-71401" y="283873"/>
                            <a:pt x="333899" y="34400"/>
                            <a:pt x="859335" y="0"/>
                          </a:cubicBezTo>
                          <a:cubicBezTo>
                            <a:pt x="3207030" y="182937"/>
                            <a:pt x="6290692" y="49462"/>
                            <a:pt x="8625858" y="0"/>
                          </a:cubicBezTo>
                          <a:cubicBezTo>
                            <a:pt x="9088447" y="47289"/>
                            <a:pt x="9485733" y="339883"/>
                            <a:pt x="9485194" y="703988"/>
                          </a:cubicBezTo>
                          <a:cubicBezTo>
                            <a:pt x="9265178" y="1830166"/>
                            <a:pt x="9600300" y="2142450"/>
                            <a:pt x="9485194" y="3519858"/>
                          </a:cubicBezTo>
                          <a:cubicBezTo>
                            <a:pt x="9491420" y="3924926"/>
                            <a:pt x="9046993" y="4155268"/>
                            <a:pt x="8625858" y="4223846"/>
                          </a:cubicBezTo>
                          <a:cubicBezTo>
                            <a:pt x="5256418" y="4358541"/>
                            <a:pt x="4401801" y="4493960"/>
                            <a:pt x="859335" y="4223846"/>
                          </a:cubicBezTo>
                          <a:cubicBezTo>
                            <a:pt x="389616" y="4135451"/>
                            <a:pt x="-90092" y="3994775"/>
                            <a:pt x="0" y="3519858"/>
                          </a:cubicBezTo>
                          <a:cubicBezTo>
                            <a:pt x="119634" y="2565707"/>
                            <a:pt x="23832" y="2054239"/>
                            <a:pt x="0" y="703988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E7DF9DE-D3C3-08EF-67A7-7DA5A3206E25}"/>
                </a:ext>
              </a:extLst>
            </p:cNvPr>
            <p:cNvSpPr txBox="1"/>
            <p:nvPr/>
          </p:nvSpPr>
          <p:spPr>
            <a:xfrm>
              <a:off x="2990956" y="1073933"/>
              <a:ext cx="66564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solidFill>
                    <a:srgbClr val="002060"/>
                  </a:solidFill>
                  <a:latin typeface="UTM Edwardian" panose="02040603050506020204" pitchFamily="18" charset="0"/>
                </a:rPr>
                <a:t>Thứ</a:t>
              </a:r>
              <a:r>
                <a:rPr lang="en-US" sz="4400" b="1" dirty="0">
                  <a:solidFill>
                    <a:srgbClr val="002060"/>
                  </a:solidFill>
                  <a:latin typeface="UTM Edwardian" panose="02040603050506020204" pitchFamily="18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UTM Edwardian" panose="02040603050506020204" pitchFamily="18" charset="0"/>
                </a:rPr>
                <a:t>ba</a:t>
              </a:r>
              <a:r>
                <a:rPr lang="en-US" sz="4400" b="1" dirty="0">
                  <a:solidFill>
                    <a:srgbClr val="002060"/>
                  </a:solidFill>
                  <a:latin typeface="UTM Edwardian" panose="02040603050506020204" pitchFamily="18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UTM Edwardian" panose="02040603050506020204" pitchFamily="18" charset="0"/>
                </a:rPr>
                <a:t>ngày</a:t>
              </a:r>
              <a:r>
                <a:rPr lang="en-US" sz="4400" b="1" dirty="0">
                  <a:solidFill>
                    <a:srgbClr val="002060"/>
                  </a:solidFill>
                  <a:latin typeface="UTM Edwardian" panose="02040603050506020204" pitchFamily="18" charset="0"/>
                </a:rPr>
                <a:t> 1 </a:t>
              </a:r>
              <a:r>
                <a:rPr lang="en-US" sz="4400" b="1" dirty="0" err="1">
                  <a:solidFill>
                    <a:srgbClr val="002060"/>
                  </a:solidFill>
                  <a:latin typeface="UTM Edwardian" panose="02040603050506020204" pitchFamily="18" charset="0"/>
                </a:rPr>
                <a:t>tháng</a:t>
              </a:r>
              <a:r>
                <a:rPr lang="en-US" sz="4400" b="1" dirty="0">
                  <a:solidFill>
                    <a:srgbClr val="002060"/>
                  </a:solidFill>
                  <a:latin typeface="UTM Edwardian" panose="02040603050506020204" pitchFamily="18" charset="0"/>
                </a:rPr>
                <a:t> 10 </a:t>
              </a:r>
              <a:r>
                <a:rPr lang="en-US" sz="4400" b="1" dirty="0" err="1">
                  <a:solidFill>
                    <a:srgbClr val="002060"/>
                  </a:solidFill>
                  <a:latin typeface="UTM Edwardian" panose="02040603050506020204" pitchFamily="18" charset="0"/>
                </a:rPr>
                <a:t>năm</a:t>
              </a:r>
              <a:r>
                <a:rPr lang="en-US" sz="4400" b="1" dirty="0">
                  <a:solidFill>
                    <a:srgbClr val="002060"/>
                  </a:solidFill>
                  <a:latin typeface="UTM Edwardian" panose="02040603050506020204" pitchFamily="18" charset="0"/>
                </a:rPr>
                <a:t> 2024</a:t>
              </a:r>
              <a:endParaRPr lang="vi-VN" sz="4400" b="1" dirty="0">
                <a:solidFill>
                  <a:srgbClr val="002060"/>
                </a:solidFill>
              </a:endParaRPr>
            </a:p>
          </p:txBody>
        </p:sp>
        <p:sp>
          <p:nvSpPr>
            <p:cNvPr id="5" name="TextBox 2">
              <a:extLst>
                <a:ext uri="{FF2B5EF4-FFF2-40B4-BE49-F238E27FC236}">
                  <a16:creationId xmlns:a16="http://schemas.microsoft.com/office/drawing/2014/main" id="{F1075CA2-E63E-A869-C94F-55A3D8A770D0}"/>
                </a:ext>
              </a:extLst>
            </p:cNvPr>
            <p:cNvSpPr txBox="1"/>
            <p:nvPr/>
          </p:nvSpPr>
          <p:spPr>
            <a:xfrm>
              <a:off x="4267962" y="1766577"/>
              <a:ext cx="3846215" cy="830997"/>
            </a:xfrm>
            <a:prstGeom prst="rect">
              <a:avLst/>
            </a:prstGeom>
            <a:noFill/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 err="1">
                  <a:ln w="19050">
                    <a:solidFill>
                      <a:srgbClr val="C00000"/>
                    </a:solidFill>
                    <a:prstDash val="solid"/>
                  </a:ln>
                  <a:solidFill>
                    <a:srgbClr val="FF9999"/>
                  </a:solidFill>
                  <a:effectLst>
                    <a:glow rad="762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#9Slide05 SVNClementine" panose="020F0502020204030203" pitchFamily="34" charset="0"/>
                  <a:ea typeface="LNTH-LuoLuoNotangYuanTi 1" pitchFamily="2" charset="-128"/>
                  <a:cs typeface="LNTH-LuoLuoNotangYuanTi 1" pitchFamily="2" charset="-128"/>
                </a:rPr>
                <a:t>Tiếng</a:t>
              </a:r>
              <a:r>
                <a:rPr lang="en-US" sz="4800" dirty="0">
                  <a:ln w="19050">
                    <a:solidFill>
                      <a:srgbClr val="C00000"/>
                    </a:solidFill>
                    <a:prstDash val="solid"/>
                  </a:ln>
                  <a:solidFill>
                    <a:srgbClr val="FF9999"/>
                  </a:solidFill>
                  <a:effectLst>
                    <a:glow rad="762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#9Slide05 SVNClementine" panose="020F0502020204030203" pitchFamily="34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lang="en-US" sz="4800" dirty="0" err="1">
                  <a:ln w="19050">
                    <a:solidFill>
                      <a:srgbClr val="C00000"/>
                    </a:solidFill>
                    <a:prstDash val="solid"/>
                  </a:ln>
                  <a:solidFill>
                    <a:srgbClr val="FF9999"/>
                  </a:solidFill>
                  <a:effectLst>
                    <a:glow rad="762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#9Slide05 SVNClementine" panose="020F0502020204030203" pitchFamily="34" charset="0"/>
                  <a:ea typeface="LNTH-LuoLuoNotangYuanTi 1" pitchFamily="2" charset="-128"/>
                  <a:cs typeface="LNTH-LuoLuoNotangYuanTi 1" pitchFamily="2" charset="-128"/>
                </a:rPr>
                <a:t>Việt</a:t>
              </a:r>
              <a:endParaRPr lang="en-US" sz="6600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9999"/>
                </a:solidFill>
                <a:effectLst>
                  <a:glow rad="762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#9Slide05 SVNClementine" panose="020F0502020204030203" pitchFamily="34" charset="0"/>
                <a:ea typeface="LNTH-LuoLuoNotangYuanTi 1" pitchFamily="2" charset="-128"/>
                <a:cs typeface="LNTH-LuoLuoNotangYuanTi 1" pitchFamily="2" charset="-12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854684-49C1-88B7-DC30-DFDB1272C8A0}"/>
                </a:ext>
              </a:extLst>
            </p:cNvPr>
            <p:cNvSpPr txBox="1"/>
            <p:nvPr/>
          </p:nvSpPr>
          <p:spPr>
            <a:xfrm>
              <a:off x="2433929" y="2576185"/>
              <a:ext cx="7514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>
                  <a:solidFill>
                    <a:srgbClr val="BB23BF"/>
                  </a:solidFill>
                  <a:latin typeface="UTM Flamenco" panose="02040603050506020204" pitchFamily="18" charset="0"/>
                </a:rPr>
                <a:t>Chủ</a:t>
              </a:r>
              <a:r>
                <a:rPr lang="en-US" sz="4000" dirty="0">
                  <a:solidFill>
                    <a:srgbClr val="BB23BF"/>
                  </a:solidFill>
                  <a:latin typeface="UTM Flamenco" panose="02040603050506020204" pitchFamily="18" charset="0"/>
                </a:rPr>
                <a:t> </a:t>
              </a:r>
              <a:r>
                <a:rPr lang="en-US" sz="4000" dirty="0" err="1">
                  <a:solidFill>
                    <a:srgbClr val="BB23BF"/>
                  </a:solidFill>
                  <a:latin typeface="UTM Flamenco" panose="02040603050506020204" pitchFamily="18" charset="0"/>
                </a:rPr>
                <a:t>điểm</a:t>
              </a:r>
              <a:r>
                <a:rPr lang="en-US" sz="4000">
                  <a:solidFill>
                    <a:srgbClr val="BB23BF"/>
                  </a:solidFill>
                  <a:latin typeface="UTM Flamenco" panose="02040603050506020204" pitchFamily="18" charset="0"/>
                </a:rPr>
                <a:t>: KHUNG TRỜI TUỔI THƠ</a:t>
              </a:r>
              <a:endParaRPr lang="en-US" sz="4000" dirty="0">
                <a:solidFill>
                  <a:srgbClr val="BB23BF"/>
                </a:solidFill>
                <a:latin typeface="UTM Flamenco" panose="0204060305050602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4F69AA5-8352-E11B-B8B8-582DDB3B0B9D}"/>
                </a:ext>
              </a:extLst>
            </p:cNvPr>
            <p:cNvSpPr txBox="1"/>
            <p:nvPr/>
          </p:nvSpPr>
          <p:spPr>
            <a:xfrm>
              <a:off x="5080516" y="3213421"/>
              <a:ext cx="24773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 err="1">
                  <a:solidFill>
                    <a:srgbClr val="FE860E"/>
                  </a:solidFill>
                  <a:latin typeface="UTM Duepuntozero" panose="02040603050506020204" pitchFamily="18" charset="0"/>
                </a:rPr>
                <a:t>Bài</a:t>
              </a:r>
              <a:r>
                <a:rPr lang="en-US" sz="3200" b="1" dirty="0">
                  <a:solidFill>
                    <a:srgbClr val="FE860E"/>
                  </a:solidFill>
                  <a:latin typeface="UTM Duepuntozero" panose="02040603050506020204" pitchFamily="18" charset="0"/>
                </a:rPr>
                <a:t> 8 – </a:t>
              </a:r>
              <a:r>
                <a:rPr lang="en-US" sz="3200" b="1" dirty="0" err="1">
                  <a:solidFill>
                    <a:srgbClr val="FE860E"/>
                  </a:solidFill>
                  <a:latin typeface="UTM Duepuntozero" panose="02040603050506020204" pitchFamily="18" charset="0"/>
                </a:rPr>
                <a:t>Tiết</a:t>
              </a:r>
              <a:r>
                <a:rPr lang="en-US" sz="3200" b="1" dirty="0">
                  <a:solidFill>
                    <a:srgbClr val="FE860E"/>
                  </a:solidFill>
                  <a:latin typeface="UTM Duepuntozero" panose="02040603050506020204" pitchFamily="18" charset="0"/>
                </a:rPr>
                <a:t> 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664CB5-2DB9-DB15-DF8C-C9A61ABCF391}"/>
                </a:ext>
              </a:extLst>
            </p:cNvPr>
            <p:cNvSpPr txBox="1"/>
            <p:nvPr/>
          </p:nvSpPr>
          <p:spPr>
            <a:xfrm>
              <a:off x="2433929" y="3706157"/>
              <a:ext cx="75142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>
                  <a:solidFill>
                    <a:srgbClr val="00B050"/>
                  </a:solidFill>
                  <a:latin typeface="#9Slide05 SVNClementine" panose="020F0502020204030203" pitchFamily="34" charset="0"/>
                </a:rPr>
                <a:t>Ban mai</a:t>
              </a:r>
              <a:endPara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4561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94BD5AA-BB9D-6C17-1AEE-67E7F885BF76}"/>
              </a:ext>
            </a:extLst>
          </p:cNvPr>
          <p:cNvSpPr/>
          <p:nvPr/>
        </p:nvSpPr>
        <p:spPr>
          <a:xfrm>
            <a:off x="-95250" y="-152400"/>
            <a:ext cx="12287250" cy="7010400"/>
          </a:xfrm>
          <a:custGeom>
            <a:avLst/>
            <a:gdLst/>
            <a:ahLst/>
            <a:cxnLst/>
            <a:rect l="l" t="t" r="r" b="b"/>
            <a:pathLst>
              <a:path w="14816984" h="8229600">
                <a:moveTo>
                  <a:pt x="0" y="0"/>
                </a:moveTo>
                <a:lnTo>
                  <a:pt x="14816984" y="0"/>
                </a:lnTo>
                <a:lnTo>
                  <a:pt x="148169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Hình ảnh Nhân Vật Học Sinh đọc Sách PNG , Tính Cách, Sinh Viên, đọc Hiểu PNG  trong suốt và Vector để tải xuống miễn phí">
            <a:extLst>
              <a:ext uri="{FF2B5EF4-FFF2-40B4-BE49-F238E27FC236}">
                <a16:creationId xmlns:a16="http://schemas.microsoft.com/office/drawing/2014/main" id="{19018337-B499-30BC-56BA-6327206F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3803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759278-65CF-FAB4-9B3C-525011051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76" y="3102533"/>
            <a:ext cx="5358848" cy="255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812163E-6300-C5F6-6C5E-59688ADFEAE6}"/>
              </a:ext>
            </a:extLst>
          </p:cNvPr>
          <p:cNvSpPr/>
          <p:nvPr/>
        </p:nvSpPr>
        <p:spPr>
          <a:xfrm>
            <a:off x="0" y="-209549"/>
            <a:ext cx="12192000" cy="7067550"/>
          </a:xfrm>
          <a:custGeom>
            <a:avLst/>
            <a:gdLst/>
            <a:ahLst/>
            <a:cxnLst/>
            <a:rect l="l" t="t" r="r" b="b"/>
            <a:pathLst>
              <a:path w="14816984" h="8229600">
                <a:moveTo>
                  <a:pt x="0" y="0"/>
                </a:moveTo>
                <a:lnTo>
                  <a:pt x="14816984" y="0"/>
                </a:lnTo>
                <a:lnTo>
                  <a:pt x="148169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Blackboard Cartoon Images - Free Download on Freepik">
            <a:extLst>
              <a:ext uri="{FF2B5EF4-FFF2-40B4-BE49-F238E27FC236}">
                <a16:creationId xmlns:a16="http://schemas.microsoft.com/office/drawing/2014/main" id="{702EB696-CA6F-C317-AAF5-FFE3C945B1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7"/>
          <a:stretch/>
        </p:blipFill>
        <p:spPr bwMode="auto">
          <a:xfrm>
            <a:off x="3239716" y="369702"/>
            <a:ext cx="8437033" cy="504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Hình ảnh 11" descr="Ảnh có chứa văn bản, Phông chữ, Đồ họa, biểu tượng&#10;&#10;Mô tả được tạo tự động">
            <a:extLst>
              <a:ext uri="{FF2B5EF4-FFF2-40B4-BE49-F238E27FC236}">
                <a16:creationId xmlns:a16="http://schemas.microsoft.com/office/drawing/2014/main" id="{95F44C95-79C4-3EFF-2C5C-DCC682D30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522" y="2971710"/>
            <a:ext cx="2696936" cy="1350871"/>
          </a:xfrm>
          <a:prstGeom prst="rect">
            <a:avLst/>
          </a:prstGeom>
        </p:spPr>
      </p:pic>
      <p:pic>
        <p:nvPicPr>
          <p:cNvPr id="6" name="Hình ảnh 7" descr="Ảnh có chứa Đồ họa, Phông chữ, hình mẫu, văn bản&#10;&#10;Mô tả được tạo tự động">
            <a:extLst>
              <a:ext uri="{FF2B5EF4-FFF2-40B4-BE49-F238E27FC236}">
                <a16:creationId xmlns:a16="http://schemas.microsoft.com/office/drawing/2014/main" id="{D4951E5A-129D-2A8F-E631-61D071F8B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445" y="1613353"/>
            <a:ext cx="2239575" cy="1252281"/>
          </a:xfrm>
          <a:prstGeom prst="rect">
            <a:avLst/>
          </a:prstGeom>
        </p:spPr>
      </p:pic>
      <p:pic>
        <p:nvPicPr>
          <p:cNvPr id="7" name="Hình ảnh 9" descr="Ảnh có chứa biểu tượng, Đồ họa, Phông chữ, văn bản&#10;&#10;Mô tả được tạo tự động">
            <a:extLst>
              <a:ext uri="{FF2B5EF4-FFF2-40B4-BE49-F238E27FC236}">
                <a16:creationId xmlns:a16="http://schemas.microsoft.com/office/drawing/2014/main" id="{1C8C2411-A6D5-A64A-44D9-5532F832CD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3511" y="1732483"/>
            <a:ext cx="2519457" cy="1145207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7AD4366B-C7C8-3305-A7C9-8F8F556F6E65}"/>
              </a:ext>
            </a:extLst>
          </p:cNvPr>
          <p:cNvSpPr txBox="1"/>
          <p:nvPr/>
        </p:nvSpPr>
        <p:spPr>
          <a:xfrm>
            <a:off x="4269684" y="631453"/>
            <a:ext cx="5906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000" i="0" u="none" strike="noStrike" kern="0" normalizeH="0" baseline="0" noProof="0" dirty="0" err="1">
                <a:ln w="0"/>
                <a:solidFill>
                  <a:schemeClr val="bg1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Đọc</a:t>
            </a:r>
            <a:r>
              <a:rPr kumimoji="0" lang="en-US" sz="8000" i="0" u="none" strike="noStrike" kern="0" normalizeH="0" baseline="0" noProof="0" dirty="0">
                <a:ln w="0"/>
                <a:solidFill>
                  <a:schemeClr val="bg1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8000" i="0" u="none" strike="noStrike" kern="0" normalizeH="0" baseline="0" noProof="0" dirty="0" err="1">
                <a:ln w="0"/>
                <a:solidFill>
                  <a:schemeClr val="bg1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mẫu</a:t>
            </a:r>
            <a:endParaRPr kumimoji="0" lang="en-US" sz="8000" i="0" u="none" strike="noStrike" kern="0" normalizeH="0" baseline="0" noProof="0" dirty="0">
              <a:ln w="0"/>
              <a:solidFill>
                <a:schemeClr val="bg1"/>
              </a:solidFill>
              <a:uLnTx/>
              <a:uFillTx/>
              <a:latin typeface="#9Slide05 Phobia" panose="02000506000000020003" pitchFamily="2" charset="0"/>
              <a:sym typeface="Arial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B37DA4E5-21A3-C1B5-4959-91843179B2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32" y="1732483"/>
            <a:ext cx="3464434" cy="40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369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loud 11">
            <a:extLst>
              <a:ext uri="{FF2B5EF4-FFF2-40B4-BE49-F238E27FC236}">
                <a16:creationId xmlns:a16="http://schemas.microsoft.com/office/drawing/2014/main" id="{DA8BA7F7-1D22-EFB9-68C6-CB0DEEF404E2}"/>
              </a:ext>
            </a:extLst>
          </p:cNvPr>
          <p:cNvSpPr/>
          <p:nvPr/>
        </p:nvSpPr>
        <p:spPr>
          <a:xfrm>
            <a:off x="3998154" y="260420"/>
            <a:ext cx="8044168" cy="5617029"/>
          </a:xfrm>
          <a:custGeom>
            <a:avLst/>
            <a:gdLst>
              <a:gd name="connsiteX0" fmla="*/ 726209 w 8044168"/>
              <a:gd name="connsiteY0" fmla="*/ 1868442 h 5617029"/>
              <a:gd name="connsiteX1" fmla="*/ 1047045 w 8044168"/>
              <a:gd name="connsiteY1" fmla="*/ 898074 h 5617029"/>
              <a:gd name="connsiteX2" fmla="*/ 2607837 w 8044168"/>
              <a:gd name="connsiteY2" fmla="*/ 676383 h 5617029"/>
              <a:gd name="connsiteX3" fmla="*/ 4181477 w 8044168"/>
              <a:gd name="connsiteY3" fmla="*/ 446241 h 5617029"/>
              <a:gd name="connsiteX4" fmla="*/ 4794659 w 8044168"/>
              <a:gd name="connsiteY4" fmla="*/ 26004 h 5617029"/>
              <a:gd name="connsiteX5" fmla="*/ 5555131 w 8044168"/>
              <a:gd name="connsiteY5" fmla="*/ 322589 h 5617029"/>
              <a:gd name="connsiteX6" fmla="*/ 6603479 w 8044168"/>
              <a:gd name="connsiteY6" fmla="*/ 89716 h 5617029"/>
              <a:gd name="connsiteX7" fmla="*/ 7135102 w 8044168"/>
              <a:gd name="connsiteY7" fmla="*/ 725012 h 5617029"/>
              <a:gd name="connsiteX8" fmla="*/ 7817367 w 8044168"/>
              <a:gd name="connsiteY8" fmla="*/ 1341585 h 5617029"/>
              <a:gd name="connsiteX9" fmla="*/ 7786829 w 8044168"/>
              <a:gd name="connsiteY9" fmla="*/ 2010168 h 5617029"/>
              <a:gd name="connsiteX10" fmla="*/ 8009905 w 8044168"/>
              <a:gd name="connsiteY10" fmla="*/ 3032415 h 5617029"/>
              <a:gd name="connsiteX11" fmla="*/ 6964908 w 8044168"/>
              <a:gd name="connsiteY11" fmla="*/ 3927239 h 5617029"/>
              <a:gd name="connsiteX12" fmla="*/ 6590817 w 8044168"/>
              <a:gd name="connsiteY12" fmla="*/ 4693989 h 5617029"/>
              <a:gd name="connsiteX13" fmla="*/ 5317157 w 8044168"/>
              <a:gd name="connsiteY13" fmla="*/ 4786826 h 5617029"/>
              <a:gd name="connsiteX14" fmla="*/ 4406975 w 8044168"/>
              <a:gd name="connsiteY14" fmla="*/ 5604806 h 5617029"/>
              <a:gd name="connsiteX15" fmla="*/ 3068701 w 8044168"/>
              <a:gd name="connsiteY15" fmla="*/ 5105515 h 5617029"/>
              <a:gd name="connsiteX16" fmla="*/ 1080748 w 8044168"/>
              <a:gd name="connsiteY16" fmla="*/ 4612204 h 5617029"/>
              <a:gd name="connsiteX17" fmla="*/ 206690 w 8044168"/>
              <a:gd name="connsiteY17" fmla="*/ 4063244 h 5617029"/>
              <a:gd name="connsiteX18" fmla="*/ 393456 w 8044168"/>
              <a:gd name="connsiteY18" fmla="*/ 3322238 h 5617029"/>
              <a:gd name="connsiteX19" fmla="*/ -932 w 8044168"/>
              <a:gd name="connsiteY19" fmla="*/ 2561989 h 5617029"/>
              <a:gd name="connsiteX20" fmla="*/ 719319 w 8044168"/>
              <a:gd name="connsiteY20" fmla="*/ 1886255 h 5617029"/>
              <a:gd name="connsiteX21" fmla="*/ 726209 w 8044168"/>
              <a:gd name="connsiteY21" fmla="*/ 1868442 h 5617029"/>
              <a:gd name="connsiteX0" fmla="*/ 873872 w 8044168"/>
              <a:gd name="connsiteY0" fmla="*/ 3403633 h 5617029"/>
              <a:gd name="connsiteX1" fmla="*/ 402208 w 8044168"/>
              <a:gd name="connsiteY1" fmla="*/ 3300004 h 5617029"/>
              <a:gd name="connsiteX2" fmla="*/ 1290046 w 8044168"/>
              <a:gd name="connsiteY2" fmla="*/ 4537701 h 5617029"/>
              <a:gd name="connsiteX3" fmla="*/ 1083728 w 8044168"/>
              <a:gd name="connsiteY3" fmla="*/ 4587240 h 5617029"/>
              <a:gd name="connsiteX4" fmla="*/ 3068328 w 8044168"/>
              <a:gd name="connsiteY4" fmla="*/ 5082631 h 5617029"/>
              <a:gd name="connsiteX5" fmla="*/ 2943942 w 8044168"/>
              <a:gd name="connsiteY5" fmla="*/ 4856389 h 5617029"/>
              <a:gd name="connsiteX6" fmla="*/ 5367806 w 8044168"/>
              <a:gd name="connsiteY6" fmla="*/ 4518457 h 5617029"/>
              <a:gd name="connsiteX7" fmla="*/ 5318088 w 8044168"/>
              <a:gd name="connsiteY7" fmla="*/ 4766673 h 5617029"/>
              <a:gd name="connsiteX8" fmla="*/ 6355078 w 8044168"/>
              <a:gd name="connsiteY8" fmla="*/ 2984566 h 5617029"/>
              <a:gd name="connsiteX9" fmla="*/ 6960439 w 8044168"/>
              <a:gd name="connsiteY9" fmla="*/ 3912416 h 5617029"/>
              <a:gd name="connsiteX10" fmla="*/ 7783104 w 8044168"/>
              <a:gd name="connsiteY10" fmla="*/ 1996385 h 5617029"/>
              <a:gd name="connsiteX11" fmla="*/ 7513476 w 8044168"/>
              <a:gd name="connsiteY11" fmla="*/ 2344329 h 5617029"/>
              <a:gd name="connsiteX12" fmla="*/ 7136219 w 8044168"/>
              <a:gd name="connsiteY12" fmla="*/ 705509 h 5617029"/>
              <a:gd name="connsiteX13" fmla="*/ 7150371 w 8044168"/>
              <a:gd name="connsiteY13" fmla="*/ 869859 h 5617029"/>
              <a:gd name="connsiteX14" fmla="*/ 5414544 w 8044168"/>
              <a:gd name="connsiteY14" fmla="*/ 513854 h 5617029"/>
              <a:gd name="connsiteX15" fmla="*/ 5552710 w 8044168"/>
              <a:gd name="connsiteY15" fmla="*/ 304255 h 5617029"/>
              <a:gd name="connsiteX16" fmla="*/ 4122822 w 8044168"/>
              <a:gd name="connsiteY16" fmla="*/ 613712 h 5617029"/>
              <a:gd name="connsiteX17" fmla="*/ 4189670 w 8044168"/>
              <a:gd name="connsiteY17" fmla="*/ 432979 h 5617029"/>
              <a:gd name="connsiteX18" fmla="*/ 2606906 w 8044168"/>
              <a:gd name="connsiteY18" fmla="*/ 675083 h 5617029"/>
              <a:gd name="connsiteX19" fmla="*/ 2848976 w 8044168"/>
              <a:gd name="connsiteY19" fmla="*/ 850355 h 5617029"/>
              <a:gd name="connsiteX20" fmla="*/ 768478 w 8044168"/>
              <a:gd name="connsiteY20" fmla="*/ 2052946 h 5617029"/>
              <a:gd name="connsiteX21" fmla="*/ 726209 w 8044168"/>
              <a:gd name="connsiteY21" fmla="*/ 1868442 h 561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44168" h="5617029" fill="none" extrusionOk="0">
                <a:moveTo>
                  <a:pt x="726209" y="1868442"/>
                </a:moveTo>
                <a:cubicBezTo>
                  <a:pt x="655885" y="1541574"/>
                  <a:pt x="702593" y="1161963"/>
                  <a:pt x="1047045" y="898074"/>
                </a:cubicBezTo>
                <a:cubicBezTo>
                  <a:pt x="1341404" y="556996"/>
                  <a:pt x="2148415" y="452695"/>
                  <a:pt x="2607837" y="676383"/>
                </a:cubicBezTo>
                <a:cubicBezTo>
                  <a:pt x="2881515" y="160798"/>
                  <a:pt x="3692509" y="-3624"/>
                  <a:pt x="4181477" y="446241"/>
                </a:cubicBezTo>
                <a:cubicBezTo>
                  <a:pt x="4333328" y="264463"/>
                  <a:pt x="4527240" y="20296"/>
                  <a:pt x="4794659" y="26004"/>
                </a:cubicBezTo>
                <a:cubicBezTo>
                  <a:pt x="5079353" y="-63227"/>
                  <a:pt x="5341816" y="80885"/>
                  <a:pt x="5555131" y="322589"/>
                </a:cubicBezTo>
                <a:cubicBezTo>
                  <a:pt x="5809756" y="52322"/>
                  <a:pt x="6200065" y="-71195"/>
                  <a:pt x="6603479" y="89716"/>
                </a:cubicBezTo>
                <a:cubicBezTo>
                  <a:pt x="6935151" y="181624"/>
                  <a:pt x="7115357" y="489502"/>
                  <a:pt x="7135102" y="725012"/>
                </a:cubicBezTo>
                <a:cubicBezTo>
                  <a:pt x="7391316" y="807761"/>
                  <a:pt x="7731454" y="1013705"/>
                  <a:pt x="7817367" y="1341585"/>
                </a:cubicBezTo>
                <a:cubicBezTo>
                  <a:pt x="7882958" y="1605761"/>
                  <a:pt x="7865005" y="1802677"/>
                  <a:pt x="7786829" y="2010168"/>
                </a:cubicBezTo>
                <a:cubicBezTo>
                  <a:pt x="8011604" y="2265436"/>
                  <a:pt x="8087206" y="2705667"/>
                  <a:pt x="8009905" y="3032415"/>
                </a:cubicBezTo>
                <a:cubicBezTo>
                  <a:pt x="7889689" y="3552973"/>
                  <a:pt x="7536016" y="3837352"/>
                  <a:pt x="6964908" y="3927239"/>
                </a:cubicBezTo>
                <a:cubicBezTo>
                  <a:pt x="6955450" y="4204179"/>
                  <a:pt x="6797836" y="4529290"/>
                  <a:pt x="6590817" y="4693989"/>
                </a:cubicBezTo>
                <a:cubicBezTo>
                  <a:pt x="6221748" y="4994353"/>
                  <a:pt x="5760792" y="5039725"/>
                  <a:pt x="5317157" y="4786826"/>
                </a:cubicBezTo>
                <a:cubicBezTo>
                  <a:pt x="5266373" y="5136818"/>
                  <a:pt x="4831466" y="5553771"/>
                  <a:pt x="4406975" y="5604806"/>
                </a:cubicBezTo>
                <a:cubicBezTo>
                  <a:pt x="3961318" y="5794248"/>
                  <a:pt x="3352623" y="5589034"/>
                  <a:pt x="3068701" y="5105515"/>
                </a:cubicBezTo>
                <a:cubicBezTo>
                  <a:pt x="2353507" y="5506881"/>
                  <a:pt x="1392026" y="5354054"/>
                  <a:pt x="1080748" y="4612204"/>
                </a:cubicBezTo>
                <a:cubicBezTo>
                  <a:pt x="671983" y="4669409"/>
                  <a:pt x="338871" y="4361137"/>
                  <a:pt x="206690" y="4063244"/>
                </a:cubicBezTo>
                <a:cubicBezTo>
                  <a:pt x="130205" y="3776526"/>
                  <a:pt x="206507" y="3583940"/>
                  <a:pt x="393456" y="3322238"/>
                </a:cubicBezTo>
                <a:cubicBezTo>
                  <a:pt x="94692" y="3112351"/>
                  <a:pt x="-52554" y="2873296"/>
                  <a:pt x="-932" y="2561989"/>
                </a:cubicBezTo>
                <a:cubicBezTo>
                  <a:pt x="63784" y="2261793"/>
                  <a:pt x="343519" y="1889957"/>
                  <a:pt x="719319" y="1886255"/>
                </a:cubicBezTo>
                <a:cubicBezTo>
                  <a:pt x="721819" y="1880110"/>
                  <a:pt x="723800" y="1874879"/>
                  <a:pt x="726209" y="1868442"/>
                </a:cubicBezTo>
                <a:close/>
              </a:path>
              <a:path w="8044168" h="5617029" fill="none" extrusionOk="0">
                <a:moveTo>
                  <a:pt x="873872" y="3403633"/>
                </a:moveTo>
                <a:cubicBezTo>
                  <a:pt x="697975" y="3380652"/>
                  <a:pt x="531725" y="3400623"/>
                  <a:pt x="402208" y="3300004"/>
                </a:cubicBezTo>
                <a:moveTo>
                  <a:pt x="1290046" y="4537701"/>
                </a:moveTo>
                <a:cubicBezTo>
                  <a:pt x="1238580" y="4569100"/>
                  <a:pt x="1158646" y="4579023"/>
                  <a:pt x="1083728" y="4587240"/>
                </a:cubicBezTo>
                <a:moveTo>
                  <a:pt x="3068328" y="5082631"/>
                </a:moveTo>
                <a:cubicBezTo>
                  <a:pt x="3015708" y="5014011"/>
                  <a:pt x="2976372" y="4924731"/>
                  <a:pt x="2943942" y="4856389"/>
                </a:cubicBezTo>
                <a:moveTo>
                  <a:pt x="5367806" y="4518457"/>
                </a:moveTo>
                <a:cubicBezTo>
                  <a:pt x="5364526" y="4612561"/>
                  <a:pt x="5331532" y="4696610"/>
                  <a:pt x="5318088" y="4766673"/>
                </a:cubicBezTo>
                <a:moveTo>
                  <a:pt x="6355078" y="2984566"/>
                </a:moveTo>
                <a:cubicBezTo>
                  <a:pt x="6729422" y="3112328"/>
                  <a:pt x="6876003" y="3507771"/>
                  <a:pt x="6960439" y="3912416"/>
                </a:cubicBezTo>
                <a:moveTo>
                  <a:pt x="7783104" y="1996385"/>
                </a:moveTo>
                <a:cubicBezTo>
                  <a:pt x="7736165" y="2142493"/>
                  <a:pt x="7627772" y="2232730"/>
                  <a:pt x="7513476" y="2344329"/>
                </a:cubicBezTo>
                <a:moveTo>
                  <a:pt x="7136219" y="705509"/>
                </a:moveTo>
                <a:cubicBezTo>
                  <a:pt x="7155137" y="755258"/>
                  <a:pt x="7147010" y="825956"/>
                  <a:pt x="7150371" y="869859"/>
                </a:cubicBezTo>
                <a:moveTo>
                  <a:pt x="5414544" y="513854"/>
                </a:moveTo>
                <a:cubicBezTo>
                  <a:pt x="5433215" y="447361"/>
                  <a:pt x="5486122" y="364671"/>
                  <a:pt x="5552710" y="304255"/>
                </a:cubicBezTo>
                <a:moveTo>
                  <a:pt x="4122822" y="613712"/>
                </a:moveTo>
                <a:cubicBezTo>
                  <a:pt x="4133920" y="553302"/>
                  <a:pt x="4160809" y="492076"/>
                  <a:pt x="4189670" y="432979"/>
                </a:cubicBezTo>
                <a:moveTo>
                  <a:pt x="2606906" y="675083"/>
                </a:moveTo>
                <a:cubicBezTo>
                  <a:pt x="2718226" y="730971"/>
                  <a:pt x="2764502" y="769179"/>
                  <a:pt x="2848976" y="850355"/>
                </a:cubicBezTo>
                <a:moveTo>
                  <a:pt x="768478" y="2052946"/>
                </a:moveTo>
                <a:cubicBezTo>
                  <a:pt x="741868" y="1988686"/>
                  <a:pt x="730011" y="1921626"/>
                  <a:pt x="726209" y="1868442"/>
                </a:cubicBezTo>
              </a:path>
              <a:path w="8044168" h="5617029" stroke="0" extrusionOk="0">
                <a:moveTo>
                  <a:pt x="726209" y="1868442"/>
                </a:moveTo>
                <a:cubicBezTo>
                  <a:pt x="676010" y="1525349"/>
                  <a:pt x="778429" y="1152962"/>
                  <a:pt x="1047045" y="898074"/>
                </a:cubicBezTo>
                <a:cubicBezTo>
                  <a:pt x="1456911" y="394067"/>
                  <a:pt x="2060107" y="515814"/>
                  <a:pt x="2607837" y="676383"/>
                </a:cubicBezTo>
                <a:cubicBezTo>
                  <a:pt x="3013489" y="142232"/>
                  <a:pt x="3691394" y="-142540"/>
                  <a:pt x="4181477" y="446241"/>
                </a:cubicBezTo>
                <a:cubicBezTo>
                  <a:pt x="4311376" y="237213"/>
                  <a:pt x="4503175" y="66252"/>
                  <a:pt x="4794659" y="26004"/>
                </a:cubicBezTo>
                <a:cubicBezTo>
                  <a:pt x="5118183" y="15855"/>
                  <a:pt x="5390875" y="109956"/>
                  <a:pt x="5555131" y="322589"/>
                </a:cubicBezTo>
                <a:cubicBezTo>
                  <a:pt x="5752224" y="64091"/>
                  <a:pt x="6267466" y="-53479"/>
                  <a:pt x="6603479" y="89716"/>
                </a:cubicBezTo>
                <a:cubicBezTo>
                  <a:pt x="6876163" y="210718"/>
                  <a:pt x="7080088" y="460731"/>
                  <a:pt x="7135102" y="725012"/>
                </a:cubicBezTo>
                <a:cubicBezTo>
                  <a:pt x="7426731" y="779121"/>
                  <a:pt x="7700436" y="1067370"/>
                  <a:pt x="7817367" y="1341585"/>
                </a:cubicBezTo>
                <a:cubicBezTo>
                  <a:pt x="7893740" y="1568868"/>
                  <a:pt x="7879197" y="1788469"/>
                  <a:pt x="7786829" y="2010168"/>
                </a:cubicBezTo>
                <a:cubicBezTo>
                  <a:pt x="8042392" y="2376447"/>
                  <a:pt x="8116956" y="2613289"/>
                  <a:pt x="8009905" y="3032415"/>
                </a:cubicBezTo>
                <a:cubicBezTo>
                  <a:pt x="7859130" y="3599256"/>
                  <a:pt x="7484745" y="3884305"/>
                  <a:pt x="6964908" y="3927239"/>
                </a:cubicBezTo>
                <a:cubicBezTo>
                  <a:pt x="6981738" y="4196552"/>
                  <a:pt x="6844470" y="4491673"/>
                  <a:pt x="6590817" y="4693989"/>
                </a:cubicBezTo>
                <a:cubicBezTo>
                  <a:pt x="6215055" y="4996376"/>
                  <a:pt x="5805363" y="5067501"/>
                  <a:pt x="5317157" y="4786826"/>
                </a:cubicBezTo>
                <a:cubicBezTo>
                  <a:pt x="5167036" y="5195545"/>
                  <a:pt x="4832136" y="5555279"/>
                  <a:pt x="4406975" y="5604806"/>
                </a:cubicBezTo>
                <a:cubicBezTo>
                  <a:pt x="3984055" y="5662488"/>
                  <a:pt x="3443563" y="5496518"/>
                  <a:pt x="3068701" y="5105515"/>
                </a:cubicBezTo>
                <a:cubicBezTo>
                  <a:pt x="2473954" y="5459732"/>
                  <a:pt x="1423237" y="5372860"/>
                  <a:pt x="1080748" y="4612204"/>
                </a:cubicBezTo>
                <a:cubicBezTo>
                  <a:pt x="675569" y="4630510"/>
                  <a:pt x="312562" y="4486787"/>
                  <a:pt x="206690" y="4063244"/>
                </a:cubicBezTo>
                <a:cubicBezTo>
                  <a:pt x="138401" y="3838000"/>
                  <a:pt x="225505" y="3471191"/>
                  <a:pt x="393456" y="3322238"/>
                </a:cubicBezTo>
                <a:cubicBezTo>
                  <a:pt x="80912" y="3143324"/>
                  <a:pt x="-91898" y="2851617"/>
                  <a:pt x="-932" y="2561989"/>
                </a:cubicBezTo>
                <a:cubicBezTo>
                  <a:pt x="81620" y="2236181"/>
                  <a:pt x="338956" y="1862838"/>
                  <a:pt x="719319" y="1886255"/>
                </a:cubicBezTo>
                <a:cubicBezTo>
                  <a:pt x="720167" y="1880892"/>
                  <a:pt x="723762" y="1874762"/>
                  <a:pt x="726209" y="1868442"/>
                </a:cubicBezTo>
                <a:close/>
              </a:path>
              <a:path w="8044168" h="5617029" fill="none" stroke="0" extrusionOk="0">
                <a:moveTo>
                  <a:pt x="873872" y="3403633"/>
                </a:moveTo>
                <a:cubicBezTo>
                  <a:pt x="700717" y="3393191"/>
                  <a:pt x="520609" y="3386430"/>
                  <a:pt x="402208" y="3300004"/>
                </a:cubicBezTo>
                <a:moveTo>
                  <a:pt x="1290046" y="4537701"/>
                </a:moveTo>
                <a:cubicBezTo>
                  <a:pt x="1222301" y="4562055"/>
                  <a:pt x="1160797" y="4588822"/>
                  <a:pt x="1083728" y="4587240"/>
                </a:cubicBezTo>
                <a:moveTo>
                  <a:pt x="3068328" y="5082631"/>
                </a:moveTo>
                <a:cubicBezTo>
                  <a:pt x="3004751" y="5021602"/>
                  <a:pt x="2972229" y="4934564"/>
                  <a:pt x="2943942" y="4856389"/>
                </a:cubicBezTo>
                <a:moveTo>
                  <a:pt x="5367806" y="4518457"/>
                </a:moveTo>
                <a:cubicBezTo>
                  <a:pt x="5354002" y="4589445"/>
                  <a:pt x="5336929" y="4678310"/>
                  <a:pt x="5318088" y="4766673"/>
                </a:cubicBezTo>
                <a:moveTo>
                  <a:pt x="6355078" y="2984566"/>
                </a:moveTo>
                <a:cubicBezTo>
                  <a:pt x="6680166" y="3149475"/>
                  <a:pt x="6938270" y="3490562"/>
                  <a:pt x="6960439" y="3912416"/>
                </a:cubicBezTo>
                <a:moveTo>
                  <a:pt x="7783104" y="1996385"/>
                </a:moveTo>
                <a:cubicBezTo>
                  <a:pt x="7759614" y="2130691"/>
                  <a:pt x="7635882" y="2217551"/>
                  <a:pt x="7513476" y="2344329"/>
                </a:cubicBezTo>
                <a:moveTo>
                  <a:pt x="7136219" y="705509"/>
                </a:moveTo>
                <a:cubicBezTo>
                  <a:pt x="7139701" y="765600"/>
                  <a:pt x="7153070" y="810942"/>
                  <a:pt x="7150371" y="869859"/>
                </a:cubicBezTo>
                <a:moveTo>
                  <a:pt x="5414544" y="513854"/>
                </a:moveTo>
                <a:cubicBezTo>
                  <a:pt x="5466952" y="428870"/>
                  <a:pt x="5495847" y="362604"/>
                  <a:pt x="5552710" y="304255"/>
                </a:cubicBezTo>
                <a:moveTo>
                  <a:pt x="4122822" y="613712"/>
                </a:moveTo>
                <a:cubicBezTo>
                  <a:pt x="4124468" y="557412"/>
                  <a:pt x="4153967" y="495839"/>
                  <a:pt x="4189670" y="432979"/>
                </a:cubicBezTo>
                <a:moveTo>
                  <a:pt x="2606906" y="675083"/>
                </a:moveTo>
                <a:cubicBezTo>
                  <a:pt x="2684895" y="738541"/>
                  <a:pt x="2779283" y="784405"/>
                  <a:pt x="2848976" y="850355"/>
                </a:cubicBezTo>
                <a:moveTo>
                  <a:pt x="768478" y="2052946"/>
                </a:moveTo>
                <a:cubicBezTo>
                  <a:pt x="743493" y="1993772"/>
                  <a:pt x="740682" y="1920873"/>
                  <a:pt x="726209" y="1868442"/>
                </a:cubicBezTo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090976289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F0FF2E-7896-D892-E298-EDDE0FE7D6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648" l="10000" r="90000">
                        <a14:foregroundMark x1="60104" y1="32685" x2="54219" y2="62500"/>
                        <a14:foregroundMark x1="56979" y1="36667" x2="53698" y2="44444"/>
                        <a14:foregroundMark x1="53698" y1="44444" x2="53594" y2="44630"/>
                        <a14:foregroundMark x1="53594" y1="43148" x2="50104" y2="65278"/>
                        <a14:foregroundMark x1="53906" y1="43796" x2="50990" y2="55278"/>
                        <a14:foregroundMark x1="53229" y1="44167" x2="53229" y2="44167"/>
                        <a14:foregroundMark x1="53229" y1="43148" x2="52656" y2="46204"/>
                        <a14:foregroundMark x1="57031" y1="46204" x2="66771" y2="32870"/>
                        <a14:foregroundMark x1="57760" y1="49722" x2="66719" y2="37593"/>
                        <a14:foregroundMark x1="70000" y1="27315" x2="67500" y2="34444"/>
                        <a14:foregroundMark x1="34635" y1="28056" x2="35156" y2="50463"/>
                        <a14:foregroundMark x1="37604" y1="29352" x2="37344" y2="42870"/>
                        <a14:foregroundMark x1="37240" y1="41296" x2="36250" y2="51389"/>
                        <a14:foregroundMark x1="37031" y1="41574" x2="36979" y2="49537"/>
                        <a14:foregroundMark x1="42656" y1="35741" x2="39635" y2="50185"/>
                        <a14:foregroundMark x1="39479" y1="32685" x2="36354" y2="49537"/>
                        <a14:foregroundMark x1="38646" y1="27130" x2="31510" y2="70463"/>
                        <a14:foregroundMark x1="28490" y1="39352" x2="22760" y2="42222"/>
                        <a14:foregroundMark x1="22760" y1="42222" x2="22760" y2="42222"/>
                        <a14:foregroundMark x1="26406" y1="37593" x2="21875" y2="41111"/>
                        <a14:foregroundMark x1="35104" y1="25556" x2="36406" y2="56667"/>
                        <a14:foregroundMark x1="36250" y1="26204" x2="37240" y2="46944"/>
                        <a14:foregroundMark x1="37240" y1="46944" x2="37240" y2="46944"/>
                        <a14:foregroundMark x1="58750" y1="50463" x2="59010" y2="57778"/>
                        <a14:foregroundMark x1="60260" y1="57778" x2="60469" y2="60463"/>
                        <a14:foregroundMark x1="38854" y1="90648" x2="42344" y2="90648"/>
                        <a14:foregroundMark x1="62396" y1="63611" x2="74375" y2="59815"/>
                        <a14:foregroundMark x1="74375" y1="59815" x2="74479" y2="59815"/>
                        <a14:foregroundMark x1="21146" y1="51296" x2="28646" y2="55556"/>
                        <a14:foregroundMark x1="21146" y1="49167" x2="28125" y2="51944"/>
                        <a14:foregroundMark x1="28125" y1="51944" x2="31615" y2="55370"/>
                        <a14:foregroundMark x1="32135" y1="54444" x2="28594" y2="53148"/>
                        <a14:foregroundMark x1="67760" y1="59167" x2="75677" y2="57315"/>
                        <a14:foregroundMark x1="75677" y1="57315" x2="75990" y2="57315"/>
                        <a14:foregroundMark x1="77031" y1="57593" x2="60365" y2="60463"/>
                        <a14:foregroundMark x1="63229" y1="60463" x2="69740" y2="57500"/>
                        <a14:foregroundMark x1="68646" y1="59352" x2="68385" y2="59352"/>
                      </a14:backgroundRemoval>
                    </a14:imgEffect>
                  </a14:imgLayer>
                </a14:imgProps>
              </a:ext>
            </a:extLst>
          </a:blip>
          <a:srcRect l="13214" r="16428"/>
          <a:stretch/>
        </p:blipFill>
        <p:spPr>
          <a:xfrm>
            <a:off x="149678" y="1410175"/>
            <a:ext cx="5179868" cy="43825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3FCB8F-D66F-0C6A-5810-7D60299C4FFF}"/>
              </a:ext>
            </a:extLst>
          </p:cNvPr>
          <p:cNvSpPr txBox="1"/>
          <p:nvPr/>
        </p:nvSpPr>
        <p:spPr>
          <a:xfrm>
            <a:off x="4689777" y="1630714"/>
            <a:ext cx="689717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đọc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sáng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vui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tươi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nhấn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ở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ngữ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tả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cảnh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hoạt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niềm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ước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vật</a:t>
            </a:r>
            <a:endParaRPr lang="en-US" sz="4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7EE16E35-0FF8-D86A-D1B0-5C909FA08BE7}"/>
              </a:ext>
            </a:extLst>
          </p:cNvPr>
          <p:cNvSpPr txBox="1"/>
          <p:nvPr/>
        </p:nvSpPr>
        <p:spPr>
          <a:xfrm>
            <a:off x="4689776" y="638762"/>
            <a:ext cx="66609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6000" i="0" u="none" strike="noStrike" kern="0" normalizeH="0" baseline="0" noProof="0" dirty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Giọng</a:t>
            </a:r>
            <a:r>
              <a:rPr kumimoji="0" lang="en-US" sz="6000" i="0" u="none" strike="noStrike" kern="0" normalizeH="0" baseline="0" noProof="0" dirty="0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baseline="0" noProof="0" dirty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đọc</a:t>
            </a:r>
            <a:r>
              <a:rPr kumimoji="0" lang="en-US" sz="6000" i="0" u="none" strike="noStrike" kern="0" normalizeH="0" baseline="0" noProof="0" dirty="0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baseline="0" noProof="0" dirty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toàn</a:t>
            </a:r>
            <a:r>
              <a:rPr kumimoji="0" lang="en-US" sz="6000" i="0" u="none" strike="noStrike" kern="0" normalizeH="0" baseline="0" noProof="0" dirty="0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baseline="0" noProof="0" dirty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uLnTx/>
                <a:uFillTx/>
                <a:latin typeface="#9Slide05 Phobia" panose="02000506000000020003" pitchFamily="2" charset="0"/>
                <a:sym typeface="Arial"/>
              </a:rPr>
              <a:t>bài</a:t>
            </a:r>
            <a:endParaRPr kumimoji="0" lang="en-US" sz="6000" i="0" u="none" strike="noStrike" kern="0" normalizeH="0" baseline="0" noProof="0" dirty="0">
              <a:ln w="0"/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uLnTx/>
              <a:uFillTx/>
              <a:latin typeface="#9Slide05 Phobia" panose="02000506000000020003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7513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5FCD2D-9D63-6036-EE88-5ABC048607B8}"/>
              </a:ext>
            </a:extLst>
          </p:cNvPr>
          <p:cNvSpPr/>
          <p:nvPr/>
        </p:nvSpPr>
        <p:spPr>
          <a:xfrm>
            <a:off x="363075" y="396714"/>
            <a:ext cx="11283043" cy="60645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64E9C7-52C4-3D2B-BCA8-C969A3C7EDE5}"/>
              </a:ext>
            </a:extLst>
          </p:cNvPr>
          <p:cNvGrpSpPr/>
          <p:nvPr/>
        </p:nvGrpSpPr>
        <p:grpSpPr>
          <a:xfrm>
            <a:off x="782014" y="1522618"/>
            <a:ext cx="4260848" cy="2593563"/>
            <a:chOff x="2645258" y="1408559"/>
            <a:chExt cx="3894223" cy="2341032"/>
          </a:xfrm>
        </p:grpSpPr>
        <p:pic>
          <p:nvPicPr>
            <p:cNvPr id="1028" name="Picture 4" descr="Premium Vector | Illustration of grass">
              <a:extLst>
                <a:ext uri="{FF2B5EF4-FFF2-40B4-BE49-F238E27FC236}">
                  <a16:creationId xmlns:a16="http://schemas.microsoft.com/office/drawing/2014/main" id="{6805988E-6522-6CDB-AE9F-E23B62E8F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258" y="1408559"/>
              <a:ext cx="3894223" cy="2336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8586CB9-A257-6629-971F-67366E5F6F09}"/>
                </a:ext>
              </a:extLst>
            </p:cNvPr>
            <p:cNvSpPr txBox="1"/>
            <p:nvPr/>
          </p:nvSpPr>
          <p:spPr>
            <a:xfrm>
              <a:off x="2754219" y="1777148"/>
              <a:ext cx="3216665" cy="197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4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Đoạn</a:t>
              </a:r>
              <a:r>
                <a:rPr lang="en-US" sz="3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1:</a:t>
              </a:r>
            </a:p>
            <a:p>
              <a:pPr algn="ctr"/>
              <a:r>
                <a:rPr lang="en-US" sz="34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en-US" sz="3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4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đầu</a:t>
              </a:r>
              <a:r>
                <a:rPr lang="en-US" sz="3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400" b="1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“vẫn cảm thấy thích thú”.</a:t>
              </a:r>
              <a:endParaRPr lang="en-US" sz="3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001660E-ECB1-AA69-5F58-B8E86DAC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896" y="472764"/>
            <a:ext cx="8169348" cy="160338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E379832-F7A0-5190-5105-11DC7135C9E4}"/>
              </a:ext>
            </a:extLst>
          </p:cNvPr>
          <p:cNvGrpSpPr/>
          <p:nvPr/>
        </p:nvGrpSpPr>
        <p:grpSpPr>
          <a:xfrm>
            <a:off x="4219686" y="2557530"/>
            <a:ext cx="4260848" cy="2589076"/>
            <a:chOff x="2645258" y="1408559"/>
            <a:chExt cx="3894223" cy="2336982"/>
          </a:xfrm>
        </p:grpSpPr>
        <p:pic>
          <p:nvPicPr>
            <p:cNvPr id="5" name="Picture 4" descr="Premium Vector | Illustration of grass">
              <a:extLst>
                <a:ext uri="{FF2B5EF4-FFF2-40B4-BE49-F238E27FC236}">
                  <a16:creationId xmlns:a16="http://schemas.microsoft.com/office/drawing/2014/main" id="{5EAA35CB-7655-C92E-43F6-48624299D9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258" y="1408559"/>
              <a:ext cx="3894223" cy="2336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BB45F9-25B0-50C3-1FAD-AE5A200582A1}"/>
                </a:ext>
              </a:extLst>
            </p:cNvPr>
            <p:cNvSpPr txBox="1"/>
            <p:nvPr/>
          </p:nvSpPr>
          <p:spPr>
            <a:xfrm>
              <a:off x="2754219" y="1777148"/>
              <a:ext cx="3216665" cy="1500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400" b="1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Đoạn</a:t>
              </a:r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2:</a:t>
              </a:r>
              <a:endParaRPr lang="en-US" sz="3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Tiếp </a:t>
              </a:r>
              <a:r>
                <a:rPr lang="en-US" sz="3400" b="1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r>
                <a:rPr lang="en-US" sz="34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“lao vun vút”.</a:t>
              </a:r>
              <a:endParaRPr lang="en-US" sz="3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4EED88-3600-CC76-3D90-0DA503DD6133}"/>
              </a:ext>
            </a:extLst>
          </p:cNvPr>
          <p:cNvGrpSpPr/>
          <p:nvPr/>
        </p:nvGrpSpPr>
        <p:grpSpPr>
          <a:xfrm>
            <a:off x="7789506" y="3969765"/>
            <a:ext cx="3958377" cy="2132910"/>
            <a:chOff x="7309366" y="1647927"/>
            <a:chExt cx="3328477" cy="1733550"/>
          </a:xfrm>
        </p:grpSpPr>
        <p:pic>
          <p:nvPicPr>
            <p:cNvPr id="18" name="Picture 4" descr="Premium Vector | Illustration of grass">
              <a:extLst>
                <a:ext uri="{FF2B5EF4-FFF2-40B4-BE49-F238E27FC236}">
                  <a16:creationId xmlns:a16="http://schemas.microsoft.com/office/drawing/2014/main" id="{660A37F2-07A6-B4D0-014B-5DE2AD365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1047" y="1647927"/>
              <a:ext cx="2638425" cy="1733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A7CAF4-8C18-4BB8-7897-CB196FA6A3A2}"/>
                </a:ext>
              </a:extLst>
            </p:cNvPr>
            <p:cNvSpPr txBox="1"/>
            <p:nvPr/>
          </p:nvSpPr>
          <p:spPr>
            <a:xfrm>
              <a:off x="7309366" y="2304259"/>
              <a:ext cx="3328477" cy="875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Đoạn</a:t>
              </a:r>
              <a:r>
                <a:rPr lang="en-US" sz="32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3: </a:t>
              </a:r>
              <a:endPara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32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Còn</a:t>
              </a:r>
              <a:r>
                <a:rPr lang="en-US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lại</a:t>
              </a:r>
              <a:endPara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603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1887D2-C7BC-94BF-523A-654E6AFCB7EE}"/>
              </a:ext>
            </a:extLst>
          </p:cNvPr>
          <p:cNvSpPr/>
          <p:nvPr/>
        </p:nvSpPr>
        <p:spPr>
          <a:xfrm>
            <a:off x="345621" y="374328"/>
            <a:ext cx="11283043" cy="60645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6A4CD6-35A1-6AB0-6B5C-08CADD91B2C9}"/>
              </a:ext>
            </a:extLst>
          </p:cNvPr>
          <p:cNvSpPr txBox="1"/>
          <p:nvPr/>
        </p:nvSpPr>
        <p:spPr>
          <a:xfrm>
            <a:off x="4730686" y="5475261"/>
            <a:ext cx="2730628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300" b="1" dirty="0">
                <a:solidFill>
                  <a:srgbClr val="00B050"/>
                </a:solidFill>
                <a:latin typeface="Calibri" panose="020F0502020204030204"/>
              </a:rPr>
              <a:t>Linh </a:t>
            </a: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lăng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050" name="Picture 2" descr="Giống cỏ linh lăng Alfalfa - Kỹ Thuật Nông Nghiệp">
            <a:extLst>
              <a:ext uri="{FF2B5EF4-FFF2-40B4-BE49-F238E27FC236}">
                <a16:creationId xmlns:a16="http://schemas.microsoft.com/office/drawing/2014/main" id="{36E159A1-EFF2-F862-2CE4-06C27FF21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59" y="628686"/>
            <a:ext cx="10291422" cy="473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592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1887D2-C7BC-94BF-523A-654E6AFCB7EE}"/>
              </a:ext>
            </a:extLst>
          </p:cNvPr>
          <p:cNvSpPr/>
          <p:nvPr/>
        </p:nvSpPr>
        <p:spPr>
          <a:xfrm>
            <a:off x="345621" y="374328"/>
            <a:ext cx="11283043" cy="60645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6A4CD6-35A1-6AB0-6B5C-08CADD91B2C9}"/>
              </a:ext>
            </a:extLst>
          </p:cNvPr>
          <p:cNvSpPr txBox="1"/>
          <p:nvPr/>
        </p:nvSpPr>
        <p:spPr>
          <a:xfrm>
            <a:off x="4730686" y="5531210"/>
            <a:ext cx="2730628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Cúc</a:t>
            </a:r>
            <a:r>
              <a:rPr lang="en-US" sz="4300" b="1" dirty="0">
                <a:solidFill>
                  <a:srgbClr val="00B050"/>
                </a:solidFill>
                <a:latin typeface="Calibri" panose="020F0502020204030204"/>
              </a:rPr>
              <a:t> </a:t>
            </a: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thỉ</a:t>
            </a:r>
            <a:r>
              <a:rPr lang="en-US" sz="4300" b="1" dirty="0">
                <a:solidFill>
                  <a:srgbClr val="00B050"/>
                </a:solidFill>
                <a:latin typeface="Calibri" panose="020F0502020204030204"/>
              </a:rPr>
              <a:t> </a:t>
            </a: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xa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ìm hiểu thông tin về hoa thanh cúc (cornflower)">
            <a:extLst>
              <a:ext uri="{FF2B5EF4-FFF2-40B4-BE49-F238E27FC236}">
                <a16:creationId xmlns:a16="http://schemas.microsoft.com/office/drawing/2014/main" id="{C2A7F818-0CE5-FE5D-BFBA-C9571103D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77" y="572737"/>
            <a:ext cx="10482296" cy="498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025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1887D2-C7BC-94BF-523A-654E6AFCB7EE}"/>
              </a:ext>
            </a:extLst>
          </p:cNvPr>
          <p:cNvSpPr/>
          <p:nvPr/>
        </p:nvSpPr>
        <p:spPr>
          <a:xfrm>
            <a:off x="0" y="-154982"/>
            <a:ext cx="12233324" cy="701298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6A4CD6-35A1-6AB0-6B5C-08CADD91B2C9}"/>
              </a:ext>
            </a:extLst>
          </p:cNvPr>
          <p:cNvSpPr txBox="1"/>
          <p:nvPr/>
        </p:nvSpPr>
        <p:spPr>
          <a:xfrm>
            <a:off x="9611184" y="2237135"/>
            <a:ext cx="2415501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Quả</a:t>
            </a:r>
            <a:r>
              <a:rPr lang="en-US" sz="4300" b="1" dirty="0">
                <a:solidFill>
                  <a:srgbClr val="00B050"/>
                </a:solidFill>
                <a:latin typeface="Calibri" panose="020F0502020204030204"/>
              </a:rPr>
              <a:t> </a:t>
            </a:r>
            <a:r>
              <a:rPr lang="en-US" sz="4300" b="1" dirty="0" err="1">
                <a:solidFill>
                  <a:srgbClr val="00B050"/>
                </a:solidFill>
                <a:latin typeface="Calibri" panose="020F0502020204030204"/>
              </a:rPr>
              <a:t>nang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croll: Horizontal 14">
            <a:extLst>
              <a:ext uri="{FF2B5EF4-FFF2-40B4-BE49-F238E27FC236}">
                <a16:creationId xmlns:a16="http://schemas.microsoft.com/office/drawing/2014/main" id="{47EEF1CB-CF26-34DA-F77A-F87CE0748951}"/>
              </a:ext>
            </a:extLst>
          </p:cNvPr>
          <p:cNvSpPr/>
          <p:nvPr/>
        </p:nvSpPr>
        <p:spPr>
          <a:xfrm>
            <a:off x="658052" y="5151728"/>
            <a:ext cx="10658178" cy="1323439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một</a:t>
            </a:r>
            <a:r>
              <a:rPr kumimoji="0" lang="en-US" sz="24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loại quả khô,- phân biệt với quả thịt, khi chín thì vỏ khô, cứng và mỏng- thường xuất hiện ở những loài thực vật có hoa</a:t>
            </a:r>
            <a:endParaRPr kumimoji="0" lang="vi-VN" sz="24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098" name="Picture 2" descr="Quả nang – Wikipedia tiếng Việt">
            <a:extLst>
              <a:ext uri="{FF2B5EF4-FFF2-40B4-BE49-F238E27FC236}">
                <a16:creationId xmlns:a16="http://schemas.microsoft.com/office/drawing/2014/main" id="{982CD1EA-2BED-2F35-B521-CF9AD6BEE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16" y="-44128"/>
            <a:ext cx="9152280" cy="531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258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95FCD2D-9D63-6036-EE88-5ABC048607B8}"/>
              </a:ext>
            </a:extLst>
          </p:cNvPr>
          <p:cNvSpPr/>
          <p:nvPr/>
        </p:nvSpPr>
        <p:spPr>
          <a:xfrm>
            <a:off x="209154" y="396714"/>
            <a:ext cx="11283043" cy="60645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30DC24-1171-771B-38C5-2294C3CE7ADD}"/>
              </a:ext>
            </a:extLst>
          </p:cNvPr>
          <p:cNvSpPr txBox="1"/>
          <p:nvPr/>
        </p:nvSpPr>
        <p:spPr>
          <a:xfrm>
            <a:off x="2093537" y="556693"/>
            <a:ext cx="7514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Luyện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6000" b="0" i="0" u="none" strike="noStrike" kern="1200" cap="none" spc="0" normalizeH="0" baseline="0" noProof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đọc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câu dài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#9Slide05 SVNClementine" panose="020F0502020204030203" pitchFamily="34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14A596B-5DC8-6E02-7D46-8B60E79A4DA7}"/>
              </a:ext>
            </a:extLst>
          </p:cNvPr>
          <p:cNvSpPr/>
          <p:nvPr/>
        </p:nvSpPr>
        <p:spPr>
          <a:xfrm>
            <a:off x="800100" y="1572356"/>
            <a:ext cx="10096500" cy="2028094"/>
          </a:xfrm>
          <a:prstGeom prst="roundRect">
            <a:avLst/>
          </a:prstGeom>
          <a:solidFill>
            <a:srgbClr val="FFFF99"/>
          </a:solidFill>
          <a:ln>
            <a:solidFill>
              <a:srgbClr val="FE008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Cỏ linh lăng ướt đẫm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lành lạnh quất tanh tách vào đôi chân trần,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đâm đau nhói vào hai bàn chân nứt nẻ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nhưng tôi vẫn cảm thấy thích thú.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F3FD0AC-3D3C-C132-02AB-CA1A86B68FFD}"/>
              </a:ext>
            </a:extLst>
          </p:cNvPr>
          <p:cNvSpPr/>
          <p:nvPr/>
        </p:nvSpPr>
        <p:spPr>
          <a:xfrm>
            <a:off x="699802" y="4016821"/>
            <a:ext cx="10444447" cy="2028094"/>
          </a:xfrm>
          <a:prstGeom prst="roundRect">
            <a:avLst/>
          </a:prstGeom>
          <a:solidFill>
            <a:srgbClr val="FFFF99"/>
          </a:solidFill>
          <a:ln>
            <a:solidFill>
              <a:srgbClr val="FE008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Chao ôi, nếu tôi có màu vẽ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thì tuyệt quá, tôi sẽ vẽ cả vầng mặt trời buổi sáng này, </a:t>
            </a:r>
            <a:r>
              <a:rPr lang="vi-VN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ả dãy núi xanh</a:t>
            </a:r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điểm những vệt trắng kia</a:t>
            </a:r>
            <a:r>
              <a:rPr lang="vi-VN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cả cánh đồng cỏ linh lăng long lanh sương sớm này,</a:t>
            </a:r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cả cây hướng dương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mọc hoang bên bờ kênh kia!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203987-7827-42A4-87CC-20244F7C04CC}"/>
              </a:ext>
            </a:extLst>
          </p:cNvPr>
          <p:cNvCxnSpPr/>
          <p:nvPr/>
        </p:nvCxnSpPr>
        <p:spPr>
          <a:xfrm flipH="1">
            <a:off x="4804011" y="1856399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9C753E-1500-42A7-980A-FC897F77D340}"/>
              </a:ext>
            </a:extLst>
          </p:cNvPr>
          <p:cNvCxnSpPr/>
          <p:nvPr/>
        </p:nvCxnSpPr>
        <p:spPr>
          <a:xfrm flipH="1">
            <a:off x="6553200" y="1856399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B626E7-7845-4E62-8840-EC40BB342540}"/>
              </a:ext>
            </a:extLst>
          </p:cNvPr>
          <p:cNvCxnSpPr/>
          <p:nvPr/>
        </p:nvCxnSpPr>
        <p:spPr>
          <a:xfrm flipH="1">
            <a:off x="2743196" y="2341197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39363E-878C-4630-ACA2-555902C8D78D}"/>
              </a:ext>
            </a:extLst>
          </p:cNvPr>
          <p:cNvCxnSpPr/>
          <p:nvPr/>
        </p:nvCxnSpPr>
        <p:spPr>
          <a:xfrm flipH="1">
            <a:off x="9516830" y="2348172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1437BB-B025-46BA-8F10-97457562016E}"/>
              </a:ext>
            </a:extLst>
          </p:cNvPr>
          <p:cNvCxnSpPr/>
          <p:nvPr/>
        </p:nvCxnSpPr>
        <p:spPr>
          <a:xfrm flipH="1">
            <a:off x="10787418" y="2389267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5A8FE7-5F91-405D-8C51-38988360405F}"/>
              </a:ext>
            </a:extLst>
          </p:cNvPr>
          <p:cNvCxnSpPr/>
          <p:nvPr/>
        </p:nvCxnSpPr>
        <p:spPr>
          <a:xfrm flipH="1">
            <a:off x="5543266" y="2785051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2A4635-23F6-45EE-843E-A7C6E9AE88E7}"/>
              </a:ext>
            </a:extLst>
          </p:cNvPr>
          <p:cNvCxnSpPr/>
          <p:nvPr/>
        </p:nvCxnSpPr>
        <p:spPr>
          <a:xfrm flipH="1">
            <a:off x="5434084" y="2785052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98C2D9-627D-4D0E-86C7-6787F4A17BCF}"/>
              </a:ext>
            </a:extLst>
          </p:cNvPr>
          <p:cNvCxnSpPr/>
          <p:nvPr/>
        </p:nvCxnSpPr>
        <p:spPr>
          <a:xfrm flipH="1">
            <a:off x="2244207" y="4016821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A15400E-A969-44BD-B67A-6B4B6E71768B}"/>
              </a:ext>
            </a:extLst>
          </p:cNvPr>
          <p:cNvCxnSpPr/>
          <p:nvPr/>
        </p:nvCxnSpPr>
        <p:spPr>
          <a:xfrm flipH="1">
            <a:off x="5434084" y="4016820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F4BA19-A992-46F9-A7A4-C5C61CE47E85}"/>
              </a:ext>
            </a:extLst>
          </p:cNvPr>
          <p:cNvCxnSpPr/>
          <p:nvPr/>
        </p:nvCxnSpPr>
        <p:spPr>
          <a:xfrm flipH="1">
            <a:off x="8009577" y="4019269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0B11D0-864E-4C6C-A2A5-1C06801BA989}"/>
              </a:ext>
            </a:extLst>
          </p:cNvPr>
          <p:cNvCxnSpPr/>
          <p:nvPr/>
        </p:nvCxnSpPr>
        <p:spPr>
          <a:xfrm flipH="1">
            <a:off x="5031545" y="4525901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C20FF1-7630-47C8-B82A-AB3E2D78B98E}"/>
              </a:ext>
            </a:extLst>
          </p:cNvPr>
          <p:cNvCxnSpPr/>
          <p:nvPr/>
        </p:nvCxnSpPr>
        <p:spPr>
          <a:xfrm flipH="1">
            <a:off x="7978715" y="4525901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26DCD93-1800-4062-AE5E-76F8760D9C45}"/>
              </a:ext>
            </a:extLst>
          </p:cNvPr>
          <p:cNvCxnSpPr/>
          <p:nvPr/>
        </p:nvCxnSpPr>
        <p:spPr>
          <a:xfrm flipH="1">
            <a:off x="2523177" y="5030868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A2ACED0-2E11-4F80-AFAB-5F1403C5EFCC}"/>
              </a:ext>
            </a:extLst>
          </p:cNvPr>
          <p:cNvCxnSpPr/>
          <p:nvPr/>
        </p:nvCxnSpPr>
        <p:spPr>
          <a:xfrm flipH="1">
            <a:off x="7175674" y="5030867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0B7C0A-48D8-4FBA-A2AB-87BD8444DDBD}"/>
              </a:ext>
            </a:extLst>
          </p:cNvPr>
          <p:cNvCxnSpPr/>
          <p:nvPr/>
        </p:nvCxnSpPr>
        <p:spPr>
          <a:xfrm flipH="1">
            <a:off x="1577447" y="5539948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838B428-CD86-499E-A07B-BE151606DA2D}"/>
              </a:ext>
            </a:extLst>
          </p:cNvPr>
          <p:cNvCxnSpPr/>
          <p:nvPr/>
        </p:nvCxnSpPr>
        <p:spPr>
          <a:xfrm flipH="1">
            <a:off x="5136017" y="5495650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D906BD4-E5D8-446E-AE1D-BA2D1173C698}"/>
              </a:ext>
            </a:extLst>
          </p:cNvPr>
          <p:cNvCxnSpPr/>
          <p:nvPr/>
        </p:nvCxnSpPr>
        <p:spPr>
          <a:xfrm flipH="1">
            <a:off x="10112683" y="5495749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F0286C-DADB-498F-9191-7611FB05E48B}"/>
              </a:ext>
            </a:extLst>
          </p:cNvPr>
          <p:cNvCxnSpPr/>
          <p:nvPr/>
        </p:nvCxnSpPr>
        <p:spPr>
          <a:xfrm flipH="1">
            <a:off x="10003501" y="5495750"/>
            <a:ext cx="109182" cy="5049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2380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7CB598-12FA-7A8D-01AA-A20DB83349D1}"/>
              </a:ext>
            </a:extLst>
          </p:cNvPr>
          <p:cNvSpPr/>
          <p:nvPr/>
        </p:nvSpPr>
        <p:spPr>
          <a:xfrm>
            <a:off x="316106" y="54808"/>
            <a:ext cx="11544300" cy="6086994"/>
          </a:xfrm>
          <a:custGeom>
            <a:avLst/>
            <a:gdLst>
              <a:gd name="connsiteX0" fmla="*/ 0 w 11544300"/>
              <a:gd name="connsiteY0" fmla="*/ 805309 h 6086994"/>
              <a:gd name="connsiteX1" fmla="*/ 805309 w 11544300"/>
              <a:gd name="connsiteY1" fmla="*/ 0 h 6086994"/>
              <a:gd name="connsiteX2" fmla="*/ 1467554 w 11544300"/>
              <a:gd name="connsiteY2" fmla="*/ 0 h 6086994"/>
              <a:gd name="connsiteX3" fmla="*/ 2129800 w 11544300"/>
              <a:gd name="connsiteY3" fmla="*/ 0 h 6086994"/>
              <a:gd name="connsiteX4" fmla="*/ 2891382 w 11544300"/>
              <a:gd name="connsiteY4" fmla="*/ 0 h 6086994"/>
              <a:gd name="connsiteX5" fmla="*/ 3752301 w 11544300"/>
              <a:gd name="connsiteY5" fmla="*/ 0 h 6086994"/>
              <a:gd name="connsiteX6" fmla="*/ 4613220 w 11544300"/>
              <a:gd name="connsiteY6" fmla="*/ 0 h 6086994"/>
              <a:gd name="connsiteX7" fmla="*/ 4977455 w 11544300"/>
              <a:gd name="connsiteY7" fmla="*/ 0 h 6086994"/>
              <a:gd name="connsiteX8" fmla="*/ 5341690 w 11544300"/>
              <a:gd name="connsiteY8" fmla="*/ 0 h 6086994"/>
              <a:gd name="connsiteX9" fmla="*/ 5805262 w 11544300"/>
              <a:gd name="connsiteY9" fmla="*/ 0 h 6086994"/>
              <a:gd name="connsiteX10" fmla="*/ 6169497 w 11544300"/>
              <a:gd name="connsiteY10" fmla="*/ 0 h 6086994"/>
              <a:gd name="connsiteX11" fmla="*/ 7030416 w 11544300"/>
              <a:gd name="connsiteY11" fmla="*/ 0 h 6086994"/>
              <a:gd name="connsiteX12" fmla="*/ 7593325 w 11544300"/>
              <a:gd name="connsiteY12" fmla="*/ 0 h 6086994"/>
              <a:gd name="connsiteX13" fmla="*/ 8255570 w 11544300"/>
              <a:gd name="connsiteY13" fmla="*/ 0 h 6086994"/>
              <a:gd name="connsiteX14" fmla="*/ 9017153 w 11544300"/>
              <a:gd name="connsiteY14" fmla="*/ 0 h 6086994"/>
              <a:gd name="connsiteX15" fmla="*/ 9580061 w 11544300"/>
              <a:gd name="connsiteY15" fmla="*/ 0 h 6086994"/>
              <a:gd name="connsiteX16" fmla="*/ 10738991 w 11544300"/>
              <a:gd name="connsiteY16" fmla="*/ 0 h 6086994"/>
              <a:gd name="connsiteX17" fmla="*/ 11544300 w 11544300"/>
              <a:gd name="connsiteY17" fmla="*/ 805309 h 6086994"/>
              <a:gd name="connsiteX18" fmla="*/ 11544300 w 11544300"/>
              <a:gd name="connsiteY18" fmla="*/ 1444791 h 6086994"/>
              <a:gd name="connsiteX19" fmla="*/ 11544300 w 11544300"/>
              <a:gd name="connsiteY19" fmla="*/ 2173801 h 6086994"/>
              <a:gd name="connsiteX20" fmla="*/ 11544300 w 11544300"/>
              <a:gd name="connsiteY20" fmla="*/ 2813283 h 6086994"/>
              <a:gd name="connsiteX21" fmla="*/ 11544300 w 11544300"/>
              <a:gd name="connsiteY21" fmla="*/ 3542293 h 6086994"/>
              <a:gd name="connsiteX22" fmla="*/ 11544300 w 11544300"/>
              <a:gd name="connsiteY22" fmla="*/ 4137012 h 6086994"/>
              <a:gd name="connsiteX23" fmla="*/ 11544300 w 11544300"/>
              <a:gd name="connsiteY23" fmla="*/ 5281685 h 6086994"/>
              <a:gd name="connsiteX24" fmla="*/ 10738991 w 11544300"/>
              <a:gd name="connsiteY24" fmla="*/ 6086994 h 6086994"/>
              <a:gd name="connsiteX25" fmla="*/ 10176082 w 11544300"/>
              <a:gd name="connsiteY25" fmla="*/ 6086994 h 6086994"/>
              <a:gd name="connsiteX26" fmla="*/ 9414500 w 11544300"/>
              <a:gd name="connsiteY26" fmla="*/ 6086994 h 6086994"/>
              <a:gd name="connsiteX27" fmla="*/ 8851591 w 11544300"/>
              <a:gd name="connsiteY27" fmla="*/ 6086994 h 6086994"/>
              <a:gd name="connsiteX28" fmla="*/ 8189346 w 11544300"/>
              <a:gd name="connsiteY28" fmla="*/ 6086994 h 6086994"/>
              <a:gd name="connsiteX29" fmla="*/ 7626437 w 11544300"/>
              <a:gd name="connsiteY29" fmla="*/ 6086994 h 6086994"/>
              <a:gd name="connsiteX30" fmla="*/ 6765518 w 11544300"/>
              <a:gd name="connsiteY30" fmla="*/ 6086994 h 6086994"/>
              <a:gd name="connsiteX31" fmla="*/ 6202610 w 11544300"/>
              <a:gd name="connsiteY31" fmla="*/ 6086994 h 6086994"/>
              <a:gd name="connsiteX32" fmla="*/ 5639701 w 11544300"/>
              <a:gd name="connsiteY32" fmla="*/ 6086994 h 6086994"/>
              <a:gd name="connsiteX33" fmla="*/ 5176129 w 11544300"/>
              <a:gd name="connsiteY33" fmla="*/ 6086994 h 6086994"/>
              <a:gd name="connsiteX34" fmla="*/ 4315210 w 11544300"/>
              <a:gd name="connsiteY34" fmla="*/ 6086994 h 6086994"/>
              <a:gd name="connsiteX35" fmla="*/ 3851638 w 11544300"/>
              <a:gd name="connsiteY35" fmla="*/ 6086994 h 6086994"/>
              <a:gd name="connsiteX36" fmla="*/ 3189393 w 11544300"/>
              <a:gd name="connsiteY36" fmla="*/ 6086994 h 6086994"/>
              <a:gd name="connsiteX37" fmla="*/ 2527147 w 11544300"/>
              <a:gd name="connsiteY37" fmla="*/ 6086994 h 6086994"/>
              <a:gd name="connsiteX38" fmla="*/ 1964239 w 11544300"/>
              <a:gd name="connsiteY38" fmla="*/ 6086994 h 6086994"/>
              <a:gd name="connsiteX39" fmla="*/ 1600004 w 11544300"/>
              <a:gd name="connsiteY39" fmla="*/ 6086994 h 6086994"/>
              <a:gd name="connsiteX40" fmla="*/ 805309 w 11544300"/>
              <a:gd name="connsiteY40" fmla="*/ 6086994 h 6086994"/>
              <a:gd name="connsiteX41" fmla="*/ 0 w 11544300"/>
              <a:gd name="connsiteY41" fmla="*/ 5281685 h 6086994"/>
              <a:gd name="connsiteX42" fmla="*/ 0 w 11544300"/>
              <a:gd name="connsiteY42" fmla="*/ 4776494 h 6086994"/>
              <a:gd name="connsiteX43" fmla="*/ 0 w 11544300"/>
              <a:gd name="connsiteY43" fmla="*/ 4181775 h 6086994"/>
              <a:gd name="connsiteX44" fmla="*/ 0 w 11544300"/>
              <a:gd name="connsiteY44" fmla="*/ 3497529 h 6086994"/>
              <a:gd name="connsiteX45" fmla="*/ 0 w 11544300"/>
              <a:gd name="connsiteY45" fmla="*/ 2947575 h 6086994"/>
              <a:gd name="connsiteX46" fmla="*/ 0 w 11544300"/>
              <a:gd name="connsiteY46" fmla="*/ 2218565 h 6086994"/>
              <a:gd name="connsiteX47" fmla="*/ 0 w 11544300"/>
              <a:gd name="connsiteY47" fmla="*/ 1489555 h 6086994"/>
              <a:gd name="connsiteX48" fmla="*/ 0 w 11544300"/>
              <a:gd name="connsiteY48" fmla="*/ 805309 h 608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544300" h="6086994" fill="none" extrusionOk="0">
                <a:moveTo>
                  <a:pt x="0" y="805309"/>
                </a:moveTo>
                <a:cubicBezTo>
                  <a:pt x="-32595" y="363630"/>
                  <a:pt x="368046" y="-106583"/>
                  <a:pt x="805309" y="0"/>
                </a:cubicBezTo>
                <a:cubicBezTo>
                  <a:pt x="956768" y="-5141"/>
                  <a:pt x="1276606" y="21623"/>
                  <a:pt x="1467554" y="0"/>
                </a:cubicBezTo>
                <a:cubicBezTo>
                  <a:pt x="1658503" y="-21623"/>
                  <a:pt x="1845601" y="18896"/>
                  <a:pt x="2129800" y="0"/>
                </a:cubicBezTo>
                <a:cubicBezTo>
                  <a:pt x="2413999" y="-18896"/>
                  <a:pt x="2529925" y="1380"/>
                  <a:pt x="2891382" y="0"/>
                </a:cubicBezTo>
                <a:cubicBezTo>
                  <a:pt x="3252839" y="-1380"/>
                  <a:pt x="3418982" y="-12969"/>
                  <a:pt x="3752301" y="0"/>
                </a:cubicBezTo>
                <a:cubicBezTo>
                  <a:pt x="4085620" y="12969"/>
                  <a:pt x="4211270" y="40579"/>
                  <a:pt x="4613220" y="0"/>
                </a:cubicBezTo>
                <a:cubicBezTo>
                  <a:pt x="5015170" y="-40579"/>
                  <a:pt x="4876471" y="-8912"/>
                  <a:pt x="4977455" y="0"/>
                </a:cubicBezTo>
                <a:cubicBezTo>
                  <a:pt x="5078439" y="8912"/>
                  <a:pt x="5234585" y="17544"/>
                  <a:pt x="5341690" y="0"/>
                </a:cubicBezTo>
                <a:cubicBezTo>
                  <a:pt x="5448796" y="-17544"/>
                  <a:pt x="5654406" y="-8643"/>
                  <a:pt x="5805262" y="0"/>
                </a:cubicBezTo>
                <a:cubicBezTo>
                  <a:pt x="5956118" y="8643"/>
                  <a:pt x="5999346" y="9333"/>
                  <a:pt x="6169497" y="0"/>
                </a:cubicBezTo>
                <a:cubicBezTo>
                  <a:pt x="6339648" y="-9333"/>
                  <a:pt x="6740175" y="5121"/>
                  <a:pt x="7030416" y="0"/>
                </a:cubicBezTo>
                <a:cubicBezTo>
                  <a:pt x="7320657" y="-5121"/>
                  <a:pt x="7333303" y="17617"/>
                  <a:pt x="7593325" y="0"/>
                </a:cubicBezTo>
                <a:cubicBezTo>
                  <a:pt x="7853347" y="-17617"/>
                  <a:pt x="8021707" y="32261"/>
                  <a:pt x="8255570" y="0"/>
                </a:cubicBezTo>
                <a:cubicBezTo>
                  <a:pt x="8489433" y="-32261"/>
                  <a:pt x="8670366" y="4131"/>
                  <a:pt x="9017153" y="0"/>
                </a:cubicBezTo>
                <a:cubicBezTo>
                  <a:pt x="9363940" y="-4131"/>
                  <a:pt x="9391731" y="20850"/>
                  <a:pt x="9580061" y="0"/>
                </a:cubicBezTo>
                <a:cubicBezTo>
                  <a:pt x="9768391" y="-20850"/>
                  <a:pt x="10440537" y="49411"/>
                  <a:pt x="10738991" y="0"/>
                </a:cubicBezTo>
                <a:cubicBezTo>
                  <a:pt x="11210642" y="-63537"/>
                  <a:pt x="11606443" y="339819"/>
                  <a:pt x="11544300" y="805309"/>
                </a:cubicBezTo>
                <a:cubicBezTo>
                  <a:pt x="11556598" y="1037759"/>
                  <a:pt x="11563673" y="1183533"/>
                  <a:pt x="11544300" y="1444791"/>
                </a:cubicBezTo>
                <a:cubicBezTo>
                  <a:pt x="11524927" y="1706049"/>
                  <a:pt x="11538576" y="1875264"/>
                  <a:pt x="11544300" y="2173801"/>
                </a:cubicBezTo>
                <a:cubicBezTo>
                  <a:pt x="11550025" y="2472338"/>
                  <a:pt x="11524482" y="2651396"/>
                  <a:pt x="11544300" y="2813283"/>
                </a:cubicBezTo>
                <a:cubicBezTo>
                  <a:pt x="11564118" y="2975170"/>
                  <a:pt x="11576022" y="3286633"/>
                  <a:pt x="11544300" y="3542293"/>
                </a:cubicBezTo>
                <a:cubicBezTo>
                  <a:pt x="11512579" y="3797953"/>
                  <a:pt x="11564872" y="4013579"/>
                  <a:pt x="11544300" y="4137012"/>
                </a:cubicBezTo>
                <a:cubicBezTo>
                  <a:pt x="11523728" y="4260445"/>
                  <a:pt x="11506908" y="4822714"/>
                  <a:pt x="11544300" y="5281685"/>
                </a:cubicBezTo>
                <a:cubicBezTo>
                  <a:pt x="11518597" y="5628906"/>
                  <a:pt x="11125942" y="6034509"/>
                  <a:pt x="10738991" y="6086994"/>
                </a:cubicBezTo>
                <a:cubicBezTo>
                  <a:pt x="10498667" y="6098059"/>
                  <a:pt x="10442512" y="6059989"/>
                  <a:pt x="10176082" y="6086994"/>
                </a:cubicBezTo>
                <a:cubicBezTo>
                  <a:pt x="9909652" y="6113999"/>
                  <a:pt x="9778027" y="6083627"/>
                  <a:pt x="9414500" y="6086994"/>
                </a:cubicBezTo>
                <a:cubicBezTo>
                  <a:pt x="9050973" y="6090361"/>
                  <a:pt x="9080837" y="6107143"/>
                  <a:pt x="8851591" y="6086994"/>
                </a:cubicBezTo>
                <a:cubicBezTo>
                  <a:pt x="8622345" y="6066845"/>
                  <a:pt x="8347440" y="6069026"/>
                  <a:pt x="8189346" y="6086994"/>
                </a:cubicBezTo>
                <a:cubicBezTo>
                  <a:pt x="8031253" y="6104962"/>
                  <a:pt x="7784854" y="6113067"/>
                  <a:pt x="7626437" y="6086994"/>
                </a:cubicBezTo>
                <a:cubicBezTo>
                  <a:pt x="7468020" y="6060921"/>
                  <a:pt x="7014891" y="6085711"/>
                  <a:pt x="6765518" y="6086994"/>
                </a:cubicBezTo>
                <a:cubicBezTo>
                  <a:pt x="6516145" y="6088277"/>
                  <a:pt x="6419300" y="6095492"/>
                  <a:pt x="6202610" y="6086994"/>
                </a:cubicBezTo>
                <a:cubicBezTo>
                  <a:pt x="5985920" y="6078496"/>
                  <a:pt x="5808043" y="6106340"/>
                  <a:pt x="5639701" y="6086994"/>
                </a:cubicBezTo>
                <a:cubicBezTo>
                  <a:pt x="5471359" y="6067648"/>
                  <a:pt x="5393353" y="6090084"/>
                  <a:pt x="5176129" y="6086994"/>
                </a:cubicBezTo>
                <a:cubicBezTo>
                  <a:pt x="4958905" y="6083904"/>
                  <a:pt x="4581133" y="6089268"/>
                  <a:pt x="4315210" y="6086994"/>
                </a:cubicBezTo>
                <a:cubicBezTo>
                  <a:pt x="4049287" y="6084720"/>
                  <a:pt x="3945679" y="6084368"/>
                  <a:pt x="3851638" y="6086994"/>
                </a:cubicBezTo>
                <a:cubicBezTo>
                  <a:pt x="3757597" y="6089620"/>
                  <a:pt x="3348338" y="6103744"/>
                  <a:pt x="3189393" y="6086994"/>
                </a:cubicBezTo>
                <a:cubicBezTo>
                  <a:pt x="3030448" y="6070244"/>
                  <a:pt x="2758082" y="6091103"/>
                  <a:pt x="2527147" y="6086994"/>
                </a:cubicBezTo>
                <a:cubicBezTo>
                  <a:pt x="2296212" y="6082885"/>
                  <a:pt x="2228889" y="6066651"/>
                  <a:pt x="1964239" y="6086994"/>
                </a:cubicBezTo>
                <a:cubicBezTo>
                  <a:pt x="1699589" y="6107337"/>
                  <a:pt x="1717871" y="6101185"/>
                  <a:pt x="1600004" y="6086994"/>
                </a:cubicBezTo>
                <a:cubicBezTo>
                  <a:pt x="1482137" y="6072803"/>
                  <a:pt x="1009338" y="6109883"/>
                  <a:pt x="805309" y="6086994"/>
                </a:cubicBezTo>
                <a:cubicBezTo>
                  <a:pt x="401514" y="6077297"/>
                  <a:pt x="60828" y="5787343"/>
                  <a:pt x="0" y="5281685"/>
                </a:cubicBezTo>
                <a:cubicBezTo>
                  <a:pt x="-134" y="5037528"/>
                  <a:pt x="-8867" y="5008880"/>
                  <a:pt x="0" y="4776494"/>
                </a:cubicBezTo>
                <a:cubicBezTo>
                  <a:pt x="8867" y="4544108"/>
                  <a:pt x="-17769" y="4437064"/>
                  <a:pt x="0" y="4181775"/>
                </a:cubicBezTo>
                <a:cubicBezTo>
                  <a:pt x="17769" y="3926486"/>
                  <a:pt x="27347" y="3704457"/>
                  <a:pt x="0" y="3497529"/>
                </a:cubicBezTo>
                <a:cubicBezTo>
                  <a:pt x="-27347" y="3290601"/>
                  <a:pt x="20463" y="3130789"/>
                  <a:pt x="0" y="2947575"/>
                </a:cubicBezTo>
                <a:cubicBezTo>
                  <a:pt x="-20463" y="2764361"/>
                  <a:pt x="366" y="2426891"/>
                  <a:pt x="0" y="2218565"/>
                </a:cubicBezTo>
                <a:cubicBezTo>
                  <a:pt x="-366" y="2010239"/>
                  <a:pt x="1237" y="1652963"/>
                  <a:pt x="0" y="1489555"/>
                </a:cubicBezTo>
                <a:cubicBezTo>
                  <a:pt x="-1237" y="1326147"/>
                  <a:pt x="-13434" y="1077145"/>
                  <a:pt x="0" y="805309"/>
                </a:cubicBezTo>
                <a:close/>
              </a:path>
              <a:path w="11544300" h="6086994" stroke="0" extrusionOk="0">
                <a:moveTo>
                  <a:pt x="0" y="805309"/>
                </a:moveTo>
                <a:cubicBezTo>
                  <a:pt x="5348" y="438865"/>
                  <a:pt x="321648" y="-62595"/>
                  <a:pt x="805309" y="0"/>
                </a:cubicBezTo>
                <a:cubicBezTo>
                  <a:pt x="1006546" y="-28115"/>
                  <a:pt x="1229753" y="-21780"/>
                  <a:pt x="1467554" y="0"/>
                </a:cubicBezTo>
                <a:cubicBezTo>
                  <a:pt x="1705355" y="21780"/>
                  <a:pt x="1887359" y="25385"/>
                  <a:pt x="2129800" y="0"/>
                </a:cubicBezTo>
                <a:cubicBezTo>
                  <a:pt x="2372241" y="-25385"/>
                  <a:pt x="2377326" y="-4176"/>
                  <a:pt x="2593372" y="0"/>
                </a:cubicBezTo>
                <a:cubicBezTo>
                  <a:pt x="2809418" y="4176"/>
                  <a:pt x="2960579" y="772"/>
                  <a:pt x="3056944" y="0"/>
                </a:cubicBezTo>
                <a:cubicBezTo>
                  <a:pt x="3153309" y="-772"/>
                  <a:pt x="3682289" y="18032"/>
                  <a:pt x="3917863" y="0"/>
                </a:cubicBezTo>
                <a:cubicBezTo>
                  <a:pt x="4153437" y="-18032"/>
                  <a:pt x="4274990" y="13000"/>
                  <a:pt x="4381435" y="0"/>
                </a:cubicBezTo>
                <a:cubicBezTo>
                  <a:pt x="4487880" y="-13000"/>
                  <a:pt x="4810758" y="-3700"/>
                  <a:pt x="5143017" y="0"/>
                </a:cubicBezTo>
                <a:cubicBezTo>
                  <a:pt x="5475276" y="3700"/>
                  <a:pt x="5554548" y="-23927"/>
                  <a:pt x="5904599" y="0"/>
                </a:cubicBezTo>
                <a:cubicBezTo>
                  <a:pt x="6254650" y="23927"/>
                  <a:pt x="6480564" y="-417"/>
                  <a:pt x="6765518" y="0"/>
                </a:cubicBezTo>
                <a:cubicBezTo>
                  <a:pt x="7050472" y="417"/>
                  <a:pt x="7045648" y="16029"/>
                  <a:pt x="7229090" y="0"/>
                </a:cubicBezTo>
                <a:cubicBezTo>
                  <a:pt x="7412532" y="-16029"/>
                  <a:pt x="7695905" y="42129"/>
                  <a:pt x="8090009" y="0"/>
                </a:cubicBezTo>
                <a:cubicBezTo>
                  <a:pt x="8484113" y="-42129"/>
                  <a:pt x="8434549" y="-20210"/>
                  <a:pt x="8553581" y="0"/>
                </a:cubicBezTo>
                <a:cubicBezTo>
                  <a:pt x="8672613" y="20210"/>
                  <a:pt x="8891087" y="23149"/>
                  <a:pt x="9017153" y="0"/>
                </a:cubicBezTo>
                <a:cubicBezTo>
                  <a:pt x="9143219" y="-23149"/>
                  <a:pt x="9501906" y="24199"/>
                  <a:pt x="9878072" y="0"/>
                </a:cubicBezTo>
                <a:cubicBezTo>
                  <a:pt x="10254238" y="-24199"/>
                  <a:pt x="10555831" y="2113"/>
                  <a:pt x="10738991" y="0"/>
                </a:cubicBezTo>
                <a:cubicBezTo>
                  <a:pt x="11261909" y="36980"/>
                  <a:pt x="11543517" y="338969"/>
                  <a:pt x="11544300" y="805309"/>
                </a:cubicBezTo>
                <a:cubicBezTo>
                  <a:pt x="11538050" y="976652"/>
                  <a:pt x="11569231" y="1379442"/>
                  <a:pt x="11544300" y="1534319"/>
                </a:cubicBezTo>
                <a:cubicBezTo>
                  <a:pt x="11519370" y="1689196"/>
                  <a:pt x="11508764" y="2080293"/>
                  <a:pt x="11544300" y="2263329"/>
                </a:cubicBezTo>
                <a:cubicBezTo>
                  <a:pt x="11579837" y="2446365"/>
                  <a:pt x="11516989" y="2676495"/>
                  <a:pt x="11544300" y="2813283"/>
                </a:cubicBezTo>
                <a:cubicBezTo>
                  <a:pt x="11571611" y="2950071"/>
                  <a:pt x="11556433" y="3087689"/>
                  <a:pt x="11544300" y="3318474"/>
                </a:cubicBezTo>
                <a:cubicBezTo>
                  <a:pt x="11532167" y="3549259"/>
                  <a:pt x="11516494" y="3763523"/>
                  <a:pt x="11544300" y="3957957"/>
                </a:cubicBezTo>
                <a:cubicBezTo>
                  <a:pt x="11572106" y="4152391"/>
                  <a:pt x="11575475" y="4369971"/>
                  <a:pt x="11544300" y="4642203"/>
                </a:cubicBezTo>
                <a:cubicBezTo>
                  <a:pt x="11513125" y="4914435"/>
                  <a:pt x="11536863" y="5041343"/>
                  <a:pt x="11544300" y="5281685"/>
                </a:cubicBezTo>
                <a:cubicBezTo>
                  <a:pt x="11496492" y="5765684"/>
                  <a:pt x="11198704" y="6079113"/>
                  <a:pt x="10738991" y="6086994"/>
                </a:cubicBezTo>
                <a:cubicBezTo>
                  <a:pt x="10429394" y="6098254"/>
                  <a:pt x="10213070" y="6057026"/>
                  <a:pt x="9977409" y="6086994"/>
                </a:cubicBezTo>
                <a:cubicBezTo>
                  <a:pt x="9741748" y="6116962"/>
                  <a:pt x="9428466" y="6052928"/>
                  <a:pt x="9215826" y="6086994"/>
                </a:cubicBezTo>
                <a:cubicBezTo>
                  <a:pt x="9003186" y="6121060"/>
                  <a:pt x="8800615" y="6065450"/>
                  <a:pt x="8652918" y="6086994"/>
                </a:cubicBezTo>
                <a:cubicBezTo>
                  <a:pt x="8505221" y="6108538"/>
                  <a:pt x="8222763" y="6121533"/>
                  <a:pt x="7891335" y="6086994"/>
                </a:cubicBezTo>
                <a:cubicBezTo>
                  <a:pt x="7559907" y="6052455"/>
                  <a:pt x="7606549" y="6100123"/>
                  <a:pt x="7427764" y="6086994"/>
                </a:cubicBezTo>
                <a:cubicBezTo>
                  <a:pt x="7248979" y="6073865"/>
                  <a:pt x="6921299" y="6061842"/>
                  <a:pt x="6765518" y="6086994"/>
                </a:cubicBezTo>
                <a:cubicBezTo>
                  <a:pt x="6609737" y="6112146"/>
                  <a:pt x="6510311" y="6091700"/>
                  <a:pt x="6301946" y="6086994"/>
                </a:cubicBezTo>
                <a:cubicBezTo>
                  <a:pt x="6093581" y="6082288"/>
                  <a:pt x="5741294" y="6107976"/>
                  <a:pt x="5540364" y="6086994"/>
                </a:cubicBezTo>
                <a:cubicBezTo>
                  <a:pt x="5339434" y="6066012"/>
                  <a:pt x="5324548" y="6092139"/>
                  <a:pt x="5176129" y="6086994"/>
                </a:cubicBezTo>
                <a:cubicBezTo>
                  <a:pt x="5027710" y="6081849"/>
                  <a:pt x="4753136" y="6067583"/>
                  <a:pt x="4513884" y="6086994"/>
                </a:cubicBezTo>
                <a:cubicBezTo>
                  <a:pt x="4274632" y="6106405"/>
                  <a:pt x="3847171" y="6053441"/>
                  <a:pt x="3652965" y="6086994"/>
                </a:cubicBezTo>
                <a:cubicBezTo>
                  <a:pt x="3458759" y="6120547"/>
                  <a:pt x="3300369" y="6069478"/>
                  <a:pt x="3090056" y="6086994"/>
                </a:cubicBezTo>
                <a:cubicBezTo>
                  <a:pt x="2879743" y="6104510"/>
                  <a:pt x="2736027" y="6082090"/>
                  <a:pt x="2527147" y="6086994"/>
                </a:cubicBezTo>
                <a:cubicBezTo>
                  <a:pt x="2318267" y="6091898"/>
                  <a:pt x="2199534" y="6068502"/>
                  <a:pt x="2063575" y="6086994"/>
                </a:cubicBezTo>
                <a:cubicBezTo>
                  <a:pt x="1927616" y="6105486"/>
                  <a:pt x="1724978" y="6084349"/>
                  <a:pt x="1600004" y="6086994"/>
                </a:cubicBezTo>
                <a:cubicBezTo>
                  <a:pt x="1475030" y="6089639"/>
                  <a:pt x="996483" y="6074209"/>
                  <a:pt x="805309" y="6086994"/>
                </a:cubicBezTo>
                <a:cubicBezTo>
                  <a:pt x="405886" y="6116507"/>
                  <a:pt x="79283" y="5686275"/>
                  <a:pt x="0" y="5281685"/>
                </a:cubicBezTo>
                <a:cubicBezTo>
                  <a:pt x="15353" y="5094138"/>
                  <a:pt x="-8351" y="4883337"/>
                  <a:pt x="0" y="4642203"/>
                </a:cubicBezTo>
                <a:cubicBezTo>
                  <a:pt x="8351" y="4401069"/>
                  <a:pt x="-22500" y="4182768"/>
                  <a:pt x="0" y="4047484"/>
                </a:cubicBezTo>
                <a:cubicBezTo>
                  <a:pt x="22500" y="3912200"/>
                  <a:pt x="18448" y="3671188"/>
                  <a:pt x="0" y="3408002"/>
                </a:cubicBezTo>
                <a:cubicBezTo>
                  <a:pt x="-18448" y="3144816"/>
                  <a:pt x="29727" y="3020289"/>
                  <a:pt x="0" y="2723756"/>
                </a:cubicBezTo>
                <a:cubicBezTo>
                  <a:pt x="-29727" y="2427223"/>
                  <a:pt x="-22463" y="2337155"/>
                  <a:pt x="0" y="2173801"/>
                </a:cubicBezTo>
                <a:cubicBezTo>
                  <a:pt x="22463" y="2010447"/>
                  <a:pt x="25676" y="1840504"/>
                  <a:pt x="0" y="1623846"/>
                </a:cubicBezTo>
                <a:cubicBezTo>
                  <a:pt x="-25676" y="1407188"/>
                  <a:pt x="8339" y="1150679"/>
                  <a:pt x="0" y="80530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09109101">
                  <a:prstGeom prst="roundRect">
                    <a:avLst>
                      <a:gd name="adj" fmla="val 1323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Hình ảnh 12" descr="Ảnh có chứa văn bản, Phông chữ, ảnh chụp màn hình, thiết kế&#10;&#10;Mô tả được tạo tự động">
            <a:extLst>
              <a:ext uri="{FF2B5EF4-FFF2-40B4-BE49-F238E27FC236}">
                <a16:creationId xmlns:a16="http://schemas.microsoft.com/office/drawing/2014/main" id="{02565B6C-67C5-89BD-9900-6385D0C5F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004" y="1672454"/>
            <a:ext cx="6849991" cy="446507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4DF2543-66E1-6BA7-6490-512DE1DF9B1B}"/>
              </a:ext>
            </a:extLst>
          </p:cNvPr>
          <p:cNvSpPr txBox="1"/>
          <p:nvPr/>
        </p:nvSpPr>
        <p:spPr>
          <a:xfrm>
            <a:off x="323850" y="656791"/>
            <a:ext cx="1154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Luyện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đọc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nối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tiếp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đoạn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theo</a:t>
            </a:r>
            <a:r>
              <a:rPr lang="en-US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#9Slide05 SVNClementine" panose="020F0502020204030203" pitchFamily="34" charset="0"/>
              </a:rPr>
              <a:t>nhóm</a:t>
            </a:r>
            <a:endParaRPr lang="en-US" sz="6000" dirty="0">
              <a:solidFill>
                <a:srgbClr val="00B050"/>
              </a:solidFill>
              <a:latin typeface="#9Slide05 SVNClementine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208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94BD5AA-BB9D-6C17-1AEE-67E7F885BF76}"/>
              </a:ext>
            </a:extLst>
          </p:cNvPr>
          <p:cNvSpPr/>
          <p:nvPr/>
        </p:nvSpPr>
        <p:spPr>
          <a:xfrm>
            <a:off x="-95250" y="-152400"/>
            <a:ext cx="12287250" cy="7010400"/>
          </a:xfrm>
          <a:custGeom>
            <a:avLst/>
            <a:gdLst/>
            <a:ahLst/>
            <a:cxnLst/>
            <a:rect l="l" t="t" r="r" b="b"/>
            <a:pathLst>
              <a:path w="14816984" h="8229600">
                <a:moveTo>
                  <a:pt x="0" y="0"/>
                </a:moveTo>
                <a:lnTo>
                  <a:pt x="14816984" y="0"/>
                </a:lnTo>
                <a:lnTo>
                  <a:pt x="148169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Hình ảnh Nhân Vật Học Sinh đọc Sách PNG , Tính Cách, Sinh Viên, đọc Hiểu PNG  trong suốt và Vector để tải xuống miễn phí">
            <a:extLst>
              <a:ext uri="{FF2B5EF4-FFF2-40B4-BE49-F238E27FC236}">
                <a16:creationId xmlns:a16="http://schemas.microsoft.com/office/drawing/2014/main" id="{19018337-B499-30BC-56BA-6327206F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3803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ACEB7B-4C22-BC7A-8392-2413732CF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356" y="2056514"/>
            <a:ext cx="7421973" cy="379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8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house&#10;&#10;Description automatically generated with low confidence">
            <a:extLst>
              <a:ext uri="{FF2B5EF4-FFF2-40B4-BE49-F238E27FC236}">
                <a16:creationId xmlns:a16="http://schemas.microsoft.com/office/drawing/2014/main" id="{3B10DAAB-5F17-00BD-231D-920A8603A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2" descr="Blackboard Cartoon Images - Free Download on Freepik">
            <a:extLst>
              <a:ext uri="{FF2B5EF4-FFF2-40B4-BE49-F238E27FC236}">
                <a16:creationId xmlns:a16="http://schemas.microsoft.com/office/drawing/2014/main" id="{43A8EB73-AD2F-67F0-9F72-C40B1E2A3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7"/>
          <a:stretch/>
        </p:blipFill>
        <p:spPr bwMode="auto">
          <a:xfrm>
            <a:off x="3024285" y="304800"/>
            <a:ext cx="9029169" cy="65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16E00EE-5E05-B6CD-64FD-A1388217C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6170" y="971682"/>
            <a:ext cx="2071540" cy="5031637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68612B34-6A9C-AD83-1D37-E306BEED76DE}"/>
              </a:ext>
            </a:extLst>
          </p:cNvPr>
          <p:cNvSpPr txBox="1"/>
          <p:nvPr/>
        </p:nvSpPr>
        <p:spPr>
          <a:xfrm>
            <a:off x="1986755" y="739219"/>
            <a:ext cx="11419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6000" i="0" u="none" strike="noStrike" kern="0" normalizeH="0" baseline="0" noProof="0" dirty="0">
                <a:ln w="0"/>
                <a:solidFill>
                  <a:schemeClr val="bg1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Nội</a:t>
            </a:r>
            <a:r>
              <a:rPr kumimoji="0" lang="vi-VN" sz="6000" i="0" u="none" strike="noStrike" kern="0" normalizeH="0" noProof="0" dirty="0">
                <a:ln w="0"/>
                <a:solidFill>
                  <a:schemeClr val="bg1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 dung bài đọc:</a:t>
            </a:r>
            <a:endParaRPr kumimoji="0" lang="en-US" sz="6000" i="0" u="none" strike="noStrike" kern="0" normalizeH="0" baseline="0" noProof="0" dirty="0">
              <a:ln w="0"/>
              <a:solidFill>
                <a:schemeClr val="bg1"/>
              </a:solidFill>
              <a:uLnTx/>
              <a:uFillTx/>
              <a:latin typeface="#9Slide05 Phobia" panose="02000506000000020003" pitchFamily="2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613DC1-AFB9-2D35-BBD1-68332CF8C2B9}"/>
              </a:ext>
            </a:extLst>
          </p:cNvPr>
          <p:cNvSpPr txBox="1"/>
          <p:nvPr/>
        </p:nvSpPr>
        <p:spPr>
          <a:xfrm>
            <a:off x="3885017" y="1997839"/>
            <a:ext cx="759112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800" b="1" dirty="0">
                <a:solidFill>
                  <a:srgbClr val="FFFF00"/>
                </a:solidFill>
                <a:latin typeface="Calibri" panose="020F0502020204030204"/>
              </a:rPr>
              <a:t>	</a:t>
            </a:r>
            <a:r>
              <a:rPr lang="vi-VN" sz="4800" b="1" dirty="0">
                <a:solidFill>
                  <a:srgbClr val="FFFF00"/>
                </a:solidFill>
                <a:latin typeface="Calibri" panose="020F0502020204030204"/>
              </a:rPr>
              <a:t>Cảnh bình minh tươi đẹp của quê hương </a:t>
            </a:r>
            <a:r>
              <a:rPr lang="en-US" sz="4800" b="1" dirty="0" err="1">
                <a:solidFill>
                  <a:srgbClr val="FFFF00"/>
                </a:solidFill>
                <a:latin typeface="Calibri" panose="020F0502020204030204"/>
              </a:rPr>
              <a:t>tác</a:t>
            </a:r>
            <a:r>
              <a:rPr lang="en-US" sz="4800" b="1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latin typeface="Calibri" panose="020F0502020204030204"/>
              </a:rPr>
              <a:t>giả</a:t>
            </a:r>
            <a:r>
              <a:rPr lang="vi-VN" sz="4800" b="1" dirty="0">
                <a:solidFill>
                  <a:srgbClr val="FFFF00"/>
                </a:solidFill>
                <a:latin typeface="Calibri" panose="020F0502020204030204"/>
              </a:rPr>
              <a:t> và niềm ao ước có màu vẽ để vẽ lại cảnh đẹp tuyệt vời ấy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318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house&#10;&#10;Description automatically generated with low confidence">
            <a:extLst>
              <a:ext uri="{FF2B5EF4-FFF2-40B4-BE49-F238E27FC236}">
                <a16:creationId xmlns:a16="http://schemas.microsoft.com/office/drawing/2014/main" id="{3B10DAAB-5F17-00BD-231D-920A8603A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2" descr="Blackboard Cartoon Images - Free Download on Freepik">
            <a:extLst>
              <a:ext uri="{FF2B5EF4-FFF2-40B4-BE49-F238E27FC236}">
                <a16:creationId xmlns:a16="http://schemas.microsoft.com/office/drawing/2014/main" id="{43A8EB73-AD2F-67F0-9F72-C40B1E2A3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7"/>
          <a:stretch/>
        </p:blipFill>
        <p:spPr bwMode="auto">
          <a:xfrm>
            <a:off x="3024285" y="304800"/>
            <a:ext cx="9029169" cy="65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16E00EE-5E05-B6CD-64FD-A1388217C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6170" y="971682"/>
            <a:ext cx="2071540" cy="5031637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68612B34-6A9C-AD83-1D37-E306BEED76DE}"/>
              </a:ext>
            </a:extLst>
          </p:cNvPr>
          <p:cNvSpPr txBox="1"/>
          <p:nvPr/>
        </p:nvSpPr>
        <p:spPr>
          <a:xfrm>
            <a:off x="1986755" y="739219"/>
            <a:ext cx="11419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vi-VN" sz="6000" kern="0" dirty="0">
                <a:ln w="0"/>
                <a:solidFill>
                  <a:schemeClr val="bg1"/>
                </a:solidFill>
                <a:latin typeface="#9Slide05 Phobia" panose="02000506000000020003" pitchFamily="2" charset="0"/>
                <a:sym typeface="Arial"/>
              </a:rPr>
              <a:t>Ý nghĩa bài đọc</a:t>
            </a:r>
            <a:endParaRPr kumimoji="0" lang="en-US" sz="6000" i="0" u="none" strike="noStrike" kern="0" normalizeH="0" baseline="0" noProof="0" dirty="0">
              <a:ln w="0"/>
              <a:solidFill>
                <a:schemeClr val="bg1"/>
              </a:solidFill>
              <a:uLnTx/>
              <a:uFillTx/>
              <a:latin typeface="#9Slide05 Phobia" panose="02000506000000020003" pitchFamily="2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613DC1-AFB9-2D35-BBD1-68332CF8C2B9}"/>
              </a:ext>
            </a:extLst>
          </p:cNvPr>
          <p:cNvSpPr txBox="1"/>
          <p:nvPr/>
        </p:nvSpPr>
        <p:spPr>
          <a:xfrm>
            <a:off x="3675270" y="1625244"/>
            <a:ext cx="77271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4400" b="1" dirty="0">
                <a:solidFill>
                  <a:srgbClr val="FFFF00"/>
                </a:solidFill>
                <a:latin typeface="Calibri" panose="020F0502020204030204"/>
              </a:rPr>
              <a:t>	</a:t>
            </a:r>
            <a:r>
              <a:rPr lang="vi-VN" sz="4400" b="1" dirty="0">
                <a:solidFill>
                  <a:srgbClr val="FFFF00"/>
                </a:solidFill>
                <a:latin typeface="Calibri" panose="020F0502020204030204"/>
              </a:rPr>
              <a:t>Ngợi ca vẻ đẹp thanh bình, đầy sức sống của thiên nhiên trên quê hương lúc ban mai và bày tỏ tình yêu tha thiết với quê hương của </a:t>
            </a:r>
            <a:r>
              <a:rPr lang="en-US" sz="4400" b="1" dirty="0" err="1">
                <a:solidFill>
                  <a:srgbClr val="FFFF00"/>
                </a:solidFill>
                <a:latin typeface="Calibri" panose="020F0502020204030204"/>
              </a:rPr>
              <a:t>tác</a:t>
            </a:r>
            <a:r>
              <a:rPr lang="en-US" sz="4400" b="1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Calibri" panose="020F0502020204030204"/>
              </a:rPr>
              <a:t>giả</a:t>
            </a:r>
            <a:r>
              <a:rPr lang="en-US" sz="4400" b="1" dirty="0">
                <a:solidFill>
                  <a:srgbClr val="FFFF00"/>
                </a:solidFill>
                <a:latin typeface="Calibri" panose="020F0502020204030204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9028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94BD5AA-BB9D-6C17-1AEE-67E7F885BF76}"/>
              </a:ext>
            </a:extLst>
          </p:cNvPr>
          <p:cNvSpPr/>
          <p:nvPr/>
        </p:nvSpPr>
        <p:spPr>
          <a:xfrm>
            <a:off x="-95250" y="-152400"/>
            <a:ext cx="12287250" cy="7010400"/>
          </a:xfrm>
          <a:custGeom>
            <a:avLst/>
            <a:gdLst/>
            <a:ahLst/>
            <a:cxnLst/>
            <a:rect l="l" t="t" r="r" b="b"/>
            <a:pathLst>
              <a:path w="14816984" h="8229600">
                <a:moveTo>
                  <a:pt x="0" y="0"/>
                </a:moveTo>
                <a:lnTo>
                  <a:pt x="14816984" y="0"/>
                </a:lnTo>
                <a:lnTo>
                  <a:pt x="148169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Hình ảnh Nhân Vật Học Sinh đọc Sách PNG , Tính Cách, Sinh Viên, đọc Hiểu PNG  trong suốt và Vector để tải xuống miễn phí">
            <a:extLst>
              <a:ext uri="{FF2B5EF4-FFF2-40B4-BE49-F238E27FC236}">
                <a16:creationId xmlns:a16="http://schemas.microsoft.com/office/drawing/2014/main" id="{19018337-B499-30BC-56BA-6327206F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3803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CAD578-9E30-ABFA-DD67-D6E4B6BF9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628" y="1583492"/>
            <a:ext cx="8188872" cy="398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loud 11">
            <a:extLst>
              <a:ext uri="{FF2B5EF4-FFF2-40B4-BE49-F238E27FC236}">
                <a16:creationId xmlns:a16="http://schemas.microsoft.com/office/drawing/2014/main" id="{DA8BA7F7-1D22-EFB9-68C6-CB0DEEF404E2}"/>
              </a:ext>
            </a:extLst>
          </p:cNvPr>
          <p:cNvSpPr/>
          <p:nvPr/>
        </p:nvSpPr>
        <p:spPr>
          <a:xfrm>
            <a:off x="3973102" y="266034"/>
            <a:ext cx="7933879" cy="5617029"/>
          </a:xfrm>
          <a:custGeom>
            <a:avLst/>
            <a:gdLst>
              <a:gd name="connsiteX0" fmla="*/ 716252 w 7933879"/>
              <a:gd name="connsiteY0" fmla="*/ 1868442 h 5617029"/>
              <a:gd name="connsiteX1" fmla="*/ 1032689 w 7933879"/>
              <a:gd name="connsiteY1" fmla="*/ 898074 h 5617029"/>
              <a:gd name="connsiteX2" fmla="*/ 2572082 w 7933879"/>
              <a:gd name="connsiteY2" fmla="*/ 676383 h 5617029"/>
              <a:gd name="connsiteX3" fmla="*/ 4124147 w 7933879"/>
              <a:gd name="connsiteY3" fmla="*/ 446241 h 5617029"/>
              <a:gd name="connsiteX4" fmla="*/ 4728922 w 7933879"/>
              <a:gd name="connsiteY4" fmla="*/ 26004 h 5617029"/>
              <a:gd name="connsiteX5" fmla="*/ 5478967 w 7933879"/>
              <a:gd name="connsiteY5" fmla="*/ 322589 h 5617029"/>
              <a:gd name="connsiteX6" fmla="*/ 6512943 w 7933879"/>
              <a:gd name="connsiteY6" fmla="*/ 89716 h 5617029"/>
              <a:gd name="connsiteX7" fmla="*/ 7037277 w 7933879"/>
              <a:gd name="connsiteY7" fmla="*/ 725012 h 5617029"/>
              <a:gd name="connsiteX8" fmla="*/ 7710187 w 7933879"/>
              <a:gd name="connsiteY8" fmla="*/ 1341585 h 5617029"/>
              <a:gd name="connsiteX9" fmla="*/ 7680068 w 7933879"/>
              <a:gd name="connsiteY9" fmla="*/ 2010168 h 5617029"/>
              <a:gd name="connsiteX10" fmla="*/ 7900086 w 7933879"/>
              <a:gd name="connsiteY10" fmla="*/ 3032415 h 5617029"/>
              <a:gd name="connsiteX11" fmla="*/ 6869416 w 7933879"/>
              <a:gd name="connsiteY11" fmla="*/ 3927239 h 5617029"/>
              <a:gd name="connsiteX12" fmla="*/ 6500454 w 7933879"/>
              <a:gd name="connsiteY12" fmla="*/ 4693989 h 5617029"/>
              <a:gd name="connsiteX13" fmla="*/ 5244257 w 7933879"/>
              <a:gd name="connsiteY13" fmla="*/ 4786826 h 5617029"/>
              <a:gd name="connsiteX14" fmla="*/ 4346553 w 7933879"/>
              <a:gd name="connsiteY14" fmla="*/ 5604806 h 5617029"/>
              <a:gd name="connsiteX15" fmla="*/ 3026627 w 7933879"/>
              <a:gd name="connsiteY15" fmla="*/ 5105515 h 5617029"/>
              <a:gd name="connsiteX16" fmla="*/ 1065931 w 7933879"/>
              <a:gd name="connsiteY16" fmla="*/ 4612204 h 5617029"/>
              <a:gd name="connsiteX17" fmla="*/ 203856 w 7933879"/>
              <a:gd name="connsiteY17" fmla="*/ 4063244 h 5617029"/>
              <a:gd name="connsiteX18" fmla="*/ 388062 w 7933879"/>
              <a:gd name="connsiteY18" fmla="*/ 3322238 h 5617029"/>
              <a:gd name="connsiteX19" fmla="*/ -919 w 7933879"/>
              <a:gd name="connsiteY19" fmla="*/ 2561989 h 5617029"/>
              <a:gd name="connsiteX20" fmla="*/ 709457 w 7933879"/>
              <a:gd name="connsiteY20" fmla="*/ 1886255 h 5617029"/>
              <a:gd name="connsiteX21" fmla="*/ 716252 w 7933879"/>
              <a:gd name="connsiteY21" fmla="*/ 1868442 h 5617029"/>
              <a:gd name="connsiteX0" fmla="*/ 861891 w 7933879"/>
              <a:gd name="connsiteY0" fmla="*/ 3403633 h 5617029"/>
              <a:gd name="connsiteX1" fmla="*/ 396693 w 7933879"/>
              <a:gd name="connsiteY1" fmla="*/ 3300004 h 5617029"/>
              <a:gd name="connsiteX2" fmla="*/ 1272359 w 7933879"/>
              <a:gd name="connsiteY2" fmla="*/ 4537701 h 5617029"/>
              <a:gd name="connsiteX3" fmla="*/ 1068869 w 7933879"/>
              <a:gd name="connsiteY3" fmla="*/ 4587240 h 5617029"/>
              <a:gd name="connsiteX4" fmla="*/ 3026260 w 7933879"/>
              <a:gd name="connsiteY4" fmla="*/ 5082631 h 5617029"/>
              <a:gd name="connsiteX5" fmla="*/ 2903579 w 7933879"/>
              <a:gd name="connsiteY5" fmla="*/ 4856389 h 5617029"/>
              <a:gd name="connsiteX6" fmla="*/ 5294211 w 7933879"/>
              <a:gd name="connsiteY6" fmla="*/ 4518457 h 5617029"/>
              <a:gd name="connsiteX7" fmla="*/ 5245175 w 7933879"/>
              <a:gd name="connsiteY7" fmla="*/ 4766673 h 5617029"/>
              <a:gd name="connsiteX8" fmla="*/ 6267948 w 7933879"/>
              <a:gd name="connsiteY8" fmla="*/ 2984566 h 5617029"/>
              <a:gd name="connsiteX9" fmla="*/ 6865009 w 7933879"/>
              <a:gd name="connsiteY9" fmla="*/ 3912416 h 5617029"/>
              <a:gd name="connsiteX10" fmla="*/ 7676395 w 7933879"/>
              <a:gd name="connsiteY10" fmla="*/ 1996385 h 5617029"/>
              <a:gd name="connsiteX11" fmla="*/ 7410463 w 7933879"/>
              <a:gd name="connsiteY11" fmla="*/ 2344329 h 5617029"/>
              <a:gd name="connsiteX12" fmla="*/ 7038379 w 7933879"/>
              <a:gd name="connsiteY12" fmla="*/ 705509 h 5617029"/>
              <a:gd name="connsiteX13" fmla="*/ 7052336 w 7933879"/>
              <a:gd name="connsiteY13" fmla="*/ 869859 h 5617029"/>
              <a:gd name="connsiteX14" fmla="*/ 5340308 w 7933879"/>
              <a:gd name="connsiteY14" fmla="*/ 513854 h 5617029"/>
              <a:gd name="connsiteX15" fmla="*/ 5476580 w 7933879"/>
              <a:gd name="connsiteY15" fmla="*/ 304255 h 5617029"/>
              <a:gd name="connsiteX16" fmla="*/ 4066296 w 7933879"/>
              <a:gd name="connsiteY16" fmla="*/ 613712 h 5617029"/>
              <a:gd name="connsiteX17" fmla="*/ 4132228 w 7933879"/>
              <a:gd name="connsiteY17" fmla="*/ 432979 h 5617029"/>
              <a:gd name="connsiteX18" fmla="*/ 2571164 w 7933879"/>
              <a:gd name="connsiteY18" fmla="*/ 675083 h 5617029"/>
              <a:gd name="connsiteX19" fmla="*/ 2809915 w 7933879"/>
              <a:gd name="connsiteY19" fmla="*/ 850355 h 5617029"/>
              <a:gd name="connsiteX20" fmla="*/ 757942 w 7933879"/>
              <a:gd name="connsiteY20" fmla="*/ 2052946 h 5617029"/>
              <a:gd name="connsiteX21" fmla="*/ 716252 w 7933879"/>
              <a:gd name="connsiteY21" fmla="*/ 1868442 h 5617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933879" h="5617029" fill="none" extrusionOk="0">
                <a:moveTo>
                  <a:pt x="716252" y="1868442"/>
                </a:moveTo>
                <a:cubicBezTo>
                  <a:pt x="647951" y="1539840"/>
                  <a:pt x="737117" y="1160953"/>
                  <a:pt x="1032689" y="898074"/>
                </a:cubicBezTo>
                <a:cubicBezTo>
                  <a:pt x="1334649" y="548066"/>
                  <a:pt x="2142366" y="479609"/>
                  <a:pt x="2572082" y="676383"/>
                </a:cubicBezTo>
                <a:cubicBezTo>
                  <a:pt x="2776099" y="234410"/>
                  <a:pt x="3527916" y="-50821"/>
                  <a:pt x="4124147" y="446241"/>
                </a:cubicBezTo>
                <a:cubicBezTo>
                  <a:pt x="4271630" y="260627"/>
                  <a:pt x="4465968" y="32573"/>
                  <a:pt x="4728922" y="26004"/>
                </a:cubicBezTo>
                <a:cubicBezTo>
                  <a:pt x="5007853" y="-76776"/>
                  <a:pt x="5261240" y="77109"/>
                  <a:pt x="5478967" y="322589"/>
                </a:cubicBezTo>
                <a:cubicBezTo>
                  <a:pt x="5727780" y="67134"/>
                  <a:pt x="6084452" y="-80190"/>
                  <a:pt x="6512943" y="89716"/>
                </a:cubicBezTo>
                <a:cubicBezTo>
                  <a:pt x="6801049" y="198028"/>
                  <a:pt x="6993780" y="455231"/>
                  <a:pt x="7037277" y="725012"/>
                </a:cubicBezTo>
                <a:cubicBezTo>
                  <a:pt x="7331880" y="808236"/>
                  <a:pt x="7627353" y="1011351"/>
                  <a:pt x="7710187" y="1341585"/>
                </a:cubicBezTo>
                <a:cubicBezTo>
                  <a:pt x="7782085" y="1573186"/>
                  <a:pt x="7767665" y="1800006"/>
                  <a:pt x="7680068" y="2010168"/>
                </a:cubicBezTo>
                <a:cubicBezTo>
                  <a:pt x="7906729" y="2283351"/>
                  <a:pt x="7954533" y="2742779"/>
                  <a:pt x="7900086" y="3032415"/>
                </a:cubicBezTo>
                <a:cubicBezTo>
                  <a:pt x="7786399" y="3604207"/>
                  <a:pt x="7386352" y="3852856"/>
                  <a:pt x="6869416" y="3927239"/>
                </a:cubicBezTo>
                <a:cubicBezTo>
                  <a:pt x="6841021" y="4156137"/>
                  <a:pt x="6687272" y="4546010"/>
                  <a:pt x="6500454" y="4693989"/>
                </a:cubicBezTo>
                <a:cubicBezTo>
                  <a:pt x="6105893" y="5014911"/>
                  <a:pt x="5744526" y="5062208"/>
                  <a:pt x="5244257" y="4786826"/>
                </a:cubicBezTo>
                <a:cubicBezTo>
                  <a:pt x="5129452" y="5184826"/>
                  <a:pt x="4764477" y="5556809"/>
                  <a:pt x="4346553" y="5604806"/>
                </a:cubicBezTo>
                <a:cubicBezTo>
                  <a:pt x="3902024" y="5787780"/>
                  <a:pt x="3307353" y="5582750"/>
                  <a:pt x="3026627" y="5105515"/>
                </a:cubicBezTo>
                <a:cubicBezTo>
                  <a:pt x="2273298" y="5517609"/>
                  <a:pt x="1318788" y="5398564"/>
                  <a:pt x="1065931" y="4612204"/>
                </a:cubicBezTo>
                <a:cubicBezTo>
                  <a:pt x="608091" y="4717629"/>
                  <a:pt x="343166" y="4335752"/>
                  <a:pt x="203856" y="4063244"/>
                </a:cubicBezTo>
                <a:cubicBezTo>
                  <a:pt x="132597" y="3748344"/>
                  <a:pt x="199344" y="3553042"/>
                  <a:pt x="388062" y="3322238"/>
                </a:cubicBezTo>
                <a:cubicBezTo>
                  <a:pt x="109044" y="3154369"/>
                  <a:pt x="-46605" y="2871048"/>
                  <a:pt x="-919" y="2561989"/>
                </a:cubicBezTo>
                <a:cubicBezTo>
                  <a:pt x="58856" y="2248801"/>
                  <a:pt x="338824" y="1905999"/>
                  <a:pt x="709457" y="1886255"/>
                </a:cubicBezTo>
                <a:cubicBezTo>
                  <a:pt x="712648" y="1879661"/>
                  <a:pt x="713793" y="1875090"/>
                  <a:pt x="716252" y="1868442"/>
                </a:cubicBezTo>
                <a:close/>
              </a:path>
              <a:path w="7933879" h="5617029" fill="none" extrusionOk="0">
                <a:moveTo>
                  <a:pt x="861891" y="3403633"/>
                </a:moveTo>
                <a:cubicBezTo>
                  <a:pt x="693937" y="3398383"/>
                  <a:pt x="529161" y="3392691"/>
                  <a:pt x="396693" y="3300004"/>
                </a:cubicBezTo>
                <a:moveTo>
                  <a:pt x="1272359" y="4537701"/>
                </a:moveTo>
                <a:cubicBezTo>
                  <a:pt x="1212181" y="4564957"/>
                  <a:pt x="1153551" y="4577952"/>
                  <a:pt x="1068869" y="4587240"/>
                </a:cubicBezTo>
                <a:moveTo>
                  <a:pt x="3026260" y="5082631"/>
                </a:moveTo>
                <a:cubicBezTo>
                  <a:pt x="2967396" y="5019673"/>
                  <a:pt x="2935449" y="4922458"/>
                  <a:pt x="2903579" y="4856389"/>
                </a:cubicBezTo>
                <a:moveTo>
                  <a:pt x="5294211" y="4518457"/>
                </a:moveTo>
                <a:cubicBezTo>
                  <a:pt x="5293188" y="4617967"/>
                  <a:pt x="5262340" y="4693015"/>
                  <a:pt x="5245175" y="4766673"/>
                </a:cubicBezTo>
                <a:moveTo>
                  <a:pt x="6267948" y="2984566"/>
                </a:moveTo>
                <a:cubicBezTo>
                  <a:pt x="6637246" y="3109645"/>
                  <a:pt x="6778152" y="3507490"/>
                  <a:pt x="6865009" y="3912416"/>
                </a:cubicBezTo>
                <a:moveTo>
                  <a:pt x="7676395" y="1996385"/>
                </a:moveTo>
                <a:cubicBezTo>
                  <a:pt x="7637756" y="2149053"/>
                  <a:pt x="7522907" y="2231136"/>
                  <a:pt x="7410463" y="2344329"/>
                </a:cubicBezTo>
                <a:moveTo>
                  <a:pt x="7038379" y="705509"/>
                </a:moveTo>
                <a:cubicBezTo>
                  <a:pt x="7058013" y="754816"/>
                  <a:pt x="7051704" y="818787"/>
                  <a:pt x="7052336" y="869859"/>
                </a:cubicBezTo>
                <a:moveTo>
                  <a:pt x="5340308" y="513854"/>
                </a:moveTo>
                <a:cubicBezTo>
                  <a:pt x="5366506" y="442847"/>
                  <a:pt x="5407638" y="363801"/>
                  <a:pt x="5476580" y="304255"/>
                </a:cubicBezTo>
                <a:moveTo>
                  <a:pt x="4066296" y="613712"/>
                </a:moveTo>
                <a:cubicBezTo>
                  <a:pt x="4072382" y="556666"/>
                  <a:pt x="4109242" y="500659"/>
                  <a:pt x="4132228" y="432979"/>
                </a:cubicBezTo>
                <a:moveTo>
                  <a:pt x="2571164" y="675083"/>
                </a:moveTo>
                <a:cubicBezTo>
                  <a:pt x="2675382" y="729210"/>
                  <a:pt x="2722470" y="764441"/>
                  <a:pt x="2809915" y="850355"/>
                </a:cubicBezTo>
                <a:moveTo>
                  <a:pt x="757942" y="2052946"/>
                </a:moveTo>
                <a:cubicBezTo>
                  <a:pt x="737618" y="1991871"/>
                  <a:pt x="718897" y="1919740"/>
                  <a:pt x="716252" y="1868442"/>
                </a:cubicBezTo>
              </a:path>
              <a:path w="7933879" h="5617029" stroke="0" extrusionOk="0">
                <a:moveTo>
                  <a:pt x="716252" y="1868442"/>
                </a:moveTo>
                <a:cubicBezTo>
                  <a:pt x="668929" y="1605485"/>
                  <a:pt x="727822" y="1134474"/>
                  <a:pt x="1032689" y="898074"/>
                </a:cubicBezTo>
                <a:cubicBezTo>
                  <a:pt x="1429572" y="468077"/>
                  <a:pt x="2061997" y="414410"/>
                  <a:pt x="2572082" y="676383"/>
                </a:cubicBezTo>
                <a:cubicBezTo>
                  <a:pt x="2977668" y="143306"/>
                  <a:pt x="3649438" y="-65390"/>
                  <a:pt x="4124147" y="446241"/>
                </a:cubicBezTo>
                <a:cubicBezTo>
                  <a:pt x="4245684" y="225482"/>
                  <a:pt x="4409289" y="71715"/>
                  <a:pt x="4728922" y="26004"/>
                </a:cubicBezTo>
                <a:cubicBezTo>
                  <a:pt x="5052623" y="19614"/>
                  <a:pt x="5309306" y="104490"/>
                  <a:pt x="5478967" y="322589"/>
                </a:cubicBezTo>
                <a:cubicBezTo>
                  <a:pt x="5718520" y="41668"/>
                  <a:pt x="6231649" y="-42744"/>
                  <a:pt x="6512943" y="89716"/>
                </a:cubicBezTo>
                <a:cubicBezTo>
                  <a:pt x="6754054" y="245312"/>
                  <a:pt x="6981343" y="482995"/>
                  <a:pt x="7037277" y="725012"/>
                </a:cubicBezTo>
                <a:cubicBezTo>
                  <a:pt x="7341965" y="796145"/>
                  <a:pt x="7598791" y="1058470"/>
                  <a:pt x="7710187" y="1341585"/>
                </a:cubicBezTo>
                <a:cubicBezTo>
                  <a:pt x="7787287" y="1593915"/>
                  <a:pt x="7765766" y="1771669"/>
                  <a:pt x="7680068" y="2010168"/>
                </a:cubicBezTo>
                <a:cubicBezTo>
                  <a:pt x="7923376" y="2343443"/>
                  <a:pt x="8006786" y="2608760"/>
                  <a:pt x="7900086" y="3032415"/>
                </a:cubicBezTo>
                <a:cubicBezTo>
                  <a:pt x="7750812" y="3600017"/>
                  <a:pt x="7409231" y="3939803"/>
                  <a:pt x="6869416" y="3927239"/>
                </a:cubicBezTo>
                <a:cubicBezTo>
                  <a:pt x="6888465" y="4193661"/>
                  <a:pt x="6789870" y="4470820"/>
                  <a:pt x="6500454" y="4693989"/>
                </a:cubicBezTo>
                <a:cubicBezTo>
                  <a:pt x="6055816" y="5036256"/>
                  <a:pt x="5697862" y="5053113"/>
                  <a:pt x="5244257" y="4786826"/>
                </a:cubicBezTo>
                <a:cubicBezTo>
                  <a:pt x="5058964" y="5197962"/>
                  <a:pt x="4766810" y="5549540"/>
                  <a:pt x="4346553" y="5604806"/>
                </a:cubicBezTo>
                <a:cubicBezTo>
                  <a:pt x="3934535" y="5659897"/>
                  <a:pt x="3337489" y="5515451"/>
                  <a:pt x="3026627" y="5105515"/>
                </a:cubicBezTo>
                <a:cubicBezTo>
                  <a:pt x="2499348" y="5434537"/>
                  <a:pt x="1366917" y="5431003"/>
                  <a:pt x="1065931" y="4612204"/>
                </a:cubicBezTo>
                <a:cubicBezTo>
                  <a:pt x="667381" y="4633237"/>
                  <a:pt x="312361" y="4433771"/>
                  <a:pt x="203856" y="4063244"/>
                </a:cubicBezTo>
                <a:cubicBezTo>
                  <a:pt x="138029" y="3842059"/>
                  <a:pt x="223570" y="3469835"/>
                  <a:pt x="388062" y="3322238"/>
                </a:cubicBezTo>
                <a:cubicBezTo>
                  <a:pt x="61206" y="3131041"/>
                  <a:pt x="-58412" y="2861908"/>
                  <a:pt x="-919" y="2561989"/>
                </a:cubicBezTo>
                <a:cubicBezTo>
                  <a:pt x="54184" y="2212758"/>
                  <a:pt x="337188" y="1901473"/>
                  <a:pt x="709457" y="1886255"/>
                </a:cubicBezTo>
                <a:cubicBezTo>
                  <a:pt x="711504" y="1880344"/>
                  <a:pt x="713911" y="1874642"/>
                  <a:pt x="716252" y="1868442"/>
                </a:cubicBezTo>
                <a:close/>
              </a:path>
              <a:path w="7933879" h="5617029" fill="none" stroke="0" extrusionOk="0">
                <a:moveTo>
                  <a:pt x="861891" y="3403633"/>
                </a:moveTo>
                <a:cubicBezTo>
                  <a:pt x="694817" y="3403332"/>
                  <a:pt x="513354" y="3386370"/>
                  <a:pt x="396693" y="3300004"/>
                </a:cubicBezTo>
                <a:moveTo>
                  <a:pt x="1272359" y="4537701"/>
                </a:moveTo>
                <a:cubicBezTo>
                  <a:pt x="1197074" y="4558244"/>
                  <a:pt x="1140351" y="4581956"/>
                  <a:pt x="1068869" y="4587240"/>
                </a:cubicBezTo>
                <a:moveTo>
                  <a:pt x="3026260" y="5082631"/>
                </a:moveTo>
                <a:cubicBezTo>
                  <a:pt x="2971522" y="5015737"/>
                  <a:pt x="2921013" y="4931735"/>
                  <a:pt x="2903579" y="4856389"/>
                </a:cubicBezTo>
                <a:moveTo>
                  <a:pt x="5294211" y="4518457"/>
                </a:moveTo>
                <a:cubicBezTo>
                  <a:pt x="5280979" y="4590393"/>
                  <a:pt x="5266778" y="4681712"/>
                  <a:pt x="5245175" y="4766673"/>
                </a:cubicBezTo>
                <a:moveTo>
                  <a:pt x="6267948" y="2984566"/>
                </a:moveTo>
                <a:cubicBezTo>
                  <a:pt x="6587575" y="3149420"/>
                  <a:pt x="6842558" y="3490307"/>
                  <a:pt x="6865009" y="3912416"/>
                </a:cubicBezTo>
                <a:moveTo>
                  <a:pt x="7676395" y="1996385"/>
                </a:moveTo>
                <a:cubicBezTo>
                  <a:pt x="7620874" y="2130584"/>
                  <a:pt x="7531944" y="2213570"/>
                  <a:pt x="7410463" y="2344329"/>
                </a:cubicBezTo>
                <a:moveTo>
                  <a:pt x="7038379" y="705509"/>
                </a:moveTo>
                <a:cubicBezTo>
                  <a:pt x="7040391" y="766754"/>
                  <a:pt x="7054827" y="811362"/>
                  <a:pt x="7052336" y="869859"/>
                </a:cubicBezTo>
                <a:moveTo>
                  <a:pt x="5340308" y="513854"/>
                </a:moveTo>
                <a:cubicBezTo>
                  <a:pt x="5386476" y="431941"/>
                  <a:pt x="5420109" y="355366"/>
                  <a:pt x="5476580" y="304255"/>
                </a:cubicBezTo>
                <a:moveTo>
                  <a:pt x="4066296" y="613712"/>
                </a:moveTo>
                <a:cubicBezTo>
                  <a:pt x="4076876" y="552828"/>
                  <a:pt x="4093409" y="499241"/>
                  <a:pt x="4132228" y="432979"/>
                </a:cubicBezTo>
                <a:moveTo>
                  <a:pt x="2571164" y="675083"/>
                </a:moveTo>
                <a:cubicBezTo>
                  <a:pt x="2654771" y="728501"/>
                  <a:pt x="2750953" y="788920"/>
                  <a:pt x="2809915" y="850355"/>
                </a:cubicBezTo>
                <a:moveTo>
                  <a:pt x="757942" y="2052946"/>
                </a:moveTo>
                <a:cubicBezTo>
                  <a:pt x="731813" y="1994052"/>
                  <a:pt x="731552" y="1919139"/>
                  <a:pt x="716252" y="1868442"/>
                </a:cubicBezTo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090976289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F0FF2E-7896-D892-E298-EDDE0FE7D6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648" l="10000" r="90000">
                        <a14:foregroundMark x1="60104" y1="32685" x2="54219" y2="62500"/>
                        <a14:foregroundMark x1="56979" y1="36667" x2="53698" y2="44444"/>
                        <a14:foregroundMark x1="53698" y1="44444" x2="53594" y2="44630"/>
                        <a14:foregroundMark x1="53594" y1="43148" x2="50104" y2="65278"/>
                        <a14:foregroundMark x1="53906" y1="43796" x2="50990" y2="55278"/>
                        <a14:foregroundMark x1="53229" y1="44167" x2="53229" y2="44167"/>
                        <a14:foregroundMark x1="53229" y1="43148" x2="52656" y2="46204"/>
                        <a14:foregroundMark x1="57031" y1="46204" x2="66771" y2="32870"/>
                        <a14:foregroundMark x1="57760" y1="49722" x2="66719" y2="37593"/>
                        <a14:foregroundMark x1="70000" y1="27315" x2="67500" y2="34444"/>
                        <a14:foregroundMark x1="34635" y1="28056" x2="35156" y2="50463"/>
                        <a14:foregroundMark x1="37604" y1="29352" x2="37344" y2="42870"/>
                        <a14:foregroundMark x1="37240" y1="41296" x2="36250" y2="51389"/>
                        <a14:foregroundMark x1="37031" y1="41574" x2="36979" y2="49537"/>
                        <a14:foregroundMark x1="42656" y1="35741" x2="39635" y2="50185"/>
                        <a14:foregroundMark x1="39479" y1="32685" x2="36354" y2="49537"/>
                        <a14:foregroundMark x1="38646" y1="27130" x2="31510" y2="70463"/>
                        <a14:foregroundMark x1="28490" y1="39352" x2="22760" y2="42222"/>
                        <a14:foregroundMark x1="22760" y1="42222" x2="22760" y2="42222"/>
                        <a14:foregroundMark x1="26406" y1="37593" x2="21875" y2="41111"/>
                        <a14:foregroundMark x1="35104" y1="25556" x2="36406" y2="56667"/>
                        <a14:foregroundMark x1="36250" y1="26204" x2="37240" y2="46944"/>
                        <a14:foregroundMark x1="37240" y1="46944" x2="37240" y2="46944"/>
                        <a14:foregroundMark x1="58750" y1="50463" x2="59010" y2="57778"/>
                        <a14:foregroundMark x1="60260" y1="57778" x2="60469" y2="60463"/>
                        <a14:foregroundMark x1="38854" y1="90648" x2="42344" y2="90648"/>
                        <a14:foregroundMark x1="62396" y1="63611" x2="74375" y2="59815"/>
                        <a14:foregroundMark x1="74375" y1="59815" x2="74479" y2="59815"/>
                        <a14:foregroundMark x1="21146" y1="51296" x2="28646" y2="55556"/>
                        <a14:foregroundMark x1="21146" y1="49167" x2="28125" y2="51944"/>
                        <a14:foregroundMark x1="28125" y1="51944" x2="31615" y2="55370"/>
                        <a14:foregroundMark x1="32135" y1="54444" x2="28594" y2="53148"/>
                        <a14:foregroundMark x1="67760" y1="59167" x2="75677" y2="57315"/>
                        <a14:foregroundMark x1="75677" y1="57315" x2="75990" y2="57315"/>
                        <a14:foregroundMark x1="77031" y1="57593" x2="60365" y2="60463"/>
                        <a14:foregroundMark x1="63229" y1="60463" x2="69740" y2="57500"/>
                        <a14:foregroundMark x1="68646" y1="59352" x2="68385" y2="59352"/>
                      </a14:backgroundRemoval>
                    </a14:imgEffect>
                  </a14:imgLayer>
                </a14:imgProps>
              </a:ext>
            </a:extLst>
          </a:blip>
          <a:srcRect l="13214" r="16428"/>
          <a:stretch/>
        </p:blipFill>
        <p:spPr>
          <a:xfrm>
            <a:off x="399036" y="1207603"/>
            <a:ext cx="5179868" cy="4382590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7EE16E35-0FF8-D86A-D1B0-5C909FA08BE7}"/>
              </a:ext>
            </a:extLst>
          </p:cNvPr>
          <p:cNvSpPr txBox="1"/>
          <p:nvPr/>
        </p:nvSpPr>
        <p:spPr>
          <a:xfrm>
            <a:off x="5066863" y="728876"/>
            <a:ext cx="5906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/>
                <a:uLnTx/>
                <a:uFillTx/>
                <a:latin typeface="#9Slide05 Phobia" panose="02000506000000020003" pitchFamily="2" charset="0"/>
                <a:ea typeface="+mn-ea"/>
                <a:cs typeface="+mn-cs"/>
                <a:sym typeface="Arial"/>
              </a:rPr>
              <a:t>Giọng</a:t>
            </a:r>
            <a:r>
              <a:rPr kumimoji="0" lang="en-US" sz="6000" b="0" i="0" u="none" strike="noStrike" kern="0" cap="none" spc="0" normalizeH="0" baseline="0" noProof="0" dirty="0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/>
                <a:uLnTx/>
                <a:uFillTx/>
                <a:latin typeface="#9Slide05 Phobia" panose="02000506000000020003" pitchFamily="2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6000" b="0" i="0" u="none" strike="noStrike" kern="0" cap="none" spc="0" normalizeH="0" baseline="0" noProof="0" err="1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/>
                <a:uLnTx/>
                <a:uFillTx/>
                <a:latin typeface="#9Slide05 Phobia" panose="02000506000000020003" pitchFamily="2" charset="0"/>
                <a:ea typeface="+mn-ea"/>
                <a:cs typeface="+mn-cs"/>
                <a:sym typeface="Arial"/>
              </a:rPr>
              <a:t>đọc</a:t>
            </a:r>
            <a:r>
              <a:rPr kumimoji="0" lang="en-US" sz="6000" b="0" i="0" u="none" strike="noStrike" kern="0" cap="none" spc="0" normalizeH="0" baseline="0" noProof="0">
                <a:ln w="0"/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/>
                <a:uLnTx/>
                <a:uFillTx/>
                <a:latin typeface="#9Slide05 Phobia" panose="02000506000000020003" pitchFamily="2" charset="0"/>
                <a:ea typeface="+mn-ea"/>
                <a:cs typeface="+mn-cs"/>
                <a:sym typeface="Arial"/>
              </a:rPr>
              <a:t> đoạn 2</a:t>
            </a:r>
            <a:endParaRPr kumimoji="0" lang="en-US" sz="6000" b="0" i="0" u="none" strike="noStrike" kern="0" cap="none" spc="0" normalizeH="0" baseline="0" noProof="0" dirty="0">
              <a:ln w="0"/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/>
              <a:uLnTx/>
              <a:uFillTx/>
              <a:latin typeface="#9Slide05 Phobia" panose="02000506000000020003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E25FC-60E6-C815-A079-368BFB39E2FA}"/>
              </a:ext>
            </a:extLst>
          </p:cNvPr>
          <p:cNvSpPr txBox="1"/>
          <p:nvPr/>
        </p:nvSpPr>
        <p:spPr>
          <a:xfrm>
            <a:off x="4958778" y="1744539"/>
            <a:ext cx="61229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sáng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vui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tươi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nhấn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giọng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ở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những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ngữ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hoạt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trạng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521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E906F73-0261-F3C9-951E-37400B307673}"/>
              </a:ext>
            </a:extLst>
          </p:cNvPr>
          <p:cNvSpPr/>
          <p:nvPr/>
        </p:nvSpPr>
        <p:spPr>
          <a:xfrm>
            <a:off x="346364" y="343466"/>
            <a:ext cx="11499272" cy="61710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6E28D2-5E34-3135-166B-4E2DA0676261}"/>
              </a:ext>
            </a:extLst>
          </p:cNvPr>
          <p:cNvSpPr txBox="1"/>
          <p:nvPr/>
        </p:nvSpPr>
        <p:spPr>
          <a:xfrm>
            <a:off x="651833" y="1294809"/>
            <a:ext cx="1069503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US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Tôi vừa chạy vừa quan sát mọi diễn biến xung quanh. Mặt trời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vươn mình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nhô lên sau dãy núi, cây hướng dương mọc hoang trên bờ kênh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vươn về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phía mặt trời. Đám cúc thỉ xa đầu trắng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hau háu xúm xít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vây lấy nó,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nhưng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nó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không chịu thua: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nó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thè ra những chiếc lưỡi vàng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đón lấy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những tia nắng ban mai, cho bầy quả nang chặt cứng hạt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uống no ánh sáng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Kia là lối qua kênh, mặt đất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nát nhừ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vì xe cộ qua lại nhiều, nước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rỉ 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 những vệt bánh xe.</a:t>
            </a:r>
            <a:r>
              <a:rPr lang="en-US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Kia là đám cây bạc hà thơm thơm mọc cao ngang tầm thắt lưng, nom như một hòn đảo nhỏ màu tím nhạt. Tôi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chạy 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trên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mảnh đất quê hương</a:t>
            </a:r>
            <a:r>
              <a:rPr lang="vi-VN" sz="3000" b="1" i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trên đầu tôi chim én thi nhau </a:t>
            </a:r>
            <a:r>
              <a:rPr lang="vi-VN" sz="3000" b="1" i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lao vun vút. </a:t>
            </a:r>
            <a:endParaRPr lang="vi-VN" sz="3000" b="1" i="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A7B159-4718-D5EB-4463-D5AC2612E73D}"/>
              </a:ext>
            </a:extLst>
          </p:cNvPr>
          <p:cNvSpPr txBox="1"/>
          <p:nvPr/>
        </p:nvSpPr>
        <p:spPr>
          <a:xfrm>
            <a:off x="2366570" y="343467"/>
            <a:ext cx="7514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dirty="0">
                <a:solidFill>
                  <a:srgbClr val="00B050"/>
                </a:solidFill>
                <a:latin typeface="#9Slide05 SVNClementine" panose="020F0502020204030203" pitchFamily="34" charset="0"/>
              </a:rPr>
              <a:t>Lắng nghe đọc mẫu</a:t>
            </a:r>
            <a:endParaRPr lang="en-US" sz="6000" dirty="0">
              <a:solidFill>
                <a:srgbClr val="00B050"/>
              </a:solidFill>
              <a:latin typeface="#9Slide05 SVNClementine" panose="020F0502020204030203" pitchFamily="34" charset="0"/>
            </a:endParaRPr>
          </a:p>
        </p:txBody>
      </p:sp>
      <p:cxnSp>
        <p:nvCxnSpPr>
          <p:cNvPr id="45" name="Đường nối Thẳng 5">
            <a:extLst>
              <a:ext uri="{FF2B5EF4-FFF2-40B4-BE49-F238E27FC236}">
                <a16:creationId xmlns:a16="http://schemas.microsoft.com/office/drawing/2014/main" id="{A718863C-14F8-5CE2-7EAC-ACDB9DF19B04}"/>
              </a:ext>
            </a:extLst>
          </p:cNvPr>
          <p:cNvCxnSpPr/>
          <p:nvPr/>
        </p:nvCxnSpPr>
        <p:spPr>
          <a:xfrm flipH="1">
            <a:off x="3660456" y="1359130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Nhóm 11">
            <a:extLst>
              <a:ext uri="{FF2B5EF4-FFF2-40B4-BE49-F238E27FC236}">
                <a16:creationId xmlns:a16="http://schemas.microsoft.com/office/drawing/2014/main" id="{E4DC323D-8D4F-A572-7503-786552E014F5}"/>
              </a:ext>
            </a:extLst>
          </p:cNvPr>
          <p:cNvGrpSpPr/>
          <p:nvPr/>
        </p:nvGrpSpPr>
        <p:grpSpPr>
          <a:xfrm>
            <a:off x="6471175" y="2289704"/>
            <a:ext cx="204975" cy="489665"/>
            <a:chOff x="1815327" y="2837959"/>
            <a:chExt cx="167502" cy="400146"/>
          </a:xfrm>
        </p:grpSpPr>
        <p:cxnSp>
          <p:nvCxnSpPr>
            <p:cNvPr id="47" name="Đường nối Thẳng 6">
              <a:extLst>
                <a:ext uri="{FF2B5EF4-FFF2-40B4-BE49-F238E27FC236}">
                  <a16:creationId xmlns:a16="http://schemas.microsoft.com/office/drawing/2014/main" id="{3CB46B18-0674-8C0F-79C4-F5555E4C5F7E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Đường nối Thẳng 10">
              <a:extLst>
                <a:ext uri="{FF2B5EF4-FFF2-40B4-BE49-F238E27FC236}">
                  <a16:creationId xmlns:a16="http://schemas.microsoft.com/office/drawing/2014/main" id="{322E313C-5FAE-6503-9846-0C1BC4061171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Nhóm 11">
            <a:extLst>
              <a:ext uri="{FF2B5EF4-FFF2-40B4-BE49-F238E27FC236}">
                <a16:creationId xmlns:a16="http://schemas.microsoft.com/office/drawing/2014/main" id="{99A924D8-FD60-F07A-939C-466F6D00CF23}"/>
              </a:ext>
            </a:extLst>
          </p:cNvPr>
          <p:cNvGrpSpPr/>
          <p:nvPr/>
        </p:nvGrpSpPr>
        <p:grpSpPr>
          <a:xfrm>
            <a:off x="9381766" y="2700267"/>
            <a:ext cx="204975" cy="489665"/>
            <a:chOff x="1815327" y="2837959"/>
            <a:chExt cx="167502" cy="400146"/>
          </a:xfrm>
        </p:grpSpPr>
        <p:cxnSp>
          <p:nvCxnSpPr>
            <p:cNvPr id="50" name="Đường nối Thẳng 6">
              <a:extLst>
                <a:ext uri="{FF2B5EF4-FFF2-40B4-BE49-F238E27FC236}">
                  <a16:creationId xmlns:a16="http://schemas.microsoft.com/office/drawing/2014/main" id="{78958E52-5CBC-B041-F286-4D753D06F4FB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Đường nối Thẳng 10">
              <a:extLst>
                <a:ext uri="{FF2B5EF4-FFF2-40B4-BE49-F238E27FC236}">
                  <a16:creationId xmlns:a16="http://schemas.microsoft.com/office/drawing/2014/main" id="{97841E9A-C51D-E8EC-EF94-B70DF1042E5E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Nhóm 11">
            <a:extLst>
              <a:ext uri="{FF2B5EF4-FFF2-40B4-BE49-F238E27FC236}">
                <a16:creationId xmlns:a16="http://schemas.microsoft.com/office/drawing/2014/main" id="{C37374F6-B76F-7F57-F95D-F629842F4722}"/>
              </a:ext>
            </a:extLst>
          </p:cNvPr>
          <p:cNvGrpSpPr/>
          <p:nvPr/>
        </p:nvGrpSpPr>
        <p:grpSpPr>
          <a:xfrm>
            <a:off x="10408884" y="1269610"/>
            <a:ext cx="204975" cy="489665"/>
            <a:chOff x="1815327" y="2837959"/>
            <a:chExt cx="167502" cy="400146"/>
          </a:xfrm>
        </p:grpSpPr>
        <p:cxnSp>
          <p:nvCxnSpPr>
            <p:cNvPr id="53" name="Đường nối Thẳng 6">
              <a:extLst>
                <a:ext uri="{FF2B5EF4-FFF2-40B4-BE49-F238E27FC236}">
                  <a16:creationId xmlns:a16="http://schemas.microsoft.com/office/drawing/2014/main" id="{101321A5-C8CF-CB64-6FF9-8161A4486860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Đường nối Thẳng 10">
              <a:extLst>
                <a:ext uri="{FF2B5EF4-FFF2-40B4-BE49-F238E27FC236}">
                  <a16:creationId xmlns:a16="http://schemas.microsoft.com/office/drawing/2014/main" id="{95104EE0-488D-946B-6EEB-FA26B34A2757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Nhóm 11">
            <a:extLst>
              <a:ext uri="{FF2B5EF4-FFF2-40B4-BE49-F238E27FC236}">
                <a16:creationId xmlns:a16="http://schemas.microsoft.com/office/drawing/2014/main" id="{2DC10DEC-5122-1059-513C-F013B976A279}"/>
              </a:ext>
            </a:extLst>
          </p:cNvPr>
          <p:cNvGrpSpPr/>
          <p:nvPr/>
        </p:nvGrpSpPr>
        <p:grpSpPr>
          <a:xfrm>
            <a:off x="7421458" y="3632306"/>
            <a:ext cx="204975" cy="489665"/>
            <a:chOff x="1815327" y="2837959"/>
            <a:chExt cx="167502" cy="400146"/>
          </a:xfrm>
        </p:grpSpPr>
        <p:cxnSp>
          <p:nvCxnSpPr>
            <p:cNvPr id="56" name="Đường nối Thẳng 6">
              <a:extLst>
                <a:ext uri="{FF2B5EF4-FFF2-40B4-BE49-F238E27FC236}">
                  <a16:creationId xmlns:a16="http://schemas.microsoft.com/office/drawing/2014/main" id="{1B5DB2E0-8219-5D5E-79B5-178037F39CE0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Đường nối Thẳng 10">
              <a:extLst>
                <a:ext uri="{FF2B5EF4-FFF2-40B4-BE49-F238E27FC236}">
                  <a16:creationId xmlns:a16="http://schemas.microsoft.com/office/drawing/2014/main" id="{15FF44FC-62FE-7DE8-50AD-1EBB52090C3C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Đường nối Thẳng 5">
            <a:extLst>
              <a:ext uri="{FF2B5EF4-FFF2-40B4-BE49-F238E27FC236}">
                <a16:creationId xmlns:a16="http://schemas.microsoft.com/office/drawing/2014/main" id="{AC57646C-EE77-72F8-6757-85F62B7504A4}"/>
              </a:ext>
            </a:extLst>
          </p:cNvPr>
          <p:cNvCxnSpPr/>
          <p:nvPr/>
        </p:nvCxnSpPr>
        <p:spPr>
          <a:xfrm flipH="1">
            <a:off x="4435371" y="1809927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Đường nối Thẳng 5">
            <a:extLst>
              <a:ext uri="{FF2B5EF4-FFF2-40B4-BE49-F238E27FC236}">
                <a16:creationId xmlns:a16="http://schemas.microsoft.com/office/drawing/2014/main" id="{CEAAEBCC-DD99-9229-31A4-F53611A7B0C1}"/>
              </a:ext>
            </a:extLst>
          </p:cNvPr>
          <p:cNvCxnSpPr/>
          <p:nvPr/>
        </p:nvCxnSpPr>
        <p:spPr>
          <a:xfrm flipH="1">
            <a:off x="10529936" y="2253708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Đường nối Thẳng 5">
            <a:extLst>
              <a:ext uri="{FF2B5EF4-FFF2-40B4-BE49-F238E27FC236}">
                <a16:creationId xmlns:a16="http://schemas.microsoft.com/office/drawing/2014/main" id="{7235263F-B7B7-2FCC-6374-5A9EB376DB59}"/>
              </a:ext>
            </a:extLst>
          </p:cNvPr>
          <p:cNvCxnSpPr/>
          <p:nvPr/>
        </p:nvCxnSpPr>
        <p:spPr>
          <a:xfrm flipH="1">
            <a:off x="4466821" y="3232514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Đường nối Thẳng 5">
            <a:extLst>
              <a:ext uri="{FF2B5EF4-FFF2-40B4-BE49-F238E27FC236}">
                <a16:creationId xmlns:a16="http://schemas.microsoft.com/office/drawing/2014/main" id="{2D7EEA13-B9D3-02F3-EFB9-EB5063B8C73D}"/>
              </a:ext>
            </a:extLst>
          </p:cNvPr>
          <p:cNvCxnSpPr/>
          <p:nvPr/>
        </p:nvCxnSpPr>
        <p:spPr>
          <a:xfrm flipH="1">
            <a:off x="4705941" y="2779368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Đường nối Thẳng 5">
            <a:extLst>
              <a:ext uri="{FF2B5EF4-FFF2-40B4-BE49-F238E27FC236}">
                <a16:creationId xmlns:a16="http://schemas.microsoft.com/office/drawing/2014/main" id="{0644C7C6-BF75-B4DD-CFE8-9F5B7899EFE9}"/>
              </a:ext>
            </a:extLst>
          </p:cNvPr>
          <p:cNvCxnSpPr/>
          <p:nvPr/>
        </p:nvCxnSpPr>
        <p:spPr>
          <a:xfrm flipH="1">
            <a:off x="9812268" y="3222097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Đường nối Thẳng 5">
            <a:extLst>
              <a:ext uri="{FF2B5EF4-FFF2-40B4-BE49-F238E27FC236}">
                <a16:creationId xmlns:a16="http://schemas.microsoft.com/office/drawing/2014/main" id="{88E62C37-A1AC-B760-B1C5-58E455E5A478}"/>
              </a:ext>
            </a:extLst>
          </p:cNvPr>
          <p:cNvCxnSpPr/>
          <p:nvPr/>
        </p:nvCxnSpPr>
        <p:spPr>
          <a:xfrm flipH="1">
            <a:off x="7987787" y="3677065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Đường nối Thẳng 5">
            <a:extLst>
              <a:ext uri="{FF2B5EF4-FFF2-40B4-BE49-F238E27FC236}">
                <a16:creationId xmlns:a16="http://schemas.microsoft.com/office/drawing/2014/main" id="{7BA9A356-4AB2-17F0-D5F3-EA2D741A3CEE}"/>
              </a:ext>
            </a:extLst>
          </p:cNvPr>
          <p:cNvCxnSpPr/>
          <p:nvPr/>
        </p:nvCxnSpPr>
        <p:spPr>
          <a:xfrm flipH="1">
            <a:off x="4412007" y="3691196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Đường nối Thẳng 5">
            <a:extLst>
              <a:ext uri="{FF2B5EF4-FFF2-40B4-BE49-F238E27FC236}">
                <a16:creationId xmlns:a16="http://schemas.microsoft.com/office/drawing/2014/main" id="{35E45B62-970B-3FB3-E898-3748CCF1DC0A}"/>
              </a:ext>
            </a:extLst>
          </p:cNvPr>
          <p:cNvCxnSpPr/>
          <p:nvPr/>
        </p:nvCxnSpPr>
        <p:spPr>
          <a:xfrm flipH="1">
            <a:off x="10529936" y="3605195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Đường nối Thẳng 5">
            <a:extLst>
              <a:ext uri="{FF2B5EF4-FFF2-40B4-BE49-F238E27FC236}">
                <a16:creationId xmlns:a16="http://schemas.microsoft.com/office/drawing/2014/main" id="{5BD042DD-0963-7577-B66B-21377CD53734}"/>
              </a:ext>
            </a:extLst>
          </p:cNvPr>
          <p:cNvCxnSpPr/>
          <p:nvPr/>
        </p:nvCxnSpPr>
        <p:spPr>
          <a:xfrm flipH="1">
            <a:off x="6472995" y="1785486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Đường nối Thẳng 5">
            <a:extLst>
              <a:ext uri="{FF2B5EF4-FFF2-40B4-BE49-F238E27FC236}">
                <a16:creationId xmlns:a16="http://schemas.microsoft.com/office/drawing/2014/main" id="{50C0F57B-54DC-FD6E-970A-293A9CFB1ABE}"/>
              </a:ext>
            </a:extLst>
          </p:cNvPr>
          <p:cNvCxnSpPr/>
          <p:nvPr/>
        </p:nvCxnSpPr>
        <p:spPr>
          <a:xfrm flipH="1">
            <a:off x="2810234" y="2300122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Đường nối Thẳng 5">
            <a:extLst>
              <a:ext uri="{FF2B5EF4-FFF2-40B4-BE49-F238E27FC236}">
                <a16:creationId xmlns:a16="http://schemas.microsoft.com/office/drawing/2014/main" id="{DB5A7E0C-0F55-2D6D-C92C-45282B90269E}"/>
              </a:ext>
            </a:extLst>
          </p:cNvPr>
          <p:cNvCxnSpPr/>
          <p:nvPr/>
        </p:nvCxnSpPr>
        <p:spPr>
          <a:xfrm flipH="1">
            <a:off x="1250469" y="4093547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Đường nối Thẳng 5">
            <a:extLst>
              <a:ext uri="{FF2B5EF4-FFF2-40B4-BE49-F238E27FC236}">
                <a16:creationId xmlns:a16="http://schemas.microsoft.com/office/drawing/2014/main" id="{B26BA075-AE2F-6449-9DD8-5BAD4EB4CA00}"/>
              </a:ext>
            </a:extLst>
          </p:cNvPr>
          <p:cNvCxnSpPr/>
          <p:nvPr/>
        </p:nvCxnSpPr>
        <p:spPr>
          <a:xfrm flipH="1">
            <a:off x="6123709" y="4126562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Đường nối Thẳng 5">
            <a:extLst>
              <a:ext uri="{FF2B5EF4-FFF2-40B4-BE49-F238E27FC236}">
                <a16:creationId xmlns:a16="http://schemas.microsoft.com/office/drawing/2014/main" id="{E277DE36-56A1-348F-ED6C-1CA92ED098EE}"/>
              </a:ext>
            </a:extLst>
          </p:cNvPr>
          <p:cNvCxnSpPr/>
          <p:nvPr/>
        </p:nvCxnSpPr>
        <p:spPr>
          <a:xfrm flipH="1">
            <a:off x="7062984" y="4077210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Nhóm 11">
            <a:extLst>
              <a:ext uri="{FF2B5EF4-FFF2-40B4-BE49-F238E27FC236}">
                <a16:creationId xmlns:a16="http://schemas.microsoft.com/office/drawing/2014/main" id="{2F0D30EF-6BA5-8EFD-034D-6ED352D6C2E1}"/>
              </a:ext>
            </a:extLst>
          </p:cNvPr>
          <p:cNvGrpSpPr/>
          <p:nvPr/>
        </p:nvGrpSpPr>
        <p:grpSpPr>
          <a:xfrm>
            <a:off x="11244384" y="4057713"/>
            <a:ext cx="204975" cy="489665"/>
            <a:chOff x="1815327" y="2837959"/>
            <a:chExt cx="167502" cy="400146"/>
          </a:xfrm>
        </p:grpSpPr>
        <p:cxnSp>
          <p:nvCxnSpPr>
            <p:cNvPr id="10" name="Đường nối Thẳng 6">
              <a:extLst>
                <a:ext uri="{FF2B5EF4-FFF2-40B4-BE49-F238E27FC236}">
                  <a16:creationId xmlns:a16="http://schemas.microsoft.com/office/drawing/2014/main" id="{846A2F4D-51DF-A0E3-4F86-19CC6B3D819B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Đường nối Thẳng 10">
              <a:extLst>
                <a:ext uri="{FF2B5EF4-FFF2-40B4-BE49-F238E27FC236}">
                  <a16:creationId xmlns:a16="http://schemas.microsoft.com/office/drawing/2014/main" id="{4D639BE0-F395-EA73-73EE-6C746271F699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Đường nối Thẳng 5">
            <a:extLst>
              <a:ext uri="{FF2B5EF4-FFF2-40B4-BE49-F238E27FC236}">
                <a16:creationId xmlns:a16="http://schemas.microsoft.com/office/drawing/2014/main" id="{D6D15BF7-E2DA-C081-C223-0F3070345EE3}"/>
              </a:ext>
            </a:extLst>
          </p:cNvPr>
          <p:cNvCxnSpPr/>
          <p:nvPr/>
        </p:nvCxnSpPr>
        <p:spPr>
          <a:xfrm flipH="1">
            <a:off x="1209395" y="4526112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5">
            <a:extLst>
              <a:ext uri="{FF2B5EF4-FFF2-40B4-BE49-F238E27FC236}">
                <a16:creationId xmlns:a16="http://schemas.microsoft.com/office/drawing/2014/main" id="{62216025-C335-6FEB-3450-2546917838B0}"/>
              </a:ext>
            </a:extLst>
          </p:cNvPr>
          <p:cNvCxnSpPr/>
          <p:nvPr/>
        </p:nvCxnSpPr>
        <p:spPr>
          <a:xfrm flipH="1">
            <a:off x="6304511" y="4495476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5">
            <a:extLst>
              <a:ext uri="{FF2B5EF4-FFF2-40B4-BE49-F238E27FC236}">
                <a16:creationId xmlns:a16="http://schemas.microsoft.com/office/drawing/2014/main" id="{69CD7282-49D1-4EF9-AD3D-4C0DEA6E80F4}"/>
              </a:ext>
            </a:extLst>
          </p:cNvPr>
          <p:cNvCxnSpPr/>
          <p:nvPr/>
        </p:nvCxnSpPr>
        <p:spPr>
          <a:xfrm flipH="1">
            <a:off x="11250944" y="4663446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Nhóm 11">
            <a:extLst>
              <a:ext uri="{FF2B5EF4-FFF2-40B4-BE49-F238E27FC236}">
                <a16:creationId xmlns:a16="http://schemas.microsoft.com/office/drawing/2014/main" id="{66E7826E-7AE1-EB26-C2E0-7BBA24D02941}"/>
              </a:ext>
            </a:extLst>
          </p:cNvPr>
          <p:cNvGrpSpPr/>
          <p:nvPr/>
        </p:nvGrpSpPr>
        <p:grpSpPr>
          <a:xfrm>
            <a:off x="7440022" y="5056740"/>
            <a:ext cx="204975" cy="489665"/>
            <a:chOff x="1815327" y="2837959"/>
            <a:chExt cx="167502" cy="400146"/>
          </a:xfrm>
        </p:grpSpPr>
        <p:cxnSp>
          <p:nvCxnSpPr>
            <p:cNvPr id="17" name="Đường nối Thẳng 6">
              <a:extLst>
                <a:ext uri="{FF2B5EF4-FFF2-40B4-BE49-F238E27FC236}">
                  <a16:creationId xmlns:a16="http://schemas.microsoft.com/office/drawing/2014/main" id="{691EF26E-E145-14EB-F2B2-8F6BBDB8CD52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Đường nối Thẳng 10">
              <a:extLst>
                <a:ext uri="{FF2B5EF4-FFF2-40B4-BE49-F238E27FC236}">
                  <a16:creationId xmlns:a16="http://schemas.microsoft.com/office/drawing/2014/main" id="{2BD9BDB2-6348-C90A-E0CE-613237732E87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Đường nối Thẳng 5">
            <a:extLst>
              <a:ext uri="{FF2B5EF4-FFF2-40B4-BE49-F238E27FC236}">
                <a16:creationId xmlns:a16="http://schemas.microsoft.com/office/drawing/2014/main" id="{0A6E131E-8AB4-CFCE-C46E-8BADD3C07FDF}"/>
              </a:ext>
            </a:extLst>
          </p:cNvPr>
          <p:cNvCxnSpPr/>
          <p:nvPr/>
        </p:nvCxnSpPr>
        <p:spPr>
          <a:xfrm flipH="1">
            <a:off x="2502036" y="5546404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Đường nối Thẳng 5">
            <a:extLst>
              <a:ext uri="{FF2B5EF4-FFF2-40B4-BE49-F238E27FC236}">
                <a16:creationId xmlns:a16="http://schemas.microsoft.com/office/drawing/2014/main" id="{5F7841BB-61BA-ED75-7847-B8A8FF11E408}"/>
              </a:ext>
            </a:extLst>
          </p:cNvPr>
          <p:cNvCxnSpPr/>
          <p:nvPr/>
        </p:nvCxnSpPr>
        <p:spPr>
          <a:xfrm flipH="1">
            <a:off x="4503951" y="5506045"/>
            <a:ext cx="137160" cy="400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Nhóm 11">
            <a:extLst>
              <a:ext uri="{FF2B5EF4-FFF2-40B4-BE49-F238E27FC236}">
                <a16:creationId xmlns:a16="http://schemas.microsoft.com/office/drawing/2014/main" id="{EC9FDAF9-A4F7-33CB-0DB1-6BB68EAC8A3E}"/>
              </a:ext>
            </a:extLst>
          </p:cNvPr>
          <p:cNvGrpSpPr/>
          <p:nvPr/>
        </p:nvGrpSpPr>
        <p:grpSpPr>
          <a:xfrm>
            <a:off x="9176791" y="5417964"/>
            <a:ext cx="204975" cy="489665"/>
            <a:chOff x="1815327" y="2837959"/>
            <a:chExt cx="167502" cy="400146"/>
          </a:xfrm>
        </p:grpSpPr>
        <p:cxnSp>
          <p:nvCxnSpPr>
            <p:cNvPr id="22" name="Đường nối Thẳng 6">
              <a:extLst>
                <a:ext uri="{FF2B5EF4-FFF2-40B4-BE49-F238E27FC236}">
                  <a16:creationId xmlns:a16="http://schemas.microsoft.com/office/drawing/2014/main" id="{2562A916-A49D-3F6E-532B-3F303DBFEC02}"/>
                </a:ext>
              </a:extLst>
            </p:cNvPr>
            <p:cNvCxnSpPr/>
            <p:nvPr/>
          </p:nvCxnSpPr>
          <p:spPr>
            <a:xfrm flipH="1">
              <a:off x="1815327" y="2837960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Đường nối Thẳng 10">
              <a:extLst>
                <a:ext uri="{FF2B5EF4-FFF2-40B4-BE49-F238E27FC236}">
                  <a16:creationId xmlns:a16="http://schemas.microsoft.com/office/drawing/2014/main" id="{408D45A1-B7F1-3023-531D-211E25491C35}"/>
                </a:ext>
              </a:extLst>
            </p:cNvPr>
            <p:cNvCxnSpPr/>
            <p:nvPr/>
          </p:nvCxnSpPr>
          <p:spPr>
            <a:xfrm flipH="1">
              <a:off x="1845669" y="2837959"/>
              <a:ext cx="137160" cy="40014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623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37CB598-12FA-7A8D-01AA-A20DB83349D1}"/>
              </a:ext>
            </a:extLst>
          </p:cNvPr>
          <p:cNvSpPr/>
          <p:nvPr/>
        </p:nvSpPr>
        <p:spPr>
          <a:xfrm>
            <a:off x="323850" y="423949"/>
            <a:ext cx="11544300" cy="6086994"/>
          </a:xfrm>
          <a:custGeom>
            <a:avLst/>
            <a:gdLst>
              <a:gd name="connsiteX0" fmla="*/ 0 w 11544300"/>
              <a:gd name="connsiteY0" fmla="*/ 805309 h 6086994"/>
              <a:gd name="connsiteX1" fmla="*/ 805309 w 11544300"/>
              <a:gd name="connsiteY1" fmla="*/ 0 h 6086994"/>
              <a:gd name="connsiteX2" fmla="*/ 1467554 w 11544300"/>
              <a:gd name="connsiteY2" fmla="*/ 0 h 6086994"/>
              <a:gd name="connsiteX3" fmla="*/ 2129800 w 11544300"/>
              <a:gd name="connsiteY3" fmla="*/ 0 h 6086994"/>
              <a:gd name="connsiteX4" fmla="*/ 2891382 w 11544300"/>
              <a:gd name="connsiteY4" fmla="*/ 0 h 6086994"/>
              <a:gd name="connsiteX5" fmla="*/ 3752301 w 11544300"/>
              <a:gd name="connsiteY5" fmla="*/ 0 h 6086994"/>
              <a:gd name="connsiteX6" fmla="*/ 4613220 w 11544300"/>
              <a:gd name="connsiteY6" fmla="*/ 0 h 6086994"/>
              <a:gd name="connsiteX7" fmla="*/ 4977455 w 11544300"/>
              <a:gd name="connsiteY7" fmla="*/ 0 h 6086994"/>
              <a:gd name="connsiteX8" fmla="*/ 5341690 w 11544300"/>
              <a:gd name="connsiteY8" fmla="*/ 0 h 6086994"/>
              <a:gd name="connsiteX9" fmla="*/ 5805262 w 11544300"/>
              <a:gd name="connsiteY9" fmla="*/ 0 h 6086994"/>
              <a:gd name="connsiteX10" fmla="*/ 6169497 w 11544300"/>
              <a:gd name="connsiteY10" fmla="*/ 0 h 6086994"/>
              <a:gd name="connsiteX11" fmla="*/ 7030416 w 11544300"/>
              <a:gd name="connsiteY11" fmla="*/ 0 h 6086994"/>
              <a:gd name="connsiteX12" fmla="*/ 7593325 w 11544300"/>
              <a:gd name="connsiteY12" fmla="*/ 0 h 6086994"/>
              <a:gd name="connsiteX13" fmla="*/ 8255570 w 11544300"/>
              <a:gd name="connsiteY13" fmla="*/ 0 h 6086994"/>
              <a:gd name="connsiteX14" fmla="*/ 9017153 w 11544300"/>
              <a:gd name="connsiteY14" fmla="*/ 0 h 6086994"/>
              <a:gd name="connsiteX15" fmla="*/ 9580061 w 11544300"/>
              <a:gd name="connsiteY15" fmla="*/ 0 h 6086994"/>
              <a:gd name="connsiteX16" fmla="*/ 10738991 w 11544300"/>
              <a:gd name="connsiteY16" fmla="*/ 0 h 6086994"/>
              <a:gd name="connsiteX17" fmla="*/ 11544300 w 11544300"/>
              <a:gd name="connsiteY17" fmla="*/ 805309 h 6086994"/>
              <a:gd name="connsiteX18" fmla="*/ 11544300 w 11544300"/>
              <a:gd name="connsiteY18" fmla="*/ 1444791 h 6086994"/>
              <a:gd name="connsiteX19" fmla="*/ 11544300 w 11544300"/>
              <a:gd name="connsiteY19" fmla="*/ 2173801 h 6086994"/>
              <a:gd name="connsiteX20" fmla="*/ 11544300 w 11544300"/>
              <a:gd name="connsiteY20" fmla="*/ 2813283 h 6086994"/>
              <a:gd name="connsiteX21" fmla="*/ 11544300 w 11544300"/>
              <a:gd name="connsiteY21" fmla="*/ 3542293 h 6086994"/>
              <a:gd name="connsiteX22" fmla="*/ 11544300 w 11544300"/>
              <a:gd name="connsiteY22" fmla="*/ 4137012 h 6086994"/>
              <a:gd name="connsiteX23" fmla="*/ 11544300 w 11544300"/>
              <a:gd name="connsiteY23" fmla="*/ 5281685 h 6086994"/>
              <a:gd name="connsiteX24" fmla="*/ 10738991 w 11544300"/>
              <a:gd name="connsiteY24" fmla="*/ 6086994 h 6086994"/>
              <a:gd name="connsiteX25" fmla="*/ 10176082 w 11544300"/>
              <a:gd name="connsiteY25" fmla="*/ 6086994 h 6086994"/>
              <a:gd name="connsiteX26" fmla="*/ 9414500 w 11544300"/>
              <a:gd name="connsiteY26" fmla="*/ 6086994 h 6086994"/>
              <a:gd name="connsiteX27" fmla="*/ 8851591 w 11544300"/>
              <a:gd name="connsiteY27" fmla="*/ 6086994 h 6086994"/>
              <a:gd name="connsiteX28" fmla="*/ 8189346 w 11544300"/>
              <a:gd name="connsiteY28" fmla="*/ 6086994 h 6086994"/>
              <a:gd name="connsiteX29" fmla="*/ 7626437 w 11544300"/>
              <a:gd name="connsiteY29" fmla="*/ 6086994 h 6086994"/>
              <a:gd name="connsiteX30" fmla="*/ 6765518 w 11544300"/>
              <a:gd name="connsiteY30" fmla="*/ 6086994 h 6086994"/>
              <a:gd name="connsiteX31" fmla="*/ 6202610 w 11544300"/>
              <a:gd name="connsiteY31" fmla="*/ 6086994 h 6086994"/>
              <a:gd name="connsiteX32" fmla="*/ 5639701 w 11544300"/>
              <a:gd name="connsiteY32" fmla="*/ 6086994 h 6086994"/>
              <a:gd name="connsiteX33" fmla="*/ 5176129 w 11544300"/>
              <a:gd name="connsiteY33" fmla="*/ 6086994 h 6086994"/>
              <a:gd name="connsiteX34" fmla="*/ 4315210 w 11544300"/>
              <a:gd name="connsiteY34" fmla="*/ 6086994 h 6086994"/>
              <a:gd name="connsiteX35" fmla="*/ 3851638 w 11544300"/>
              <a:gd name="connsiteY35" fmla="*/ 6086994 h 6086994"/>
              <a:gd name="connsiteX36" fmla="*/ 3189393 w 11544300"/>
              <a:gd name="connsiteY36" fmla="*/ 6086994 h 6086994"/>
              <a:gd name="connsiteX37" fmla="*/ 2527147 w 11544300"/>
              <a:gd name="connsiteY37" fmla="*/ 6086994 h 6086994"/>
              <a:gd name="connsiteX38" fmla="*/ 1964239 w 11544300"/>
              <a:gd name="connsiteY38" fmla="*/ 6086994 h 6086994"/>
              <a:gd name="connsiteX39" fmla="*/ 1600004 w 11544300"/>
              <a:gd name="connsiteY39" fmla="*/ 6086994 h 6086994"/>
              <a:gd name="connsiteX40" fmla="*/ 805309 w 11544300"/>
              <a:gd name="connsiteY40" fmla="*/ 6086994 h 6086994"/>
              <a:gd name="connsiteX41" fmla="*/ 0 w 11544300"/>
              <a:gd name="connsiteY41" fmla="*/ 5281685 h 6086994"/>
              <a:gd name="connsiteX42" fmla="*/ 0 w 11544300"/>
              <a:gd name="connsiteY42" fmla="*/ 4776494 h 6086994"/>
              <a:gd name="connsiteX43" fmla="*/ 0 w 11544300"/>
              <a:gd name="connsiteY43" fmla="*/ 4181775 h 6086994"/>
              <a:gd name="connsiteX44" fmla="*/ 0 w 11544300"/>
              <a:gd name="connsiteY44" fmla="*/ 3497529 h 6086994"/>
              <a:gd name="connsiteX45" fmla="*/ 0 w 11544300"/>
              <a:gd name="connsiteY45" fmla="*/ 2947575 h 6086994"/>
              <a:gd name="connsiteX46" fmla="*/ 0 w 11544300"/>
              <a:gd name="connsiteY46" fmla="*/ 2218565 h 6086994"/>
              <a:gd name="connsiteX47" fmla="*/ 0 w 11544300"/>
              <a:gd name="connsiteY47" fmla="*/ 1489555 h 6086994"/>
              <a:gd name="connsiteX48" fmla="*/ 0 w 11544300"/>
              <a:gd name="connsiteY48" fmla="*/ 805309 h 608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544300" h="6086994" fill="none" extrusionOk="0">
                <a:moveTo>
                  <a:pt x="0" y="805309"/>
                </a:moveTo>
                <a:cubicBezTo>
                  <a:pt x="-32595" y="363630"/>
                  <a:pt x="368046" y="-106583"/>
                  <a:pt x="805309" y="0"/>
                </a:cubicBezTo>
                <a:cubicBezTo>
                  <a:pt x="956768" y="-5141"/>
                  <a:pt x="1276606" y="21623"/>
                  <a:pt x="1467554" y="0"/>
                </a:cubicBezTo>
                <a:cubicBezTo>
                  <a:pt x="1658503" y="-21623"/>
                  <a:pt x="1845601" y="18896"/>
                  <a:pt x="2129800" y="0"/>
                </a:cubicBezTo>
                <a:cubicBezTo>
                  <a:pt x="2413999" y="-18896"/>
                  <a:pt x="2529925" y="1380"/>
                  <a:pt x="2891382" y="0"/>
                </a:cubicBezTo>
                <a:cubicBezTo>
                  <a:pt x="3252839" y="-1380"/>
                  <a:pt x="3418982" y="-12969"/>
                  <a:pt x="3752301" y="0"/>
                </a:cubicBezTo>
                <a:cubicBezTo>
                  <a:pt x="4085620" y="12969"/>
                  <a:pt x="4211270" y="40579"/>
                  <a:pt x="4613220" y="0"/>
                </a:cubicBezTo>
                <a:cubicBezTo>
                  <a:pt x="5015170" y="-40579"/>
                  <a:pt x="4876471" y="-8912"/>
                  <a:pt x="4977455" y="0"/>
                </a:cubicBezTo>
                <a:cubicBezTo>
                  <a:pt x="5078439" y="8912"/>
                  <a:pt x="5234585" y="17544"/>
                  <a:pt x="5341690" y="0"/>
                </a:cubicBezTo>
                <a:cubicBezTo>
                  <a:pt x="5448796" y="-17544"/>
                  <a:pt x="5654406" y="-8643"/>
                  <a:pt x="5805262" y="0"/>
                </a:cubicBezTo>
                <a:cubicBezTo>
                  <a:pt x="5956118" y="8643"/>
                  <a:pt x="5999346" y="9333"/>
                  <a:pt x="6169497" y="0"/>
                </a:cubicBezTo>
                <a:cubicBezTo>
                  <a:pt x="6339648" y="-9333"/>
                  <a:pt x="6740175" y="5121"/>
                  <a:pt x="7030416" y="0"/>
                </a:cubicBezTo>
                <a:cubicBezTo>
                  <a:pt x="7320657" y="-5121"/>
                  <a:pt x="7333303" y="17617"/>
                  <a:pt x="7593325" y="0"/>
                </a:cubicBezTo>
                <a:cubicBezTo>
                  <a:pt x="7853347" y="-17617"/>
                  <a:pt x="8021707" y="32261"/>
                  <a:pt x="8255570" y="0"/>
                </a:cubicBezTo>
                <a:cubicBezTo>
                  <a:pt x="8489433" y="-32261"/>
                  <a:pt x="8670366" y="4131"/>
                  <a:pt x="9017153" y="0"/>
                </a:cubicBezTo>
                <a:cubicBezTo>
                  <a:pt x="9363940" y="-4131"/>
                  <a:pt x="9391731" y="20850"/>
                  <a:pt x="9580061" y="0"/>
                </a:cubicBezTo>
                <a:cubicBezTo>
                  <a:pt x="9768391" y="-20850"/>
                  <a:pt x="10440537" y="49411"/>
                  <a:pt x="10738991" y="0"/>
                </a:cubicBezTo>
                <a:cubicBezTo>
                  <a:pt x="11210642" y="-63537"/>
                  <a:pt x="11606443" y="339819"/>
                  <a:pt x="11544300" y="805309"/>
                </a:cubicBezTo>
                <a:cubicBezTo>
                  <a:pt x="11556598" y="1037759"/>
                  <a:pt x="11563673" y="1183533"/>
                  <a:pt x="11544300" y="1444791"/>
                </a:cubicBezTo>
                <a:cubicBezTo>
                  <a:pt x="11524927" y="1706049"/>
                  <a:pt x="11538576" y="1875264"/>
                  <a:pt x="11544300" y="2173801"/>
                </a:cubicBezTo>
                <a:cubicBezTo>
                  <a:pt x="11550025" y="2472338"/>
                  <a:pt x="11524482" y="2651396"/>
                  <a:pt x="11544300" y="2813283"/>
                </a:cubicBezTo>
                <a:cubicBezTo>
                  <a:pt x="11564118" y="2975170"/>
                  <a:pt x="11576022" y="3286633"/>
                  <a:pt x="11544300" y="3542293"/>
                </a:cubicBezTo>
                <a:cubicBezTo>
                  <a:pt x="11512579" y="3797953"/>
                  <a:pt x="11564872" y="4013579"/>
                  <a:pt x="11544300" y="4137012"/>
                </a:cubicBezTo>
                <a:cubicBezTo>
                  <a:pt x="11523728" y="4260445"/>
                  <a:pt x="11506908" y="4822714"/>
                  <a:pt x="11544300" y="5281685"/>
                </a:cubicBezTo>
                <a:cubicBezTo>
                  <a:pt x="11518597" y="5628906"/>
                  <a:pt x="11125942" y="6034509"/>
                  <a:pt x="10738991" y="6086994"/>
                </a:cubicBezTo>
                <a:cubicBezTo>
                  <a:pt x="10498667" y="6098059"/>
                  <a:pt x="10442512" y="6059989"/>
                  <a:pt x="10176082" y="6086994"/>
                </a:cubicBezTo>
                <a:cubicBezTo>
                  <a:pt x="9909652" y="6113999"/>
                  <a:pt x="9778027" y="6083627"/>
                  <a:pt x="9414500" y="6086994"/>
                </a:cubicBezTo>
                <a:cubicBezTo>
                  <a:pt x="9050973" y="6090361"/>
                  <a:pt x="9080837" y="6107143"/>
                  <a:pt x="8851591" y="6086994"/>
                </a:cubicBezTo>
                <a:cubicBezTo>
                  <a:pt x="8622345" y="6066845"/>
                  <a:pt x="8347440" y="6069026"/>
                  <a:pt x="8189346" y="6086994"/>
                </a:cubicBezTo>
                <a:cubicBezTo>
                  <a:pt x="8031253" y="6104962"/>
                  <a:pt x="7784854" y="6113067"/>
                  <a:pt x="7626437" y="6086994"/>
                </a:cubicBezTo>
                <a:cubicBezTo>
                  <a:pt x="7468020" y="6060921"/>
                  <a:pt x="7014891" y="6085711"/>
                  <a:pt x="6765518" y="6086994"/>
                </a:cubicBezTo>
                <a:cubicBezTo>
                  <a:pt x="6516145" y="6088277"/>
                  <a:pt x="6419300" y="6095492"/>
                  <a:pt x="6202610" y="6086994"/>
                </a:cubicBezTo>
                <a:cubicBezTo>
                  <a:pt x="5985920" y="6078496"/>
                  <a:pt x="5808043" y="6106340"/>
                  <a:pt x="5639701" y="6086994"/>
                </a:cubicBezTo>
                <a:cubicBezTo>
                  <a:pt x="5471359" y="6067648"/>
                  <a:pt x="5393353" y="6090084"/>
                  <a:pt x="5176129" y="6086994"/>
                </a:cubicBezTo>
                <a:cubicBezTo>
                  <a:pt x="4958905" y="6083904"/>
                  <a:pt x="4581133" y="6089268"/>
                  <a:pt x="4315210" y="6086994"/>
                </a:cubicBezTo>
                <a:cubicBezTo>
                  <a:pt x="4049287" y="6084720"/>
                  <a:pt x="3945679" y="6084368"/>
                  <a:pt x="3851638" y="6086994"/>
                </a:cubicBezTo>
                <a:cubicBezTo>
                  <a:pt x="3757597" y="6089620"/>
                  <a:pt x="3348338" y="6103744"/>
                  <a:pt x="3189393" y="6086994"/>
                </a:cubicBezTo>
                <a:cubicBezTo>
                  <a:pt x="3030448" y="6070244"/>
                  <a:pt x="2758082" y="6091103"/>
                  <a:pt x="2527147" y="6086994"/>
                </a:cubicBezTo>
                <a:cubicBezTo>
                  <a:pt x="2296212" y="6082885"/>
                  <a:pt x="2228889" y="6066651"/>
                  <a:pt x="1964239" y="6086994"/>
                </a:cubicBezTo>
                <a:cubicBezTo>
                  <a:pt x="1699589" y="6107337"/>
                  <a:pt x="1717871" y="6101185"/>
                  <a:pt x="1600004" y="6086994"/>
                </a:cubicBezTo>
                <a:cubicBezTo>
                  <a:pt x="1482137" y="6072803"/>
                  <a:pt x="1009338" y="6109883"/>
                  <a:pt x="805309" y="6086994"/>
                </a:cubicBezTo>
                <a:cubicBezTo>
                  <a:pt x="401514" y="6077297"/>
                  <a:pt x="60828" y="5787343"/>
                  <a:pt x="0" y="5281685"/>
                </a:cubicBezTo>
                <a:cubicBezTo>
                  <a:pt x="-134" y="5037528"/>
                  <a:pt x="-8867" y="5008880"/>
                  <a:pt x="0" y="4776494"/>
                </a:cubicBezTo>
                <a:cubicBezTo>
                  <a:pt x="8867" y="4544108"/>
                  <a:pt x="-17769" y="4437064"/>
                  <a:pt x="0" y="4181775"/>
                </a:cubicBezTo>
                <a:cubicBezTo>
                  <a:pt x="17769" y="3926486"/>
                  <a:pt x="27347" y="3704457"/>
                  <a:pt x="0" y="3497529"/>
                </a:cubicBezTo>
                <a:cubicBezTo>
                  <a:pt x="-27347" y="3290601"/>
                  <a:pt x="20463" y="3130789"/>
                  <a:pt x="0" y="2947575"/>
                </a:cubicBezTo>
                <a:cubicBezTo>
                  <a:pt x="-20463" y="2764361"/>
                  <a:pt x="366" y="2426891"/>
                  <a:pt x="0" y="2218565"/>
                </a:cubicBezTo>
                <a:cubicBezTo>
                  <a:pt x="-366" y="2010239"/>
                  <a:pt x="1237" y="1652963"/>
                  <a:pt x="0" y="1489555"/>
                </a:cubicBezTo>
                <a:cubicBezTo>
                  <a:pt x="-1237" y="1326147"/>
                  <a:pt x="-13434" y="1077145"/>
                  <a:pt x="0" y="805309"/>
                </a:cubicBezTo>
                <a:close/>
              </a:path>
              <a:path w="11544300" h="6086994" stroke="0" extrusionOk="0">
                <a:moveTo>
                  <a:pt x="0" y="805309"/>
                </a:moveTo>
                <a:cubicBezTo>
                  <a:pt x="5348" y="438865"/>
                  <a:pt x="321648" y="-62595"/>
                  <a:pt x="805309" y="0"/>
                </a:cubicBezTo>
                <a:cubicBezTo>
                  <a:pt x="1006546" y="-28115"/>
                  <a:pt x="1229753" y="-21780"/>
                  <a:pt x="1467554" y="0"/>
                </a:cubicBezTo>
                <a:cubicBezTo>
                  <a:pt x="1705355" y="21780"/>
                  <a:pt x="1887359" y="25385"/>
                  <a:pt x="2129800" y="0"/>
                </a:cubicBezTo>
                <a:cubicBezTo>
                  <a:pt x="2372241" y="-25385"/>
                  <a:pt x="2377326" y="-4176"/>
                  <a:pt x="2593372" y="0"/>
                </a:cubicBezTo>
                <a:cubicBezTo>
                  <a:pt x="2809418" y="4176"/>
                  <a:pt x="2960579" y="772"/>
                  <a:pt x="3056944" y="0"/>
                </a:cubicBezTo>
                <a:cubicBezTo>
                  <a:pt x="3153309" y="-772"/>
                  <a:pt x="3682289" y="18032"/>
                  <a:pt x="3917863" y="0"/>
                </a:cubicBezTo>
                <a:cubicBezTo>
                  <a:pt x="4153437" y="-18032"/>
                  <a:pt x="4274990" y="13000"/>
                  <a:pt x="4381435" y="0"/>
                </a:cubicBezTo>
                <a:cubicBezTo>
                  <a:pt x="4487880" y="-13000"/>
                  <a:pt x="4810758" y="-3700"/>
                  <a:pt x="5143017" y="0"/>
                </a:cubicBezTo>
                <a:cubicBezTo>
                  <a:pt x="5475276" y="3700"/>
                  <a:pt x="5554548" y="-23927"/>
                  <a:pt x="5904599" y="0"/>
                </a:cubicBezTo>
                <a:cubicBezTo>
                  <a:pt x="6254650" y="23927"/>
                  <a:pt x="6480564" y="-417"/>
                  <a:pt x="6765518" y="0"/>
                </a:cubicBezTo>
                <a:cubicBezTo>
                  <a:pt x="7050472" y="417"/>
                  <a:pt x="7045648" y="16029"/>
                  <a:pt x="7229090" y="0"/>
                </a:cubicBezTo>
                <a:cubicBezTo>
                  <a:pt x="7412532" y="-16029"/>
                  <a:pt x="7695905" y="42129"/>
                  <a:pt x="8090009" y="0"/>
                </a:cubicBezTo>
                <a:cubicBezTo>
                  <a:pt x="8484113" y="-42129"/>
                  <a:pt x="8434549" y="-20210"/>
                  <a:pt x="8553581" y="0"/>
                </a:cubicBezTo>
                <a:cubicBezTo>
                  <a:pt x="8672613" y="20210"/>
                  <a:pt x="8891087" y="23149"/>
                  <a:pt x="9017153" y="0"/>
                </a:cubicBezTo>
                <a:cubicBezTo>
                  <a:pt x="9143219" y="-23149"/>
                  <a:pt x="9501906" y="24199"/>
                  <a:pt x="9878072" y="0"/>
                </a:cubicBezTo>
                <a:cubicBezTo>
                  <a:pt x="10254238" y="-24199"/>
                  <a:pt x="10555831" y="2113"/>
                  <a:pt x="10738991" y="0"/>
                </a:cubicBezTo>
                <a:cubicBezTo>
                  <a:pt x="11261909" y="36980"/>
                  <a:pt x="11543517" y="338969"/>
                  <a:pt x="11544300" y="805309"/>
                </a:cubicBezTo>
                <a:cubicBezTo>
                  <a:pt x="11538050" y="976652"/>
                  <a:pt x="11569231" y="1379442"/>
                  <a:pt x="11544300" y="1534319"/>
                </a:cubicBezTo>
                <a:cubicBezTo>
                  <a:pt x="11519370" y="1689196"/>
                  <a:pt x="11508764" y="2080293"/>
                  <a:pt x="11544300" y="2263329"/>
                </a:cubicBezTo>
                <a:cubicBezTo>
                  <a:pt x="11579837" y="2446365"/>
                  <a:pt x="11516989" y="2676495"/>
                  <a:pt x="11544300" y="2813283"/>
                </a:cubicBezTo>
                <a:cubicBezTo>
                  <a:pt x="11571611" y="2950071"/>
                  <a:pt x="11556433" y="3087689"/>
                  <a:pt x="11544300" y="3318474"/>
                </a:cubicBezTo>
                <a:cubicBezTo>
                  <a:pt x="11532167" y="3549259"/>
                  <a:pt x="11516494" y="3763523"/>
                  <a:pt x="11544300" y="3957957"/>
                </a:cubicBezTo>
                <a:cubicBezTo>
                  <a:pt x="11572106" y="4152391"/>
                  <a:pt x="11575475" y="4369971"/>
                  <a:pt x="11544300" y="4642203"/>
                </a:cubicBezTo>
                <a:cubicBezTo>
                  <a:pt x="11513125" y="4914435"/>
                  <a:pt x="11536863" y="5041343"/>
                  <a:pt x="11544300" y="5281685"/>
                </a:cubicBezTo>
                <a:cubicBezTo>
                  <a:pt x="11496492" y="5765684"/>
                  <a:pt x="11198704" y="6079113"/>
                  <a:pt x="10738991" y="6086994"/>
                </a:cubicBezTo>
                <a:cubicBezTo>
                  <a:pt x="10429394" y="6098254"/>
                  <a:pt x="10213070" y="6057026"/>
                  <a:pt x="9977409" y="6086994"/>
                </a:cubicBezTo>
                <a:cubicBezTo>
                  <a:pt x="9741748" y="6116962"/>
                  <a:pt x="9428466" y="6052928"/>
                  <a:pt x="9215826" y="6086994"/>
                </a:cubicBezTo>
                <a:cubicBezTo>
                  <a:pt x="9003186" y="6121060"/>
                  <a:pt x="8800615" y="6065450"/>
                  <a:pt x="8652918" y="6086994"/>
                </a:cubicBezTo>
                <a:cubicBezTo>
                  <a:pt x="8505221" y="6108538"/>
                  <a:pt x="8222763" y="6121533"/>
                  <a:pt x="7891335" y="6086994"/>
                </a:cubicBezTo>
                <a:cubicBezTo>
                  <a:pt x="7559907" y="6052455"/>
                  <a:pt x="7606549" y="6100123"/>
                  <a:pt x="7427764" y="6086994"/>
                </a:cubicBezTo>
                <a:cubicBezTo>
                  <a:pt x="7248979" y="6073865"/>
                  <a:pt x="6921299" y="6061842"/>
                  <a:pt x="6765518" y="6086994"/>
                </a:cubicBezTo>
                <a:cubicBezTo>
                  <a:pt x="6609737" y="6112146"/>
                  <a:pt x="6510311" y="6091700"/>
                  <a:pt x="6301946" y="6086994"/>
                </a:cubicBezTo>
                <a:cubicBezTo>
                  <a:pt x="6093581" y="6082288"/>
                  <a:pt x="5741294" y="6107976"/>
                  <a:pt x="5540364" y="6086994"/>
                </a:cubicBezTo>
                <a:cubicBezTo>
                  <a:pt x="5339434" y="6066012"/>
                  <a:pt x="5324548" y="6092139"/>
                  <a:pt x="5176129" y="6086994"/>
                </a:cubicBezTo>
                <a:cubicBezTo>
                  <a:pt x="5027710" y="6081849"/>
                  <a:pt x="4753136" y="6067583"/>
                  <a:pt x="4513884" y="6086994"/>
                </a:cubicBezTo>
                <a:cubicBezTo>
                  <a:pt x="4274632" y="6106405"/>
                  <a:pt x="3847171" y="6053441"/>
                  <a:pt x="3652965" y="6086994"/>
                </a:cubicBezTo>
                <a:cubicBezTo>
                  <a:pt x="3458759" y="6120547"/>
                  <a:pt x="3300369" y="6069478"/>
                  <a:pt x="3090056" y="6086994"/>
                </a:cubicBezTo>
                <a:cubicBezTo>
                  <a:pt x="2879743" y="6104510"/>
                  <a:pt x="2736027" y="6082090"/>
                  <a:pt x="2527147" y="6086994"/>
                </a:cubicBezTo>
                <a:cubicBezTo>
                  <a:pt x="2318267" y="6091898"/>
                  <a:pt x="2199534" y="6068502"/>
                  <a:pt x="2063575" y="6086994"/>
                </a:cubicBezTo>
                <a:cubicBezTo>
                  <a:pt x="1927616" y="6105486"/>
                  <a:pt x="1724978" y="6084349"/>
                  <a:pt x="1600004" y="6086994"/>
                </a:cubicBezTo>
                <a:cubicBezTo>
                  <a:pt x="1475030" y="6089639"/>
                  <a:pt x="996483" y="6074209"/>
                  <a:pt x="805309" y="6086994"/>
                </a:cubicBezTo>
                <a:cubicBezTo>
                  <a:pt x="405886" y="6116507"/>
                  <a:pt x="79283" y="5686275"/>
                  <a:pt x="0" y="5281685"/>
                </a:cubicBezTo>
                <a:cubicBezTo>
                  <a:pt x="15353" y="5094138"/>
                  <a:pt x="-8351" y="4883337"/>
                  <a:pt x="0" y="4642203"/>
                </a:cubicBezTo>
                <a:cubicBezTo>
                  <a:pt x="8351" y="4401069"/>
                  <a:pt x="-22500" y="4182768"/>
                  <a:pt x="0" y="4047484"/>
                </a:cubicBezTo>
                <a:cubicBezTo>
                  <a:pt x="22500" y="3912200"/>
                  <a:pt x="18448" y="3671188"/>
                  <a:pt x="0" y="3408002"/>
                </a:cubicBezTo>
                <a:cubicBezTo>
                  <a:pt x="-18448" y="3144816"/>
                  <a:pt x="29727" y="3020289"/>
                  <a:pt x="0" y="2723756"/>
                </a:cubicBezTo>
                <a:cubicBezTo>
                  <a:pt x="-29727" y="2427223"/>
                  <a:pt x="-22463" y="2337155"/>
                  <a:pt x="0" y="2173801"/>
                </a:cubicBezTo>
                <a:cubicBezTo>
                  <a:pt x="22463" y="2010447"/>
                  <a:pt x="25676" y="1840504"/>
                  <a:pt x="0" y="1623846"/>
                </a:cubicBezTo>
                <a:cubicBezTo>
                  <a:pt x="-25676" y="1407188"/>
                  <a:pt x="8339" y="1150679"/>
                  <a:pt x="0" y="80530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09109101">
                  <a:prstGeom prst="roundRect">
                    <a:avLst>
                      <a:gd name="adj" fmla="val 1323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92D0758F-72EE-7017-FF82-2069E0443576}"/>
              </a:ext>
            </a:extLst>
          </p:cNvPr>
          <p:cNvSpPr txBox="1"/>
          <p:nvPr/>
        </p:nvSpPr>
        <p:spPr>
          <a:xfrm>
            <a:off x="2611990" y="1146687"/>
            <a:ext cx="11419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6000" i="0" u="none" strike="noStrike" kern="0" normalizeH="0" baseline="0" noProof="0" dirty="0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Thi </a:t>
            </a:r>
            <a:r>
              <a:rPr kumimoji="0" lang="en-US" sz="6000" i="0" u="none" strike="noStrike" kern="0" normalizeH="0" baseline="0" noProof="0" dirty="0" err="1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đua</a:t>
            </a:r>
            <a:r>
              <a:rPr kumimoji="0" lang="en-US" sz="6000" i="0" u="none" strike="noStrike" kern="0" normalizeH="0" noProof="0" dirty="0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noProof="0" dirty="0" err="1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đọc</a:t>
            </a:r>
            <a:r>
              <a:rPr kumimoji="0" lang="en-US" sz="6000" i="0" u="none" strike="noStrike" kern="0" normalizeH="0" noProof="0" dirty="0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noProof="0" dirty="0" err="1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trước</a:t>
            </a:r>
            <a:r>
              <a:rPr kumimoji="0" lang="en-US" sz="6000" i="0" u="none" strike="noStrike" kern="0" normalizeH="0" noProof="0" dirty="0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 </a:t>
            </a:r>
            <a:r>
              <a:rPr kumimoji="0" lang="en-US" sz="6000" i="0" u="none" strike="noStrike" kern="0" normalizeH="0" noProof="0" dirty="0" err="1">
                <a:ln w="0"/>
                <a:solidFill>
                  <a:srgbClr val="00B050"/>
                </a:solidFill>
                <a:uLnTx/>
                <a:uFillTx/>
                <a:latin typeface="#9Slide05 Phobia" panose="02000506000000020003" pitchFamily="2" charset="0"/>
                <a:sym typeface="Arial"/>
              </a:rPr>
              <a:t>lớp</a:t>
            </a:r>
            <a:endParaRPr kumimoji="0" lang="en-US" sz="6000" i="0" u="none" strike="noStrike" kern="0" normalizeH="0" baseline="0" noProof="0" dirty="0">
              <a:ln w="0"/>
              <a:solidFill>
                <a:srgbClr val="00B050"/>
              </a:solidFill>
              <a:uLnTx/>
              <a:uFillTx/>
              <a:latin typeface="#9Slide05 Phobia" panose="02000506000000020003" pitchFamily="2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54C77-421B-CDDD-C023-F06AC7B9A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597" y="2089776"/>
            <a:ext cx="5209309" cy="3831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AFB2E8-634F-58CD-4853-EE8A0F3A04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385" y="1213189"/>
            <a:ext cx="5751715" cy="477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0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045EEA-1A6F-0956-3AEE-2ED25BB27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66" y="2337721"/>
            <a:ext cx="10947529" cy="125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399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3416</TotalTime>
  <Words>482</Words>
  <Application>Microsoft Office PowerPoint</Application>
  <PresentationFormat>Widescreen</PresentationFormat>
  <Paragraphs>33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#9Slide05 Phobia</vt:lpstr>
      <vt:lpstr>#9Slide05 SVNClementine</vt:lpstr>
      <vt:lpstr>Aptos</vt:lpstr>
      <vt:lpstr>Aptos Display</vt:lpstr>
      <vt:lpstr>Arial</vt:lpstr>
      <vt:lpstr>Calibri</vt:lpstr>
      <vt:lpstr>UTM Duepuntozero</vt:lpstr>
      <vt:lpstr>UTM Edwardian</vt:lpstr>
      <vt:lpstr>UTM Flamenco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huong</dc:creator>
  <dc:description>9Slide.vn</dc:description>
  <cp:lastModifiedBy>Admin</cp:lastModifiedBy>
  <cp:revision>232</cp:revision>
  <dcterms:created xsi:type="dcterms:W3CDTF">2023-06-15T08:48:12Z</dcterms:created>
  <dcterms:modified xsi:type="dcterms:W3CDTF">2024-09-30T22:43:33Z</dcterms:modified>
  <cp:category>9Slide.vn</cp:category>
</cp:coreProperties>
</file>