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498" r:id="rId2"/>
    <p:sldId id="612" r:id="rId3"/>
    <p:sldId id="613" r:id="rId4"/>
    <p:sldId id="614" r:id="rId5"/>
    <p:sldId id="615" r:id="rId6"/>
    <p:sldId id="618" r:id="rId7"/>
    <p:sldId id="616" r:id="rId8"/>
    <p:sldId id="617" r:id="rId9"/>
    <p:sldId id="578" r:id="rId10"/>
    <p:sldId id="509" r:id="rId11"/>
    <p:sldId id="622" r:id="rId12"/>
    <p:sldId id="623" r:id="rId13"/>
    <p:sldId id="624" r:id="rId14"/>
    <p:sldId id="516" r:id="rId15"/>
    <p:sldId id="629" r:id="rId16"/>
    <p:sldId id="630" r:id="rId17"/>
    <p:sldId id="636" r:id="rId18"/>
    <p:sldId id="631" r:id="rId19"/>
    <p:sldId id="593" r:id="rId20"/>
    <p:sldId id="640" r:id="rId21"/>
    <p:sldId id="641" r:id="rId22"/>
    <p:sldId id="311" r:id="rId23"/>
    <p:sldId id="5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BFA"/>
    <a:srgbClr val="F9E11D"/>
    <a:srgbClr val="C94C8B"/>
    <a:srgbClr val="EC5A3D"/>
    <a:srgbClr val="D8F197"/>
    <a:srgbClr val="F18382"/>
    <a:srgbClr val="FFFFFF"/>
    <a:srgbClr val="FFFF99"/>
    <a:srgbClr val="8996C0"/>
    <a:srgbClr val="EBA3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67" autoAdjust="0"/>
    <p:restoredTop sz="94660"/>
  </p:normalViewPr>
  <p:slideViewPr>
    <p:cSldViewPr snapToGrid="0" showGuides="1">
      <p:cViewPr varScale="1">
        <p:scale>
          <a:sx n="72" d="100"/>
          <a:sy n="72" d="100"/>
        </p:scale>
        <p:origin x="528" y="96"/>
      </p:cViewPr>
      <p:guideLst>
        <p:guide orient="horz" pos="2184"/>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6D1ACA-BC1A-4B2B-A493-5E20D3D5A5C5}" type="datetimeFigureOut">
              <a:rPr lang="en-US" smtClean="0"/>
              <a:t>28/10/2025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82800-8971-4ECC-AFF1-2656F66E3BCB}" type="slidenum">
              <a:rPr lang="en-US" smtClean="0"/>
              <a:t>‹#›</a:t>
            </a:fld>
            <a:endParaRPr lang="en-US"/>
          </a:p>
        </p:txBody>
      </p:sp>
    </p:spTree>
    <p:extLst>
      <p:ext uri="{BB962C8B-B14F-4D97-AF65-F5344CB8AC3E}">
        <p14:creationId xmlns:p14="http://schemas.microsoft.com/office/powerpoint/2010/main" val="1613934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71EE-FDDF-DA15-0DD1-793DECFC58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7D082B-C16E-1E61-B861-08F6DC621D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EB3548-2534-D6CC-2C9A-BF3167601C53}"/>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5" name="Footer Placeholder 4">
            <a:extLst>
              <a:ext uri="{FF2B5EF4-FFF2-40B4-BE49-F238E27FC236}">
                <a16:creationId xmlns:a16="http://schemas.microsoft.com/office/drawing/2014/main" id="{DEFC3B7D-CA6B-FD58-A8A8-AA49B47CC6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2D2F2-7433-98D3-F71B-40357B98904E}"/>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2517123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87EF2-D97D-5D94-59E8-F43A06713F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EF2C42-6415-735E-0912-DE03EAAEDF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967A8-B853-4E66-C47B-58F837E809F6}"/>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5" name="Footer Placeholder 4">
            <a:extLst>
              <a:ext uri="{FF2B5EF4-FFF2-40B4-BE49-F238E27FC236}">
                <a16:creationId xmlns:a16="http://schemas.microsoft.com/office/drawing/2014/main" id="{4303E9E7-EEC6-4656-AFEC-6D32E9412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4787ED-D8E7-6885-DE23-076ADBC88B46}"/>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3093245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4060C2-1783-CFEB-7954-C662126E28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6B19C0-914E-D082-D77B-C70327F9C6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F866D1-96C2-9A4F-AF61-8C923DF86D6D}"/>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5" name="Footer Placeholder 4">
            <a:extLst>
              <a:ext uri="{FF2B5EF4-FFF2-40B4-BE49-F238E27FC236}">
                <a16:creationId xmlns:a16="http://schemas.microsoft.com/office/drawing/2014/main" id="{E228A636-A02C-3D28-61E9-673B6F561B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306A-7686-9839-6944-18635E85D1F7}"/>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1586379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D3004-FD0C-183B-E400-42DCA595FB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DF9A00-8090-0305-68AE-350ACF599E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B6B9BD-2994-FB08-215A-4EB3B5D207FD}"/>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5" name="Footer Placeholder 4">
            <a:extLst>
              <a:ext uri="{FF2B5EF4-FFF2-40B4-BE49-F238E27FC236}">
                <a16:creationId xmlns:a16="http://schemas.microsoft.com/office/drawing/2014/main" id="{5579416A-1464-1886-C91F-BC13CB6670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3D0E7E-C810-8FB5-BC83-4233A8C2CD35}"/>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1378839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2F638-79DD-A0B1-3012-6E49B3A82C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D5D718B-CD33-F536-3DCC-BF33803F023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D45F15-B465-A77D-23E7-E383FF99991A}"/>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5" name="Footer Placeholder 4">
            <a:extLst>
              <a:ext uri="{FF2B5EF4-FFF2-40B4-BE49-F238E27FC236}">
                <a16:creationId xmlns:a16="http://schemas.microsoft.com/office/drawing/2014/main" id="{B88D776C-5DCC-BBBA-0F60-55E98AA783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D1B3E3-2771-9D5A-58ED-84D16F9DCADD}"/>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1165000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1683E-C1E7-F603-BB02-E375FD62CF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A224FB-2881-B07E-FCD2-76F415D395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AEB0F3-4661-79FA-415C-6FDF12CF16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76F810-A22B-E41D-12D7-EF77725AB2DD}"/>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6" name="Footer Placeholder 5">
            <a:extLst>
              <a:ext uri="{FF2B5EF4-FFF2-40B4-BE49-F238E27FC236}">
                <a16:creationId xmlns:a16="http://schemas.microsoft.com/office/drawing/2014/main" id="{E218B2E0-2E8D-98CF-4E7C-B1F713C58F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EC8674-9030-EE14-6749-7ABA01838151}"/>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2086178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75-215E-33E5-F38C-B30DC9E159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99DA08-BE72-A67C-5181-5AA32EF949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C77696-762F-33C3-759F-2A412FEBFC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8646B9-EEFD-337E-7E54-84069FC0A6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655AFB-CD6B-807E-4897-86C4BF64DD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99872-747E-6B57-DB8E-CC7E4AF96A87}"/>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8" name="Footer Placeholder 7">
            <a:extLst>
              <a:ext uri="{FF2B5EF4-FFF2-40B4-BE49-F238E27FC236}">
                <a16:creationId xmlns:a16="http://schemas.microsoft.com/office/drawing/2014/main" id="{CFC04596-9AEE-CCC6-E41D-687A71395C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8EEBDE-3CB7-8EFF-02FC-606739213720}"/>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1492693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2FB99-DCED-0EA1-DE2A-AC2073CD85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179CA6-6855-813E-A1AA-FFA6E8FE2BD7}"/>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4" name="Footer Placeholder 3">
            <a:extLst>
              <a:ext uri="{FF2B5EF4-FFF2-40B4-BE49-F238E27FC236}">
                <a16:creationId xmlns:a16="http://schemas.microsoft.com/office/drawing/2014/main" id="{FB0C4055-1780-548C-5BB2-971AA5766F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8754B0-AD44-0929-C5E7-D97F60304744}"/>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2147139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B4A1B1-3109-6121-597E-1AA433CDA232}"/>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3" name="Footer Placeholder 2">
            <a:extLst>
              <a:ext uri="{FF2B5EF4-FFF2-40B4-BE49-F238E27FC236}">
                <a16:creationId xmlns:a16="http://schemas.microsoft.com/office/drawing/2014/main" id="{85C0AC8B-BD9C-C630-4F50-C4010D242C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6D545A-4BC8-C612-BF0C-DE32DCCB7C98}"/>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277197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6936B-3A0B-E5C8-B25A-68F70963D3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F129D0-FB94-1150-7D61-EB343383FE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D2C9B58-AFB6-E691-777B-F782DE928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A38763-BD95-5C17-ABAF-7B2A77A0ABB1}"/>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6" name="Footer Placeholder 5">
            <a:extLst>
              <a:ext uri="{FF2B5EF4-FFF2-40B4-BE49-F238E27FC236}">
                <a16:creationId xmlns:a16="http://schemas.microsoft.com/office/drawing/2014/main" id="{19D9248E-401D-C070-A047-4150CCE39A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2ED539-0389-18F0-D3CB-00CE403D9D96}"/>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1651840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60390-85EB-C771-52D0-F5ABEC9D18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2A1CDA-8D4F-0A04-7EBF-99D855BC52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577ED0-E3B3-1BD3-DBC1-CA2D7090C3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72BE98-3895-83E9-72A9-0DB89E8E8F4E}"/>
              </a:ext>
            </a:extLst>
          </p:cNvPr>
          <p:cNvSpPr>
            <a:spLocks noGrp="1"/>
          </p:cNvSpPr>
          <p:nvPr>
            <p:ph type="dt" sz="half" idx="10"/>
          </p:nvPr>
        </p:nvSpPr>
        <p:spPr/>
        <p:txBody>
          <a:bodyPr/>
          <a:lstStyle/>
          <a:p>
            <a:fld id="{F271593E-7B9C-4861-8A46-3E4D89790EB7}" type="datetimeFigureOut">
              <a:rPr lang="en-US" smtClean="0"/>
              <a:t>28/10/2025</a:t>
            </a:fld>
            <a:endParaRPr lang="en-US"/>
          </a:p>
        </p:txBody>
      </p:sp>
      <p:sp>
        <p:nvSpPr>
          <p:cNvPr id="6" name="Footer Placeholder 5">
            <a:extLst>
              <a:ext uri="{FF2B5EF4-FFF2-40B4-BE49-F238E27FC236}">
                <a16:creationId xmlns:a16="http://schemas.microsoft.com/office/drawing/2014/main" id="{CC330011-B2B3-C18D-D482-22BC697A87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295CCA-6629-537F-A97C-8A009371B115}"/>
              </a:ext>
            </a:extLst>
          </p:cNvPr>
          <p:cNvSpPr>
            <a:spLocks noGrp="1"/>
          </p:cNvSpPr>
          <p:nvPr>
            <p:ph type="sldNum" sz="quarter" idx="12"/>
          </p:nvPr>
        </p:nvSpPr>
        <p:spPr/>
        <p:txBody>
          <a:bodyPr/>
          <a:lstStyle/>
          <a:p>
            <a:fld id="{0295037E-F064-4A2C-9AB7-18AD1CC72E3C}" type="slidenum">
              <a:rPr lang="en-US" smtClean="0"/>
              <a:t>‹#›</a:t>
            </a:fld>
            <a:endParaRPr lang="en-US"/>
          </a:p>
        </p:txBody>
      </p:sp>
    </p:spTree>
    <p:extLst>
      <p:ext uri="{BB962C8B-B14F-4D97-AF65-F5344CB8AC3E}">
        <p14:creationId xmlns:p14="http://schemas.microsoft.com/office/powerpoint/2010/main" val="827318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id="{F3D92E85-D256-84E1-6BB1-64DE3BA7D03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0FDB22B1-4B14-F09A-069E-B773A5D87A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10B237-8119-134D-DD63-BA548C0FFD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884903-DC53-CB6A-A82E-AE37236566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71593E-7B9C-4861-8A46-3E4D89790EB7}" type="datetimeFigureOut">
              <a:rPr lang="en-US" smtClean="0"/>
              <a:t>28/10/2025</a:t>
            </a:fld>
            <a:endParaRPr lang="en-US"/>
          </a:p>
        </p:txBody>
      </p:sp>
      <p:sp>
        <p:nvSpPr>
          <p:cNvPr id="5" name="Footer Placeholder 4">
            <a:extLst>
              <a:ext uri="{FF2B5EF4-FFF2-40B4-BE49-F238E27FC236}">
                <a16:creationId xmlns:a16="http://schemas.microsoft.com/office/drawing/2014/main" id="{571259BE-E7EE-AABC-8D38-07D47111C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B9E0F55-206F-6AAC-31C6-D7067ECB78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95037E-F064-4A2C-9AB7-18AD1CC72E3C}" type="slidenum">
              <a:rPr lang="en-US" smtClean="0"/>
              <a:t>‹#›</a:t>
            </a:fld>
            <a:endParaRPr lang="en-US"/>
          </a:p>
        </p:txBody>
      </p:sp>
      <p:sp>
        <p:nvSpPr>
          <p:cNvPr id="7" name="Freeform 5">
            <a:extLst>
              <a:ext uri="{FF2B5EF4-FFF2-40B4-BE49-F238E27FC236}">
                <a16:creationId xmlns:a16="http://schemas.microsoft.com/office/drawing/2014/main" id="{68147F68-3F6C-389E-FE78-A6BC8D4651BF}"/>
              </a:ext>
            </a:extLst>
          </p:cNvPr>
          <p:cNvSpPr/>
          <p:nvPr userDrawn="1"/>
        </p:nvSpPr>
        <p:spPr>
          <a:xfrm>
            <a:off x="0" y="0"/>
            <a:ext cx="12192000" cy="6858000"/>
          </a:xfrm>
          <a:custGeom>
            <a:avLst/>
            <a:gdLst/>
            <a:ahLst/>
            <a:cxnLst/>
            <a:rect l="l" t="t" r="r" b="b"/>
            <a:pathLst>
              <a:path w="14816984" h="8229600">
                <a:moveTo>
                  <a:pt x="0" y="0"/>
                </a:moveTo>
                <a:lnTo>
                  <a:pt x="14816984" y="0"/>
                </a:lnTo>
                <a:lnTo>
                  <a:pt x="14816984" y="8229600"/>
                </a:lnTo>
                <a:lnTo>
                  <a:pt x="0" y="8229600"/>
                </a:lnTo>
                <a:lnTo>
                  <a:pt x="0" y="0"/>
                </a:lnTo>
                <a:close/>
              </a:path>
            </a:pathLst>
          </a:custGeom>
          <a:blipFill>
            <a:blip r:embed="rId13"/>
            <a:stretch>
              <a:fillRect/>
            </a:stretch>
          </a:blipFill>
        </p:spPr>
        <p:txBody>
          <a:bodyPr/>
          <a:lstStyle/>
          <a:p>
            <a:endParaRPr lang="en-US"/>
          </a:p>
        </p:txBody>
      </p:sp>
    </p:spTree>
    <p:extLst>
      <p:ext uri="{BB962C8B-B14F-4D97-AF65-F5344CB8AC3E}">
        <p14:creationId xmlns:p14="http://schemas.microsoft.com/office/powerpoint/2010/main" val="1174155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4C8B"/>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A3AE0E-1CEF-5EB0-3DA3-4CEA2FD376A9}"/>
              </a:ext>
            </a:extLst>
          </p:cNvPr>
          <p:cNvSpPr/>
          <p:nvPr/>
        </p:nvSpPr>
        <p:spPr>
          <a:xfrm>
            <a:off x="286794" y="1095441"/>
            <a:ext cx="4893571" cy="5437372"/>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CB53193-A14E-B9C9-44F0-69AD73258C01}"/>
              </a:ext>
            </a:extLst>
          </p:cNvPr>
          <p:cNvSpPr txBox="1"/>
          <p:nvPr/>
        </p:nvSpPr>
        <p:spPr>
          <a:xfrm>
            <a:off x="616665" y="1332809"/>
            <a:ext cx="4506363" cy="4524315"/>
          </a:xfrm>
          <a:prstGeom prst="rect">
            <a:avLst/>
          </a:prstGeom>
          <a:noFill/>
        </p:spPr>
        <p:txBody>
          <a:bodyPr wrap="none" rtlCol="0">
            <a:spAutoFit/>
          </a:bodyPr>
          <a:lstStyle/>
          <a:p>
            <a:pPr algn="ctr"/>
            <a:r>
              <a:rPr lang="en-US" sz="14400" err="1">
                <a:solidFill>
                  <a:srgbClr val="FF0000"/>
                </a:solidFill>
                <a:latin typeface="SVN-Hole Hearted" panose="020B0A06020104020203" pitchFamily="34" charset="0"/>
              </a:rPr>
              <a:t>Khởi</a:t>
            </a:r>
            <a:r>
              <a:rPr lang="en-US" sz="14400">
                <a:solidFill>
                  <a:srgbClr val="FF0000"/>
                </a:solidFill>
                <a:latin typeface="SVN-Hole Hearted" panose="020B0A06020104020203" pitchFamily="34" charset="0"/>
              </a:rPr>
              <a:t> </a:t>
            </a:r>
          </a:p>
          <a:p>
            <a:pPr algn="ctr"/>
            <a:r>
              <a:rPr lang="en-US" sz="14400">
                <a:solidFill>
                  <a:srgbClr val="FF0000"/>
                </a:solidFill>
                <a:latin typeface="SVN-Hole Hearted" panose="020B0A06020104020203" pitchFamily="34" charset="0"/>
              </a:rPr>
              <a:t>động</a:t>
            </a:r>
            <a:endParaRPr lang="en-US" sz="14400" dirty="0">
              <a:solidFill>
                <a:srgbClr val="FF0000"/>
              </a:solidFill>
              <a:latin typeface="SVN-Hole Hearted" panose="020B0A06020104020203" pitchFamily="34" charset="0"/>
            </a:endParaRPr>
          </a:p>
        </p:txBody>
      </p:sp>
      <p:pic>
        <p:nvPicPr>
          <p:cNvPr id="16" name="Picture 15">
            <a:extLst>
              <a:ext uri="{FF2B5EF4-FFF2-40B4-BE49-F238E27FC236}">
                <a16:creationId xmlns:a16="http://schemas.microsoft.com/office/drawing/2014/main" id="{09B32B3D-F123-7F46-D4A7-9842547EB6E1}"/>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5667692" y="515645"/>
            <a:ext cx="6237514" cy="5246914"/>
          </a:xfrm>
          <a:prstGeom prst="rect">
            <a:avLst/>
          </a:prstGeom>
        </p:spPr>
      </p:pic>
    </p:spTree>
    <p:extLst>
      <p:ext uri="{BB962C8B-B14F-4D97-AF65-F5344CB8AC3E}">
        <p14:creationId xmlns:p14="http://schemas.microsoft.com/office/powerpoint/2010/main" val="984941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F69DF14F-C386-07A7-0FD0-D5082A01E2EB}"/>
              </a:ext>
            </a:extLst>
          </p:cNvPr>
          <p:cNvSpPr/>
          <p:nvPr/>
        </p:nvSpPr>
        <p:spPr>
          <a:xfrm>
            <a:off x="425116" y="320842"/>
            <a:ext cx="6545179" cy="1884947"/>
          </a:xfrm>
          <a:prstGeom prst="wedgeEllipseCallout">
            <a:avLst>
              <a:gd name="adj1" fmla="val 46569"/>
              <a:gd name="adj2" fmla="val 7696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9">
            <a:extLst>
              <a:ext uri="{FF2B5EF4-FFF2-40B4-BE49-F238E27FC236}">
                <a16:creationId xmlns:a16="http://schemas.microsoft.com/office/drawing/2014/main" id="{6EE6C36A-BA08-0683-557E-3FAA1963D634}"/>
              </a:ext>
            </a:extLst>
          </p:cNvPr>
          <p:cNvSpPr txBox="1"/>
          <p:nvPr/>
        </p:nvSpPr>
        <p:spPr>
          <a:xfrm>
            <a:off x="-771390" y="761354"/>
            <a:ext cx="8938189" cy="769441"/>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4400" i="0" u="none" strike="noStrike" kern="0" normalizeH="0" baseline="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Bài</a:t>
            </a:r>
            <a:r>
              <a:rPr kumimoji="0" lang="en-US" sz="4400" i="0" u="none" strike="noStrike" kern="0" normalizeH="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4400" i="0" u="none" strike="noStrike" kern="0" normalizeH="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đọc</a:t>
            </a:r>
            <a:r>
              <a:rPr kumimoji="0" lang="en-US" sz="4400" i="0" u="none" strike="noStrike" kern="0" normalizeH="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4400" i="0" u="none" strike="noStrike" kern="0" normalizeH="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gồm</a:t>
            </a:r>
            <a:r>
              <a:rPr kumimoji="0" lang="en-US" sz="4400" i="0" u="none" strike="noStrike" kern="0" normalizeH="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4400" i="0" u="none" strike="noStrike" kern="0" normalizeH="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có</a:t>
            </a:r>
            <a:r>
              <a:rPr kumimoji="0" lang="en-US" sz="4400" i="0" u="none" strike="noStrike" kern="0" normalizeH="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4400" i="0" u="none" strike="noStrike" kern="0" normalizeH="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mấy</a:t>
            </a:r>
            <a:r>
              <a:rPr kumimoji="0" lang="en-US" sz="4400" i="0" u="none" strike="noStrike" kern="0" normalizeH="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4400" i="0" u="none" strike="noStrike" kern="0" normalizeH="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đoạn</a:t>
            </a:r>
            <a:r>
              <a:rPr kumimoji="0" lang="en-US" sz="4400" i="0" u="none" strike="noStrike" kern="0" normalizeH="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a:t>
            </a:r>
            <a:endParaRPr kumimoji="0" lang="en-US" sz="4400" i="0" u="none" strike="noStrike" kern="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endParaRPr>
          </a:p>
        </p:txBody>
      </p:sp>
      <p:grpSp>
        <p:nvGrpSpPr>
          <p:cNvPr id="11" name="Group 10">
            <a:extLst>
              <a:ext uri="{FF2B5EF4-FFF2-40B4-BE49-F238E27FC236}">
                <a16:creationId xmlns:a16="http://schemas.microsoft.com/office/drawing/2014/main" id="{9AFF5542-D7F2-A7A7-6B62-114E25511CD4}"/>
              </a:ext>
            </a:extLst>
          </p:cNvPr>
          <p:cNvGrpSpPr/>
          <p:nvPr/>
        </p:nvGrpSpPr>
        <p:grpSpPr>
          <a:xfrm>
            <a:off x="425116" y="1993717"/>
            <a:ext cx="5431348" cy="1884947"/>
            <a:chOff x="760905" y="2242369"/>
            <a:chExt cx="5431348" cy="1884947"/>
          </a:xfrm>
        </p:grpSpPr>
        <p:sp>
          <p:nvSpPr>
            <p:cNvPr id="10" name="Rectangle: Rounded Corners 9">
              <a:extLst>
                <a:ext uri="{FF2B5EF4-FFF2-40B4-BE49-F238E27FC236}">
                  <a16:creationId xmlns:a16="http://schemas.microsoft.com/office/drawing/2014/main" id="{1A7C5F9F-5E44-DAE6-5E9A-64FDFA0FD8B2}"/>
                </a:ext>
              </a:extLst>
            </p:cNvPr>
            <p:cNvSpPr/>
            <p:nvPr/>
          </p:nvSpPr>
          <p:spPr>
            <a:xfrm>
              <a:off x="1725297" y="2746690"/>
              <a:ext cx="4466956" cy="1105564"/>
            </a:xfrm>
            <a:custGeom>
              <a:avLst/>
              <a:gdLst>
                <a:gd name="connsiteX0" fmla="*/ 0 w 4466956"/>
                <a:gd name="connsiteY0" fmla="*/ 184264 h 1105564"/>
                <a:gd name="connsiteX1" fmla="*/ 184264 w 4466956"/>
                <a:gd name="connsiteY1" fmla="*/ 0 h 1105564"/>
                <a:gd name="connsiteX2" fmla="*/ 4282692 w 4466956"/>
                <a:gd name="connsiteY2" fmla="*/ 0 h 1105564"/>
                <a:gd name="connsiteX3" fmla="*/ 4466956 w 4466956"/>
                <a:gd name="connsiteY3" fmla="*/ 184264 h 1105564"/>
                <a:gd name="connsiteX4" fmla="*/ 4466956 w 4466956"/>
                <a:gd name="connsiteY4" fmla="*/ 921300 h 1105564"/>
                <a:gd name="connsiteX5" fmla="*/ 4282692 w 4466956"/>
                <a:gd name="connsiteY5" fmla="*/ 1105564 h 1105564"/>
                <a:gd name="connsiteX6" fmla="*/ 184264 w 4466956"/>
                <a:gd name="connsiteY6" fmla="*/ 1105564 h 1105564"/>
                <a:gd name="connsiteX7" fmla="*/ 0 w 4466956"/>
                <a:gd name="connsiteY7" fmla="*/ 921300 h 1105564"/>
                <a:gd name="connsiteX8" fmla="*/ 0 w 4466956"/>
                <a:gd name="connsiteY8" fmla="*/ 184264 h 110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6956" h="1105564" fill="none" extrusionOk="0">
                  <a:moveTo>
                    <a:pt x="0" y="184264"/>
                  </a:moveTo>
                  <a:cubicBezTo>
                    <a:pt x="4080" y="82008"/>
                    <a:pt x="84099" y="307"/>
                    <a:pt x="184264" y="0"/>
                  </a:cubicBezTo>
                  <a:cubicBezTo>
                    <a:pt x="654658" y="-78841"/>
                    <a:pt x="3270711" y="-143586"/>
                    <a:pt x="4282692" y="0"/>
                  </a:cubicBezTo>
                  <a:cubicBezTo>
                    <a:pt x="4398174" y="6356"/>
                    <a:pt x="4465701" y="80506"/>
                    <a:pt x="4466956" y="184264"/>
                  </a:cubicBezTo>
                  <a:cubicBezTo>
                    <a:pt x="4493223" y="373511"/>
                    <a:pt x="4451329" y="675010"/>
                    <a:pt x="4466956" y="921300"/>
                  </a:cubicBezTo>
                  <a:cubicBezTo>
                    <a:pt x="4463988" y="1026462"/>
                    <a:pt x="4385179" y="1102183"/>
                    <a:pt x="4282692" y="1105564"/>
                  </a:cubicBezTo>
                  <a:cubicBezTo>
                    <a:pt x="2619923" y="1047985"/>
                    <a:pt x="1504631" y="1214310"/>
                    <a:pt x="184264" y="1105564"/>
                  </a:cubicBezTo>
                  <a:cubicBezTo>
                    <a:pt x="89131" y="1112893"/>
                    <a:pt x="-10166" y="1037118"/>
                    <a:pt x="0" y="921300"/>
                  </a:cubicBezTo>
                  <a:cubicBezTo>
                    <a:pt x="16294" y="610572"/>
                    <a:pt x="-53332" y="261205"/>
                    <a:pt x="0" y="184264"/>
                  </a:cubicBezTo>
                  <a:close/>
                </a:path>
                <a:path w="4466956" h="1105564" stroke="0" extrusionOk="0">
                  <a:moveTo>
                    <a:pt x="0" y="184264"/>
                  </a:moveTo>
                  <a:cubicBezTo>
                    <a:pt x="6755" y="80187"/>
                    <a:pt x="86511" y="-115"/>
                    <a:pt x="184264" y="0"/>
                  </a:cubicBezTo>
                  <a:cubicBezTo>
                    <a:pt x="1471684" y="66624"/>
                    <a:pt x="3095493" y="-90325"/>
                    <a:pt x="4282692" y="0"/>
                  </a:cubicBezTo>
                  <a:cubicBezTo>
                    <a:pt x="4376914" y="-3715"/>
                    <a:pt x="4469094" y="80044"/>
                    <a:pt x="4466956" y="184264"/>
                  </a:cubicBezTo>
                  <a:cubicBezTo>
                    <a:pt x="4401975" y="344805"/>
                    <a:pt x="4484066" y="734176"/>
                    <a:pt x="4466956" y="921300"/>
                  </a:cubicBezTo>
                  <a:cubicBezTo>
                    <a:pt x="4456154" y="1005846"/>
                    <a:pt x="4379088" y="1099755"/>
                    <a:pt x="4282692" y="1105564"/>
                  </a:cubicBezTo>
                  <a:cubicBezTo>
                    <a:pt x="3792138" y="1086006"/>
                    <a:pt x="1365790" y="1179498"/>
                    <a:pt x="184264" y="1105564"/>
                  </a:cubicBezTo>
                  <a:cubicBezTo>
                    <a:pt x="66961" y="1109875"/>
                    <a:pt x="-4151" y="1029078"/>
                    <a:pt x="0" y="921300"/>
                  </a:cubicBezTo>
                  <a:cubicBezTo>
                    <a:pt x="31157" y="807100"/>
                    <a:pt x="-65158" y="361940"/>
                    <a:pt x="0" y="184264"/>
                  </a:cubicBezTo>
                  <a:close/>
                </a:path>
              </a:pathLst>
            </a:custGeom>
            <a:solidFill>
              <a:schemeClr val="bg1"/>
            </a:solidFill>
            <a:ln>
              <a:extLst>
                <a:ext uri="{C807C97D-BFC1-408E-A445-0C87EB9F89A2}">
                  <ask:lineSketchStyleProps xmlns:ask="http://schemas.microsoft.com/office/drawing/2018/sketchyshapes" sd="298552743">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2060"/>
                  </a:solidFill>
                </a:rPr>
                <a:t> </a:t>
              </a:r>
              <a:r>
                <a:rPr lang="en-US" sz="3000" b="1" dirty="0" err="1">
                  <a:solidFill>
                    <a:srgbClr val="002060"/>
                  </a:solidFill>
                </a:rPr>
                <a:t>Đoạn</a:t>
              </a:r>
              <a:r>
                <a:rPr lang="en-US" sz="3000" b="1" dirty="0">
                  <a:solidFill>
                    <a:srgbClr val="002060"/>
                  </a:solidFill>
                </a:rPr>
                <a:t> </a:t>
              </a:r>
              <a:r>
                <a:rPr lang="en-US" sz="3000" b="1">
                  <a:solidFill>
                    <a:srgbClr val="002060"/>
                  </a:solidFill>
                </a:rPr>
                <a:t>1:</a:t>
              </a:r>
            </a:p>
            <a:p>
              <a:pPr algn="ctr"/>
              <a:r>
                <a:rPr lang="en-US" sz="3000" b="1">
                  <a:solidFill>
                    <a:srgbClr val="002060"/>
                  </a:solidFill>
                </a:rPr>
                <a:t>Từ đầu đến “đã ra đời”.</a:t>
              </a:r>
              <a:endParaRPr lang="en-US" sz="3000" dirty="0"/>
            </a:p>
          </p:txBody>
        </p:sp>
        <p:pic>
          <p:nvPicPr>
            <p:cNvPr id="9" name="Picture 8">
              <a:extLst>
                <a:ext uri="{FF2B5EF4-FFF2-40B4-BE49-F238E27FC236}">
                  <a16:creationId xmlns:a16="http://schemas.microsoft.com/office/drawing/2014/main" id="{DD0AF412-F96A-3539-39C5-F837F30EAA1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60905" y="2242369"/>
              <a:ext cx="1928783" cy="1884947"/>
            </a:xfrm>
            <a:prstGeom prst="rect">
              <a:avLst/>
            </a:prstGeom>
          </p:spPr>
        </p:pic>
      </p:grpSp>
      <p:grpSp>
        <p:nvGrpSpPr>
          <p:cNvPr id="12" name="Group 11">
            <a:extLst>
              <a:ext uri="{FF2B5EF4-FFF2-40B4-BE49-F238E27FC236}">
                <a16:creationId xmlns:a16="http://schemas.microsoft.com/office/drawing/2014/main" id="{522A5201-C45C-2529-7142-93297C596034}"/>
              </a:ext>
            </a:extLst>
          </p:cNvPr>
          <p:cNvGrpSpPr/>
          <p:nvPr/>
        </p:nvGrpSpPr>
        <p:grpSpPr>
          <a:xfrm>
            <a:off x="702752" y="3393078"/>
            <a:ext cx="5431348" cy="1884947"/>
            <a:chOff x="760905" y="2242369"/>
            <a:chExt cx="5431348" cy="1884947"/>
          </a:xfrm>
        </p:grpSpPr>
        <p:sp>
          <p:nvSpPr>
            <p:cNvPr id="13" name="Rectangle: Rounded Corners 12">
              <a:extLst>
                <a:ext uri="{FF2B5EF4-FFF2-40B4-BE49-F238E27FC236}">
                  <a16:creationId xmlns:a16="http://schemas.microsoft.com/office/drawing/2014/main" id="{E553D0A7-84CD-1A46-3A2C-DC8958A06876}"/>
                </a:ext>
              </a:extLst>
            </p:cNvPr>
            <p:cNvSpPr/>
            <p:nvPr/>
          </p:nvSpPr>
          <p:spPr>
            <a:xfrm>
              <a:off x="1725297" y="2746690"/>
              <a:ext cx="4466956" cy="1105564"/>
            </a:xfrm>
            <a:custGeom>
              <a:avLst/>
              <a:gdLst>
                <a:gd name="connsiteX0" fmla="*/ 0 w 4466956"/>
                <a:gd name="connsiteY0" fmla="*/ 184264 h 1105564"/>
                <a:gd name="connsiteX1" fmla="*/ 184264 w 4466956"/>
                <a:gd name="connsiteY1" fmla="*/ 0 h 1105564"/>
                <a:gd name="connsiteX2" fmla="*/ 4282692 w 4466956"/>
                <a:gd name="connsiteY2" fmla="*/ 0 h 1105564"/>
                <a:gd name="connsiteX3" fmla="*/ 4466956 w 4466956"/>
                <a:gd name="connsiteY3" fmla="*/ 184264 h 1105564"/>
                <a:gd name="connsiteX4" fmla="*/ 4466956 w 4466956"/>
                <a:gd name="connsiteY4" fmla="*/ 921300 h 1105564"/>
                <a:gd name="connsiteX5" fmla="*/ 4282692 w 4466956"/>
                <a:gd name="connsiteY5" fmla="*/ 1105564 h 1105564"/>
                <a:gd name="connsiteX6" fmla="*/ 184264 w 4466956"/>
                <a:gd name="connsiteY6" fmla="*/ 1105564 h 1105564"/>
                <a:gd name="connsiteX7" fmla="*/ 0 w 4466956"/>
                <a:gd name="connsiteY7" fmla="*/ 921300 h 1105564"/>
                <a:gd name="connsiteX8" fmla="*/ 0 w 4466956"/>
                <a:gd name="connsiteY8" fmla="*/ 184264 h 110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6956" h="1105564" fill="none" extrusionOk="0">
                  <a:moveTo>
                    <a:pt x="0" y="184264"/>
                  </a:moveTo>
                  <a:cubicBezTo>
                    <a:pt x="4080" y="82008"/>
                    <a:pt x="84099" y="307"/>
                    <a:pt x="184264" y="0"/>
                  </a:cubicBezTo>
                  <a:cubicBezTo>
                    <a:pt x="654658" y="-78841"/>
                    <a:pt x="3270711" y="-143586"/>
                    <a:pt x="4282692" y="0"/>
                  </a:cubicBezTo>
                  <a:cubicBezTo>
                    <a:pt x="4398174" y="6356"/>
                    <a:pt x="4465701" y="80506"/>
                    <a:pt x="4466956" y="184264"/>
                  </a:cubicBezTo>
                  <a:cubicBezTo>
                    <a:pt x="4493223" y="373511"/>
                    <a:pt x="4451329" y="675010"/>
                    <a:pt x="4466956" y="921300"/>
                  </a:cubicBezTo>
                  <a:cubicBezTo>
                    <a:pt x="4463988" y="1026462"/>
                    <a:pt x="4385179" y="1102183"/>
                    <a:pt x="4282692" y="1105564"/>
                  </a:cubicBezTo>
                  <a:cubicBezTo>
                    <a:pt x="2619923" y="1047985"/>
                    <a:pt x="1504631" y="1214310"/>
                    <a:pt x="184264" y="1105564"/>
                  </a:cubicBezTo>
                  <a:cubicBezTo>
                    <a:pt x="89131" y="1112893"/>
                    <a:pt x="-10166" y="1037118"/>
                    <a:pt x="0" y="921300"/>
                  </a:cubicBezTo>
                  <a:cubicBezTo>
                    <a:pt x="16294" y="610572"/>
                    <a:pt x="-53332" y="261205"/>
                    <a:pt x="0" y="184264"/>
                  </a:cubicBezTo>
                  <a:close/>
                </a:path>
                <a:path w="4466956" h="1105564" stroke="0" extrusionOk="0">
                  <a:moveTo>
                    <a:pt x="0" y="184264"/>
                  </a:moveTo>
                  <a:cubicBezTo>
                    <a:pt x="6755" y="80187"/>
                    <a:pt x="86511" y="-115"/>
                    <a:pt x="184264" y="0"/>
                  </a:cubicBezTo>
                  <a:cubicBezTo>
                    <a:pt x="1471684" y="66624"/>
                    <a:pt x="3095493" y="-90325"/>
                    <a:pt x="4282692" y="0"/>
                  </a:cubicBezTo>
                  <a:cubicBezTo>
                    <a:pt x="4376914" y="-3715"/>
                    <a:pt x="4469094" y="80044"/>
                    <a:pt x="4466956" y="184264"/>
                  </a:cubicBezTo>
                  <a:cubicBezTo>
                    <a:pt x="4401975" y="344805"/>
                    <a:pt x="4484066" y="734176"/>
                    <a:pt x="4466956" y="921300"/>
                  </a:cubicBezTo>
                  <a:cubicBezTo>
                    <a:pt x="4456154" y="1005846"/>
                    <a:pt x="4379088" y="1099755"/>
                    <a:pt x="4282692" y="1105564"/>
                  </a:cubicBezTo>
                  <a:cubicBezTo>
                    <a:pt x="3792138" y="1086006"/>
                    <a:pt x="1365790" y="1179498"/>
                    <a:pt x="184264" y="1105564"/>
                  </a:cubicBezTo>
                  <a:cubicBezTo>
                    <a:pt x="66961" y="1109875"/>
                    <a:pt x="-4151" y="1029078"/>
                    <a:pt x="0" y="921300"/>
                  </a:cubicBezTo>
                  <a:cubicBezTo>
                    <a:pt x="31157" y="807100"/>
                    <a:pt x="-65158" y="361940"/>
                    <a:pt x="0" y="184264"/>
                  </a:cubicBezTo>
                  <a:close/>
                </a:path>
              </a:pathLst>
            </a:custGeom>
            <a:solidFill>
              <a:schemeClr val="bg1"/>
            </a:solidFill>
            <a:ln>
              <a:extLst>
                <a:ext uri="{C807C97D-BFC1-408E-A445-0C87EB9F89A2}">
                  <ask:lineSketchStyleProps xmlns:ask="http://schemas.microsoft.com/office/drawing/2018/sketchyshapes" sd="298552743">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rPr>
                <a:t> </a:t>
              </a:r>
              <a:r>
                <a:rPr lang="en-US" sz="3000" b="1" dirty="0" err="1">
                  <a:solidFill>
                    <a:srgbClr val="002060"/>
                  </a:solidFill>
                </a:rPr>
                <a:t>Đoạn</a:t>
              </a:r>
              <a:r>
                <a:rPr lang="en-US" sz="3000" b="1" dirty="0">
                  <a:solidFill>
                    <a:srgbClr val="002060"/>
                  </a:solidFill>
                </a:rPr>
                <a:t> 2</a:t>
              </a:r>
              <a:r>
                <a:rPr lang="en-US" sz="3000" b="1">
                  <a:solidFill>
                    <a:srgbClr val="002060"/>
                  </a:solidFill>
                </a:rPr>
                <a:t>: </a:t>
              </a:r>
              <a:r>
                <a:rPr lang="vi-VN" sz="3000" b="1">
                  <a:solidFill>
                    <a:srgbClr val="002060"/>
                  </a:solidFill>
                </a:rPr>
                <a:t>Tiếp theo đến “nhấp nháy sáng”.</a:t>
              </a:r>
              <a:endParaRPr lang="en-US" sz="3000" dirty="0"/>
            </a:p>
          </p:txBody>
        </p:sp>
        <p:pic>
          <p:nvPicPr>
            <p:cNvPr id="14" name="Picture 13">
              <a:extLst>
                <a:ext uri="{FF2B5EF4-FFF2-40B4-BE49-F238E27FC236}">
                  <a16:creationId xmlns:a16="http://schemas.microsoft.com/office/drawing/2014/main" id="{B06E98F4-FA2A-4340-6828-91F5C602844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60905" y="2242369"/>
              <a:ext cx="1928783" cy="1884947"/>
            </a:xfrm>
            <a:prstGeom prst="rect">
              <a:avLst/>
            </a:prstGeom>
          </p:spPr>
        </p:pic>
      </p:grpSp>
      <p:grpSp>
        <p:nvGrpSpPr>
          <p:cNvPr id="15" name="Group 14">
            <a:extLst>
              <a:ext uri="{FF2B5EF4-FFF2-40B4-BE49-F238E27FC236}">
                <a16:creationId xmlns:a16="http://schemas.microsoft.com/office/drawing/2014/main" id="{9829E0CD-55EA-6207-7FDF-EFC4086194EF}"/>
              </a:ext>
            </a:extLst>
          </p:cNvPr>
          <p:cNvGrpSpPr/>
          <p:nvPr/>
        </p:nvGrpSpPr>
        <p:grpSpPr>
          <a:xfrm>
            <a:off x="928253" y="4792439"/>
            <a:ext cx="5270927" cy="1884947"/>
            <a:chOff x="921326" y="2187712"/>
            <a:chExt cx="5270927" cy="1884947"/>
          </a:xfrm>
        </p:grpSpPr>
        <p:sp>
          <p:nvSpPr>
            <p:cNvPr id="16" name="Rectangle: Rounded Corners 15">
              <a:extLst>
                <a:ext uri="{FF2B5EF4-FFF2-40B4-BE49-F238E27FC236}">
                  <a16:creationId xmlns:a16="http://schemas.microsoft.com/office/drawing/2014/main" id="{93594082-50C6-D84C-4EA9-CC4498C5960B}"/>
                </a:ext>
              </a:extLst>
            </p:cNvPr>
            <p:cNvSpPr/>
            <p:nvPr/>
          </p:nvSpPr>
          <p:spPr>
            <a:xfrm>
              <a:off x="1725297" y="2746690"/>
              <a:ext cx="4466956" cy="876305"/>
            </a:xfrm>
            <a:custGeom>
              <a:avLst/>
              <a:gdLst>
                <a:gd name="connsiteX0" fmla="*/ 0 w 4466956"/>
                <a:gd name="connsiteY0" fmla="*/ 146054 h 876305"/>
                <a:gd name="connsiteX1" fmla="*/ 146054 w 4466956"/>
                <a:gd name="connsiteY1" fmla="*/ 0 h 876305"/>
                <a:gd name="connsiteX2" fmla="*/ 4320902 w 4466956"/>
                <a:gd name="connsiteY2" fmla="*/ 0 h 876305"/>
                <a:gd name="connsiteX3" fmla="*/ 4466956 w 4466956"/>
                <a:gd name="connsiteY3" fmla="*/ 146054 h 876305"/>
                <a:gd name="connsiteX4" fmla="*/ 4466956 w 4466956"/>
                <a:gd name="connsiteY4" fmla="*/ 730251 h 876305"/>
                <a:gd name="connsiteX5" fmla="*/ 4320902 w 4466956"/>
                <a:gd name="connsiteY5" fmla="*/ 876305 h 876305"/>
                <a:gd name="connsiteX6" fmla="*/ 146054 w 4466956"/>
                <a:gd name="connsiteY6" fmla="*/ 876305 h 876305"/>
                <a:gd name="connsiteX7" fmla="*/ 0 w 4466956"/>
                <a:gd name="connsiteY7" fmla="*/ 730251 h 876305"/>
                <a:gd name="connsiteX8" fmla="*/ 0 w 4466956"/>
                <a:gd name="connsiteY8" fmla="*/ 146054 h 87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6956" h="876305" fill="none" extrusionOk="0">
                  <a:moveTo>
                    <a:pt x="0" y="146054"/>
                  </a:moveTo>
                  <a:cubicBezTo>
                    <a:pt x="8753" y="64339"/>
                    <a:pt x="66573" y="227"/>
                    <a:pt x="146054" y="0"/>
                  </a:cubicBezTo>
                  <a:cubicBezTo>
                    <a:pt x="2155101" y="-78841"/>
                    <a:pt x="3279985" y="-143586"/>
                    <a:pt x="4320902" y="0"/>
                  </a:cubicBezTo>
                  <a:cubicBezTo>
                    <a:pt x="4412241" y="4947"/>
                    <a:pt x="4459033" y="52813"/>
                    <a:pt x="4466956" y="146054"/>
                  </a:cubicBezTo>
                  <a:cubicBezTo>
                    <a:pt x="4506116" y="376297"/>
                    <a:pt x="4509812" y="665153"/>
                    <a:pt x="4466956" y="730251"/>
                  </a:cubicBezTo>
                  <a:cubicBezTo>
                    <a:pt x="4457925" y="821245"/>
                    <a:pt x="4404164" y="864118"/>
                    <a:pt x="4320902" y="876305"/>
                  </a:cubicBezTo>
                  <a:cubicBezTo>
                    <a:pt x="2533577" y="818726"/>
                    <a:pt x="1830299" y="985051"/>
                    <a:pt x="146054" y="876305"/>
                  </a:cubicBezTo>
                  <a:cubicBezTo>
                    <a:pt x="69419" y="880755"/>
                    <a:pt x="-2852" y="814856"/>
                    <a:pt x="0" y="730251"/>
                  </a:cubicBezTo>
                  <a:cubicBezTo>
                    <a:pt x="22715" y="508820"/>
                    <a:pt x="-7498" y="359718"/>
                    <a:pt x="0" y="146054"/>
                  </a:cubicBezTo>
                  <a:close/>
                </a:path>
                <a:path w="4466956" h="876305" stroke="0" extrusionOk="0">
                  <a:moveTo>
                    <a:pt x="0" y="146054"/>
                  </a:moveTo>
                  <a:cubicBezTo>
                    <a:pt x="14379" y="60471"/>
                    <a:pt x="81124" y="-452"/>
                    <a:pt x="146054" y="0"/>
                  </a:cubicBezTo>
                  <a:cubicBezTo>
                    <a:pt x="572472" y="66624"/>
                    <a:pt x="3332654" y="-90325"/>
                    <a:pt x="4320902" y="0"/>
                  </a:cubicBezTo>
                  <a:cubicBezTo>
                    <a:pt x="4387577" y="-6888"/>
                    <a:pt x="4476527" y="54405"/>
                    <a:pt x="4466956" y="146054"/>
                  </a:cubicBezTo>
                  <a:cubicBezTo>
                    <a:pt x="4429578" y="412394"/>
                    <a:pt x="4507784" y="524612"/>
                    <a:pt x="4466956" y="730251"/>
                  </a:cubicBezTo>
                  <a:cubicBezTo>
                    <a:pt x="4463613" y="805584"/>
                    <a:pt x="4395420" y="869658"/>
                    <a:pt x="4320902" y="876305"/>
                  </a:cubicBezTo>
                  <a:cubicBezTo>
                    <a:pt x="2261127" y="856747"/>
                    <a:pt x="780361" y="950239"/>
                    <a:pt x="146054" y="876305"/>
                  </a:cubicBezTo>
                  <a:cubicBezTo>
                    <a:pt x="59571" y="877920"/>
                    <a:pt x="-5881" y="819432"/>
                    <a:pt x="0" y="730251"/>
                  </a:cubicBezTo>
                  <a:cubicBezTo>
                    <a:pt x="-31068" y="638810"/>
                    <a:pt x="-35265" y="252574"/>
                    <a:pt x="0" y="146054"/>
                  </a:cubicBezTo>
                  <a:close/>
                </a:path>
              </a:pathLst>
            </a:custGeom>
            <a:solidFill>
              <a:schemeClr val="bg1"/>
            </a:solidFill>
            <a:ln>
              <a:extLst>
                <a:ext uri="{C807C97D-BFC1-408E-A445-0C87EB9F89A2}">
                  <ask:lineSketchStyleProps xmlns:ask="http://schemas.microsoft.com/office/drawing/2018/sketchyshapes" sd="298552743">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rPr>
                <a:t> </a:t>
              </a:r>
              <a:r>
                <a:rPr lang="en-US" sz="3000" b="1" dirty="0" err="1">
                  <a:solidFill>
                    <a:srgbClr val="002060"/>
                  </a:solidFill>
                </a:rPr>
                <a:t>Đoạn</a:t>
              </a:r>
              <a:r>
                <a:rPr lang="en-US" sz="3000" b="1" dirty="0">
                  <a:solidFill>
                    <a:srgbClr val="002060"/>
                  </a:solidFill>
                </a:rPr>
                <a:t> 3: </a:t>
              </a:r>
              <a:r>
                <a:rPr lang="en-US" sz="3000" b="1" dirty="0" err="1">
                  <a:solidFill>
                    <a:srgbClr val="002060"/>
                  </a:solidFill>
                </a:rPr>
                <a:t>Còn</a:t>
              </a:r>
              <a:r>
                <a:rPr lang="en-US" sz="3000" b="1" dirty="0">
                  <a:solidFill>
                    <a:srgbClr val="002060"/>
                  </a:solidFill>
                </a:rPr>
                <a:t> </a:t>
              </a:r>
              <a:r>
                <a:rPr lang="en-US" sz="3000" b="1" dirty="0" err="1">
                  <a:solidFill>
                    <a:srgbClr val="002060"/>
                  </a:solidFill>
                </a:rPr>
                <a:t>lại</a:t>
              </a:r>
              <a:endParaRPr lang="en-US" sz="3000" dirty="0"/>
            </a:p>
          </p:txBody>
        </p:sp>
        <p:pic>
          <p:nvPicPr>
            <p:cNvPr id="17" name="Picture 16">
              <a:extLst>
                <a:ext uri="{FF2B5EF4-FFF2-40B4-BE49-F238E27FC236}">
                  <a16:creationId xmlns:a16="http://schemas.microsoft.com/office/drawing/2014/main" id="{8A4F7C76-1BC7-FAA7-BA9A-7AED1556CA2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21326" y="2187712"/>
              <a:ext cx="1928783" cy="1884947"/>
            </a:xfrm>
            <a:prstGeom prst="rect">
              <a:avLst/>
            </a:prstGeom>
          </p:spPr>
        </p:pic>
      </p:grpSp>
      <p:pic>
        <p:nvPicPr>
          <p:cNvPr id="2" name="Picture 1">
            <a:extLst>
              <a:ext uri="{FF2B5EF4-FFF2-40B4-BE49-F238E27FC236}">
                <a16:creationId xmlns:a16="http://schemas.microsoft.com/office/drawing/2014/main" id="{3D1C717D-0498-A7D0-DB81-53625CECF6F5}"/>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6199180" y="1611086"/>
            <a:ext cx="6237514" cy="5246914"/>
          </a:xfrm>
          <a:prstGeom prst="rect">
            <a:avLst/>
          </a:prstGeom>
        </p:spPr>
      </p:pic>
    </p:spTree>
    <p:extLst>
      <p:ext uri="{BB962C8B-B14F-4D97-AF65-F5344CB8AC3E}">
        <p14:creationId xmlns:p14="http://schemas.microsoft.com/office/powerpoint/2010/main" val="37372696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0-#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2"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F69DF14F-C386-07A7-0FD0-D5082A01E2EB}"/>
              </a:ext>
            </a:extLst>
          </p:cNvPr>
          <p:cNvSpPr/>
          <p:nvPr/>
        </p:nvSpPr>
        <p:spPr>
          <a:xfrm>
            <a:off x="4939966" y="91583"/>
            <a:ext cx="6545179" cy="1884947"/>
          </a:xfrm>
          <a:prstGeom prst="wedgeEllipseCallout">
            <a:avLst>
              <a:gd name="adj1" fmla="val 32307"/>
              <a:gd name="adj2" fmla="val 10728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9">
            <a:extLst>
              <a:ext uri="{FF2B5EF4-FFF2-40B4-BE49-F238E27FC236}">
                <a16:creationId xmlns:a16="http://schemas.microsoft.com/office/drawing/2014/main" id="{6EE6C36A-BA08-0683-557E-3FAA1963D634}"/>
              </a:ext>
            </a:extLst>
          </p:cNvPr>
          <p:cNvSpPr txBox="1"/>
          <p:nvPr/>
        </p:nvSpPr>
        <p:spPr>
          <a:xfrm>
            <a:off x="5184461" y="617169"/>
            <a:ext cx="5906749"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0" i="0" u="none" strike="noStrike" kern="0" cap="none" spc="0" normalizeH="0" baseline="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rPr>
              <a:t>Luyện đọc câu</a:t>
            </a:r>
            <a:r>
              <a:rPr kumimoji="0" lang="en-US" sz="6000" b="0" i="0" u="none" strike="noStrike" kern="0" cap="none" spc="0" normalizeH="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rPr>
              <a:t> dài</a:t>
            </a:r>
            <a:endParaRPr kumimoji="0" lang="en-US" sz="6000" b="0" i="0" u="none" strike="noStrike" kern="0" cap="none" spc="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endParaRPr>
          </a:p>
        </p:txBody>
      </p:sp>
      <p:grpSp>
        <p:nvGrpSpPr>
          <p:cNvPr id="11" name="Group 10">
            <a:extLst>
              <a:ext uri="{FF2B5EF4-FFF2-40B4-BE49-F238E27FC236}">
                <a16:creationId xmlns:a16="http://schemas.microsoft.com/office/drawing/2014/main" id="{9AFF5542-D7F2-A7A7-6B62-114E25511CD4}"/>
              </a:ext>
            </a:extLst>
          </p:cNvPr>
          <p:cNvGrpSpPr/>
          <p:nvPr/>
        </p:nvGrpSpPr>
        <p:grpSpPr>
          <a:xfrm>
            <a:off x="245567" y="968210"/>
            <a:ext cx="7812582" cy="5608302"/>
            <a:chOff x="1253359" y="2621867"/>
            <a:chExt cx="7812582" cy="5608302"/>
          </a:xfrm>
        </p:grpSpPr>
        <p:sp>
          <p:nvSpPr>
            <p:cNvPr id="10" name="Rectangle: Rounded Corners 9">
              <a:extLst>
                <a:ext uri="{FF2B5EF4-FFF2-40B4-BE49-F238E27FC236}">
                  <a16:creationId xmlns:a16="http://schemas.microsoft.com/office/drawing/2014/main" id="{1A7C5F9F-5E44-DAE6-5E9A-64FDFA0FD8B2}"/>
                </a:ext>
              </a:extLst>
            </p:cNvPr>
            <p:cNvSpPr/>
            <p:nvPr/>
          </p:nvSpPr>
          <p:spPr>
            <a:xfrm>
              <a:off x="1675740" y="3845829"/>
              <a:ext cx="7390201" cy="4384340"/>
            </a:xfrm>
            <a:custGeom>
              <a:avLst/>
              <a:gdLst>
                <a:gd name="connsiteX0" fmla="*/ 0 w 7390201"/>
                <a:gd name="connsiteY0" fmla="*/ 730738 h 4384340"/>
                <a:gd name="connsiteX1" fmla="*/ 730738 w 7390201"/>
                <a:gd name="connsiteY1" fmla="*/ 0 h 4384340"/>
                <a:gd name="connsiteX2" fmla="*/ 6659463 w 7390201"/>
                <a:gd name="connsiteY2" fmla="*/ 0 h 4384340"/>
                <a:gd name="connsiteX3" fmla="*/ 7390201 w 7390201"/>
                <a:gd name="connsiteY3" fmla="*/ 730738 h 4384340"/>
                <a:gd name="connsiteX4" fmla="*/ 7390201 w 7390201"/>
                <a:gd name="connsiteY4" fmla="*/ 3653602 h 4384340"/>
                <a:gd name="connsiteX5" fmla="*/ 6659463 w 7390201"/>
                <a:gd name="connsiteY5" fmla="*/ 4384340 h 4384340"/>
                <a:gd name="connsiteX6" fmla="*/ 730738 w 7390201"/>
                <a:gd name="connsiteY6" fmla="*/ 4384340 h 4384340"/>
                <a:gd name="connsiteX7" fmla="*/ 0 w 7390201"/>
                <a:gd name="connsiteY7" fmla="*/ 3653602 h 4384340"/>
                <a:gd name="connsiteX8" fmla="*/ 0 w 7390201"/>
                <a:gd name="connsiteY8" fmla="*/ 730738 h 438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0201" h="4384340" fill="none" extrusionOk="0">
                  <a:moveTo>
                    <a:pt x="0" y="730738"/>
                  </a:moveTo>
                  <a:cubicBezTo>
                    <a:pt x="65962" y="319237"/>
                    <a:pt x="367635" y="7770"/>
                    <a:pt x="730738" y="0"/>
                  </a:cubicBezTo>
                  <a:cubicBezTo>
                    <a:pt x="2848476" y="-78841"/>
                    <a:pt x="5777448" y="-143586"/>
                    <a:pt x="6659463" y="0"/>
                  </a:cubicBezTo>
                  <a:cubicBezTo>
                    <a:pt x="7087792" y="11471"/>
                    <a:pt x="7370147" y="295328"/>
                    <a:pt x="7390201" y="730738"/>
                  </a:cubicBezTo>
                  <a:cubicBezTo>
                    <a:pt x="7283504" y="1090941"/>
                    <a:pt x="7341330" y="2507816"/>
                    <a:pt x="7390201" y="3653602"/>
                  </a:cubicBezTo>
                  <a:cubicBezTo>
                    <a:pt x="7367973" y="4082606"/>
                    <a:pt x="7075791" y="4324553"/>
                    <a:pt x="6659463" y="4384340"/>
                  </a:cubicBezTo>
                  <a:cubicBezTo>
                    <a:pt x="4655687" y="4326761"/>
                    <a:pt x="2644604" y="4493086"/>
                    <a:pt x="730738" y="4384340"/>
                  </a:cubicBezTo>
                  <a:cubicBezTo>
                    <a:pt x="353035" y="4412926"/>
                    <a:pt x="-14330" y="4076985"/>
                    <a:pt x="0" y="3653602"/>
                  </a:cubicBezTo>
                  <a:cubicBezTo>
                    <a:pt x="6199" y="2861556"/>
                    <a:pt x="14627" y="2173215"/>
                    <a:pt x="0" y="730738"/>
                  </a:cubicBezTo>
                  <a:close/>
                </a:path>
                <a:path w="7390201" h="4384340" stroke="0" extrusionOk="0">
                  <a:moveTo>
                    <a:pt x="0" y="730738"/>
                  </a:moveTo>
                  <a:cubicBezTo>
                    <a:pt x="8800" y="324152"/>
                    <a:pt x="377402" y="-1444"/>
                    <a:pt x="730738" y="0"/>
                  </a:cubicBezTo>
                  <a:cubicBezTo>
                    <a:pt x="3341196" y="66624"/>
                    <a:pt x="3994515" y="-90325"/>
                    <a:pt x="6659463" y="0"/>
                  </a:cubicBezTo>
                  <a:cubicBezTo>
                    <a:pt x="7047972" y="-7419"/>
                    <a:pt x="7418612" y="294552"/>
                    <a:pt x="7390201" y="730738"/>
                  </a:cubicBezTo>
                  <a:cubicBezTo>
                    <a:pt x="7308104" y="1406641"/>
                    <a:pt x="7493184" y="2480381"/>
                    <a:pt x="7390201" y="3653602"/>
                  </a:cubicBezTo>
                  <a:cubicBezTo>
                    <a:pt x="7369403" y="4024020"/>
                    <a:pt x="7046615" y="4366576"/>
                    <a:pt x="6659463" y="4384340"/>
                  </a:cubicBezTo>
                  <a:cubicBezTo>
                    <a:pt x="3789447" y="4364782"/>
                    <a:pt x="1437799" y="4458274"/>
                    <a:pt x="730738" y="4384340"/>
                  </a:cubicBezTo>
                  <a:cubicBezTo>
                    <a:pt x="290906" y="4394400"/>
                    <a:pt x="-7726" y="4068368"/>
                    <a:pt x="0" y="3653602"/>
                  </a:cubicBezTo>
                  <a:cubicBezTo>
                    <a:pt x="120377" y="2389509"/>
                    <a:pt x="-82076" y="2047481"/>
                    <a:pt x="0" y="730738"/>
                  </a:cubicBezTo>
                  <a:close/>
                </a:path>
              </a:pathLst>
            </a:custGeom>
            <a:solidFill>
              <a:schemeClr val="bg1"/>
            </a:solidFill>
            <a:ln>
              <a:extLst>
                <a:ext uri="{C807C97D-BFC1-408E-A445-0C87EB9F89A2}">
                  <ask:lineSketchStyleProps xmlns:ask="http://schemas.microsoft.com/office/drawing/2018/sketchyshapes" sd="298552743">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Để thực hiện nhiệm vụ này, vào ngày 15 tháng 5 năm 1941, tại thôn Nà Mạ, xã Trường Hà, huyện Hà Quảng, tỉnh Cao Bằng, Hội Nhi đồng Cứu quốc đã ra đời.</a:t>
              </a:r>
              <a:endPar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DD0AF412-F96A-3539-39C5-F837F30EAA1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53359" y="2621867"/>
              <a:ext cx="1928783" cy="1884947"/>
            </a:xfrm>
            <a:prstGeom prst="rect">
              <a:avLst/>
            </a:prstGeom>
          </p:spPr>
        </p:pic>
      </p:grpSp>
      <p:pic>
        <p:nvPicPr>
          <p:cNvPr id="2" name="Picture 1">
            <a:extLst>
              <a:ext uri="{FF2B5EF4-FFF2-40B4-BE49-F238E27FC236}">
                <a16:creationId xmlns:a16="http://schemas.microsoft.com/office/drawing/2014/main" id="{3D1C717D-0498-A7D0-DB81-53625CECF6F5}"/>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7886700" y="3275539"/>
            <a:ext cx="4149944" cy="3490878"/>
          </a:xfrm>
          <a:prstGeom prst="rect">
            <a:avLst/>
          </a:prstGeom>
        </p:spPr>
      </p:pic>
      <p:cxnSp>
        <p:nvCxnSpPr>
          <p:cNvPr id="4" name="Straight Connector 3">
            <a:extLst>
              <a:ext uri="{FF2B5EF4-FFF2-40B4-BE49-F238E27FC236}">
                <a16:creationId xmlns:a16="http://schemas.microsoft.com/office/drawing/2014/main" id="{ACEE971A-DBAD-49B6-8AAA-29DD5116DD38}"/>
              </a:ext>
            </a:extLst>
          </p:cNvPr>
          <p:cNvCxnSpPr/>
          <p:nvPr/>
        </p:nvCxnSpPr>
        <p:spPr>
          <a:xfrm flipH="1">
            <a:off x="2572719" y="3275539"/>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56CCECB-01CA-48A3-A93E-8E646091F934}"/>
              </a:ext>
            </a:extLst>
          </p:cNvPr>
          <p:cNvCxnSpPr/>
          <p:nvPr/>
        </p:nvCxnSpPr>
        <p:spPr>
          <a:xfrm flipH="1">
            <a:off x="7036230" y="2712203"/>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89E6C20-3C6B-4F41-946C-4ECFACB78D0D}"/>
              </a:ext>
            </a:extLst>
          </p:cNvPr>
          <p:cNvCxnSpPr/>
          <p:nvPr/>
        </p:nvCxnSpPr>
        <p:spPr>
          <a:xfrm flipH="1">
            <a:off x="4616210" y="3275539"/>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9A487FE-461D-404E-B13E-7084F2207FC8}"/>
              </a:ext>
            </a:extLst>
          </p:cNvPr>
          <p:cNvCxnSpPr/>
          <p:nvPr/>
        </p:nvCxnSpPr>
        <p:spPr>
          <a:xfrm flipH="1">
            <a:off x="7213495" y="3283380"/>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F303671-AEE1-4157-9020-F238E252C726}"/>
              </a:ext>
            </a:extLst>
          </p:cNvPr>
          <p:cNvCxnSpPr/>
          <p:nvPr/>
        </p:nvCxnSpPr>
        <p:spPr>
          <a:xfrm flipH="1">
            <a:off x="3965286" y="3821006"/>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091A75A-A4BF-4B20-B0A5-0BE544868D76}"/>
              </a:ext>
            </a:extLst>
          </p:cNvPr>
          <p:cNvCxnSpPr/>
          <p:nvPr/>
        </p:nvCxnSpPr>
        <p:spPr>
          <a:xfrm flipH="1">
            <a:off x="7948692" y="3846716"/>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11F06F-225A-4D0D-B1A4-38CF3B7D5BDC}"/>
              </a:ext>
            </a:extLst>
          </p:cNvPr>
          <p:cNvCxnSpPr/>
          <p:nvPr/>
        </p:nvCxnSpPr>
        <p:spPr>
          <a:xfrm flipH="1">
            <a:off x="4584247" y="4376043"/>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EE14193-430A-4C20-818C-BEA69E3CA514}"/>
              </a:ext>
            </a:extLst>
          </p:cNvPr>
          <p:cNvCxnSpPr/>
          <p:nvPr/>
        </p:nvCxnSpPr>
        <p:spPr>
          <a:xfrm flipH="1">
            <a:off x="7923508" y="4410052"/>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841C7AC-F0A5-4F4E-A717-9BBC11202E81}"/>
              </a:ext>
            </a:extLst>
          </p:cNvPr>
          <p:cNvCxnSpPr/>
          <p:nvPr/>
        </p:nvCxnSpPr>
        <p:spPr>
          <a:xfrm flipH="1">
            <a:off x="1718656" y="5430333"/>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E022A43-37BB-4A02-8C81-444072335A7C}"/>
              </a:ext>
            </a:extLst>
          </p:cNvPr>
          <p:cNvCxnSpPr/>
          <p:nvPr/>
        </p:nvCxnSpPr>
        <p:spPr>
          <a:xfrm flipH="1">
            <a:off x="1610168" y="5430333"/>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89060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22" presetClass="entr" presetSubtype="4"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par>
                                <p:cTn id="33" presetID="22" presetClass="entr" presetSubtype="4"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par>
                                <p:cTn id="36" presetID="22" presetClass="entr" presetSubtype="4"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par>
                                <p:cTn id="39" presetID="22" presetClass="entr" presetSubtype="4"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par>
                                <p:cTn id="42" presetID="22" presetClass="entr" presetSubtype="4"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par>
                                <p:cTn id="45" presetID="22" presetClass="entr" presetSubtype="4"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F69DF14F-C386-07A7-0FD0-D5082A01E2EB}"/>
              </a:ext>
            </a:extLst>
          </p:cNvPr>
          <p:cNvSpPr/>
          <p:nvPr/>
        </p:nvSpPr>
        <p:spPr>
          <a:xfrm>
            <a:off x="4939966" y="91583"/>
            <a:ext cx="6545179" cy="1884947"/>
          </a:xfrm>
          <a:prstGeom prst="wedgeEllipseCallout">
            <a:avLst>
              <a:gd name="adj1" fmla="val 32307"/>
              <a:gd name="adj2" fmla="val 10728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9">
            <a:extLst>
              <a:ext uri="{FF2B5EF4-FFF2-40B4-BE49-F238E27FC236}">
                <a16:creationId xmlns:a16="http://schemas.microsoft.com/office/drawing/2014/main" id="{6EE6C36A-BA08-0683-557E-3FAA1963D634}"/>
              </a:ext>
            </a:extLst>
          </p:cNvPr>
          <p:cNvSpPr txBox="1"/>
          <p:nvPr/>
        </p:nvSpPr>
        <p:spPr>
          <a:xfrm>
            <a:off x="5184461" y="617169"/>
            <a:ext cx="5906749"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0" i="0" u="none" strike="noStrike" kern="0" cap="none" spc="0" normalizeH="0" baseline="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rPr>
              <a:t>Luyện đọc câu dài</a:t>
            </a:r>
            <a:endParaRPr kumimoji="0" lang="en-US" sz="6000" b="0" i="0" u="none" strike="noStrike" kern="0" cap="none" spc="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endParaRPr>
          </a:p>
        </p:txBody>
      </p:sp>
      <p:grpSp>
        <p:nvGrpSpPr>
          <p:cNvPr id="11" name="Group 10">
            <a:extLst>
              <a:ext uri="{FF2B5EF4-FFF2-40B4-BE49-F238E27FC236}">
                <a16:creationId xmlns:a16="http://schemas.microsoft.com/office/drawing/2014/main" id="{9AFF5542-D7F2-A7A7-6B62-114E25511CD4}"/>
              </a:ext>
            </a:extLst>
          </p:cNvPr>
          <p:cNvGrpSpPr/>
          <p:nvPr/>
        </p:nvGrpSpPr>
        <p:grpSpPr>
          <a:xfrm>
            <a:off x="245567" y="968210"/>
            <a:ext cx="7812582" cy="5608302"/>
            <a:chOff x="1253359" y="2621867"/>
            <a:chExt cx="7812582" cy="5608302"/>
          </a:xfrm>
        </p:grpSpPr>
        <p:sp>
          <p:nvSpPr>
            <p:cNvPr id="10" name="Rectangle: Rounded Corners 9">
              <a:extLst>
                <a:ext uri="{FF2B5EF4-FFF2-40B4-BE49-F238E27FC236}">
                  <a16:creationId xmlns:a16="http://schemas.microsoft.com/office/drawing/2014/main" id="{1A7C5F9F-5E44-DAE6-5E9A-64FDFA0FD8B2}"/>
                </a:ext>
              </a:extLst>
            </p:cNvPr>
            <p:cNvSpPr/>
            <p:nvPr/>
          </p:nvSpPr>
          <p:spPr>
            <a:xfrm>
              <a:off x="1675740" y="3845829"/>
              <a:ext cx="7390201" cy="4384340"/>
            </a:xfrm>
            <a:custGeom>
              <a:avLst/>
              <a:gdLst>
                <a:gd name="connsiteX0" fmla="*/ 0 w 7390201"/>
                <a:gd name="connsiteY0" fmla="*/ 730738 h 4384340"/>
                <a:gd name="connsiteX1" fmla="*/ 730738 w 7390201"/>
                <a:gd name="connsiteY1" fmla="*/ 0 h 4384340"/>
                <a:gd name="connsiteX2" fmla="*/ 6659463 w 7390201"/>
                <a:gd name="connsiteY2" fmla="*/ 0 h 4384340"/>
                <a:gd name="connsiteX3" fmla="*/ 7390201 w 7390201"/>
                <a:gd name="connsiteY3" fmla="*/ 730738 h 4384340"/>
                <a:gd name="connsiteX4" fmla="*/ 7390201 w 7390201"/>
                <a:gd name="connsiteY4" fmla="*/ 3653602 h 4384340"/>
                <a:gd name="connsiteX5" fmla="*/ 6659463 w 7390201"/>
                <a:gd name="connsiteY5" fmla="*/ 4384340 h 4384340"/>
                <a:gd name="connsiteX6" fmla="*/ 730738 w 7390201"/>
                <a:gd name="connsiteY6" fmla="*/ 4384340 h 4384340"/>
                <a:gd name="connsiteX7" fmla="*/ 0 w 7390201"/>
                <a:gd name="connsiteY7" fmla="*/ 3653602 h 4384340"/>
                <a:gd name="connsiteX8" fmla="*/ 0 w 7390201"/>
                <a:gd name="connsiteY8" fmla="*/ 730738 h 438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0201" h="4384340" fill="none" extrusionOk="0">
                  <a:moveTo>
                    <a:pt x="0" y="730738"/>
                  </a:moveTo>
                  <a:cubicBezTo>
                    <a:pt x="65962" y="319237"/>
                    <a:pt x="367635" y="7770"/>
                    <a:pt x="730738" y="0"/>
                  </a:cubicBezTo>
                  <a:cubicBezTo>
                    <a:pt x="2848476" y="-78841"/>
                    <a:pt x="5777448" y="-143586"/>
                    <a:pt x="6659463" y="0"/>
                  </a:cubicBezTo>
                  <a:cubicBezTo>
                    <a:pt x="7087792" y="11471"/>
                    <a:pt x="7370147" y="295328"/>
                    <a:pt x="7390201" y="730738"/>
                  </a:cubicBezTo>
                  <a:cubicBezTo>
                    <a:pt x="7283504" y="1090941"/>
                    <a:pt x="7341330" y="2507816"/>
                    <a:pt x="7390201" y="3653602"/>
                  </a:cubicBezTo>
                  <a:cubicBezTo>
                    <a:pt x="7367973" y="4082606"/>
                    <a:pt x="7075791" y="4324553"/>
                    <a:pt x="6659463" y="4384340"/>
                  </a:cubicBezTo>
                  <a:cubicBezTo>
                    <a:pt x="4655687" y="4326761"/>
                    <a:pt x="2644604" y="4493086"/>
                    <a:pt x="730738" y="4384340"/>
                  </a:cubicBezTo>
                  <a:cubicBezTo>
                    <a:pt x="353035" y="4412926"/>
                    <a:pt x="-14330" y="4076985"/>
                    <a:pt x="0" y="3653602"/>
                  </a:cubicBezTo>
                  <a:cubicBezTo>
                    <a:pt x="6199" y="2861556"/>
                    <a:pt x="14627" y="2173215"/>
                    <a:pt x="0" y="730738"/>
                  </a:cubicBezTo>
                  <a:close/>
                </a:path>
                <a:path w="7390201" h="4384340" stroke="0" extrusionOk="0">
                  <a:moveTo>
                    <a:pt x="0" y="730738"/>
                  </a:moveTo>
                  <a:cubicBezTo>
                    <a:pt x="8800" y="324152"/>
                    <a:pt x="377402" y="-1444"/>
                    <a:pt x="730738" y="0"/>
                  </a:cubicBezTo>
                  <a:cubicBezTo>
                    <a:pt x="3341196" y="66624"/>
                    <a:pt x="3994515" y="-90325"/>
                    <a:pt x="6659463" y="0"/>
                  </a:cubicBezTo>
                  <a:cubicBezTo>
                    <a:pt x="7047972" y="-7419"/>
                    <a:pt x="7418612" y="294552"/>
                    <a:pt x="7390201" y="730738"/>
                  </a:cubicBezTo>
                  <a:cubicBezTo>
                    <a:pt x="7308104" y="1406641"/>
                    <a:pt x="7493184" y="2480381"/>
                    <a:pt x="7390201" y="3653602"/>
                  </a:cubicBezTo>
                  <a:cubicBezTo>
                    <a:pt x="7369403" y="4024020"/>
                    <a:pt x="7046615" y="4366576"/>
                    <a:pt x="6659463" y="4384340"/>
                  </a:cubicBezTo>
                  <a:cubicBezTo>
                    <a:pt x="3789447" y="4364782"/>
                    <a:pt x="1437799" y="4458274"/>
                    <a:pt x="730738" y="4384340"/>
                  </a:cubicBezTo>
                  <a:cubicBezTo>
                    <a:pt x="290906" y="4394400"/>
                    <a:pt x="-7726" y="4068368"/>
                    <a:pt x="0" y="3653602"/>
                  </a:cubicBezTo>
                  <a:cubicBezTo>
                    <a:pt x="120377" y="2389509"/>
                    <a:pt x="-82076" y="2047481"/>
                    <a:pt x="0" y="730738"/>
                  </a:cubicBezTo>
                  <a:close/>
                </a:path>
              </a:pathLst>
            </a:custGeom>
            <a:solidFill>
              <a:schemeClr val="bg1"/>
            </a:solidFill>
            <a:ln>
              <a:extLst>
                <a:ext uri="{C807C97D-BFC1-408E-A445-0C87EB9F89A2}">
                  <ask:lineSketchStyleProps xmlns:ask="http://schemas.microsoft.com/office/drawing/2018/sketchyshapes" sd="298552743">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Dưới cánh rừng đại ngàn, gương mặt các đội viên tươi đẹp như những đoá hoa nhưng cũng rất kiên nghị, sắt đá. </a:t>
              </a:r>
              <a:endPar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DD0AF412-F96A-3539-39C5-F837F30EAA1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53359" y="2621867"/>
              <a:ext cx="1928783" cy="1884947"/>
            </a:xfrm>
            <a:prstGeom prst="rect">
              <a:avLst/>
            </a:prstGeom>
          </p:spPr>
        </p:pic>
      </p:grpSp>
      <p:pic>
        <p:nvPicPr>
          <p:cNvPr id="2" name="Picture 1">
            <a:extLst>
              <a:ext uri="{FF2B5EF4-FFF2-40B4-BE49-F238E27FC236}">
                <a16:creationId xmlns:a16="http://schemas.microsoft.com/office/drawing/2014/main" id="{3D1C717D-0498-A7D0-DB81-53625CECF6F5}"/>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7886700" y="3275539"/>
            <a:ext cx="4149944" cy="3490878"/>
          </a:xfrm>
          <a:prstGeom prst="rect">
            <a:avLst/>
          </a:prstGeom>
        </p:spPr>
      </p:pic>
      <p:cxnSp>
        <p:nvCxnSpPr>
          <p:cNvPr id="8" name="Straight Connector 7">
            <a:extLst>
              <a:ext uri="{FF2B5EF4-FFF2-40B4-BE49-F238E27FC236}">
                <a16:creationId xmlns:a16="http://schemas.microsoft.com/office/drawing/2014/main" id="{2EB0AC3E-F9EF-44F9-96FB-099B8015E3BC}"/>
              </a:ext>
            </a:extLst>
          </p:cNvPr>
          <p:cNvCxnSpPr/>
          <p:nvPr/>
        </p:nvCxnSpPr>
        <p:spPr>
          <a:xfrm flipH="1">
            <a:off x="7949661" y="3275539"/>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4A4052A-4811-495F-A8D3-ABD17C2716FD}"/>
              </a:ext>
            </a:extLst>
          </p:cNvPr>
          <p:cNvCxnSpPr/>
          <p:nvPr/>
        </p:nvCxnSpPr>
        <p:spPr>
          <a:xfrm flipH="1">
            <a:off x="5963298" y="3837495"/>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9AE5E58-2EB3-416B-A793-2E4AEA5EAB2B}"/>
              </a:ext>
            </a:extLst>
          </p:cNvPr>
          <p:cNvCxnSpPr/>
          <p:nvPr/>
        </p:nvCxnSpPr>
        <p:spPr>
          <a:xfrm flipH="1">
            <a:off x="5184461" y="4384342"/>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B7BA9B9-7F2E-4352-B239-D04389ADC26B}"/>
              </a:ext>
            </a:extLst>
          </p:cNvPr>
          <p:cNvCxnSpPr/>
          <p:nvPr/>
        </p:nvCxnSpPr>
        <p:spPr>
          <a:xfrm flipH="1">
            <a:off x="3633386" y="4947678"/>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79BAA03-1CE3-41D3-8E30-21D2DD988C1A}"/>
              </a:ext>
            </a:extLst>
          </p:cNvPr>
          <p:cNvCxnSpPr/>
          <p:nvPr/>
        </p:nvCxnSpPr>
        <p:spPr>
          <a:xfrm flipH="1">
            <a:off x="5353979" y="4947678"/>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C33E941-5E4C-4668-A6FF-29028A0D39FA}"/>
              </a:ext>
            </a:extLst>
          </p:cNvPr>
          <p:cNvCxnSpPr/>
          <p:nvPr/>
        </p:nvCxnSpPr>
        <p:spPr>
          <a:xfrm flipH="1">
            <a:off x="5207710" y="4947678"/>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53126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par>
                                <p:cTn id="31" presetID="22" presetClass="entr" presetSubtype="4"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F69DF14F-C386-07A7-0FD0-D5082A01E2EB}"/>
              </a:ext>
            </a:extLst>
          </p:cNvPr>
          <p:cNvSpPr/>
          <p:nvPr/>
        </p:nvSpPr>
        <p:spPr>
          <a:xfrm>
            <a:off x="4939966" y="91583"/>
            <a:ext cx="6545179" cy="1884947"/>
          </a:xfrm>
          <a:prstGeom prst="wedgeEllipseCallout">
            <a:avLst>
              <a:gd name="adj1" fmla="val 32307"/>
              <a:gd name="adj2" fmla="val 10728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9">
            <a:extLst>
              <a:ext uri="{FF2B5EF4-FFF2-40B4-BE49-F238E27FC236}">
                <a16:creationId xmlns:a16="http://schemas.microsoft.com/office/drawing/2014/main" id="{6EE6C36A-BA08-0683-557E-3FAA1963D634}"/>
              </a:ext>
            </a:extLst>
          </p:cNvPr>
          <p:cNvSpPr txBox="1"/>
          <p:nvPr/>
        </p:nvSpPr>
        <p:spPr>
          <a:xfrm>
            <a:off x="5184461" y="617169"/>
            <a:ext cx="5906749"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0" i="0" u="none" strike="noStrike" kern="0" cap="none" spc="0" normalizeH="0" baseline="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rPr>
              <a:t>Luyện đọc câu dài</a:t>
            </a:r>
            <a:endParaRPr kumimoji="0" lang="en-US" sz="6000" b="0" i="0" u="none" strike="noStrike" kern="0" cap="none" spc="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endParaRPr>
          </a:p>
        </p:txBody>
      </p:sp>
      <p:grpSp>
        <p:nvGrpSpPr>
          <p:cNvPr id="11" name="Group 10">
            <a:extLst>
              <a:ext uri="{FF2B5EF4-FFF2-40B4-BE49-F238E27FC236}">
                <a16:creationId xmlns:a16="http://schemas.microsoft.com/office/drawing/2014/main" id="{9AFF5542-D7F2-A7A7-6B62-114E25511CD4}"/>
              </a:ext>
            </a:extLst>
          </p:cNvPr>
          <p:cNvGrpSpPr/>
          <p:nvPr/>
        </p:nvGrpSpPr>
        <p:grpSpPr>
          <a:xfrm>
            <a:off x="245567" y="968210"/>
            <a:ext cx="7812582" cy="5608302"/>
            <a:chOff x="1253359" y="2621867"/>
            <a:chExt cx="7812582" cy="5608302"/>
          </a:xfrm>
        </p:grpSpPr>
        <p:sp>
          <p:nvSpPr>
            <p:cNvPr id="10" name="Rectangle: Rounded Corners 9">
              <a:extLst>
                <a:ext uri="{FF2B5EF4-FFF2-40B4-BE49-F238E27FC236}">
                  <a16:creationId xmlns:a16="http://schemas.microsoft.com/office/drawing/2014/main" id="{1A7C5F9F-5E44-DAE6-5E9A-64FDFA0FD8B2}"/>
                </a:ext>
              </a:extLst>
            </p:cNvPr>
            <p:cNvSpPr/>
            <p:nvPr/>
          </p:nvSpPr>
          <p:spPr>
            <a:xfrm>
              <a:off x="1675740" y="3845829"/>
              <a:ext cx="7390201" cy="4384340"/>
            </a:xfrm>
            <a:custGeom>
              <a:avLst/>
              <a:gdLst>
                <a:gd name="connsiteX0" fmla="*/ 0 w 7390201"/>
                <a:gd name="connsiteY0" fmla="*/ 730738 h 4384340"/>
                <a:gd name="connsiteX1" fmla="*/ 730738 w 7390201"/>
                <a:gd name="connsiteY1" fmla="*/ 0 h 4384340"/>
                <a:gd name="connsiteX2" fmla="*/ 6659463 w 7390201"/>
                <a:gd name="connsiteY2" fmla="*/ 0 h 4384340"/>
                <a:gd name="connsiteX3" fmla="*/ 7390201 w 7390201"/>
                <a:gd name="connsiteY3" fmla="*/ 730738 h 4384340"/>
                <a:gd name="connsiteX4" fmla="*/ 7390201 w 7390201"/>
                <a:gd name="connsiteY4" fmla="*/ 3653602 h 4384340"/>
                <a:gd name="connsiteX5" fmla="*/ 6659463 w 7390201"/>
                <a:gd name="connsiteY5" fmla="*/ 4384340 h 4384340"/>
                <a:gd name="connsiteX6" fmla="*/ 730738 w 7390201"/>
                <a:gd name="connsiteY6" fmla="*/ 4384340 h 4384340"/>
                <a:gd name="connsiteX7" fmla="*/ 0 w 7390201"/>
                <a:gd name="connsiteY7" fmla="*/ 3653602 h 4384340"/>
                <a:gd name="connsiteX8" fmla="*/ 0 w 7390201"/>
                <a:gd name="connsiteY8" fmla="*/ 730738 h 438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0201" h="4384340" fill="none" extrusionOk="0">
                  <a:moveTo>
                    <a:pt x="0" y="730738"/>
                  </a:moveTo>
                  <a:cubicBezTo>
                    <a:pt x="65962" y="319237"/>
                    <a:pt x="367635" y="7770"/>
                    <a:pt x="730738" y="0"/>
                  </a:cubicBezTo>
                  <a:cubicBezTo>
                    <a:pt x="2848476" y="-78841"/>
                    <a:pt x="5777448" y="-143586"/>
                    <a:pt x="6659463" y="0"/>
                  </a:cubicBezTo>
                  <a:cubicBezTo>
                    <a:pt x="7087792" y="11471"/>
                    <a:pt x="7370147" y="295328"/>
                    <a:pt x="7390201" y="730738"/>
                  </a:cubicBezTo>
                  <a:cubicBezTo>
                    <a:pt x="7283504" y="1090941"/>
                    <a:pt x="7341330" y="2507816"/>
                    <a:pt x="7390201" y="3653602"/>
                  </a:cubicBezTo>
                  <a:cubicBezTo>
                    <a:pt x="7367973" y="4082606"/>
                    <a:pt x="7075791" y="4324553"/>
                    <a:pt x="6659463" y="4384340"/>
                  </a:cubicBezTo>
                  <a:cubicBezTo>
                    <a:pt x="4655687" y="4326761"/>
                    <a:pt x="2644604" y="4493086"/>
                    <a:pt x="730738" y="4384340"/>
                  </a:cubicBezTo>
                  <a:cubicBezTo>
                    <a:pt x="353035" y="4412926"/>
                    <a:pt x="-14330" y="4076985"/>
                    <a:pt x="0" y="3653602"/>
                  </a:cubicBezTo>
                  <a:cubicBezTo>
                    <a:pt x="6199" y="2861556"/>
                    <a:pt x="14627" y="2173215"/>
                    <a:pt x="0" y="730738"/>
                  </a:cubicBezTo>
                  <a:close/>
                </a:path>
                <a:path w="7390201" h="4384340" stroke="0" extrusionOk="0">
                  <a:moveTo>
                    <a:pt x="0" y="730738"/>
                  </a:moveTo>
                  <a:cubicBezTo>
                    <a:pt x="8800" y="324152"/>
                    <a:pt x="377402" y="-1444"/>
                    <a:pt x="730738" y="0"/>
                  </a:cubicBezTo>
                  <a:cubicBezTo>
                    <a:pt x="3341196" y="66624"/>
                    <a:pt x="3994515" y="-90325"/>
                    <a:pt x="6659463" y="0"/>
                  </a:cubicBezTo>
                  <a:cubicBezTo>
                    <a:pt x="7047972" y="-7419"/>
                    <a:pt x="7418612" y="294552"/>
                    <a:pt x="7390201" y="730738"/>
                  </a:cubicBezTo>
                  <a:cubicBezTo>
                    <a:pt x="7308104" y="1406641"/>
                    <a:pt x="7493184" y="2480381"/>
                    <a:pt x="7390201" y="3653602"/>
                  </a:cubicBezTo>
                  <a:cubicBezTo>
                    <a:pt x="7369403" y="4024020"/>
                    <a:pt x="7046615" y="4366576"/>
                    <a:pt x="6659463" y="4384340"/>
                  </a:cubicBezTo>
                  <a:cubicBezTo>
                    <a:pt x="3789447" y="4364782"/>
                    <a:pt x="1437799" y="4458274"/>
                    <a:pt x="730738" y="4384340"/>
                  </a:cubicBezTo>
                  <a:cubicBezTo>
                    <a:pt x="290906" y="4394400"/>
                    <a:pt x="-7726" y="4068368"/>
                    <a:pt x="0" y="3653602"/>
                  </a:cubicBezTo>
                  <a:cubicBezTo>
                    <a:pt x="120377" y="2389509"/>
                    <a:pt x="-82076" y="2047481"/>
                    <a:pt x="0" y="730738"/>
                  </a:cubicBezTo>
                  <a:close/>
                </a:path>
              </a:pathLst>
            </a:custGeom>
            <a:solidFill>
              <a:schemeClr val="bg1"/>
            </a:solidFill>
            <a:ln>
              <a:extLst>
                <a:ext uri="{C807C97D-BFC1-408E-A445-0C87EB9F89A2}">
                  <ask:lineSketchStyleProps xmlns:ask="http://schemas.microsoft.com/office/drawing/2018/sketchyshapes" sd="298552743">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Ánh sáng bàng bạc xuyên qua kẽ lá như muốn cùng chứng kiến giờ phút thiêng liêng và trọng đại trong cuộc đời của các thành viên đầu tiên của Hội.</a:t>
              </a:r>
              <a:endPar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DD0AF412-F96A-3539-39C5-F837F30EAA1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53359" y="2621867"/>
              <a:ext cx="1928783" cy="1884947"/>
            </a:xfrm>
            <a:prstGeom prst="rect">
              <a:avLst/>
            </a:prstGeom>
          </p:spPr>
        </p:pic>
      </p:grpSp>
      <p:pic>
        <p:nvPicPr>
          <p:cNvPr id="2" name="Picture 1">
            <a:extLst>
              <a:ext uri="{FF2B5EF4-FFF2-40B4-BE49-F238E27FC236}">
                <a16:creationId xmlns:a16="http://schemas.microsoft.com/office/drawing/2014/main" id="{3D1C717D-0498-A7D0-DB81-53625CECF6F5}"/>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7886700" y="3275539"/>
            <a:ext cx="4149944" cy="3490878"/>
          </a:xfrm>
          <a:prstGeom prst="rect">
            <a:avLst/>
          </a:prstGeom>
        </p:spPr>
      </p:pic>
      <p:cxnSp>
        <p:nvCxnSpPr>
          <p:cNvPr id="8" name="Straight Connector 7">
            <a:extLst>
              <a:ext uri="{FF2B5EF4-FFF2-40B4-BE49-F238E27FC236}">
                <a16:creationId xmlns:a16="http://schemas.microsoft.com/office/drawing/2014/main" id="{A2C7F4E7-FEAD-449E-B029-780CC10770E3}"/>
              </a:ext>
            </a:extLst>
          </p:cNvPr>
          <p:cNvCxnSpPr/>
          <p:nvPr/>
        </p:nvCxnSpPr>
        <p:spPr>
          <a:xfrm flipH="1">
            <a:off x="2120106" y="3539009"/>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0B604BD-53DA-46DB-BC0F-5C5A2B0D45C9}"/>
              </a:ext>
            </a:extLst>
          </p:cNvPr>
          <p:cNvCxnSpPr/>
          <p:nvPr/>
        </p:nvCxnSpPr>
        <p:spPr>
          <a:xfrm flipH="1">
            <a:off x="7244492" y="4084476"/>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AA1C65E-0724-4E0F-BB69-9E1E044E6AA3}"/>
              </a:ext>
            </a:extLst>
          </p:cNvPr>
          <p:cNvCxnSpPr/>
          <p:nvPr/>
        </p:nvCxnSpPr>
        <p:spPr>
          <a:xfrm flipH="1">
            <a:off x="2749984" y="4647812"/>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B35226F-AE25-468F-8394-E88CD9B7FD01}"/>
              </a:ext>
            </a:extLst>
          </p:cNvPr>
          <p:cNvCxnSpPr/>
          <p:nvPr/>
        </p:nvCxnSpPr>
        <p:spPr>
          <a:xfrm flipH="1">
            <a:off x="6961974" y="5211148"/>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9213375-9C10-4136-9AC4-BAA2D323EED4}"/>
              </a:ext>
            </a:extLst>
          </p:cNvPr>
          <p:cNvCxnSpPr/>
          <p:nvPr/>
        </p:nvCxnSpPr>
        <p:spPr>
          <a:xfrm flipH="1">
            <a:off x="6838953" y="5211148"/>
            <a:ext cx="108488" cy="563336"/>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692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1DF9D66-9B58-7E1C-AA6A-F8787F624871}"/>
              </a:ext>
            </a:extLst>
          </p:cNvPr>
          <p:cNvSpPr/>
          <p:nvPr/>
        </p:nvSpPr>
        <p:spPr>
          <a:xfrm>
            <a:off x="296779" y="521368"/>
            <a:ext cx="11181347" cy="6007769"/>
          </a:xfrm>
          <a:custGeom>
            <a:avLst/>
            <a:gdLst>
              <a:gd name="connsiteX0" fmla="*/ 0 w 11181347"/>
              <a:gd name="connsiteY0" fmla="*/ 1001315 h 6007769"/>
              <a:gd name="connsiteX1" fmla="*/ 1001315 w 11181347"/>
              <a:gd name="connsiteY1" fmla="*/ 0 h 6007769"/>
              <a:gd name="connsiteX2" fmla="*/ 10180032 w 11181347"/>
              <a:gd name="connsiteY2" fmla="*/ 0 h 6007769"/>
              <a:gd name="connsiteX3" fmla="*/ 11181347 w 11181347"/>
              <a:gd name="connsiteY3" fmla="*/ 1001315 h 6007769"/>
              <a:gd name="connsiteX4" fmla="*/ 11181347 w 11181347"/>
              <a:gd name="connsiteY4" fmla="*/ 5006454 h 6007769"/>
              <a:gd name="connsiteX5" fmla="*/ 10180032 w 11181347"/>
              <a:gd name="connsiteY5" fmla="*/ 6007769 h 6007769"/>
              <a:gd name="connsiteX6" fmla="*/ 1001315 w 11181347"/>
              <a:gd name="connsiteY6" fmla="*/ 6007769 h 6007769"/>
              <a:gd name="connsiteX7" fmla="*/ 0 w 11181347"/>
              <a:gd name="connsiteY7" fmla="*/ 5006454 h 6007769"/>
              <a:gd name="connsiteX8" fmla="*/ 0 w 11181347"/>
              <a:gd name="connsiteY8" fmla="*/ 1001315 h 600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1347" h="6007769" fill="none" extrusionOk="0">
                <a:moveTo>
                  <a:pt x="0" y="1001315"/>
                </a:moveTo>
                <a:cubicBezTo>
                  <a:pt x="84081" y="497757"/>
                  <a:pt x="416889" y="6387"/>
                  <a:pt x="1001315" y="0"/>
                </a:cubicBezTo>
                <a:cubicBezTo>
                  <a:pt x="5498957" y="2804"/>
                  <a:pt x="9136797" y="-55701"/>
                  <a:pt x="10180032" y="0"/>
                </a:cubicBezTo>
                <a:cubicBezTo>
                  <a:pt x="10727280" y="5649"/>
                  <a:pt x="11213598" y="386443"/>
                  <a:pt x="11181347" y="1001315"/>
                </a:cubicBezTo>
                <a:cubicBezTo>
                  <a:pt x="11144987" y="2367517"/>
                  <a:pt x="11182878" y="3475423"/>
                  <a:pt x="11181347" y="5006454"/>
                </a:cubicBezTo>
                <a:cubicBezTo>
                  <a:pt x="11261389" y="5614741"/>
                  <a:pt x="10808809" y="5976418"/>
                  <a:pt x="10180032" y="6007769"/>
                </a:cubicBezTo>
                <a:cubicBezTo>
                  <a:pt x="5792062" y="6018588"/>
                  <a:pt x="2031562" y="5955097"/>
                  <a:pt x="1001315" y="6007769"/>
                </a:cubicBezTo>
                <a:cubicBezTo>
                  <a:pt x="478884" y="5931816"/>
                  <a:pt x="52413" y="5531262"/>
                  <a:pt x="0" y="5006454"/>
                </a:cubicBezTo>
                <a:cubicBezTo>
                  <a:pt x="-13109" y="3155049"/>
                  <a:pt x="-152625" y="2257205"/>
                  <a:pt x="0" y="1001315"/>
                </a:cubicBezTo>
                <a:close/>
              </a:path>
              <a:path w="11181347" h="6007769" stroke="0" extrusionOk="0">
                <a:moveTo>
                  <a:pt x="0" y="1001315"/>
                </a:moveTo>
                <a:cubicBezTo>
                  <a:pt x="49866" y="449995"/>
                  <a:pt x="444893" y="26469"/>
                  <a:pt x="1001315" y="0"/>
                </a:cubicBezTo>
                <a:cubicBezTo>
                  <a:pt x="2604160" y="-13580"/>
                  <a:pt x="7152729" y="-21988"/>
                  <a:pt x="10180032" y="0"/>
                </a:cubicBezTo>
                <a:cubicBezTo>
                  <a:pt x="10696470" y="-90517"/>
                  <a:pt x="11116637" y="532907"/>
                  <a:pt x="11181347" y="1001315"/>
                </a:cubicBezTo>
                <a:cubicBezTo>
                  <a:pt x="11049382" y="2353211"/>
                  <a:pt x="11212943" y="3839109"/>
                  <a:pt x="11181347" y="5006454"/>
                </a:cubicBezTo>
                <a:cubicBezTo>
                  <a:pt x="11197446" y="5501951"/>
                  <a:pt x="10698348" y="5925350"/>
                  <a:pt x="10180032" y="6007769"/>
                </a:cubicBezTo>
                <a:cubicBezTo>
                  <a:pt x="6161602" y="6071275"/>
                  <a:pt x="2406921" y="5984482"/>
                  <a:pt x="1001315" y="6007769"/>
                </a:cubicBezTo>
                <a:cubicBezTo>
                  <a:pt x="400838" y="6099967"/>
                  <a:pt x="102972" y="5587257"/>
                  <a:pt x="0" y="5006454"/>
                </a:cubicBezTo>
                <a:cubicBezTo>
                  <a:pt x="20736" y="3168955"/>
                  <a:pt x="4354" y="2820668"/>
                  <a:pt x="0" y="1001315"/>
                </a:cubicBezTo>
                <a:close/>
              </a:path>
            </a:pathLst>
          </a:custGeom>
          <a:solidFill>
            <a:schemeClr val="bg1">
              <a:alpha val="97000"/>
            </a:schemeClr>
          </a:solidFill>
          <a:ln w="12700">
            <a:solidFill>
              <a:schemeClr val="accent1">
                <a:lumMod val="50000"/>
              </a:schemeClr>
            </a:solidFill>
            <a:extLst>
              <a:ext uri="{C807C97D-BFC1-408E-A445-0C87EB9F89A2}">
                <ask:lineSketchStyleProps xmlns:ask="http://schemas.microsoft.com/office/drawing/2018/sketchyshapes" sd="3836181297">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9">
            <a:extLst>
              <a:ext uri="{FF2B5EF4-FFF2-40B4-BE49-F238E27FC236}">
                <a16:creationId xmlns:a16="http://schemas.microsoft.com/office/drawing/2014/main" id="{2B822860-D59A-4D96-3B92-310BFC22E9DA}"/>
              </a:ext>
            </a:extLst>
          </p:cNvPr>
          <p:cNvSpPr txBox="1"/>
          <p:nvPr/>
        </p:nvSpPr>
        <p:spPr>
          <a:xfrm>
            <a:off x="2611990" y="1146687"/>
            <a:ext cx="11419366"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i="0" u="none" strike="noStrike" kern="0" normalizeH="0" baseline="0" noProof="0" dirty="0">
                <a:ln w="0"/>
                <a:solidFill>
                  <a:srgbClr val="00B0F0"/>
                </a:solidFill>
                <a:uLnTx/>
                <a:uFillTx/>
                <a:latin typeface="#9Slide05 Phobia" panose="02000506000000020003" pitchFamily="2" charset="0"/>
                <a:sym typeface="Arial"/>
              </a:rPr>
              <a:t>Thi </a:t>
            </a:r>
            <a:r>
              <a:rPr kumimoji="0" lang="en-US" sz="6000" i="0" u="none" strike="noStrike" kern="0" normalizeH="0" baseline="0" noProof="0" dirty="0" err="1">
                <a:ln w="0"/>
                <a:solidFill>
                  <a:srgbClr val="00B0F0"/>
                </a:solidFill>
                <a:uLnTx/>
                <a:uFillTx/>
                <a:latin typeface="#9Slide05 Phobia" panose="02000506000000020003" pitchFamily="2" charset="0"/>
                <a:sym typeface="Arial"/>
              </a:rPr>
              <a:t>đua</a:t>
            </a:r>
            <a:r>
              <a:rPr kumimoji="0" lang="en-US" sz="6000" i="0" u="none" strike="noStrike" kern="0" normalizeH="0" noProof="0" dirty="0">
                <a:ln w="0"/>
                <a:solidFill>
                  <a:srgbClr val="00B0F0"/>
                </a:solidFill>
                <a:uLnTx/>
                <a:uFillTx/>
                <a:latin typeface="#9Slide05 Phobia" panose="02000506000000020003" pitchFamily="2" charset="0"/>
                <a:sym typeface="Arial"/>
              </a:rPr>
              <a:t> </a:t>
            </a:r>
            <a:r>
              <a:rPr kumimoji="0" lang="en-US" sz="6000" i="0" u="none" strike="noStrike" kern="0" normalizeH="0" noProof="0" dirty="0" err="1">
                <a:ln w="0"/>
                <a:solidFill>
                  <a:srgbClr val="00B0F0"/>
                </a:solidFill>
                <a:uLnTx/>
                <a:uFillTx/>
                <a:latin typeface="#9Slide05 Phobia" panose="02000506000000020003" pitchFamily="2" charset="0"/>
                <a:sym typeface="Arial"/>
              </a:rPr>
              <a:t>đọc</a:t>
            </a:r>
            <a:r>
              <a:rPr kumimoji="0" lang="en-US" sz="6000" i="0" u="none" strike="noStrike" kern="0" normalizeH="0" noProof="0" dirty="0">
                <a:ln w="0"/>
                <a:solidFill>
                  <a:srgbClr val="00B0F0"/>
                </a:solidFill>
                <a:uLnTx/>
                <a:uFillTx/>
                <a:latin typeface="#9Slide05 Phobia" panose="02000506000000020003" pitchFamily="2" charset="0"/>
                <a:sym typeface="Arial"/>
              </a:rPr>
              <a:t> </a:t>
            </a:r>
            <a:r>
              <a:rPr kumimoji="0" lang="en-US" sz="6000" i="0" u="none" strike="noStrike" kern="0" normalizeH="0" noProof="0" dirty="0" err="1">
                <a:ln w="0"/>
                <a:solidFill>
                  <a:srgbClr val="00B0F0"/>
                </a:solidFill>
                <a:uLnTx/>
                <a:uFillTx/>
                <a:latin typeface="#9Slide05 Phobia" panose="02000506000000020003" pitchFamily="2" charset="0"/>
                <a:sym typeface="Arial"/>
              </a:rPr>
              <a:t>trước</a:t>
            </a:r>
            <a:r>
              <a:rPr kumimoji="0" lang="en-US" sz="6000" i="0" u="none" strike="noStrike" kern="0" normalizeH="0" noProof="0" dirty="0">
                <a:ln w="0"/>
                <a:solidFill>
                  <a:srgbClr val="00B0F0"/>
                </a:solidFill>
                <a:uLnTx/>
                <a:uFillTx/>
                <a:latin typeface="#9Slide05 Phobia" panose="02000506000000020003" pitchFamily="2" charset="0"/>
                <a:sym typeface="Arial"/>
              </a:rPr>
              <a:t> </a:t>
            </a:r>
            <a:r>
              <a:rPr kumimoji="0" lang="en-US" sz="6000" i="0" u="none" strike="noStrike" kern="0" normalizeH="0" noProof="0" dirty="0" err="1">
                <a:ln w="0"/>
                <a:solidFill>
                  <a:srgbClr val="00B0F0"/>
                </a:solidFill>
                <a:uLnTx/>
                <a:uFillTx/>
                <a:latin typeface="#9Slide05 Phobia" panose="02000506000000020003" pitchFamily="2" charset="0"/>
                <a:sym typeface="Arial"/>
              </a:rPr>
              <a:t>lớp</a:t>
            </a:r>
            <a:endParaRPr kumimoji="0" lang="en-US" sz="6000" i="0" u="none" strike="noStrike" kern="0" normalizeH="0" baseline="0" noProof="0" dirty="0">
              <a:ln w="0"/>
              <a:solidFill>
                <a:srgbClr val="00B0F0"/>
              </a:solidFill>
              <a:uLnTx/>
              <a:uFillTx/>
              <a:latin typeface="#9Slide05 Phobia" panose="02000506000000020003" pitchFamily="2" charset="0"/>
              <a:sym typeface="Arial"/>
            </a:endParaRPr>
          </a:p>
        </p:txBody>
      </p:sp>
      <p:pic>
        <p:nvPicPr>
          <p:cNvPr id="19" name="Picture 18">
            <a:extLst>
              <a:ext uri="{FF2B5EF4-FFF2-40B4-BE49-F238E27FC236}">
                <a16:creationId xmlns:a16="http://schemas.microsoft.com/office/drawing/2014/main" id="{BA95F8B2-166C-6600-84A9-608883BF524E}"/>
              </a:ext>
            </a:extLst>
          </p:cNvPr>
          <p:cNvPicPr>
            <a:picLocks noChangeAspect="1"/>
          </p:cNvPicPr>
          <p:nvPr/>
        </p:nvPicPr>
        <p:blipFill>
          <a:blip r:embed="rId2"/>
          <a:stretch>
            <a:fillRect/>
          </a:stretch>
        </p:blipFill>
        <p:spPr>
          <a:xfrm>
            <a:off x="5965597" y="2089776"/>
            <a:ext cx="5209309" cy="3831364"/>
          </a:xfrm>
          <a:prstGeom prst="rect">
            <a:avLst/>
          </a:prstGeom>
          <a:ln>
            <a:noFill/>
          </a:ln>
          <a:effectLst>
            <a:softEdge rad="112500"/>
          </a:effectLst>
        </p:spPr>
      </p:pic>
      <p:pic>
        <p:nvPicPr>
          <p:cNvPr id="29" name="Picture 28">
            <a:extLst>
              <a:ext uri="{FF2B5EF4-FFF2-40B4-BE49-F238E27FC236}">
                <a16:creationId xmlns:a16="http://schemas.microsoft.com/office/drawing/2014/main" id="{DC537D98-90C7-0FFD-A5C5-B86A5F7E0E0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27023" y="1475509"/>
            <a:ext cx="5421822" cy="4445631"/>
          </a:xfrm>
          <a:prstGeom prst="rect">
            <a:avLst/>
          </a:prstGeom>
        </p:spPr>
      </p:pic>
    </p:spTree>
    <p:extLst>
      <p:ext uri="{BB962C8B-B14F-4D97-AF65-F5344CB8AC3E}">
        <p14:creationId xmlns:p14="http://schemas.microsoft.com/office/powerpoint/2010/main" val="4255681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BE4864BD-BDDD-0D3C-C75D-5B945D812604}"/>
              </a:ext>
            </a:extLst>
          </p:cNvPr>
          <p:cNvSpPr/>
          <p:nvPr/>
        </p:nvSpPr>
        <p:spPr>
          <a:xfrm>
            <a:off x="778042" y="1540757"/>
            <a:ext cx="3048000" cy="1675685"/>
          </a:xfrm>
          <a:custGeom>
            <a:avLst/>
            <a:gdLst>
              <a:gd name="connsiteX0" fmla="*/ 3014594 w 3048000"/>
              <a:gd name="connsiteY0" fmla="*/ 1713773 h 1675685"/>
              <a:gd name="connsiteX1" fmla="*/ 2333691 w 3048000"/>
              <a:gd name="connsiteY1" fmla="*/ 1547653 h 1675685"/>
              <a:gd name="connsiteX2" fmla="*/ 952318 w 3048000"/>
              <a:gd name="connsiteY2" fmla="*/ 1614503 h 1675685"/>
              <a:gd name="connsiteX3" fmla="*/ 505688 w 3048000"/>
              <a:gd name="connsiteY3" fmla="*/ 214490 h 1675685"/>
              <a:gd name="connsiteX4" fmla="*/ 1928335 w 3048000"/>
              <a:gd name="connsiteY4" fmla="*/ 30025 h 1675685"/>
              <a:gd name="connsiteX5" fmla="*/ 2758392 w 3048000"/>
              <a:gd name="connsiteY5" fmla="*/ 1329214 h 1675685"/>
              <a:gd name="connsiteX6" fmla="*/ 3014594 w 3048000"/>
              <a:gd name="connsiteY6" fmla="*/ 1713773 h 167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8000" h="1675685" fill="none" extrusionOk="0">
                <a:moveTo>
                  <a:pt x="3014594" y="1713773"/>
                </a:moveTo>
                <a:cubicBezTo>
                  <a:pt x="2798752" y="1637664"/>
                  <a:pt x="2519851" y="1592989"/>
                  <a:pt x="2333691" y="1547653"/>
                </a:cubicBezTo>
                <a:cubicBezTo>
                  <a:pt x="1895494" y="1725455"/>
                  <a:pt x="1393556" y="1640707"/>
                  <a:pt x="952318" y="1614503"/>
                </a:cubicBezTo>
                <a:cubicBezTo>
                  <a:pt x="-86495" y="1417244"/>
                  <a:pt x="-310153" y="611761"/>
                  <a:pt x="505688" y="214490"/>
                </a:cubicBezTo>
                <a:cubicBezTo>
                  <a:pt x="932998" y="17419"/>
                  <a:pt x="1435476" y="-1467"/>
                  <a:pt x="1928335" y="30025"/>
                </a:cubicBezTo>
                <a:cubicBezTo>
                  <a:pt x="3063928" y="135990"/>
                  <a:pt x="3382049" y="868219"/>
                  <a:pt x="2758392" y="1329214"/>
                </a:cubicBezTo>
                <a:cubicBezTo>
                  <a:pt x="2895535" y="1488472"/>
                  <a:pt x="2957033" y="1635221"/>
                  <a:pt x="3014594" y="1713773"/>
                </a:cubicBezTo>
                <a:close/>
              </a:path>
              <a:path w="3048000" h="1675685" stroke="0" extrusionOk="0">
                <a:moveTo>
                  <a:pt x="3014594" y="1713773"/>
                </a:moveTo>
                <a:cubicBezTo>
                  <a:pt x="2834555" y="1628357"/>
                  <a:pt x="2554475" y="1635959"/>
                  <a:pt x="2333691" y="1547653"/>
                </a:cubicBezTo>
                <a:cubicBezTo>
                  <a:pt x="1866348" y="1674300"/>
                  <a:pt x="1386870" y="1737346"/>
                  <a:pt x="952318" y="1614503"/>
                </a:cubicBezTo>
                <a:cubicBezTo>
                  <a:pt x="-136555" y="1487392"/>
                  <a:pt x="-441829" y="719207"/>
                  <a:pt x="505688" y="214490"/>
                </a:cubicBezTo>
                <a:cubicBezTo>
                  <a:pt x="857045" y="-5153"/>
                  <a:pt x="1484190" y="-71729"/>
                  <a:pt x="1928335" y="30025"/>
                </a:cubicBezTo>
                <a:cubicBezTo>
                  <a:pt x="3101508" y="235029"/>
                  <a:pt x="3375572" y="822255"/>
                  <a:pt x="2758392" y="1329214"/>
                </a:cubicBezTo>
                <a:cubicBezTo>
                  <a:pt x="2851801" y="1408363"/>
                  <a:pt x="2970700" y="1593488"/>
                  <a:pt x="3014594" y="1713773"/>
                </a:cubicBezTo>
                <a:close/>
              </a:path>
            </a:pathLst>
          </a:custGeom>
          <a:solidFill>
            <a:schemeClr val="bg1"/>
          </a:solidFill>
          <a:ln>
            <a:extLst>
              <a:ext uri="{C807C97D-BFC1-408E-A445-0C87EB9F89A2}">
                <ask:lineSketchStyleProps xmlns:ask="http://schemas.microsoft.com/office/drawing/2018/sketchyshapes" sd="2632578232">
                  <a:prstGeom prst="wedgeEllipseCallout">
                    <a:avLst>
                      <a:gd name="adj1" fmla="val 48904"/>
                      <a:gd name="adj2" fmla="val 52273"/>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4400" b="1">
                <a:solidFill>
                  <a:srgbClr val="C00000"/>
                </a:solidFill>
              </a:rPr>
              <a:t>kháng chiến</a:t>
            </a:r>
            <a:endParaRPr kumimoji="0" lang="en-US" sz="44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p:sp>
        <p:nvSpPr>
          <p:cNvPr id="5" name="Speech Bubble: Oval 4">
            <a:extLst>
              <a:ext uri="{FF2B5EF4-FFF2-40B4-BE49-F238E27FC236}">
                <a16:creationId xmlns:a16="http://schemas.microsoft.com/office/drawing/2014/main" id="{2C0A3700-4E9C-C5E3-C734-A2A3F0DA0F16}"/>
              </a:ext>
            </a:extLst>
          </p:cNvPr>
          <p:cNvSpPr/>
          <p:nvPr/>
        </p:nvSpPr>
        <p:spPr>
          <a:xfrm>
            <a:off x="7571874" y="256673"/>
            <a:ext cx="4515852" cy="2855495"/>
          </a:xfrm>
          <a:custGeom>
            <a:avLst/>
            <a:gdLst>
              <a:gd name="connsiteX0" fmla="*/ 613659 w 4515852"/>
              <a:gd name="connsiteY0" fmla="*/ 3317771 h 2855495"/>
              <a:gd name="connsiteX1" fmla="*/ 812137 w 4515852"/>
              <a:gd name="connsiteY1" fmla="*/ 2524415 h 2855495"/>
              <a:gd name="connsiteX2" fmla="*/ 1091650 w 4515852"/>
              <a:gd name="connsiteY2" fmla="*/ 205206 h 2855495"/>
              <a:gd name="connsiteX3" fmla="*/ 3312692 w 4515852"/>
              <a:gd name="connsiteY3" fmla="*/ 165355 h 2855495"/>
              <a:gd name="connsiteX4" fmla="*/ 3820426 w 4515852"/>
              <a:gd name="connsiteY4" fmla="*/ 2458426 h 2855495"/>
              <a:gd name="connsiteX5" fmla="*/ 1567108 w 4515852"/>
              <a:gd name="connsiteY5" fmla="*/ 2787030 h 2855495"/>
              <a:gd name="connsiteX6" fmla="*/ 613659 w 4515852"/>
              <a:gd name="connsiteY6" fmla="*/ 3317771 h 28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5852" h="2855495" fill="none" extrusionOk="0">
                <a:moveTo>
                  <a:pt x="613659" y="3317771"/>
                </a:moveTo>
                <a:cubicBezTo>
                  <a:pt x="651786" y="3000051"/>
                  <a:pt x="721230" y="2905836"/>
                  <a:pt x="812137" y="2524415"/>
                </a:cubicBezTo>
                <a:cubicBezTo>
                  <a:pt x="-401448" y="1927496"/>
                  <a:pt x="-254347" y="606285"/>
                  <a:pt x="1091650" y="205206"/>
                </a:cubicBezTo>
                <a:cubicBezTo>
                  <a:pt x="1772077" y="-39016"/>
                  <a:pt x="2665960" y="-108104"/>
                  <a:pt x="3312692" y="165355"/>
                </a:cubicBezTo>
                <a:cubicBezTo>
                  <a:pt x="4883733" y="587604"/>
                  <a:pt x="4964079" y="1971698"/>
                  <a:pt x="3820426" y="2458426"/>
                </a:cubicBezTo>
                <a:cubicBezTo>
                  <a:pt x="3311105" y="2781375"/>
                  <a:pt x="2356139" y="2987710"/>
                  <a:pt x="1567108" y="2787030"/>
                </a:cubicBezTo>
                <a:cubicBezTo>
                  <a:pt x="1116811" y="3018865"/>
                  <a:pt x="892990" y="3233581"/>
                  <a:pt x="613659" y="3317771"/>
                </a:cubicBezTo>
                <a:close/>
              </a:path>
              <a:path w="4515852" h="2855495" stroke="0" extrusionOk="0">
                <a:moveTo>
                  <a:pt x="613659" y="3317771"/>
                </a:moveTo>
                <a:cubicBezTo>
                  <a:pt x="686590" y="3224488"/>
                  <a:pt x="739636" y="2830072"/>
                  <a:pt x="812137" y="2524415"/>
                </a:cubicBezTo>
                <a:cubicBezTo>
                  <a:pt x="-533370" y="1849240"/>
                  <a:pt x="-332129" y="823415"/>
                  <a:pt x="1091650" y="205206"/>
                </a:cubicBezTo>
                <a:cubicBezTo>
                  <a:pt x="1740390" y="16230"/>
                  <a:pt x="2596310" y="-55079"/>
                  <a:pt x="3312692" y="165355"/>
                </a:cubicBezTo>
                <a:cubicBezTo>
                  <a:pt x="4528017" y="498346"/>
                  <a:pt x="4962383" y="1770563"/>
                  <a:pt x="3820426" y="2458426"/>
                </a:cubicBezTo>
                <a:cubicBezTo>
                  <a:pt x="3277685" y="2840205"/>
                  <a:pt x="2331741" y="2822473"/>
                  <a:pt x="1567108" y="2787030"/>
                </a:cubicBezTo>
                <a:cubicBezTo>
                  <a:pt x="1134008" y="2925439"/>
                  <a:pt x="935140" y="3027998"/>
                  <a:pt x="613659" y="3317771"/>
                </a:cubicBezTo>
                <a:close/>
              </a:path>
            </a:pathLst>
          </a:custGeom>
          <a:solidFill>
            <a:schemeClr val="bg1"/>
          </a:solidFill>
          <a:ln>
            <a:extLst>
              <a:ext uri="{C807C97D-BFC1-408E-A445-0C87EB9F89A2}">
                <ask:lineSketchStyleProps xmlns:ask="http://schemas.microsoft.com/office/drawing/2018/sketchyshapes" sd="2632578232">
                  <a:prstGeom prst="wedgeEllipseCallout">
                    <a:avLst>
                      <a:gd name="adj1" fmla="val -36411"/>
                      <a:gd name="adj2" fmla="val 66189"/>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4000" b="1">
                <a:solidFill>
                  <a:srgbClr val="0070C0"/>
                </a:solidFill>
                <a:latin typeface="Aptos" panose="02110004020202020204"/>
              </a:rPr>
              <a:t> chiến đấu chống xâm lược</a:t>
            </a:r>
            <a:endParaRPr kumimoji="0" lang="vi-VN" sz="40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TextBox 9">
            <a:extLst>
              <a:ext uri="{FF2B5EF4-FFF2-40B4-BE49-F238E27FC236}">
                <a16:creationId xmlns:a16="http://schemas.microsoft.com/office/drawing/2014/main" id="{B086BFE3-3F92-B41B-A3DC-C402B72EF274}"/>
              </a:ext>
            </a:extLst>
          </p:cNvPr>
          <p:cNvSpPr txBox="1"/>
          <p:nvPr/>
        </p:nvSpPr>
        <p:spPr>
          <a:xfrm>
            <a:off x="1031190" y="377962"/>
            <a:ext cx="6047793" cy="1015663"/>
          </a:xfrm>
          <a:prstGeom prst="rect">
            <a:avLst/>
          </a:prstGeom>
          <a:noFill/>
        </p:spPr>
        <p:txBody>
          <a:bodyPr wrap="square" rtlCol="0">
            <a:prstTxWarp prst="textWave1">
              <a:avLst/>
            </a:prstTxWarp>
            <a:spAutoFit/>
            <a:scene3d>
              <a:camera prst="orthographicFront"/>
              <a:lightRig rig="soft" dir="t">
                <a:rot lat="0" lon="0" rev="15600000"/>
              </a:lightRig>
            </a:scene3d>
            <a:sp3d extrusionH="57150" prstMaterial="softEdge">
              <a:bevelT w="25400" h="38100"/>
            </a:sp3d>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Giải</a:t>
            </a:r>
            <a:r>
              <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rPr>
              <a:t> </a:t>
            </a: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nghĩa</a:t>
            </a:r>
            <a:r>
              <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rPr>
              <a:t> </a:t>
            </a: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từ</a:t>
            </a:r>
            <a:r>
              <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rPr>
              <a:t> </a:t>
            </a: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khó</a:t>
            </a:r>
            <a:endPar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endParaRPr>
          </a:p>
        </p:txBody>
      </p:sp>
      <p:pic>
        <p:nvPicPr>
          <p:cNvPr id="2" name="Picture 1">
            <a:extLst>
              <a:ext uri="{FF2B5EF4-FFF2-40B4-BE49-F238E27FC236}">
                <a16:creationId xmlns:a16="http://schemas.microsoft.com/office/drawing/2014/main" id="{C2FC084B-7DF1-FF53-51CC-04EDAD3E9800}"/>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3826042" y="2688046"/>
            <a:ext cx="4515852" cy="4169954"/>
          </a:xfrm>
          <a:prstGeom prst="rect">
            <a:avLst/>
          </a:prstGeom>
        </p:spPr>
      </p:pic>
    </p:spTree>
    <p:extLst>
      <p:ext uri="{BB962C8B-B14F-4D97-AF65-F5344CB8AC3E}">
        <p14:creationId xmlns:p14="http://schemas.microsoft.com/office/powerpoint/2010/main" val="34138109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BE4864BD-BDDD-0D3C-C75D-5B945D812604}"/>
              </a:ext>
            </a:extLst>
          </p:cNvPr>
          <p:cNvSpPr/>
          <p:nvPr/>
        </p:nvSpPr>
        <p:spPr>
          <a:xfrm>
            <a:off x="902028" y="85716"/>
            <a:ext cx="4475884" cy="2177037"/>
          </a:xfrm>
          <a:custGeom>
            <a:avLst/>
            <a:gdLst>
              <a:gd name="connsiteX0" fmla="*/ 3014594 w 3048000"/>
              <a:gd name="connsiteY0" fmla="*/ 1713773 h 1675685"/>
              <a:gd name="connsiteX1" fmla="*/ 2333691 w 3048000"/>
              <a:gd name="connsiteY1" fmla="*/ 1547653 h 1675685"/>
              <a:gd name="connsiteX2" fmla="*/ 952318 w 3048000"/>
              <a:gd name="connsiteY2" fmla="*/ 1614503 h 1675685"/>
              <a:gd name="connsiteX3" fmla="*/ 505688 w 3048000"/>
              <a:gd name="connsiteY3" fmla="*/ 214490 h 1675685"/>
              <a:gd name="connsiteX4" fmla="*/ 1928335 w 3048000"/>
              <a:gd name="connsiteY4" fmla="*/ 30025 h 1675685"/>
              <a:gd name="connsiteX5" fmla="*/ 2758392 w 3048000"/>
              <a:gd name="connsiteY5" fmla="*/ 1329214 h 1675685"/>
              <a:gd name="connsiteX6" fmla="*/ 3014594 w 3048000"/>
              <a:gd name="connsiteY6" fmla="*/ 1713773 h 167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8000" h="1675685" fill="none" extrusionOk="0">
                <a:moveTo>
                  <a:pt x="3014594" y="1713773"/>
                </a:moveTo>
                <a:cubicBezTo>
                  <a:pt x="2798752" y="1637664"/>
                  <a:pt x="2519851" y="1592989"/>
                  <a:pt x="2333691" y="1547653"/>
                </a:cubicBezTo>
                <a:cubicBezTo>
                  <a:pt x="1895494" y="1725455"/>
                  <a:pt x="1393556" y="1640707"/>
                  <a:pt x="952318" y="1614503"/>
                </a:cubicBezTo>
                <a:cubicBezTo>
                  <a:pt x="-86495" y="1417244"/>
                  <a:pt x="-310153" y="611761"/>
                  <a:pt x="505688" y="214490"/>
                </a:cubicBezTo>
                <a:cubicBezTo>
                  <a:pt x="932998" y="17419"/>
                  <a:pt x="1435476" y="-1467"/>
                  <a:pt x="1928335" y="30025"/>
                </a:cubicBezTo>
                <a:cubicBezTo>
                  <a:pt x="3063928" y="135990"/>
                  <a:pt x="3382049" y="868219"/>
                  <a:pt x="2758392" y="1329214"/>
                </a:cubicBezTo>
                <a:cubicBezTo>
                  <a:pt x="2895535" y="1488472"/>
                  <a:pt x="2957033" y="1635221"/>
                  <a:pt x="3014594" y="1713773"/>
                </a:cubicBezTo>
                <a:close/>
              </a:path>
              <a:path w="3048000" h="1675685" stroke="0" extrusionOk="0">
                <a:moveTo>
                  <a:pt x="3014594" y="1713773"/>
                </a:moveTo>
                <a:cubicBezTo>
                  <a:pt x="2834555" y="1628357"/>
                  <a:pt x="2554475" y="1635959"/>
                  <a:pt x="2333691" y="1547653"/>
                </a:cubicBezTo>
                <a:cubicBezTo>
                  <a:pt x="1866348" y="1674300"/>
                  <a:pt x="1386870" y="1737346"/>
                  <a:pt x="952318" y="1614503"/>
                </a:cubicBezTo>
                <a:cubicBezTo>
                  <a:pt x="-136555" y="1487392"/>
                  <a:pt x="-441829" y="719207"/>
                  <a:pt x="505688" y="214490"/>
                </a:cubicBezTo>
                <a:cubicBezTo>
                  <a:pt x="857045" y="-5153"/>
                  <a:pt x="1484190" y="-71729"/>
                  <a:pt x="1928335" y="30025"/>
                </a:cubicBezTo>
                <a:cubicBezTo>
                  <a:pt x="3101508" y="235029"/>
                  <a:pt x="3375572" y="822255"/>
                  <a:pt x="2758392" y="1329214"/>
                </a:cubicBezTo>
                <a:cubicBezTo>
                  <a:pt x="2851801" y="1408363"/>
                  <a:pt x="2970700" y="1593488"/>
                  <a:pt x="3014594" y="1713773"/>
                </a:cubicBezTo>
                <a:close/>
              </a:path>
            </a:pathLst>
          </a:custGeom>
          <a:solidFill>
            <a:schemeClr val="bg1"/>
          </a:solidFill>
          <a:ln>
            <a:extLst>
              <a:ext uri="{C807C97D-BFC1-408E-A445-0C87EB9F89A2}">
                <ask:lineSketchStyleProps xmlns:ask="http://schemas.microsoft.com/office/drawing/2018/sketchyshapes" sd="2632578232">
                  <a:custGeom>
                    <a:avLst/>
                    <a:gdLst>
                      <a:gd name="connsiteX0" fmla="*/ 4426828 w 4475884"/>
                      <a:gd name="connsiteY0" fmla="*/ 2226521 h 2177037"/>
                      <a:gd name="connsiteX1" fmla="*/ 3426945 w 4475884"/>
                      <a:gd name="connsiteY1" fmla="*/ 2010698 h 2177037"/>
                      <a:gd name="connsiteX2" fmla="*/ 1559234 w 4475884"/>
                      <a:gd name="connsiteY2" fmla="*/ 2125772 h 2177037"/>
                      <a:gd name="connsiteX3" fmla="*/ 748102 w 4475884"/>
                      <a:gd name="connsiteY3" fmla="*/ 276262 h 2177037"/>
                      <a:gd name="connsiteX4" fmla="*/ 2711607 w 4475884"/>
                      <a:gd name="connsiteY4" fmla="*/ 24660 h 2177037"/>
                      <a:gd name="connsiteX5" fmla="*/ 4050604 w 4475884"/>
                      <a:gd name="connsiteY5" fmla="*/ 1726906 h 2177037"/>
                      <a:gd name="connsiteX6" fmla="*/ 4426828 w 4475884"/>
                      <a:gd name="connsiteY6" fmla="*/ 2226521 h 217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5884" h="2177037" fill="none" extrusionOk="0">
                        <a:moveTo>
                          <a:pt x="4426828" y="2226521"/>
                        </a:moveTo>
                        <a:cubicBezTo>
                          <a:pt x="4222824" y="2262745"/>
                          <a:pt x="3778163" y="2178991"/>
                          <a:pt x="3426945" y="2010698"/>
                        </a:cubicBezTo>
                        <a:cubicBezTo>
                          <a:pt x="2850021" y="2209148"/>
                          <a:pt x="2179306" y="2179509"/>
                          <a:pt x="1559234" y="2125772"/>
                        </a:cubicBezTo>
                        <a:cubicBezTo>
                          <a:pt x="-79894" y="1947138"/>
                          <a:pt x="-523150" y="821112"/>
                          <a:pt x="748102" y="276262"/>
                        </a:cubicBezTo>
                        <a:cubicBezTo>
                          <a:pt x="1349094" y="34073"/>
                          <a:pt x="2022967" y="14908"/>
                          <a:pt x="2711607" y="24660"/>
                        </a:cubicBezTo>
                        <a:cubicBezTo>
                          <a:pt x="4490347" y="101315"/>
                          <a:pt x="4995697" y="1246433"/>
                          <a:pt x="4050604" y="1726906"/>
                        </a:cubicBezTo>
                        <a:cubicBezTo>
                          <a:pt x="4213298" y="1931726"/>
                          <a:pt x="4322374" y="2097320"/>
                          <a:pt x="4426828" y="2226521"/>
                        </a:cubicBezTo>
                        <a:close/>
                      </a:path>
                      <a:path w="4475884" h="2177037" stroke="0" extrusionOk="0">
                        <a:moveTo>
                          <a:pt x="4426828" y="2226521"/>
                        </a:moveTo>
                        <a:cubicBezTo>
                          <a:pt x="4251200" y="2139714"/>
                          <a:pt x="3551154" y="2081967"/>
                          <a:pt x="3426945" y="2010698"/>
                        </a:cubicBezTo>
                        <a:cubicBezTo>
                          <a:pt x="2816234" y="2164524"/>
                          <a:pt x="2175520" y="2235502"/>
                          <a:pt x="1559234" y="2125772"/>
                        </a:cubicBezTo>
                        <a:cubicBezTo>
                          <a:pt x="-151242" y="2009661"/>
                          <a:pt x="-683226" y="952207"/>
                          <a:pt x="748102" y="276262"/>
                        </a:cubicBezTo>
                        <a:cubicBezTo>
                          <a:pt x="1234080" y="4380"/>
                          <a:pt x="2120491" y="-99237"/>
                          <a:pt x="2711607" y="24660"/>
                        </a:cubicBezTo>
                        <a:cubicBezTo>
                          <a:pt x="4427014" y="237216"/>
                          <a:pt x="4985277" y="1028430"/>
                          <a:pt x="4050604" y="1726906"/>
                        </a:cubicBezTo>
                        <a:cubicBezTo>
                          <a:pt x="4142694" y="1840260"/>
                          <a:pt x="4301538" y="2130930"/>
                          <a:pt x="4426828" y="2226521"/>
                        </a:cubicBezTo>
                        <a:close/>
                      </a:path>
                    </a:pathLst>
                  </a:cu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4400" b="1">
                <a:solidFill>
                  <a:srgbClr val="C00000"/>
                </a:solidFill>
              </a:rPr>
              <a:t>đại ngàn</a:t>
            </a:r>
            <a:endParaRPr kumimoji="0" lang="en-US" sz="44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C2FC084B-7DF1-FF53-51CC-04EDAD3E9800}"/>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3826042" y="2688046"/>
            <a:ext cx="4515852" cy="4169954"/>
          </a:xfrm>
          <a:prstGeom prst="rect">
            <a:avLst/>
          </a:prstGeom>
        </p:spPr>
      </p:pic>
      <p:pic>
        <p:nvPicPr>
          <p:cNvPr id="7" name="Picture 6">
            <a:extLst>
              <a:ext uri="{FF2B5EF4-FFF2-40B4-BE49-F238E27FC236}">
                <a16:creationId xmlns:a16="http://schemas.microsoft.com/office/drawing/2014/main" id="{774B41B1-6364-4C0B-B632-B0D4829E5B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786" y="48024"/>
            <a:ext cx="5607531" cy="6761952"/>
          </a:xfrm>
          <a:prstGeom prst="rect">
            <a:avLst/>
          </a:prstGeom>
        </p:spPr>
      </p:pic>
      <p:pic>
        <p:nvPicPr>
          <p:cNvPr id="9" name="Picture 8">
            <a:extLst>
              <a:ext uri="{FF2B5EF4-FFF2-40B4-BE49-F238E27FC236}">
                <a16:creationId xmlns:a16="http://schemas.microsoft.com/office/drawing/2014/main" id="{3AB7DCAA-EB81-4BE5-A99D-7C7203B052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83" y="2510440"/>
            <a:ext cx="6348729" cy="4299536"/>
          </a:xfrm>
          <a:prstGeom prst="rect">
            <a:avLst/>
          </a:prstGeom>
        </p:spPr>
      </p:pic>
    </p:spTree>
    <p:extLst>
      <p:ext uri="{BB962C8B-B14F-4D97-AF65-F5344CB8AC3E}">
        <p14:creationId xmlns:p14="http://schemas.microsoft.com/office/powerpoint/2010/main" val="42922261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BE4864BD-BDDD-0D3C-C75D-5B945D812604}"/>
              </a:ext>
            </a:extLst>
          </p:cNvPr>
          <p:cNvSpPr/>
          <p:nvPr/>
        </p:nvSpPr>
        <p:spPr>
          <a:xfrm>
            <a:off x="778042" y="1540757"/>
            <a:ext cx="3048000" cy="1675685"/>
          </a:xfrm>
          <a:custGeom>
            <a:avLst/>
            <a:gdLst>
              <a:gd name="connsiteX0" fmla="*/ 3014594 w 3048000"/>
              <a:gd name="connsiteY0" fmla="*/ 1713773 h 1675685"/>
              <a:gd name="connsiteX1" fmla="*/ 2333691 w 3048000"/>
              <a:gd name="connsiteY1" fmla="*/ 1547653 h 1675685"/>
              <a:gd name="connsiteX2" fmla="*/ 952318 w 3048000"/>
              <a:gd name="connsiteY2" fmla="*/ 1614503 h 1675685"/>
              <a:gd name="connsiteX3" fmla="*/ 505688 w 3048000"/>
              <a:gd name="connsiteY3" fmla="*/ 214490 h 1675685"/>
              <a:gd name="connsiteX4" fmla="*/ 1928335 w 3048000"/>
              <a:gd name="connsiteY4" fmla="*/ 30025 h 1675685"/>
              <a:gd name="connsiteX5" fmla="*/ 2758392 w 3048000"/>
              <a:gd name="connsiteY5" fmla="*/ 1329214 h 1675685"/>
              <a:gd name="connsiteX6" fmla="*/ 3014594 w 3048000"/>
              <a:gd name="connsiteY6" fmla="*/ 1713773 h 167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8000" h="1675685" fill="none" extrusionOk="0">
                <a:moveTo>
                  <a:pt x="3014594" y="1713773"/>
                </a:moveTo>
                <a:cubicBezTo>
                  <a:pt x="2798752" y="1637664"/>
                  <a:pt x="2519851" y="1592989"/>
                  <a:pt x="2333691" y="1547653"/>
                </a:cubicBezTo>
                <a:cubicBezTo>
                  <a:pt x="1895494" y="1725455"/>
                  <a:pt x="1393556" y="1640707"/>
                  <a:pt x="952318" y="1614503"/>
                </a:cubicBezTo>
                <a:cubicBezTo>
                  <a:pt x="-86495" y="1417244"/>
                  <a:pt x="-310153" y="611761"/>
                  <a:pt x="505688" y="214490"/>
                </a:cubicBezTo>
                <a:cubicBezTo>
                  <a:pt x="932998" y="17419"/>
                  <a:pt x="1435476" y="-1467"/>
                  <a:pt x="1928335" y="30025"/>
                </a:cubicBezTo>
                <a:cubicBezTo>
                  <a:pt x="3063928" y="135990"/>
                  <a:pt x="3382049" y="868219"/>
                  <a:pt x="2758392" y="1329214"/>
                </a:cubicBezTo>
                <a:cubicBezTo>
                  <a:pt x="2895535" y="1488472"/>
                  <a:pt x="2957033" y="1635221"/>
                  <a:pt x="3014594" y="1713773"/>
                </a:cubicBezTo>
                <a:close/>
              </a:path>
              <a:path w="3048000" h="1675685" stroke="0" extrusionOk="0">
                <a:moveTo>
                  <a:pt x="3014594" y="1713773"/>
                </a:moveTo>
                <a:cubicBezTo>
                  <a:pt x="2834555" y="1628357"/>
                  <a:pt x="2554475" y="1635959"/>
                  <a:pt x="2333691" y="1547653"/>
                </a:cubicBezTo>
                <a:cubicBezTo>
                  <a:pt x="1866348" y="1674300"/>
                  <a:pt x="1386870" y="1737346"/>
                  <a:pt x="952318" y="1614503"/>
                </a:cubicBezTo>
                <a:cubicBezTo>
                  <a:pt x="-136555" y="1487392"/>
                  <a:pt x="-441829" y="719207"/>
                  <a:pt x="505688" y="214490"/>
                </a:cubicBezTo>
                <a:cubicBezTo>
                  <a:pt x="857045" y="-5153"/>
                  <a:pt x="1484190" y="-71729"/>
                  <a:pt x="1928335" y="30025"/>
                </a:cubicBezTo>
                <a:cubicBezTo>
                  <a:pt x="3101508" y="235029"/>
                  <a:pt x="3375572" y="822255"/>
                  <a:pt x="2758392" y="1329214"/>
                </a:cubicBezTo>
                <a:cubicBezTo>
                  <a:pt x="2851801" y="1408363"/>
                  <a:pt x="2970700" y="1593488"/>
                  <a:pt x="3014594" y="1713773"/>
                </a:cubicBezTo>
                <a:close/>
              </a:path>
            </a:pathLst>
          </a:custGeom>
          <a:solidFill>
            <a:schemeClr val="bg1"/>
          </a:solidFill>
          <a:ln>
            <a:extLst>
              <a:ext uri="{C807C97D-BFC1-408E-A445-0C87EB9F89A2}">
                <ask:lineSketchStyleProps xmlns:ask="http://schemas.microsoft.com/office/drawing/2018/sketchyshapes" sd="2632578232">
                  <a:prstGeom prst="wedgeEllipseCallout">
                    <a:avLst>
                      <a:gd name="adj1" fmla="val 48904"/>
                      <a:gd name="adj2" fmla="val 52273"/>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4400" b="1">
                <a:solidFill>
                  <a:srgbClr val="C00000"/>
                </a:solidFill>
              </a:rPr>
              <a:t>gang thép</a:t>
            </a:r>
            <a:endParaRPr kumimoji="0" lang="en-US" sz="44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p:sp>
        <p:nvSpPr>
          <p:cNvPr id="5" name="Speech Bubble: Oval 4">
            <a:extLst>
              <a:ext uri="{FF2B5EF4-FFF2-40B4-BE49-F238E27FC236}">
                <a16:creationId xmlns:a16="http://schemas.microsoft.com/office/drawing/2014/main" id="{2C0A3700-4E9C-C5E3-C734-A2A3F0DA0F16}"/>
              </a:ext>
            </a:extLst>
          </p:cNvPr>
          <p:cNvSpPr/>
          <p:nvPr/>
        </p:nvSpPr>
        <p:spPr>
          <a:xfrm>
            <a:off x="7078983" y="256673"/>
            <a:ext cx="5008743" cy="2855495"/>
          </a:xfrm>
          <a:custGeom>
            <a:avLst/>
            <a:gdLst>
              <a:gd name="connsiteX0" fmla="*/ 680638 w 5008743"/>
              <a:gd name="connsiteY0" fmla="*/ 3317771 h 2855495"/>
              <a:gd name="connsiteX1" fmla="*/ 900779 w 5008743"/>
              <a:gd name="connsiteY1" fmla="*/ 2524415 h 2855495"/>
              <a:gd name="connsiteX2" fmla="*/ 1394736 w 5008743"/>
              <a:gd name="connsiteY2" fmla="*/ 147796 h 2855495"/>
              <a:gd name="connsiteX3" fmla="*/ 3664640 w 5008743"/>
              <a:gd name="connsiteY3" fmla="*/ 162472 h 2855495"/>
              <a:gd name="connsiteX4" fmla="*/ 4051581 w 5008743"/>
              <a:gd name="connsiteY4" fmla="*/ 2550432 h 2855495"/>
              <a:gd name="connsiteX5" fmla="*/ 1738153 w 5008743"/>
              <a:gd name="connsiteY5" fmla="*/ 2787030 h 2855495"/>
              <a:gd name="connsiteX6" fmla="*/ 680638 w 5008743"/>
              <a:gd name="connsiteY6" fmla="*/ 3317771 h 28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8743" h="2855495" fill="none" extrusionOk="0">
                <a:moveTo>
                  <a:pt x="680638" y="3317771"/>
                </a:moveTo>
                <a:cubicBezTo>
                  <a:pt x="814595" y="2935534"/>
                  <a:pt x="778185" y="2891019"/>
                  <a:pt x="900779" y="2524415"/>
                </a:cubicBezTo>
                <a:cubicBezTo>
                  <a:pt x="-537656" y="1932860"/>
                  <a:pt x="-250366" y="470774"/>
                  <a:pt x="1394736" y="147796"/>
                </a:cubicBezTo>
                <a:cubicBezTo>
                  <a:pt x="2120870" y="-241"/>
                  <a:pt x="3011582" y="-90318"/>
                  <a:pt x="3664640" y="162472"/>
                </a:cubicBezTo>
                <a:cubicBezTo>
                  <a:pt x="5349734" y="630977"/>
                  <a:pt x="5485107" y="1935226"/>
                  <a:pt x="4051581" y="2550432"/>
                </a:cubicBezTo>
                <a:cubicBezTo>
                  <a:pt x="3527817" y="2785159"/>
                  <a:pt x="2529732" y="2980830"/>
                  <a:pt x="1738153" y="2787030"/>
                </a:cubicBezTo>
                <a:cubicBezTo>
                  <a:pt x="1516198" y="2963040"/>
                  <a:pt x="1109770" y="3147823"/>
                  <a:pt x="680638" y="3317771"/>
                </a:cubicBezTo>
                <a:close/>
              </a:path>
              <a:path w="5008743" h="2855495" stroke="0" extrusionOk="0">
                <a:moveTo>
                  <a:pt x="680638" y="3317771"/>
                </a:moveTo>
                <a:cubicBezTo>
                  <a:pt x="721888" y="2929705"/>
                  <a:pt x="892717" y="2651483"/>
                  <a:pt x="900779" y="2524415"/>
                </a:cubicBezTo>
                <a:cubicBezTo>
                  <a:pt x="-638021" y="1818267"/>
                  <a:pt x="-289948" y="677143"/>
                  <a:pt x="1394736" y="147796"/>
                </a:cubicBezTo>
                <a:cubicBezTo>
                  <a:pt x="2076110" y="31017"/>
                  <a:pt x="2848897" y="39845"/>
                  <a:pt x="3664640" y="162472"/>
                </a:cubicBezTo>
                <a:cubicBezTo>
                  <a:pt x="5141820" y="531229"/>
                  <a:pt x="5699371" y="1809067"/>
                  <a:pt x="4051581" y="2550432"/>
                </a:cubicBezTo>
                <a:cubicBezTo>
                  <a:pt x="3424226" y="2852612"/>
                  <a:pt x="2499890" y="2779317"/>
                  <a:pt x="1738153" y="2787030"/>
                </a:cubicBezTo>
                <a:cubicBezTo>
                  <a:pt x="1548188" y="2895246"/>
                  <a:pt x="1036476" y="3124523"/>
                  <a:pt x="680638" y="3317771"/>
                </a:cubicBezTo>
                <a:close/>
              </a:path>
            </a:pathLst>
          </a:custGeom>
          <a:solidFill>
            <a:schemeClr val="bg1"/>
          </a:solidFill>
          <a:ln>
            <a:extLst>
              <a:ext uri="{C807C97D-BFC1-408E-A445-0C87EB9F89A2}">
                <ask:lineSketchStyleProps xmlns:ask="http://schemas.microsoft.com/office/drawing/2018/sketchyshapes" sd="2632578232">
                  <a:prstGeom prst="wedgeEllipseCallout">
                    <a:avLst>
                      <a:gd name="adj1" fmla="val -36411"/>
                      <a:gd name="adj2" fmla="val 66189"/>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3200" b="1">
                <a:solidFill>
                  <a:srgbClr val="0070C0"/>
                </a:solidFill>
                <a:latin typeface="Aptos" panose="02110004020202020204"/>
              </a:rPr>
              <a:t> cứng cỏi, vững vàng đến mức không gì lay chuyển được</a:t>
            </a:r>
            <a:endPar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TextBox 9">
            <a:extLst>
              <a:ext uri="{FF2B5EF4-FFF2-40B4-BE49-F238E27FC236}">
                <a16:creationId xmlns:a16="http://schemas.microsoft.com/office/drawing/2014/main" id="{B086BFE3-3F92-B41B-A3DC-C402B72EF274}"/>
              </a:ext>
            </a:extLst>
          </p:cNvPr>
          <p:cNvSpPr txBox="1"/>
          <p:nvPr/>
        </p:nvSpPr>
        <p:spPr>
          <a:xfrm>
            <a:off x="1031190" y="377962"/>
            <a:ext cx="6047793" cy="1015663"/>
          </a:xfrm>
          <a:prstGeom prst="rect">
            <a:avLst/>
          </a:prstGeom>
          <a:noFill/>
        </p:spPr>
        <p:txBody>
          <a:bodyPr wrap="square" rtlCol="0">
            <a:prstTxWarp prst="textWave1">
              <a:avLst/>
            </a:prstTxWarp>
            <a:spAutoFit/>
            <a:scene3d>
              <a:camera prst="orthographicFront"/>
              <a:lightRig rig="soft" dir="t">
                <a:rot lat="0" lon="0" rev="15600000"/>
              </a:lightRig>
            </a:scene3d>
            <a:sp3d extrusionH="57150" prstMaterial="softEdge">
              <a:bevelT w="25400" h="38100"/>
            </a:sp3d>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Giải</a:t>
            </a:r>
            <a:r>
              <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rPr>
              <a:t> </a:t>
            </a: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nghĩa</a:t>
            </a:r>
            <a:r>
              <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rPr>
              <a:t> </a:t>
            </a: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từ</a:t>
            </a:r>
            <a:r>
              <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rPr>
              <a:t> </a:t>
            </a:r>
            <a:r>
              <a:rPr kumimoji="0" lang="en-US" sz="6000" b="1" i="0" u="none" strike="noStrike" kern="0" cap="none" spc="0" normalizeH="0" baseline="0" noProof="0" dirty="0" err="1">
                <a:ln/>
                <a:solidFill>
                  <a:srgbClr val="FF0000"/>
                </a:solidFill>
                <a:effectLst/>
                <a:uLnTx/>
                <a:uFillTx/>
                <a:latin typeface="#9Slide05 SVNClementine" panose="020F0502020204030203" pitchFamily="34" charset="0"/>
                <a:ea typeface="+mn-ea"/>
                <a:cs typeface="+mn-cs"/>
                <a:sym typeface="Arial"/>
              </a:rPr>
              <a:t>khó</a:t>
            </a:r>
            <a:endParaRPr kumimoji="0" lang="en-US" sz="6000" b="1" i="0" u="none" strike="noStrike" kern="0" cap="none" spc="0" normalizeH="0" baseline="0" noProof="0" dirty="0">
              <a:ln/>
              <a:solidFill>
                <a:srgbClr val="FF0000"/>
              </a:solidFill>
              <a:effectLst/>
              <a:uLnTx/>
              <a:uFillTx/>
              <a:latin typeface="#9Slide05 SVNClementine" panose="020F0502020204030203" pitchFamily="34" charset="0"/>
              <a:ea typeface="+mn-ea"/>
              <a:cs typeface="+mn-cs"/>
              <a:sym typeface="Arial"/>
            </a:endParaRPr>
          </a:p>
        </p:txBody>
      </p:sp>
      <p:pic>
        <p:nvPicPr>
          <p:cNvPr id="2" name="Picture 1">
            <a:extLst>
              <a:ext uri="{FF2B5EF4-FFF2-40B4-BE49-F238E27FC236}">
                <a16:creationId xmlns:a16="http://schemas.microsoft.com/office/drawing/2014/main" id="{C2FC084B-7DF1-FF53-51CC-04EDAD3E9800}"/>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flipH="1">
            <a:off x="3826042" y="2688046"/>
            <a:ext cx="4515852" cy="4169954"/>
          </a:xfrm>
          <a:prstGeom prst="rect">
            <a:avLst/>
          </a:prstGeom>
        </p:spPr>
      </p:pic>
    </p:spTree>
    <p:extLst>
      <p:ext uri="{BB962C8B-B14F-4D97-AF65-F5344CB8AC3E}">
        <p14:creationId xmlns:p14="http://schemas.microsoft.com/office/powerpoint/2010/main" val="16349265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94C8B"/>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A3AE0E-1CEF-5EB0-3DA3-4CEA2FD376A9}"/>
              </a:ext>
            </a:extLst>
          </p:cNvPr>
          <p:cNvSpPr/>
          <p:nvPr/>
        </p:nvSpPr>
        <p:spPr>
          <a:xfrm>
            <a:off x="286794" y="1095441"/>
            <a:ext cx="4893571" cy="5437372"/>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CB53193-A14E-B9C9-44F0-69AD73258C01}"/>
              </a:ext>
            </a:extLst>
          </p:cNvPr>
          <p:cNvSpPr txBox="1"/>
          <p:nvPr/>
        </p:nvSpPr>
        <p:spPr>
          <a:xfrm>
            <a:off x="710828" y="1568483"/>
            <a:ext cx="4045502"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0000"/>
                </a:solidFill>
                <a:effectLst/>
                <a:uLnTx/>
                <a:uFillTx/>
                <a:latin typeface="SVN-Hole Hearted" panose="020B0A06020104020203" pitchFamily="34" charset="0"/>
                <a:ea typeface="+mn-ea"/>
                <a:cs typeface="+mn-cs"/>
              </a:rPr>
              <a:t>Luyện đọc  hiểu</a:t>
            </a:r>
            <a:endParaRPr kumimoji="0" lang="en-US" sz="8800" b="0" i="0" u="none" strike="noStrike" kern="1200" cap="none" spc="0" normalizeH="0" baseline="0" noProof="0" err="1">
              <a:ln>
                <a:noFill/>
              </a:ln>
              <a:solidFill>
                <a:srgbClr val="FF0000"/>
              </a:solidFill>
              <a:effectLst/>
              <a:uLnTx/>
              <a:uFillTx/>
              <a:latin typeface="SVN-Hole Hearted" panose="020B0A06020104020203" pitchFamily="34" charset="0"/>
              <a:ea typeface="+mn-ea"/>
              <a:cs typeface="+mn-cs"/>
            </a:endParaRPr>
          </a:p>
        </p:txBody>
      </p:sp>
      <p:pic>
        <p:nvPicPr>
          <p:cNvPr id="16" name="Picture 15">
            <a:extLst>
              <a:ext uri="{FF2B5EF4-FFF2-40B4-BE49-F238E27FC236}">
                <a16:creationId xmlns:a16="http://schemas.microsoft.com/office/drawing/2014/main" id="{09B32B3D-F123-7F46-D4A7-9842547EB6E1}"/>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5667692" y="515645"/>
            <a:ext cx="6237514" cy="5246914"/>
          </a:xfrm>
          <a:prstGeom prst="rect">
            <a:avLst/>
          </a:prstGeom>
        </p:spPr>
      </p:pic>
    </p:spTree>
    <p:extLst>
      <p:ext uri="{BB962C8B-B14F-4D97-AF65-F5344CB8AC3E}">
        <p14:creationId xmlns:p14="http://schemas.microsoft.com/office/powerpoint/2010/main" val="343780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697929-904B-F0D0-309E-AF94E0CE2616}"/>
              </a:ext>
            </a:extLst>
          </p:cNvPr>
          <p:cNvSpPr/>
          <p:nvPr/>
        </p:nvSpPr>
        <p:spPr>
          <a:xfrm>
            <a:off x="5191186" y="1088886"/>
            <a:ext cx="5871247" cy="5437372"/>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9">
            <a:extLst>
              <a:ext uri="{FF2B5EF4-FFF2-40B4-BE49-F238E27FC236}">
                <a16:creationId xmlns:a16="http://schemas.microsoft.com/office/drawing/2014/main" id="{83698313-AFF5-2A39-4426-A31D58BBCD4B}"/>
              </a:ext>
            </a:extLst>
          </p:cNvPr>
          <p:cNvSpPr txBox="1"/>
          <p:nvPr/>
        </p:nvSpPr>
        <p:spPr>
          <a:xfrm>
            <a:off x="5173434" y="1671945"/>
            <a:ext cx="5906749"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lang="en-US" sz="6000" kern="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latin typeface="#9Slide05 Phobia" panose="02000506000000020003" pitchFamily="2" charset="0"/>
                <a:sym typeface="Arial"/>
              </a:rPr>
              <a:t>Nội</a:t>
            </a:r>
            <a:r>
              <a:rPr lang="en-US" sz="6000" kern="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latin typeface="#9Slide05 Phobia" panose="02000506000000020003" pitchFamily="2" charset="0"/>
                <a:sym typeface="Arial"/>
              </a:rPr>
              <a:t> dung </a:t>
            </a:r>
            <a:r>
              <a:rPr lang="en-US" sz="6000" kern="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latin typeface="#9Slide05 Phobia" panose="02000506000000020003" pitchFamily="2" charset="0"/>
                <a:sym typeface="Arial"/>
              </a:rPr>
              <a:t>bài</a:t>
            </a:r>
            <a:r>
              <a:rPr lang="en-US" sz="6000" kern="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latin typeface="#9Slide05 Phobia" panose="02000506000000020003" pitchFamily="2" charset="0"/>
                <a:sym typeface="Arial"/>
              </a:rPr>
              <a:t> </a:t>
            </a:r>
            <a:r>
              <a:rPr lang="en-US" sz="6000" kern="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latin typeface="#9Slide05 Phobia" panose="02000506000000020003" pitchFamily="2" charset="0"/>
                <a:sym typeface="Arial"/>
              </a:rPr>
              <a:t>đọc</a:t>
            </a:r>
            <a:endParaRPr kumimoji="0" lang="en-US" sz="6000" i="0" u="none" strike="noStrike" kern="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endParaRPr>
          </a:p>
        </p:txBody>
      </p:sp>
      <p:sp>
        <p:nvSpPr>
          <p:cNvPr id="7" name="TextBox 6">
            <a:extLst>
              <a:ext uri="{FF2B5EF4-FFF2-40B4-BE49-F238E27FC236}">
                <a16:creationId xmlns:a16="http://schemas.microsoft.com/office/drawing/2014/main" id="{66AEE2D7-B222-EB8A-0AA3-91A07A31478E}"/>
              </a:ext>
            </a:extLst>
          </p:cNvPr>
          <p:cNvSpPr txBox="1"/>
          <p:nvPr/>
        </p:nvSpPr>
        <p:spPr>
          <a:xfrm>
            <a:off x="5625885" y="2821829"/>
            <a:ext cx="5268087" cy="2554545"/>
          </a:xfrm>
          <a:prstGeom prst="rect">
            <a:avLst/>
          </a:prstGeom>
          <a:noFill/>
        </p:spPr>
        <p:txBody>
          <a:bodyPr wrap="square">
            <a:spAutoFit/>
          </a:bodyPr>
          <a:lstStyle/>
          <a:p>
            <a:pPr algn="ctr"/>
            <a:r>
              <a:rPr lang="vi-VN" sz="4000" b="1" dirty="0">
                <a:solidFill>
                  <a:srgbClr val="002060"/>
                </a:solidFill>
                <a:latin typeface="Calibri" panose="020F0502020204030204" pitchFamily="34" charset="0"/>
                <a:ea typeface="Calibri" panose="020F0502020204030204" pitchFamily="34" charset="0"/>
                <a:cs typeface="Calibri" panose="020F0502020204030204" pitchFamily="34" charset="0"/>
              </a:rPr>
              <a:t>Năm 1941, Hội Nhi đồng Cứu quốc đã ra đời với sự góp mặt của năm đội viên đầu tiên. </a:t>
            </a:r>
            <a:endParaRPr lang="en-US" sz="4000" b="1" dirty="0"/>
          </a:p>
        </p:txBody>
      </p:sp>
      <p:pic>
        <p:nvPicPr>
          <p:cNvPr id="2" name="Picture 1">
            <a:extLst>
              <a:ext uri="{FF2B5EF4-FFF2-40B4-BE49-F238E27FC236}">
                <a16:creationId xmlns:a16="http://schemas.microsoft.com/office/drawing/2014/main" id="{5C0E64D8-DFF8-6A50-639B-82517A8B6A41}"/>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141514" y="1611086"/>
            <a:ext cx="6237514" cy="5246914"/>
          </a:xfrm>
          <a:prstGeom prst="rect">
            <a:avLst/>
          </a:prstGeom>
        </p:spPr>
      </p:pic>
    </p:spTree>
    <p:extLst>
      <p:ext uri="{BB962C8B-B14F-4D97-AF65-F5344CB8AC3E}">
        <p14:creationId xmlns:p14="http://schemas.microsoft.com/office/powerpoint/2010/main" val="3280533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E257172-4CE1-0310-25F2-3F692319D7DE}"/>
              </a:ext>
            </a:extLst>
          </p:cNvPr>
          <p:cNvSpPr/>
          <p:nvPr/>
        </p:nvSpPr>
        <p:spPr>
          <a:xfrm>
            <a:off x="503292" y="804096"/>
            <a:ext cx="11185416" cy="567290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38E6D051-AD19-1DA9-F2BF-E57AF7E5743F}"/>
              </a:ext>
            </a:extLst>
          </p:cNvPr>
          <p:cNvSpPr txBox="1"/>
          <p:nvPr/>
        </p:nvSpPr>
        <p:spPr>
          <a:xfrm>
            <a:off x="1198135" y="1081199"/>
            <a:ext cx="9527015" cy="21236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Giới thiệu 1 – 2 hoạt động hoặc phong trào của Đội Thiếu niên Tiền phong Hồ Chí Minh mà em biết.</a:t>
            </a:r>
            <a:endParaRPr kumimoji="0" lang="vi-VN" sz="4400" b="0" i="1"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AutoShape 4" descr="Ý Nghĩa Logo Chiến Dịch Tình Nguyện Mùa Hè Xanh">
            <a:extLst>
              <a:ext uri="{FF2B5EF4-FFF2-40B4-BE49-F238E27FC236}">
                <a16:creationId xmlns:a16="http://schemas.microsoft.com/office/drawing/2014/main" id="{429CC783-7D6F-1A60-3A63-B44EFFEBA2E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27E13002-E9E5-C8B4-6D27-FF0581A11CD3}"/>
              </a:ext>
            </a:extLst>
          </p:cNvPr>
          <p:cNvPicPr>
            <a:picLocks noChangeAspect="1"/>
          </p:cNvPicPr>
          <p:nvPr/>
        </p:nvPicPr>
        <p:blipFill>
          <a:blip r:embed="rId2"/>
          <a:stretch>
            <a:fillRect/>
          </a:stretch>
        </p:blipFill>
        <p:spPr>
          <a:xfrm>
            <a:off x="2229943" y="3662553"/>
            <a:ext cx="1854906" cy="2003298"/>
          </a:xfrm>
          <a:prstGeom prst="rect">
            <a:avLst/>
          </a:prstGeom>
        </p:spPr>
      </p:pic>
      <p:pic>
        <p:nvPicPr>
          <p:cNvPr id="2054" name="Picture 6" descr="Infographic – Đội ta lớn lên cùng đất nước – chia sẻ chibi vector đội viên  - Thái Triển">
            <a:extLst>
              <a:ext uri="{FF2B5EF4-FFF2-40B4-BE49-F238E27FC236}">
                <a16:creationId xmlns:a16="http://schemas.microsoft.com/office/drawing/2014/main" id="{E334CBB6-9F67-8D7F-795B-CE8696BAB6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026" y="2715502"/>
            <a:ext cx="2149813" cy="395199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nfographic – Đội ta lớn lên cùng đất nước – chia sẻ chibi vector đội viên  - Thái Triển">
            <a:extLst>
              <a:ext uri="{FF2B5EF4-FFF2-40B4-BE49-F238E27FC236}">
                <a16:creationId xmlns:a16="http://schemas.microsoft.com/office/drawing/2014/main" id="{B2EB843B-7B39-DE88-670F-720BF5062E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1587" y="2620252"/>
            <a:ext cx="2366624" cy="3951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22476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697929-904B-F0D0-309E-AF94E0CE2616}"/>
              </a:ext>
            </a:extLst>
          </p:cNvPr>
          <p:cNvSpPr/>
          <p:nvPr/>
        </p:nvSpPr>
        <p:spPr>
          <a:xfrm>
            <a:off x="5191186" y="1088886"/>
            <a:ext cx="5871247" cy="5437372"/>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9">
            <a:extLst>
              <a:ext uri="{FF2B5EF4-FFF2-40B4-BE49-F238E27FC236}">
                <a16:creationId xmlns:a16="http://schemas.microsoft.com/office/drawing/2014/main" id="{83698313-AFF5-2A39-4426-A31D58BBCD4B}"/>
              </a:ext>
            </a:extLst>
          </p:cNvPr>
          <p:cNvSpPr txBox="1"/>
          <p:nvPr/>
        </p:nvSpPr>
        <p:spPr>
          <a:xfrm>
            <a:off x="5155684" y="2034766"/>
            <a:ext cx="5906749"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0" i="0" u="none" strike="noStrike" kern="0" cap="none" spc="0" normalizeH="0" baseline="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rPr>
              <a:t>Ý nghĩa bài đọc</a:t>
            </a:r>
            <a:endParaRPr kumimoji="0" lang="en-US" sz="6000" b="0" i="0" u="none" strike="noStrike" kern="0" cap="none" spc="0" normalizeH="0" baseline="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9Slide05 Phobia" panose="02000506000000020003" pitchFamily="2" charset="0"/>
              <a:ea typeface="+mn-ea"/>
              <a:cs typeface="+mn-cs"/>
              <a:sym typeface="Arial"/>
            </a:endParaRPr>
          </a:p>
        </p:txBody>
      </p:sp>
      <p:sp>
        <p:nvSpPr>
          <p:cNvPr id="7" name="TextBox 6">
            <a:extLst>
              <a:ext uri="{FF2B5EF4-FFF2-40B4-BE49-F238E27FC236}">
                <a16:creationId xmlns:a16="http://schemas.microsoft.com/office/drawing/2014/main" id="{66AEE2D7-B222-EB8A-0AA3-91A07A31478E}"/>
              </a:ext>
            </a:extLst>
          </p:cNvPr>
          <p:cNvSpPr txBox="1"/>
          <p:nvPr/>
        </p:nvSpPr>
        <p:spPr>
          <a:xfrm>
            <a:off x="5802597" y="2821829"/>
            <a:ext cx="4870658" cy="3170099"/>
          </a:xfrm>
          <a:prstGeom prst="rect">
            <a:avLst/>
          </a:prstGeom>
          <a:noFill/>
        </p:spPr>
        <p:txBody>
          <a:bodyPr wrap="square">
            <a:spAutoFit/>
          </a:bodyPr>
          <a:lstStyle/>
          <a:p>
            <a:pPr lvl="0" algn="ctr"/>
            <a:r>
              <a:rPr lang="vi-VN" sz="4000" b="1">
                <a:solidFill>
                  <a:srgbClr val="002060"/>
                </a:solidFill>
                <a:latin typeface="Calibri" panose="020F0502020204030204" pitchFamily="34" charset="0"/>
                <a:ea typeface="Calibri" panose="020F0502020204030204" pitchFamily="34" charset="0"/>
                <a:cs typeface="Calibri" panose="020F0502020204030204" pitchFamily="34" charset="0"/>
              </a:rPr>
              <a:t>Ngợi ca tinh thần dũng cảm, lòng yêu nước của năm đội viên đầu tiên của Hội Nhi đồng Cứu quốc.</a:t>
            </a:r>
            <a:endPar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5C0E64D8-DFF8-6A50-639B-82517A8B6A41}"/>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141514" y="1611086"/>
            <a:ext cx="6237514" cy="5246914"/>
          </a:xfrm>
          <a:prstGeom prst="rect">
            <a:avLst/>
          </a:prstGeom>
        </p:spPr>
      </p:pic>
    </p:spTree>
    <p:extLst>
      <p:ext uri="{BB962C8B-B14F-4D97-AF65-F5344CB8AC3E}">
        <p14:creationId xmlns:p14="http://schemas.microsoft.com/office/powerpoint/2010/main" val="2641658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94C8B"/>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A3AE0E-1CEF-5EB0-3DA3-4CEA2FD376A9}"/>
              </a:ext>
            </a:extLst>
          </p:cNvPr>
          <p:cNvSpPr/>
          <p:nvPr/>
        </p:nvSpPr>
        <p:spPr>
          <a:xfrm>
            <a:off x="286794" y="1095441"/>
            <a:ext cx="4893571" cy="3113952"/>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CB53193-A14E-B9C9-44F0-69AD73258C01}"/>
              </a:ext>
            </a:extLst>
          </p:cNvPr>
          <p:cNvSpPr txBox="1"/>
          <p:nvPr/>
        </p:nvSpPr>
        <p:spPr>
          <a:xfrm>
            <a:off x="710828" y="1095441"/>
            <a:ext cx="4045502"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0000"/>
                </a:solidFill>
                <a:effectLst/>
                <a:uLnTx/>
                <a:uFillTx/>
                <a:latin typeface="SVN-Hole Hearted" panose="020B0A06020104020203" pitchFamily="34" charset="0"/>
                <a:ea typeface="+mn-ea"/>
                <a:cs typeface="+mn-cs"/>
              </a:rPr>
              <a:t>Luyện đọc lại</a:t>
            </a:r>
            <a:endParaRPr kumimoji="0" lang="en-US" sz="8800" b="0" i="0" u="none" strike="noStrike" kern="1200" cap="none" spc="0" normalizeH="0" baseline="0" noProof="0" err="1">
              <a:ln>
                <a:noFill/>
              </a:ln>
              <a:solidFill>
                <a:srgbClr val="FF0000"/>
              </a:solidFill>
              <a:effectLst/>
              <a:uLnTx/>
              <a:uFillTx/>
              <a:latin typeface="SVN-Hole Hearted" panose="020B0A06020104020203" pitchFamily="34" charset="0"/>
              <a:ea typeface="+mn-ea"/>
              <a:cs typeface="+mn-cs"/>
            </a:endParaRPr>
          </a:p>
        </p:txBody>
      </p:sp>
      <p:pic>
        <p:nvPicPr>
          <p:cNvPr id="16" name="Picture 15">
            <a:extLst>
              <a:ext uri="{FF2B5EF4-FFF2-40B4-BE49-F238E27FC236}">
                <a16:creationId xmlns:a16="http://schemas.microsoft.com/office/drawing/2014/main" id="{09B32B3D-F123-7F46-D4A7-9842547EB6E1}"/>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5667692" y="515645"/>
            <a:ext cx="6237514" cy="5246914"/>
          </a:xfrm>
          <a:prstGeom prst="rect">
            <a:avLst/>
          </a:prstGeom>
        </p:spPr>
      </p:pic>
    </p:spTree>
    <p:extLst>
      <p:ext uri="{BB962C8B-B14F-4D97-AF65-F5344CB8AC3E}">
        <p14:creationId xmlns:p14="http://schemas.microsoft.com/office/powerpoint/2010/main" val="295553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76">
            <a:extLst>
              <a:ext uri="{FF2B5EF4-FFF2-40B4-BE49-F238E27FC236}">
                <a16:creationId xmlns:a16="http://schemas.microsoft.com/office/drawing/2014/main" id="{C6565168-A644-28E8-5DC9-DDF719DD3646}"/>
              </a:ext>
            </a:extLst>
          </p:cNvPr>
          <p:cNvGrpSpPr/>
          <p:nvPr/>
        </p:nvGrpSpPr>
        <p:grpSpPr>
          <a:xfrm>
            <a:off x="971784" y="2151883"/>
            <a:ext cx="7322257" cy="4378652"/>
            <a:chOff x="6096000" y="3244032"/>
            <a:chExt cx="6196469" cy="2640970"/>
          </a:xfrm>
        </p:grpSpPr>
        <p:sp>
          <p:nvSpPr>
            <p:cNvPr id="6" name="Rectangle: Rounded Corners 75">
              <a:extLst>
                <a:ext uri="{FF2B5EF4-FFF2-40B4-BE49-F238E27FC236}">
                  <a16:creationId xmlns:a16="http://schemas.microsoft.com/office/drawing/2014/main" id="{69689EE2-A26A-D2C0-963B-753ED041A5BF}"/>
                </a:ext>
              </a:extLst>
            </p:cNvPr>
            <p:cNvSpPr/>
            <p:nvPr/>
          </p:nvSpPr>
          <p:spPr>
            <a:xfrm>
              <a:off x="6096000" y="3789681"/>
              <a:ext cx="5681359" cy="2095321"/>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0000"/>
                </a:lnSpc>
              </a:pPr>
              <a:r>
                <a:rPr lang="en-US" sz="4400" dirty="0">
                  <a:solidFill>
                    <a:srgbClr val="000000"/>
                  </a:solidFill>
                  <a:latin typeface="UTM Duepuntozero" panose="02040603050506020204" pitchFamily="18" charset="0"/>
                </a:rPr>
                <a:t>1. </a:t>
              </a:r>
              <a:r>
                <a:rPr lang="en-US" sz="4400" dirty="0" err="1">
                  <a:solidFill>
                    <a:srgbClr val="000000"/>
                  </a:solidFill>
                  <a:latin typeface="UTM Duepuntozero" panose="02040603050506020204" pitchFamily="18" charset="0"/>
                </a:rPr>
                <a:t>Đọc</a:t>
              </a:r>
              <a:r>
                <a:rPr lang="en-US" sz="4400" dirty="0">
                  <a:solidFill>
                    <a:srgbClr val="000000"/>
                  </a:solidFill>
                  <a:latin typeface="UTM Duepuntozero" panose="02040603050506020204" pitchFamily="18" charset="0"/>
                </a:rPr>
                <a:t> to, </a:t>
              </a:r>
              <a:r>
                <a:rPr lang="en-US" sz="4400" dirty="0" err="1">
                  <a:solidFill>
                    <a:srgbClr val="000000"/>
                  </a:solidFill>
                  <a:latin typeface="UTM Duepuntozero" panose="02040603050506020204" pitchFamily="18" charset="0"/>
                </a:rPr>
                <a:t>rõ</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trôi</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chảy</a:t>
              </a:r>
              <a:endParaRPr lang="en-US" sz="4400" dirty="0">
                <a:solidFill>
                  <a:srgbClr val="000000"/>
                </a:solidFill>
                <a:latin typeface="UTM Duepuntozero" panose="02040603050506020204" pitchFamily="18" charset="0"/>
              </a:endParaRPr>
            </a:p>
            <a:p>
              <a:pPr algn="just">
                <a:lnSpc>
                  <a:spcPct val="110000"/>
                </a:lnSpc>
              </a:pPr>
              <a:r>
                <a:rPr lang="en-US" sz="4400" dirty="0">
                  <a:solidFill>
                    <a:srgbClr val="000000"/>
                  </a:solidFill>
                  <a:latin typeface="UTM Duepuntozero" panose="02040603050506020204" pitchFamily="18" charset="0"/>
                </a:rPr>
                <a:t>2. </a:t>
              </a:r>
              <a:r>
                <a:rPr lang="en-US" sz="4400" dirty="0" err="1">
                  <a:solidFill>
                    <a:srgbClr val="000000"/>
                  </a:solidFill>
                  <a:latin typeface="UTM Duepuntozero" panose="02040603050506020204" pitchFamily="18" charset="0"/>
                </a:rPr>
                <a:t>Ngắt</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nghỉ</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hơi</a:t>
              </a:r>
              <a:r>
                <a:rPr lang="en-US" sz="4400" dirty="0">
                  <a:solidFill>
                    <a:srgbClr val="000000"/>
                  </a:solidFill>
                  <a:latin typeface="UTM Duepuntozero" panose="02040603050506020204" pitchFamily="18" charset="0"/>
                </a:rPr>
                <a:t>.</a:t>
              </a:r>
            </a:p>
            <a:p>
              <a:pPr algn="just">
                <a:lnSpc>
                  <a:spcPct val="110000"/>
                </a:lnSpc>
              </a:pPr>
              <a:r>
                <a:rPr lang="en-US" sz="4400" dirty="0">
                  <a:solidFill>
                    <a:srgbClr val="000000"/>
                  </a:solidFill>
                  <a:latin typeface="UTM Duepuntozero" panose="02040603050506020204" pitchFamily="18" charset="0"/>
                </a:rPr>
                <a:t>3</a:t>
              </a:r>
              <a:r>
                <a:rPr lang="en-US" sz="4400" b="0" i="0" dirty="0">
                  <a:solidFill>
                    <a:srgbClr val="000000"/>
                  </a:solidFill>
                  <a:effectLst/>
                  <a:latin typeface="UTM Duepuntozero" panose="02040603050506020204" pitchFamily="18" charset="0"/>
                </a:rPr>
                <a:t>. </a:t>
              </a:r>
              <a:r>
                <a:rPr lang="en-US" sz="4400" dirty="0" err="1">
                  <a:solidFill>
                    <a:srgbClr val="000000"/>
                  </a:solidFill>
                  <a:latin typeface="UTM Duepuntozero" panose="02040603050506020204" pitchFamily="18" charset="0"/>
                </a:rPr>
                <a:t>Đọc</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diễn</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cảm</a:t>
              </a:r>
              <a:endParaRPr lang="vi-VN" sz="4400" b="0" i="0" dirty="0">
                <a:solidFill>
                  <a:srgbClr val="000000"/>
                </a:solidFill>
                <a:effectLst/>
              </a:endParaRPr>
            </a:p>
          </p:txBody>
        </p:sp>
        <p:grpSp>
          <p:nvGrpSpPr>
            <p:cNvPr id="7" name="Group 66">
              <a:extLst>
                <a:ext uri="{FF2B5EF4-FFF2-40B4-BE49-F238E27FC236}">
                  <a16:creationId xmlns:a16="http://schemas.microsoft.com/office/drawing/2014/main" id="{D1872A78-23E2-592F-0BD1-B77759A01A97}"/>
                </a:ext>
              </a:extLst>
            </p:cNvPr>
            <p:cNvGrpSpPr/>
            <p:nvPr/>
          </p:nvGrpSpPr>
          <p:grpSpPr>
            <a:xfrm>
              <a:off x="10664009" y="4123732"/>
              <a:ext cx="1628460" cy="469964"/>
              <a:chOff x="5492973" y="4316219"/>
              <a:chExt cx="1628460" cy="469964"/>
            </a:xfrm>
          </p:grpSpPr>
          <p:pic>
            <p:nvPicPr>
              <p:cNvPr id="18" name="Picture 63">
                <a:extLst>
                  <a:ext uri="{FF2B5EF4-FFF2-40B4-BE49-F238E27FC236}">
                    <a16:creationId xmlns:a16="http://schemas.microsoft.com/office/drawing/2014/main" id="{DEC8E700-58F6-BABE-87B1-BC76F1E4FEBA}"/>
                  </a:ext>
                </a:extLst>
              </p:cNvPr>
              <p:cNvPicPr>
                <a:picLocks noChangeAspect="1"/>
              </p:cNvPicPr>
              <p:nvPr/>
            </p:nvPicPr>
            <p:blipFill>
              <a:blip r:embed="rId2"/>
              <a:stretch>
                <a:fillRect/>
              </a:stretch>
            </p:blipFill>
            <p:spPr>
              <a:xfrm>
                <a:off x="6049648" y="4316220"/>
                <a:ext cx="515110" cy="469963"/>
              </a:xfrm>
              <a:prstGeom prst="rect">
                <a:avLst/>
              </a:prstGeom>
            </p:spPr>
          </p:pic>
          <p:pic>
            <p:nvPicPr>
              <p:cNvPr id="19" name="Picture 64">
                <a:extLst>
                  <a:ext uri="{FF2B5EF4-FFF2-40B4-BE49-F238E27FC236}">
                    <a16:creationId xmlns:a16="http://schemas.microsoft.com/office/drawing/2014/main" id="{3D91CBA9-D458-5B18-579E-835DBA63DA5F}"/>
                  </a:ext>
                </a:extLst>
              </p:cNvPr>
              <p:cNvPicPr>
                <a:picLocks noChangeAspect="1"/>
              </p:cNvPicPr>
              <p:nvPr/>
            </p:nvPicPr>
            <p:blipFill>
              <a:blip r:embed="rId3"/>
              <a:stretch>
                <a:fillRect/>
              </a:stretch>
            </p:blipFill>
            <p:spPr>
              <a:xfrm>
                <a:off x="5492973" y="4316219"/>
                <a:ext cx="515110" cy="469963"/>
              </a:xfrm>
              <a:prstGeom prst="rect">
                <a:avLst/>
              </a:prstGeom>
            </p:spPr>
          </p:pic>
          <p:pic>
            <p:nvPicPr>
              <p:cNvPr id="20" name="Picture 65">
                <a:extLst>
                  <a:ext uri="{FF2B5EF4-FFF2-40B4-BE49-F238E27FC236}">
                    <a16:creationId xmlns:a16="http://schemas.microsoft.com/office/drawing/2014/main" id="{23B606C5-C3CF-1AC6-85D0-392C760468F6}"/>
                  </a:ext>
                </a:extLst>
              </p:cNvPr>
              <p:cNvPicPr>
                <a:picLocks noChangeAspect="1"/>
              </p:cNvPicPr>
              <p:nvPr/>
            </p:nvPicPr>
            <p:blipFill>
              <a:blip r:embed="rId4"/>
              <a:stretch>
                <a:fillRect/>
              </a:stretch>
            </p:blipFill>
            <p:spPr>
              <a:xfrm>
                <a:off x="6606323" y="4316220"/>
                <a:ext cx="515110" cy="469963"/>
              </a:xfrm>
              <a:prstGeom prst="rect">
                <a:avLst/>
              </a:prstGeom>
            </p:spPr>
          </p:pic>
        </p:grpSp>
        <p:grpSp>
          <p:nvGrpSpPr>
            <p:cNvPr id="10" name="Group 71">
              <a:extLst>
                <a:ext uri="{FF2B5EF4-FFF2-40B4-BE49-F238E27FC236}">
                  <a16:creationId xmlns:a16="http://schemas.microsoft.com/office/drawing/2014/main" id="{30CB0D2E-BCD5-93A6-B2AD-A023CD453ED3}"/>
                </a:ext>
              </a:extLst>
            </p:cNvPr>
            <p:cNvGrpSpPr/>
            <p:nvPr/>
          </p:nvGrpSpPr>
          <p:grpSpPr>
            <a:xfrm>
              <a:off x="9666785" y="4638127"/>
              <a:ext cx="1583311" cy="469964"/>
              <a:chOff x="2864674" y="3669004"/>
              <a:chExt cx="1583311" cy="469964"/>
            </a:xfrm>
          </p:grpSpPr>
          <p:pic>
            <p:nvPicPr>
              <p:cNvPr id="12" name="Picture 72">
                <a:extLst>
                  <a:ext uri="{FF2B5EF4-FFF2-40B4-BE49-F238E27FC236}">
                    <a16:creationId xmlns:a16="http://schemas.microsoft.com/office/drawing/2014/main" id="{5C5EC99F-2650-5221-91D3-E9E95EBEE4E1}"/>
                  </a:ext>
                </a:extLst>
              </p:cNvPr>
              <p:cNvPicPr>
                <a:picLocks noChangeAspect="1"/>
              </p:cNvPicPr>
              <p:nvPr/>
            </p:nvPicPr>
            <p:blipFill>
              <a:blip r:embed="rId2"/>
              <a:stretch>
                <a:fillRect/>
              </a:stretch>
            </p:blipFill>
            <p:spPr>
              <a:xfrm>
                <a:off x="3421350" y="3669005"/>
                <a:ext cx="469963" cy="469963"/>
              </a:xfrm>
              <a:prstGeom prst="rect">
                <a:avLst/>
              </a:prstGeom>
            </p:spPr>
          </p:pic>
          <p:pic>
            <p:nvPicPr>
              <p:cNvPr id="13" name="Picture 73">
                <a:extLst>
                  <a:ext uri="{FF2B5EF4-FFF2-40B4-BE49-F238E27FC236}">
                    <a16:creationId xmlns:a16="http://schemas.microsoft.com/office/drawing/2014/main" id="{D609BB55-1C04-ECAD-754F-2C23A91A56EA}"/>
                  </a:ext>
                </a:extLst>
              </p:cNvPr>
              <p:cNvPicPr>
                <a:picLocks noChangeAspect="1"/>
              </p:cNvPicPr>
              <p:nvPr/>
            </p:nvPicPr>
            <p:blipFill>
              <a:blip r:embed="rId3"/>
              <a:stretch>
                <a:fillRect/>
              </a:stretch>
            </p:blipFill>
            <p:spPr>
              <a:xfrm>
                <a:off x="2864674" y="3669004"/>
                <a:ext cx="469963" cy="469963"/>
              </a:xfrm>
              <a:prstGeom prst="rect">
                <a:avLst/>
              </a:prstGeom>
            </p:spPr>
          </p:pic>
          <p:pic>
            <p:nvPicPr>
              <p:cNvPr id="14" name="Picture 74">
                <a:extLst>
                  <a:ext uri="{FF2B5EF4-FFF2-40B4-BE49-F238E27FC236}">
                    <a16:creationId xmlns:a16="http://schemas.microsoft.com/office/drawing/2014/main" id="{A66FFE03-3969-6FE5-6086-8A8B64BD5CB4}"/>
                  </a:ext>
                </a:extLst>
              </p:cNvPr>
              <p:cNvPicPr>
                <a:picLocks noChangeAspect="1"/>
              </p:cNvPicPr>
              <p:nvPr/>
            </p:nvPicPr>
            <p:blipFill>
              <a:blip r:embed="rId4"/>
              <a:stretch>
                <a:fillRect/>
              </a:stretch>
            </p:blipFill>
            <p:spPr>
              <a:xfrm>
                <a:off x="3978022" y="3669005"/>
                <a:ext cx="469963" cy="469963"/>
              </a:xfrm>
              <a:prstGeom prst="rect">
                <a:avLst/>
              </a:prstGeom>
            </p:spPr>
          </p:pic>
        </p:grpSp>
        <p:sp>
          <p:nvSpPr>
            <p:cNvPr id="11" name="Rectangle: Rounded Corners 36">
              <a:extLst>
                <a:ext uri="{FF2B5EF4-FFF2-40B4-BE49-F238E27FC236}">
                  <a16:creationId xmlns:a16="http://schemas.microsoft.com/office/drawing/2014/main" id="{D11F0325-96DA-878E-1418-E742CA8E249B}"/>
                </a:ext>
              </a:extLst>
            </p:cNvPr>
            <p:cNvSpPr/>
            <p:nvPr/>
          </p:nvSpPr>
          <p:spPr>
            <a:xfrm>
              <a:off x="6470488" y="3244032"/>
              <a:ext cx="4924028"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Pony" panose="02000000000000000000" pitchFamily="2" charset="0"/>
                </a:rPr>
                <a:t>Tiêu</a:t>
              </a:r>
              <a:r>
                <a:rPr lang="en-US" sz="4800" b="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Pony" panose="02000000000000000000" pitchFamily="2" charset="0"/>
                </a:rPr>
                <a:t> chí đánh 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Pony" panose="02000000000000000000" pitchFamily="2" charset="0"/>
              </a:endParaRPr>
            </a:p>
          </p:txBody>
        </p:sp>
      </p:grpSp>
      <p:pic>
        <p:nvPicPr>
          <p:cNvPr id="108" name="Picture 21">
            <a:extLst>
              <a:ext uri="{FF2B5EF4-FFF2-40B4-BE49-F238E27FC236}">
                <a16:creationId xmlns:a16="http://schemas.microsoft.com/office/drawing/2014/main" id="{32860A44-5D16-FE5A-4227-EC37B1EC0959}"/>
              </a:ext>
            </a:extLst>
          </p:cNvPr>
          <p:cNvPicPr>
            <a:picLocks noChangeAspect="1"/>
          </p:cNvPicPr>
          <p:nvPr/>
        </p:nvPicPr>
        <p:blipFill rotWithShape="1">
          <a:blip r:embed="rId5"/>
          <a:srcRect t="-1" b="40569"/>
          <a:stretch/>
        </p:blipFill>
        <p:spPr>
          <a:xfrm>
            <a:off x="8189842" y="2955839"/>
            <a:ext cx="3360917" cy="3887717"/>
          </a:xfrm>
          <a:prstGeom prst="rect">
            <a:avLst/>
          </a:prstGeom>
        </p:spPr>
      </p:pic>
      <p:pic>
        <p:nvPicPr>
          <p:cNvPr id="24" name="Picture 23">
            <a:extLst>
              <a:ext uri="{FF2B5EF4-FFF2-40B4-BE49-F238E27FC236}">
                <a16:creationId xmlns:a16="http://schemas.microsoft.com/office/drawing/2014/main" id="{B7A8B47E-B3D6-6572-EC4D-45433D869350}"/>
              </a:ext>
            </a:extLst>
          </p:cNvPr>
          <p:cNvPicPr>
            <a:picLocks noChangeAspect="1"/>
          </p:cNvPicPr>
          <p:nvPr/>
        </p:nvPicPr>
        <p:blipFill>
          <a:blip r:embed="rId6"/>
          <a:stretch>
            <a:fillRect/>
          </a:stretch>
        </p:blipFill>
        <p:spPr>
          <a:xfrm>
            <a:off x="971783" y="-29406"/>
            <a:ext cx="10248433" cy="2181289"/>
          </a:xfrm>
          <a:prstGeom prst="rect">
            <a:avLst/>
          </a:prstGeom>
        </p:spPr>
      </p:pic>
      <p:pic>
        <p:nvPicPr>
          <p:cNvPr id="21" name="Picture 72">
            <a:extLst>
              <a:ext uri="{FF2B5EF4-FFF2-40B4-BE49-F238E27FC236}">
                <a16:creationId xmlns:a16="http://schemas.microsoft.com/office/drawing/2014/main" id="{7096139E-02CD-4B77-A4B0-1413FB97170F}"/>
              </a:ext>
            </a:extLst>
          </p:cNvPr>
          <p:cNvPicPr>
            <a:picLocks noChangeAspect="1"/>
          </p:cNvPicPr>
          <p:nvPr/>
        </p:nvPicPr>
        <p:blipFill>
          <a:blip r:embed="rId2"/>
          <a:stretch>
            <a:fillRect/>
          </a:stretch>
        </p:blipFill>
        <p:spPr>
          <a:xfrm>
            <a:off x="5604879" y="5281453"/>
            <a:ext cx="555347" cy="779185"/>
          </a:xfrm>
          <a:prstGeom prst="rect">
            <a:avLst/>
          </a:prstGeom>
        </p:spPr>
      </p:pic>
      <p:pic>
        <p:nvPicPr>
          <p:cNvPr id="22" name="Picture 73">
            <a:extLst>
              <a:ext uri="{FF2B5EF4-FFF2-40B4-BE49-F238E27FC236}">
                <a16:creationId xmlns:a16="http://schemas.microsoft.com/office/drawing/2014/main" id="{C7C516BE-2835-4AD5-8F3B-B3A9175C4311}"/>
              </a:ext>
            </a:extLst>
          </p:cNvPr>
          <p:cNvPicPr>
            <a:picLocks noChangeAspect="1"/>
          </p:cNvPicPr>
          <p:nvPr/>
        </p:nvPicPr>
        <p:blipFill>
          <a:blip r:embed="rId3"/>
          <a:stretch>
            <a:fillRect/>
          </a:stretch>
        </p:blipFill>
        <p:spPr>
          <a:xfrm>
            <a:off x="4947066" y="5281451"/>
            <a:ext cx="555347" cy="779185"/>
          </a:xfrm>
          <a:prstGeom prst="rect">
            <a:avLst/>
          </a:prstGeom>
        </p:spPr>
      </p:pic>
      <p:pic>
        <p:nvPicPr>
          <p:cNvPr id="23" name="Picture 74">
            <a:extLst>
              <a:ext uri="{FF2B5EF4-FFF2-40B4-BE49-F238E27FC236}">
                <a16:creationId xmlns:a16="http://schemas.microsoft.com/office/drawing/2014/main" id="{79655C18-A91E-4961-974E-A550C92AA390}"/>
              </a:ext>
            </a:extLst>
          </p:cNvPr>
          <p:cNvPicPr>
            <a:picLocks noChangeAspect="1"/>
          </p:cNvPicPr>
          <p:nvPr/>
        </p:nvPicPr>
        <p:blipFill>
          <a:blip r:embed="rId4"/>
          <a:stretch>
            <a:fillRect/>
          </a:stretch>
        </p:blipFill>
        <p:spPr>
          <a:xfrm>
            <a:off x="6262689" y="5281453"/>
            <a:ext cx="555347" cy="779185"/>
          </a:xfrm>
          <a:prstGeom prst="rect">
            <a:avLst/>
          </a:prstGeom>
        </p:spPr>
      </p:pic>
    </p:spTree>
    <p:extLst>
      <p:ext uri="{BB962C8B-B14F-4D97-AF65-F5344CB8AC3E}">
        <p14:creationId xmlns:p14="http://schemas.microsoft.com/office/powerpoint/2010/main" val="2103787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E5F6FD-30B1-36A7-EFDD-7CF4622BAE36}"/>
              </a:ext>
            </a:extLst>
          </p:cNvPr>
          <p:cNvSpPr txBox="1"/>
          <p:nvPr/>
        </p:nvSpPr>
        <p:spPr>
          <a:xfrm>
            <a:off x="1729407" y="1233591"/>
            <a:ext cx="9531199" cy="1092607"/>
          </a:xfrm>
          <a:prstGeom prst="rect">
            <a:avLst/>
          </a:prstGeom>
          <a:noFill/>
        </p:spPr>
        <p:txBody>
          <a:bodyPr wrap="none" rtlCol="0">
            <a:prstTxWarp prst="textCanDown">
              <a:avLst/>
            </a:prstTxWarp>
            <a:spAutoFit/>
          </a:bodyPr>
          <a:lstStyle/>
          <a:p>
            <a:r>
              <a:rPr lang="en-US" sz="6500" dirty="0" err="1">
                <a:solidFill>
                  <a:srgbClr val="FF0000"/>
                </a:solidFill>
                <a:latin typeface="SVN-Hole Hearted" panose="020B0A06020104020203" pitchFamily="34" charset="0"/>
              </a:rPr>
              <a:t>Chúc</a:t>
            </a:r>
            <a:r>
              <a:rPr lang="en-US" sz="6500" dirty="0">
                <a:solidFill>
                  <a:srgbClr val="FF0000"/>
                </a:solidFill>
                <a:latin typeface="SVN-Hole Hearted" panose="020B0A06020104020203" pitchFamily="34" charset="0"/>
              </a:rPr>
              <a:t> </a:t>
            </a:r>
            <a:r>
              <a:rPr lang="en-US" sz="6500" dirty="0" err="1">
                <a:solidFill>
                  <a:srgbClr val="FF0000"/>
                </a:solidFill>
                <a:latin typeface="SVN-Hole Hearted" panose="020B0A06020104020203" pitchFamily="34" charset="0"/>
              </a:rPr>
              <a:t>các</a:t>
            </a:r>
            <a:r>
              <a:rPr lang="en-US" sz="6500" dirty="0">
                <a:solidFill>
                  <a:srgbClr val="FF0000"/>
                </a:solidFill>
                <a:latin typeface="SVN-Hole Hearted" panose="020B0A06020104020203" pitchFamily="34" charset="0"/>
              </a:rPr>
              <a:t> </a:t>
            </a:r>
            <a:r>
              <a:rPr lang="en-US" sz="6500" dirty="0" err="1">
                <a:solidFill>
                  <a:srgbClr val="FF0000"/>
                </a:solidFill>
                <a:latin typeface="SVN-Hole Hearted" panose="020B0A06020104020203" pitchFamily="34" charset="0"/>
              </a:rPr>
              <a:t>em</a:t>
            </a:r>
            <a:r>
              <a:rPr lang="en-US" sz="6500" dirty="0">
                <a:solidFill>
                  <a:srgbClr val="FF0000"/>
                </a:solidFill>
                <a:latin typeface="SVN-Hole Hearted" panose="020B0A06020104020203" pitchFamily="34" charset="0"/>
              </a:rPr>
              <a:t> </a:t>
            </a:r>
            <a:r>
              <a:rPr lang="en-US" sz="6500" dirty="0" err="1">
                <a:solidFill>
                  <a:srgbClr val="FF0000"/>
                </a:solidFill>
                <a:latin typeface="SVN-Hole Hearted" panose="020B0A06020104020203" pitchFamily="34" charset="0"/>
              </a:rPr>
              <a:t>học</a:t>
            </a:r>
            <a:r>
              <a:rPr lang="en-US" sz="6500" dirty="0">
                <a:solidFill>
                  <a:srgbClr val="FF0000"/>
                </a:solidFill>
                <a:latin typeface="SVN-Hole Hearted" panose="020B0A06020104020203" pitchFamily="34" charset="0"/>
              </a:rPr>
              <a:t> </a:t>
            </a:r>
            <a:r>
              <a:rPr lang="en-US" sz="6500" dirty="0" err="1">
                <a:solidFill>
                  <a:srgbClr val="FF0000"/>
                </a:solidFill>
                <a:latin typeface="SVN-Hole Hearted" panose="020B0A06020104020203" pitchFamily="34" charset="0"/>
              </a:rPr>
              <a:t>tốt</a:t>
            </a:r>
            <a:r>
              <a:rPr lang="en-US" sz="6500" dirty="0">
                <a:solidFill>
                  <a:srgbClr val="FF0000"/>
                </a:solidFill>
                <a:latin typeface="SVN-Hole Hearted" panose="020B0A06020104020203" pitchFamily="34" charset="0"/>
              </a:rPr>
              <a:t>!</a:t>
            </a:r>
          </a:p>
        </p:txBody>
      </p:sp>
    </p:spTree>
    <p:extLst>
      <p:ext uri="{BB962C8B-B14F-4D97-AF65-F5344CB8AC3E}">
        <p14:creationId xmlns:p14="http://schemas.microsoft.com/office/powerpoint/2010/main" val="29365399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E257172-4CE1-0310-25F2-3F692319D7DE}"/>
              </a:ext>
            </a:extLst>
          </p:cNvPr>
          <p:cNvSpPr/>
          <p:nvPr/>
        </p:nvSpPr>
        <p:spPr>
          <a:xfrm>
            <a:off x="503292" y="804096"/>
            <a:ext cx="11185416" cy="567290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098" name="Picture 2" descr="Liên đội trường Tiểu học Liên Chung tổ chức Hội thi Nghi thức Đội TNTP Hồ  Chí Minh năm học 2022-2023">
            <a:extLst>
              <a:ext uri="{FF2B5EF4-FFF2-40B4-BE49-F238E27FC236}">
                <a16:creationId xmlns:a16="http://schemas.microsoft.com/office/drawing/2014/main" id="{29051B6B-8C2E-08E3-8826-A4ABC3519B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993" r="1227" b="16469"/>
          <a:stretch/>
        </p:blipFill>
        <p:spPr bwMode="auto">
          <a:xfrm>
            <a:off x="1178461" y="1238251"/>
            <a:ext cx="9203790" cy="4815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42334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E257172-4CE1-0310-25F2-3F692319D7DE}"/>
              </a:ext>
            </a:extLst>
          </p:cNvPr>
          <p:cNvSpPr/>
          <p:nvPr/>
        </p:nvSpPr>
        <p:spPr>
          <a:xfrm>
            <a:off x="503292" y="804096"/>
            <a:ext cx="11185416" cy="567290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122" name="Picture 2" descr="PHONG TRÀO KẾ HOẠCH NHỎ - ĐỘI THIẾU NIÊN TIỀN PHONG HỒ CHÍ MIN H">
            <a:extLst>
              <a:ext uri="{FF2B5EF4-FFF2-40B4-BE49-F238E27FC236}">
                <a16:creationId xmlns:a16="http://schemas.microsoft.com/office/drawing/2014/main" id="{6533A93A-4B54-283A-2CD9-7FF1B63A8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4950" y="1178295"/>
            <a:ext cx="8667750" cy="4875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25758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E257172-4CE1-0310-25F2-3F692319D7DE}"/>
              </a:ext>
            </a:extLst>
          </p:cNvPr>
          <p:cNvSpPr/>
          <p:nvPr/>
        </p:nvSpPr>
        <p:spPr>
          <a:xfrm>
            <a:off x="503292" y="804096"/>
            <a:ext cx="11185416" cy="567290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146" name="Picture 2" descr="LIÊN ĐỘI TRƯỜNG THCS VẬT LẠI THAM GIA PHONG TRÀO: “NGHÌN VIỆC TỐT” TUẦN 2,  VỚI CHỦ ĐỀ: “THI ĐUA HỌC ...">
            <a:extLst>
              <a:ext uri="{FF2B5EF4-FFF2-40B4-BE49-F238E27FC236}">
                <a16:creationId xmlns:a16="http://schemas.microsoft.com/office/drawing/2014/main" id="{F5300665-3F06-FFE8-6DBA-BBCD7F3A29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1285451"/>
            <a:ext cx="8477250" cy="4768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52825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75EAB5F-51E0-C510-365C-91F224982384}"/>
              </a:ext>
            </a:extLst>
          </p:cNvPr>
          <p:cNvSpPr/>
          <p:nvPr/>
        </p:nvSpPr>
        <p:spPr>
          <a:xfrm>
            <a:off x="248653" y="320842"/>
            <a:ext cx="11774905" cy="6392779"/>
          </a:xfrm>
          <a:prstGeom prst="round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9">
            <a:extLst>
              <a:ext uri="{FF2B5EF4-FFF2-40B4-BE49-F238E27FC236}">
                <a16:creationId xmlns:a16="http://schemas.microsoft.com/office/drawing/2014/main" id="{1364E6E0-3C29-67A4-169B-AE1DBC41C46B}"/>
              </a:ext>
            </a:extLst>
          </p:cNvPr>
          <p:cNvSpPr txBox="1"/>
          <p:nvPr/>
        </p:nvSpPr>
        <p:spPr>
          <a:xfrm>
            <a:off x="168442" y="622839"/>
            <a:ext cx="11774905"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uLnTx/>
                <a:uFillTx/>
                <a:latin typeface="#9Slide05 SVNClementine" panose="020F0502020204030203" pitchFamily="34" charset="0"/>
                <a:ea typeface="+mn-ea"/>
                <a:cs typeface="+mn-cs"/>
                <a:sym typeface="Arial"/>
              </a:rPr>
              <a:t>TRANH VẼ</a:t>
            </a:r>
            <a:r>
              <a:rPr kumimoji="0" lang="en-US" sz="6000" b="0" i="0" u="none" strike="noStrike" kern="0" cap="none" spc="0" normalizeH="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uLnTx/>
                <a:uFillTx/>
                <a:latin typeface="#9Slide05 SVNClementine" panose="020F0502020204030203" pitchFamily="34" charset="0"/>
                <a:ea typeface="+mn-ea"/>
                <a:cs typeface="+mn-cs"/>
                <a:sym typeface="Arial"/>
              </a:rPr>
              <a:t> GÌ?</a:t>
            </a:r>
            <a:endParaRPr kumimoji="0" lang="en-US" sz="6000" b="0" i="0" u="none" strike="noStrike" kern="0" cap="none" spc="0" normalizeH="0" baseline="0" noProof="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uLnTx/>
              <a:uFillTx/>
              <a:latin typeface="#9Slide05 SVNClementine" panose="020F0502020204030203" pitchFamily="34" charset="0"/>
              <a:ea typeface="+mn-ea"/>
              <a:cs typeface="+mn-cs"/>
              <a:sym typeface="Arial"/>
            </a:endParaRPr>
          </a:p>
        </p:txBody>
      </p:sp>
      <p:pic>
        <p:nvPicPr>
          <p:cNvPr id="6" name="Picture 5">
            <a:extLst>
              <a:ext uri="{FF2B5EF4-FFF2-40B4-BE49-F238E27FC236}">
                <a16:creationId xmlns:a16="http://schemas.microsoft.com/office/drawing/2014/main" id="{03D6A7B9-7687-7529-54B5-9F8A10AFDB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231" y="1940498"/>
            <a:ext cx="7611537" cy="4353533"/>
          </a:xfrm>
          <a:prstGeom prst="rect">
            <a:avLst/>
          </a:prstGeom>
        </p:spPr>
      </p:pic>
    </p:spTree>
    <p:extLst>
      <p:ext uri="{BB962C8B-B14F-4D97-AF65-F5344CB8AC3E}">
        <p14:creationId xmlns:p14="http://schemas.microsoft.com/office/powerpoint/2010/main" val="15361951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86AC20E-5D29-D18F-9170-3BAB337BAD09}"/>
              </a:ext>
            </a:extLst>
          </p:cNvPr>
          <p:cNvSpPr/>
          <p:nvPr/>
        </p:nvSpPr>
        <p:spPr>
          <a:xfrm>
            <a:off x="478529" y="904983"/>
            <a:ext cx="7627323" cy="5048034"/>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12">
            <a:extLst>
              <a:ext uri="{FF2B5EF4-FFF2-40B4-BE49-F238E27FC236}">
                <a16:creationId xmlns:a16="http://schemas.microsoft.com/office/drawing/2014/main" id="{141B45A1-973E-EA42-09BA-1FB0CF9C6472}"/>
              </a:ext>
            </a:extLst>
          </p:cNvPr>
          <p:cNvSpPr txBox="1"/>
          <p:nvPr/>
        </p:nvSpPr>
        <p:spPr>
          <a:xfrm>
            <a:off x="671014" y="1067667"/>
            <a:ext cx="7242349" cy="646331"/>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sym typeface="Arial"/>
              </a:rPr>
              <a:t>Thứ</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sym typeface="Arial"/>
              </a:rPr>
              <a:t>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sym typeface="Arial"/>
              </a:rPr>
              <a:t>ba</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sym typeface="Arial"/>
              </a:rPr>
              <a:t>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sym typeface="Arial"/>
              </a:rPr>
              <a:t>ngày</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sym typeface="Arial"/>
              </a:rPr>
              <a:t> 28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sym typeface="Arial"/>
              </a:rPr>
              <a:t>tháng</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sym typeface="Arial"/>
              </a:rPr>
              <a:t> </a:t>
            </a:r>
            <a:r>
              <a:rPr lang="en-US" sz="3600" b="1" dirty="0">
                <a:solidFill>
                  <a:srgbClr val="002060"/>
                </a:solidFill>
                <a:latin typeface="UTM Duepuntozero" panose="02040603050506020204" pitchFamily="18" charset="0"/>
                <a:sym typeface="Arial"/>
              </a:rPr>
              <a:t>10</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sym typeface="Arial"/>
              </a:rPr>
              <a:t>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sym typeface="Arial"/>
              </a:rPr>
              <a:t>năm</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sym typeface="Arial"/>
              </a:rPr>
              <a:t> 2025</a:t>
            </a:r>
          </a:p>
        </p:txBody>
      </p:sp>
      <p:sp>
        <p:nvSpPr>
          <p:cNvPr id="10" name="TextBox 22">
            <a:extLst>
              <a:ext uri="{FF2B5EF4-FFF2-40B4-BE49-F238E27FC236}">
                <a16:creationId xmlns:a16="http://schemas.microsoft.com/office/drawing/2014/main" id="{8DE32C55-D18B-6350-24D9-04570FA30849}"/>
              </a:ext>
            </a:extLst>
          </p:cNvPr>
          <p:cNvSpPr txBox="1"/>
          <p:nvPr/>
        </p:nvSpPr>
        <p:spPr>
          <a:xfrm>
            <a:off x="2867959" y="1816210"/>
            <a:ext cx="2738141" cy="362343"/>
          </a:xfrm>
          <a:prstGeom prst="rect">
            <a:avLst/>
          </a:prstGeom>
        </p:spPr>
        <p:txBody>
          <a:bodyPr wrap="square" lIns="0" tIns="0" rIns="0" bIns="0" rtlCol="0" anchor="t">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ts val="2535"/>
              </a:lnSpc>
              <a:spcBef>
                <a:spcPct val="0"/>
              </a:spcBef>
              <a:spcAft>
                <a:spcPts val="0"/>
              </a:spcAft>
              <a:buClrTx/>
              <a:buSzTx/>
              <a:buFontTx/>
              <a:buNone/>
              <a:tabLst/>
              <a:defRPr/>
            </a:pPr>
            <a:r>
              <a:rPr kumimoji="0" lang="en-US" sz="3600" b="1" i="0" u="none" strike="noStrike" kern="0" cap="none" spc="98" normalizeH="0" baseline="0" noProof="0" dirty="0" err="1">
                <a:ln>
                  <a:noFill/>
                </a:ln>
                <a:solidFill>
                  <a:srgbClr val="FF0000"/>
                </a:solidFill>
                <a:effectLst/>
                <a:uLnTx/>
                <a:uFillTx/>
                <a:latin typeface="UTM Duepuntozero" panose="02040603050506020204" pitchFamily="18" charset="0"/>
                <a:ea typeface="+mn-ea"/>
                <a:cs typeface="+mn-cs"/>
                <a:sym typeface="Arial"/>
              </a:rPr>
              <a:t>Tiếng</a:t>
            </a:r>
            <a:r>
              <a:rPr kumimoji="0" lang="en-US" sz="3600" b="1" i="0" u="none" strike="noStrike" kern="0" cap="none" spc="98" normalizeH="0" baseline="0" noProof="0" dirty="0">
                <a:ln>
                  <a:noFill/>
                </a:ln>
                <a:solidFill>
                  <a:srgbClr val="FF0000"/>
                </a:solidFill>
                <a:effectLst/>
                <a:uLnTx/>
                <a:uFillTx/>
                <a:latin typeface="UTM Duepuntozero" panose="02040603050506020204" pitchFamily="18" charset="0"/>
                <a:ea typeface="+mn-ea"/>
                <a:cs typeface="+mn-cs"/>
                <a:sym typeface="Arial"/>
              </a:rPr>
              <a:t> </a:t>
            </a:r>
            <a:r>
              <a:rPr kumimoji="0" lang="en-US" sz="3600" b="1" i="0" u="none" strike="noStrike" kern="0" cap="none" spc="98" normalizeH="0" baseline="0" noProof="0" dirty="0" err="1">
                <a:ln>
                  <a:noFill/>
                </a:ln>
                <a:solidFill>
                  <a:srgbClr val="FF0000"/>
                </a:solidFill>
                <a:effectLst/>
                <a:uLnTx/>
                <a:uFillTx/>
                <a:latin typeface="UTM Duepuntozero" panose="02040603050506020204" pitchFamily="18" charset="0"/>
                <a:ea typeface="+mn-ea"/>
                <a:cs typeface="+mn-cs"/>
                <a:sym typeface="Arial"/>
              </a:rPr>
              <a:t>Việt</a:t>
            </a:r>
            <a:endParaRPr kumimoji="0" lang="en-US" sz="3600" b="1" i="0" u="none" strike="noStrike" kern="0" cap="none" spc="98" normalizeH="0" baseline="0" noProof="0" dirty="0">
              <a:ln>
                <a:noFill/>
              </a:ln>
              <a:solidFill>
                <a:srgbClr val="FF0000"/>
              </a:solidFill>
              <a:effectLst/>
              <a:uLnTx/>
              <a:uFillTx/>
              <a:latin typeface="UTM Duepuntozero" panose="02040603050506020204" pitchFamily="18" charset="0"/>
              <a:ea typeface="+mn-ea"/>
              <a:cs typeface="+mn-cs"/>
              <a:sym typeface="Arial"/>
            </a:endParaRPr>
          </a:p>
        </p:txBody>
      </p:sp>
      <p:sp>
        <p:nvSpPr>
          <p:cNvPr id="2" name="TextBox 1">
            <a:extLst>
              <a:ext uri="{FF2B5EF4-FFF2-40B4-BE49-F238E27FC236}">
                <a16:creationId xmlns:a16="http://schemas.microsoft.com/office/drawing/2014/main" id="{0F091EA5-043A-6D0F-DA97-6FE690C6E8ED}"/>
              </a:ext>
            </a:extLst>
          </p:cNvPr>
          <p:cNvSpPr txBox="1"/>
          <p:nvPr/>
        </p:nvSpPr>
        <p:spPr>
          <a:xfrm>
            <a:off x="1578943" y="2932474"/>
            <a:ext cx="5426487" cy="7848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err="1">
                <a:ln>
                  <a:noFill/>
                </a:ln>
                <a:solidFill>
                  <a:srgbClr val="FF0000"/>
                </a:solidFill>
                <a:effectLst/>
                <a:uLnTx/>
                <a:uFillTx/>
                <a:latin typeface="SVN-Hole Hearted" panose="020B0A06020104020203" pitchFamily="34" charset="0"/>
                <a:ea typeface="+mn-ea"/>
                <a:cs typeface="+mn-cs"/>
              </a:rPr>
              <a:t>Chủ</a:t>
            </a:r>
            <a:r>
              <a:rPr kumimoji="0" lang="en-US" sz="4500" b="0" i="0" u="none" strike="noStrike" kern="1200" cap="none" spc="0" normalizeH="0" baseline="0" noProof="0" dirty="0">
                <a:ln>
                  <a:noFill/>
                </a:ln>
                <a:solidFill>
                  <a:srgbClr val="FF0000"/>
                </a:solidFill>
                <a:effectLst/>
                <a:uLnTx/>
                <a:uFillTx/>
                <a:latin typeface="SVN-Hole Hearted" panose="020B0A06020104020203" pitchFamily="34" charset="0"/>
                <a:ea typeface="+mn-ea"/>
                <a:cs typeface="+mn-cs"/>
              </a:rPr>
              <a:t> </a:t>
            </a:r>
            <a:r>
              <a:rPr kumimoji="0" lang="en-US" sz="4500" b="0" i="0" u="none" strike="noStrike" kern="1200" cap="none" spc="0" normalizeH="0" baseline="0" noProof="0" dirty="0" err="1">
                <a:ln>
                  <a:noFill/>
                </a:ln>
                <a:solidFill>
                  <a:srgbClr val="FF0000"/>
                </a:solidFill>
                <a:effectLst/>
                <a:uLnTx/>
                <a:uFillTx/>
                <a:latin typeface="SVN-Hole Hearted" panose="020B0A06020104020203" pitchFamily="34" charset="0"/>
                <a:ea typeface="+mn-ea"/>
                <a:cs typeface="+mn-cs"/>
              </a:rPr>
              <a:t>nhân</a:t>
            </a:r>
            <a:r>
              <a:rPr kumimoji="0" lang="en-US" sz="4500" b="0" i="0" u="none" strike="noStrike" kern="1200" cap="none" spc="0" normalizeH="0" baseline="0" noProof="0" dirty="0">
                <a:ln>
                  <a:noFill/>
                </a:ln>
                <a:solidFill>
                  <a:srgbClr val="FF0000"/>
                </a:solidFill>
                <a:effectLst/>
                <a:uLnTx/>
                <a:uFillTx/>
                <a:latin typeface="SVN-Hole Hearted" panose="020B0A06020104020203" pitchFamily="34" charset="0"/>
                <a:ea typeface="+mn-ea"/>
                <a:cs typeface="+mn-cs"/>
              </a:rPr>
              <a:t> </a:t>
            </a:r>
            <a:r>
              <a:rPr kumimoji="0" lang="en-US" sz="4500" b="0" i="0" u="none" strike="noStrike" kern="1200" cap="none" spc="0" normalizeH="0" baseline="0" noProof="0" dirty="0" err="1">
                <a:ln>
                  <a:noFill/>
                </a:ln>
                <a:solidFill>
                  <a:srgbClr val="FF0000"/>
                </a:solidFill>
                <a:effectLst/>
                <a:uLnTx/>
                <a:uFillTx/>
                <a:latin typeface="SVN-Hole Hearted" panose="020B0A06020104020203" pitchFamily="34" charset="0"/>
                <a:ea typeface="+mn-ea"/>
                <a:cs typeface="+mn-cs"/>
              </a:rPr>
              <a:t>tương</a:t>
            </a:r>
            <a:r>
              <a:rPr kumimoji="0" lang="en-US" sz="4500" b="0" i="0" u="none" strike="noStrike" kern="1200" cap="none" spc="0" normalizeH="0" baseline="0" noProof="0" dirty="0">
                <a:ln>
                  <a:noFill/>
                </a:ln>
                <a:solidFill>
                  <a:srgbClr val="FF0000"/>
                </a:solidFill>
                <a:effectLst/>
                <a:uLnTx/>
                <a:uFillTx/>
                <a:latin typeface="SVN-Hole Hearted" panose="020B0A06020104020203" pitchFamily="34" charset="0"/>
                <a:ea typeface="+mn-ea"/>
                <a:cs typeface="+mn-cs"/>
              </a:rPr>
              <a:t> </a:t>
            </a:r>
            <a:r>
              <a:rPr kumimoji="0" lang="en-US" sz="4500" b="0" i="0" u="none" strike="noStrike" kern="1200" cap="none" spc="0" normalizeH="0" baseline="0" noProof="0" dirty="0" err="1">
                <a:ln>
                  <a:noFill/>
                </a:ln>
                <a:solidFill>
                  <a:srgbClr val="FF0000"/>
                </a:solidFill>
                <a:effectLst/>
                <a:uLnTx/>
                <a:uFillTx/>
                <a:latin typeface="SVN-Hole Hearted" panose="020B0A06020104020203" pitchFamily="34" charset="0"/>
                <a:ea typeface="+mn-ea"/>
                <a:cs typeface="+mn-cs"/>
              </a:rPr>
              <a:t>lai</a:t>
            </a:r>
            <a:r>
              <a:rPr kumimoji="0" lang="en-US" sz="4500" b="0" i="0" u="none" strike="noStrike" kern="1200" cap="none" spc="0" normalizeH="0" baseline="0" noProof="0" dirty="0">
                <a:ln>
                  <a:noFill/>
                </a:ln>
                <a:solidFill>
                  <a:srgbClr val="FF0000"/>
                </a:solidFill>
                <a:effectLst/>
                <a:uLnTx/>
                <a:uFillTx/>
                <a:latin typeface="SVN-Hole Hearted" panose="020B0A06020104020203" pitchFamily="34" charset="0"/>
                <a:ea typeface="+mn-ea"/>
                <a:cs typeface="+mn-cs"/>
              </a:rPr>
              <a:t>  </a:t>
            </a:r>
          </a:p>
        </p:txBody>
      </p:sp>
      <p:sp>
        <p:nvSpPr>
          <p:cNvPr id="4" name="Hộp Văn bản 11">
            <a:extLst>
              <a:ext uri="{FF2B5EF4-FFF2-40B4-BE49-F238E27FC236}">
                <a16:creationId xmlns:a16="http://schemas.microsoft.com/office/drawing/2014/main" id="{2CE88BFA-47ED-4D6F-603D-E1F1FDC85E12}"/>
              </a:ext>
            </a:extLst>
          </p:cNvPr>
          <p:cNvSpPr txBox="1"/>
          <p:nvPr/>
        </p:nvSpPr>
        <p:spPr>
          <a:xfrm>
            <a:off x="1991079" y="2171500"/>
            <a:ext cx="4602217"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5000" b="0" i="0" u="none" strike="noStrike" kern="0" cap="none" spc="0" normalizeH="0" baseline="0" noProof="0" dirty="0">
                <a:ln>
                  <a:noFill/>
                </a:ln>
                <a:solidFill>
                  <a:srgbClr val="00B050"/>
                </a:solidFill>
                <a:effectLst>
                  <a:outerShdw blurRad="50800" dist="38100" algn="l" rotWithShape="0">
                    <a:prstClr val="black">
                      <a:alpha val="40000"/>
                    </a:prstClr>
                  </a:outerShdw>
                </a:effectLst>
                <a:uLnTx/>
                <a:uFillTx/>
                <a:latin typeface="#9Slide05 Phobia" panose="02000506000000020003" pitchFamily="2" charset="0"/>
                <a:ea typeface="+mn-ea"/>
                <a:cs typeface="Arial"/>
                <a:sym typeface="Arial"/>
              </a:rPr>
              <a:t>Chủ điểm</a:t>
            </a:r>
            <a:endParaRPr kumimoji="0" lang="en-US" sz="5000" b="0" i="0" u="none" strike="noStrike" kern="0" cap="none" spc="0" normalizeH="0" baseline="0" noProof="0" dirty="0">
              <a:ln>
                <a:noFill/>
              </a:ln>
              <a:solidFill>
                <a:srgbClr val="00B050"/>
              </a:solidFill>
              <a:effectLst>
                <a:outerShdw blurRad="50800" dist="38100" algn="l" rotWithShape="0">
                  <a:prstClr val="black">
                    <a:alpha val="40000"/>
                  </a:prstClr>
                </a:outerShdw>
              </a:effectLst>
              <a:uLnTx/>
              <a:uFillTx/>
              <a:latin typeface="#9Slide05 SVNClementine" panose="020F0502020204030203" pitchFamily="34" charset="0"/>
              <a:ea typeface="+mn-ea"/>
              <a:cs typeface="Arial"/>
              <a:sym typeface="Arial"/>
            </a:endParaRPr>
          </a:p>
        </p:txBody>
      </p:sp>
      <p:sp>
        <p:nvSpPr>
          <p:cNvPr id="6" name="TextBox 9">
            <a:extLst>
              <a:ext uri="{FF2B5EF4-FFF2-40B4-BE49-F238E27FC236}">
                <a16:creationId xmlns:a16="http://schemas.microsoft.com/office/drawing/2014/main" id="{4E1AC145-2FE6-9B19-08D4-D267C7F9FB5F}"/>
              </a:ext>
            </a:extLst>
          </p:cNvPr>
          <p:cNvSpPr txBox="1"/>
          <p:nvPr/>
        </p:nvSpPr>
        <p:spPr>
          <a:xfrm>
            <a:off x="184103" y="3867438"/>
            <a:ext cx="8105852" cy="1477328"/>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Lễ</a:t>
            </a:r>
            <a:r>
              <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rPr>
              <a:t> ra </a:t>
            </a: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mắt</a:t>
            </a:r>
            <a:r>
              <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Hội</a:t>
            </a:r>
            <a:r>
              <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rPr>
              <a:t> </a:t>
            </a: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Nhi</a:t>
            </a:r>
            <a:r>
              <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rPr>
              <a:t> </a:t>
            </a: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đồng</a:t>
            </a:r>
            <a:r>
              <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rPr>
              <a:t> </a:t>
            </a: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Cứu</a:t>
            </a:r>
            <a:r>
              <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rPr>
              <a:t> </a:t>
            </a:r>
            <a:r>
              <a:rPr kumimoji="0" lang="en-US" sz="4500" b="0" i="0" u="none" strike="noStrike" kern="0" cap="none" spc="0" normalizeH="0" baseline="0" noProof="0" dirty="0" err="1">
                <a:ln w="0"/>
                <a:solidFill>
                  <a:srgbClr val="00B050"/>
                </a:solidFill>
                <a:effectLst/>
                <a:uLnTx/>
                <a:uFillTx/>
                <a:latin typeface="#9Slide05 SVNClementine" panose="020F0502020204030203" pitchFamily="34" charset="0"/>
                <a:ea typeface="+mn-ea"/>
                <a:cs typeface="+mn-cs"/>
                <a:sym typeface="Arial"/>
              </a:rPr>
              <a:t>quốc</a:t>
            </a:r>
            <a:endParaRPr kumimoji="0" lang="en-US" sz="4500" b="0" i="0" u="none" strike="noStrike" kern="0" cap="none" spc="0" normalizeH="0" baseline="0" noProof="0" dirty="0">
              <a:ln w="0"/>
              <a:solidFill>
                <a:srgbClr val="00B050"/>
              </a:solidFill>
              <a:effectLst/>
              <a:uLnTx/>
              <a:uFillTx/>
              <a:latin typeface="#9Slide05 SVNClementine" panose="020F0502020204030203" pitchFamily="34" charset="0"/>
              <a:ea typeface="+mn-ea"/>
              <a:cs typeface="+mn-cs"/>
              <a:sym typeface="Arial"/>
            </a:endParaRPr>
          </a:p>
        </p:txBody>
      </p:sp>
      <p:pic>
        <p:nvPicPr>
          <p:cNvPr id="8" name="Picture 7">
            <a:extLst>
              <a:ext uri="{FF2B5EF4-FFF2-40B4-BE49-F238E27FC236}">
                <a16:creationId xmlns:a16="http://schemas.microsoft.com/office/drawing/2014/main" id="{8EB9874E-1955-40FC-FBC3-E4C25AF048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4356" y="3348380"/>
            <a:ext cx="6293499" cy="3597784"/>
          </a:xfrm>
          <a:prstGeom prst="rect">
            <a:avLst/>
          </a:prstGeom>
        </p:spPr>
      </p:pic>
    </p:spTree>
    <p:extLst>
      <p:ext uri="{BB962C8B-B14F-4D97-AF65-F5344CB8AC3E}">
        <p14:creationId xmlns:p14="http://schemas.microsoft.com/office/powerpoint/2010/main" val="2973432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 grpId="0"/>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94C8B"/>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A3AE0E-1CEF-5EB0-3DA3-4CEA2FD376A9}"/>
              </a:ext>
            </a:extLst>
          </p:cNvPr>
          <p:cNvSpPr/>
          <p:nvPr/>
        </p:nvSpPr>
        <p:spPr>
          <a:xfrm>
            <a:off x="286794" y="1095441"/>
            <a:ext cx="4893571" cy="5437372"/>
          </a:xfrm>
          <a:prstGeom prst="roundRect">
            <a:avLst/>
          </a:prstGeom>
          <a:solidFill>
            <a:schemeClr val="bg1">
              <a:alpha val="9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CB53193-A14E-B9C9-44F0-69AD73258C01}"/>
              </a:ext>
            </a:extLst>
          </p:cNvPr>
          <p:cNvSpPr txBox="1"/>
          <p:nvPr/>
        </p:nvSpPr>
        <p:spPr>
          <a:xfrm>
            <a:off x="710828" y="1095441"/>
            <a:ext cx="4045502" cy="55092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FF0000"/>
                </a:solidFill>
                <a:effectLst/>
                <a:uLnTx/>
                <a:uFillTx/>
                <a:latin typeface="SVN-Hole Hearted" panose="020B0A06020104020203" pitchFamily="34" charset="0"/>
                <a:ea typeface="+mn-ea"/>
                <a:cs typeface="+mn-cs"/>
              </a:rPr>
              <a:t>Luyện đọc thành tiếng</a:t>
            </a:r>
            <a:endParaRPr kumimoji="0" lang="en-US" sz="8800" b="0" i="0" u="none" strike="noStrike" kern="1200" cap="none" spc="0" normalizeH="0" baseline="0" noProof="0" err="1">
              <a:ln>
                <a:noFill/>
              </a:ln>
              <a:solidFill>
                <a:srgbClr val="FF0000"/>
              </a:solidFill>
              <a:effectLst/>
              <a:uLnTx/>
              <a:uFillTx/>
              <a:latin typeface="SVN-Hole Hearted" panose="020B0A06020104020203" pitchFamily="34" charset="0"/>
              <a:ea typeface="+mn-ea"/>
              <a:cs typeface="+mn-cs"/>
            </a:endParaRPr>
          </a:p>
        </p:txBody>
      </p:sp>
      <p:pic>
        <p:nvPicPr>
          <p:cNvPr id="16" name="Picture 15">
            <a:extLst>
              <a:ext uri="{FF2B5EF4-FFF2-40B4-BE49-F238E27FC236}">
                <a16:creationId xmlns:a16="http://schemas.microsoft.com/office/drawing/2014/main" id="{09B32B3D-F123-7F46-D4A7-9842547EB6E1}"/>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5667692" y="515645"/>
            <a:ext cx="6237514" cy="5246914"/>
          </a:xfrm>
          <a:prstGeom prst="rect">
            <a:avLst/>
          </a:prstGeom>
        </p:spPr>
      </p:pic>
    </p:spTree>
    <p:extLst>
      <p:ext uri="{BB962C8B-B14F-4D97-AF65-F5344CB8AC3E}">
        <p14:creationId xmlns:p14="http://schemas.microsoft.com/office/powerpoint/2010/main" val="56858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94C8B"/>
        </a:solidFill>
        <a:effectLst/>
      </p:bgPr>
    </p:bg>
    <p:spTree>
      <p:nvGrpSpPr>
        <p:cNvPr id="1" name=""/>
        <p:cNvGrpSpPr/>
        <p:nvPr/>
      </p:nvGrpSpPr>
      <p:grpSpPr>
        <a:xfrm>
          <a:off x="0" y="0"/>
          <a:ext cx="0" cy="0"/>
          <a:chOff x="0" y="0"/>
          <a:chExt cx="0" cy="0"/>
        </a:xfrm>
      </p:grpSpPr>
      <p:sp>
        <p:nvSpPr>
          <p:cNvPr id="15" name="Cloud 14">
            <a:extLst>
              <a:ext uri="{FF2B5EF4-FFF2-40B4-BE49-F238E27FC236}">
                <a16:creationId xmlns:a16="http://schemas.microsoft.com/office/drawing/2014/main" id="{4295B3DA-144A-DA87-6D6A-430EBBD57989}"/>
              </a:ext>
            </a:extLst>
          </p:cNvPr>
          <p:cNvSpPr/>
          <p:nvPr/>
        </p:nvSpPr>
        <p:spPr>
          <a:xfrm>
            <a:off x="4002776" y="341718"/>
            <a:ext cx="8598526" cy="5785304"/>
          </a:xfrm>
          <a:custGeom>
            <a:avLst/>
            <a:gdLst>
              <a:gd name="connsiteX0" fmla="*/ 776255 w 8598526"/>
              <a:gd name="connsiteY0" fmla="*/ 1924417 h 5785304"/>
              <a:gd name="connsiteX1" fmla="*/ 1119201 w 8598526"/>
              <a:gd name="connsiteY1" fmla="*/ 924979 h 5785304"/>
              <a:gd name="connsiteX2" fmla="*/ 2787554 w 8598526"/>
              <a:gd name="connsiteY2" fmla="*/ 696647 h 5785304"/>
              <a:gd name="connsiteX3" fmla="*/ 4469641 w 8598526"/>
              <a:gd name="connsiteY3" fmla="*/ 459610 h 5785304"/>
              <a:gd name="connsiteX4" fmla="*/ 5125079 w 8598526"/>
              <a:gd name="connsiteY4" fmla="*/ 26783 h 5785304"/>
              <a:gd name="connsiteX5" fmla="*/ 5937958 w 8598526"/>
              <a:gd name="connsiteY5" fmla="*/ 332253 h 5785304"/>
              <a:gd name="connsiteX6" fmla="*/ 7058553 w 8598526"/>
              <a:gd name="connsiteY6" fmla="*/ 92404 h 5785304"/>
              <a:gd name="connsiteX7" fmla="*/ 7626812 w 8598526"/>
              <a:gd name="connsiteY7" fmla="*/ 746732 h 5785304"/>
              <a:gd name="connsiteX8" fmla="*/ 8356095 w 8598526"/>
              <a:gd name="connsiteY8" fmla="*/ 1381777 h 5785304"/>
              <a:gd name="connsiteX9" fmla="*/ 8323452 w 8598526"/>
              <a:gd name="connsiteY9" fmla="*/ 2070388 h 5785304"/>
              <a:gd name="connsiteX10" fmla="*/ 8561902 w 8598526"/>
              <a:gd name="connsiteY10" fmla="*/ 3123260 h 5785304"/>
              <a:gd name="connsiteX11" fmla="*/ 7444890 w 8598526"/>
              <a:gd name="connsiteY11" fmla="*/ 4044891 h 5785304"/>
              <a:gd name="connsiteX12" fmla="*/ 7045019 w 8598526"/>
              <a:gd name="connsiteY12" fmla="*/ 4834612 h 5785304"/>
              <a:gd name="connsiteX13" fmla="*/ 5683585 w 8598526"/>
              <a:gd name="connsiteY13" fmla="*/ 4930230 h 5785304"/>
              <a:gd name="connsiteX14" fmla="*/ 4710678 w 8598526"/>
              <a:gd name="connsiteY14" fmla="*/ 5772715 h 5785304"/>
              <a:gd name="connsiteX15" fmla="*/ 3280178 w 8598526"/>
              <a:gd name="connsiteY15" fmla="*/ 5258466 h 5785304"/>
              <a:gd name="connsiteX16" fmla="*/ 1155227 w 8598526"/>
              <a:gd name="connsiteY16" fmla="*/ 4750377 h 5785304"/>
              <a:gd name="connsiteX17" fmla="*/ 220934 w 8598526"/>
              <a:gd name="connsiteY17" fmla="*/ 4184971 h 5785304"/>
              <a:gd name="connsiteX18" fmla="*/ 420571 w 8598526"/>
              <a:gd name="connsiteY18" fmla="*/ 3421766 h 5785304"/>
              <a:gd name="connsiteX19" fmla="*/ -996 w 8598526"/>
              <a:gd name="connsiteY19" fmla="*/ 2638741 h 5785304"/>
              <a:gd name="connsiteX20" fmla="*/ 768891 w 8598526"/>
              <a:gd name="connsiteY20" fmla="*/ 1942764 h 5785304"/>
              <a:gd name="connsiteX21" fmla="*/ 776255 w 8598526"/>
              <a:gd name="connsiteY21" fmla="*/ 1924417 h 5785304"/>
              <a:gd name="connsiteX0" fmla="*/ 934094 w 8598526"/>
              <a:gd name="connsiteY0" fmla="*/ 3505599 h 5785304"/>
              <a:gd name="connsiteX1" fmla="*/ 429926 w 8598526"/>
              <a:gd name="connsiteY1" fmla="*/ 3398866 h 5785304"/>
              <a:gd name="connsiteX2" fmla="*/ 1378948 w 8598526"/>
              <a:gd name="connsiteY2" fmla="*/ 4673641 h 5785304"/>
              <a:gd name="connsiteX3" fmla="*/ 1158412 w 8598526"/>
              <a:gd name="connsiteY3" fmla="*/ 4724664 h 5785304"/>
              <a:gd name="connsiteX4" fmla="*/ 3279780 w 8598526"/>
              <a:gd name="connsiteY4" fmla="*/ 5234896 h 5785304"/>
              <a:gd name="connsiteX5" fmla="*/ 3146821 w 8598526"/>
              <a:gd name="connsiteY5" fmla="*/ 5001877 h 5785304"/>
              <a:gd name="connsiteX6" fmla="*/ 5737724 w 8598526"/>
              <a:gd name="connsiteY6" fmla="*/ 4653821 h 5785304"/>
              <a:gd name="connsiteX7" fmla="*/ 5684581 w 8598526"/>
              <a:gd name="connsiteY7" fmla="*/ 4909473 h 5785304"/>
              <a:gd name="connsiteX8" fmla="*/ 6793034 w 8598526"/>
              <a:gd name="connsiteY8" fmla="*/ 3073978 h 5785304"/>
              <a:gd name="connsiteX9" fmla="*/ 7440113 w 8598526"/>
              <a:gd name="connsiteY9" fmla="*/ 4029624 h 5785304"/>
              <a:gd name="connsiteX10" fmla="*/ 8319471 w 8598526"/>
              <a:gd name="connsiteY10" fmla="*/ 2056193 h 5785304"/>
              <a:gd name="connsiteX11" fmla="*/ 8031262 w 8598526"/>
              <a:gd name="connsiteY11" fmla="*/ 2414560 h 5785304"/>
              <a:gd name="connsiteX12" fmla="*/ 7628007 w 8598526"/>
              <a:gd name="connsiteY12" fmla="*/ 726644 h 5785304"/>
              <a:gd name="connsiteX13" fmla="*/ 7643134 w 8598526"/>
              <a:gd name="connsiteY13" fmla="*/ 895918 h 5785304"/>
              <a:gd name="connsiteX14" fmla="*/ 5787683 w 8598526"/>
              <a:gd name="connsiteY14" fmla="*/ 529248 h 5785304"/>
              <a:gd name="connsiteX15" fmla="*/ 5935371 w 8598526"/>
              <a:gd name="connsiteY15" fmla="*/ 313370 h 5785304"/>
              <a:gd name="connsiteX16" fmla="*/ 4406943 w 8598526"/>
              <a:gd name="connsiteY16" fmla="*/ 632098 h 5785304"/>
              <a:gd name="connsiteX17" fmla="*/ 4478398 w 8598526"/>
              <a:gd name="connsiteY17" fmla="*/ 445950 h 5785304"/>
              <a:gd name="connsiteX18" fmla="*/ 2786559 w 8598526"/>
              <a:gd name="connsiteY18" fmla="*/ 695307 h 5785304"/>
              <a:gd name="connsiteX19" fmla="*/ 3045311 w 8598526"/>
              <a:gd name="connsiteY19" fmla="*/ 875830 h 5785304"/>
              <a:gd name="connsiteX20" fmla="*/ 821437 w 8598526"/>
              <a:gd name="connsiteY20" fmla="*/ 2114448 h 5785304"/>
              <a:gd name="connsiteX21" fmla="*/ 776255 w 8598526"/>
              <a:gd name="connsiteY21" fmla="*/ 1924417 h 578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98526" h="5785304" fill="none" extrusionOk="0">
                <a:moveTo>
                  <a:pt x="776255" y="1924417"/>
                </a:moveTo>
                <a:cubicBezTo>
                  <a:pt x="677353" y="1619696"/>
                  <a:pt x="823903" y="1195231"/>
                  <a:pt x="1119201" y="924979"/>
                </a:cubicBezTo>
                <a:cubicBezTo>
                  <a:pt x="1444022" y="569569"/>
                  <a:pt x="2266421" y="432994"/>
                  <a:pt x="2787554" y="696647"/>
                </a:cubicBezTo>
                <a:cubicBezTo>
                  <a:pt x="3101857" y="142773"/>
                  <a:pt x="3901654" y="-22790"/>
                  <a:pt x="4469641" y="459610"/>
                </a:cubicBezTo>
                <a:cubicBezTo>
                  <a:pt x="4608326" y="240975"/>
                  <a:pt x="4837644" y="-3978"/>
                  <a:pt x="5125079" y="26783"/>
                </a:cubicBezTo>
                <a:cubicBezTo>
                  <a:pt x="5432271" y="-45069"/>
                  <a:pt x="5697551" y="75735"/>
                  <a:pt x="5937958" y="332253"/>
                </a:cubicBezTo>
                <a:cubicBezTo>
                  <a:pt x="6203570" y="97126"/>
                  <a:pt x="6590752" y="-84710"/>
                  <a:pt x="7058553" y="92404"/>
                </a:cubicBezTo>
                <a:cubicBezTo>
                  <a:pt x="7365357" y="205904"/>
                  <a:pt x="7603061" y="502311"/>
                  <a:pt x="7626812" y="746732"/>
                </a:cubicBezTo>
                <a:cubicBezTo>
                  <a:pt x="7927724" y="832231"/>
                  <a:pt x="8251830" y="1060805"/>
                  <a:pt x="8356095" y="1381777"/>
                </a:cubicBezTo>
                <a:cubicBezTo>
                  <a:pt x="8435347" y="1615088"/>
                  <a:pt x="8370764" y="1865875"/>
                  <a:pt x="8323452" y="2070388"/>
                </a:cubicBezTo>
                <a:cubicBezTo>
                  <a:pt x="8557431" y="2309867"/>
                  <a:pt x="8647345" y="2782987"/>
                  <a:pt x="8561902" y="3123260"/>
                </a:cubicBezTo>
                <a:cubicBezTo>
                  <a:pt x="8432405" y="3650702"/>
                  <a:pt x="8087070" y="3941082"/>
                  <a:pt x="7444890" y="4044891"/>
                </a:cubicBezTo>
                <a:cubicBezTo>
                  <a:pt x="7416935" y="4284244"/>
                  <a:pt x="7273967" y="4658512"/>
                  <a:pt x="7045019" y="4834612"/>
                </a:cubicBezTo>
                <a:cubicBezTo>
                  <a:pt x="6590139" y="5185125"/>
                  <a:pt x="6202143" y="5207370"/>
                  <a:pt x="5683585" y="4930230"/>
                </a:cubicBezTo>
                <a:cubicBezTo>
                  <a:pt x="5628082" y="5289362"/>
                  <a:pt x="5159060" y="5748537"/>
                  <a:pt x="4710678" y="5772715"/>
                </a:cubicBezTo>
                <a:cubicBezTo>
                  <a:pt x="4230601" y="5966584"/>
                  <a:pt x="3580158" y="5786179"/>
                  <a:pt x="3280178" y="5258466"/>
                </a:cubicBezTo>
                <a:cubicBezTo>
                  <a:pt x="2411467" y="5695564"/>
                  <a:pt x="1448293" y="5550736"/>
                  <a:pt x="1155227" y="4750377"/>
                </a:cubicBezTo>
                <a:cubicBezTo>
                  <a:pt x="695322" y="4830152"/>
                  <a:pt x="361456" y="4491601"/>
                  <a:pt x="220934" y="4184971"/>
                </a:cubicBezTo>
                <a:cubicBezTo>
                  <a:pt x="141505" y="3872770"/>
                  <a:pt x="213596" y="3644255"/>
                  <a:pt x="420571" y="3421766"/>
                </a:cubicBezTo>
                <a:cubicBezTo>
                  <a:pt x="104193" y="3211325"/>
                  <a:pt x="-101387" y="2978384"/>
                  <a:pt x="-996" y="2638741"/>
                </a:cubicBezTo>
                <a:cubicBezTo>
                  <a:pt x="69964" y="2337182"/>
                  <a:pt x="367217" y="1970106"/>
                  <a:pt x="768891" y="1942764"/>
                </a:cubicBezTo>
                <a:cubicBezTo>
                  <a:pt x="772110" y="1936088"/>
                  <a:pt x="773314" y="1932018"/>
                  <a:pt x="776255" y="1924417"/>
                </a:cubicBezTo>
                <a:close/>
              </a:path>
              <a:path w="8598526" h="5785304" fill="none" extrusionOk="0">
                <a:moveTo>
                  <a:pt x="934094" y="3505599"/>
                </a:moveTo>
                <a:cubicBezTo>
                  <a:pt x="752105" y="3499358"/>
                  <a:pt x="570781" y="3499411"/>
                  <a:pt x="429926" y="3398866"/>
                </a:cubicBezTo>
                <a:moveTo>
                  <a:pt x="1378948" y="4673641"/>
                </a:moveTo>
                <a:cubicBezTo>
                  <a:pt x="1314591" y="4702202"/>
                  <a:pt x="1244010" y="4715635"/>
                  <a:pt x="1158412" y="4724664"/>
                </a:cubicBezTo>
                <a:moveTo>
                  <a:pt x="3279780" y="5234896"/>
                </a:moveTo>
                <a:cubicBezTo>
                  <a:pt x="3220118" y="5167105"/>
                  <a:pt x="3181228" y="5066401"/>
                  <a:pt x="3146821" y="5001877"/>
                </a:cubicBezTo>
                <a:moveTo>
                  <a:pt x="5737724" y="4653821"/>
                </a:moveTo>
                <a:cubicBezTo>
                  <a:pt x="5732100" y="4745825"/>
                  <a:pt x="5702914" y="4834235"/>
                  <a:pt x="5684581" y="4909473"/>
                </a:cubicBezTo>
                <a:moveTo>
                  <a:pt x="6793034" y="3073978"/>
                </a:moveTo>
                <a:cubicBezTo>
                  <a:pt x="7193829" y="3179065"/>
                  <a:pt x="7392135" y="3617466"/>
                  <a:pt x="7440113" y="4029624"/>
                </a:cubicBezTo>
                <a:moveTo>
                  <a:pt x="8319471" y="2056193"/>
                </a:moveTo>
                <a:cubicBezTo>
                  <a:pt x="8261413" y="2200219"/>
                  <a:pt x="8150633" y="2280994"/>
                  <a:pt x="8031262" y="2414560"/>
                </a:cubicBezTo>
                <a:moveTo>
                  <a:pt x="7628007" y="726644"/>
                </a:moveTo>
                <a:cubicBezTo>
                  <a:pt x="7640830" y="781522"/>
                  <a:pt x="7642423" y="843598"/>
                  <a:pt x="7643134" y="895918"/>
                </a:cubicBezTo>
                <a:moveTo>
                  <a:pt x="5787683" y="529248"/>
                </a:moveTo>
                <a:cubicBezTo>
                  <a:pt x="5813606" y="457764"/>
                  <a:pt x="5869837" y="377057"/>
                  <a:pt x="5935371" y="313370"/>
                </a:cubicBezTo>
                <a:moveTo>
                  <a:pt x="4406943" y="632098"/>
                </a:moveTo>
                <a:cubicBezTo>
                  <a:pt x="4414908" y="572689"/>
                  <a:pt x="4454584" y="517939"/>
                  <a:pt x="4478398" y="445950"/>
                </a:cubicBezTo>
                <a:moveTo>
                  <a:pt x="2786559" y="695307"/>
                </a:moveTo>
                <a:cubicBezTo>
                  <a:pt x="2888670" y="748100"/>
                  <a:pt x="2957380" y="794508"/>
                  <a:pt x="3045311" y="875830"/>
                </a:cubicBezTo>
                <a:moveTo>
                  <a:pt x="821437" y="2114448"/>
                </a:moveTo>
                <a:cubicBezTo>
                  <a:pt x="791834" y="2047496"/>
                  <a:pt x="781931" y="1981766"/>
                  <a:pt x="776255" y="1924417"/>
                </a:cubicBezTo>
              </a:path>
              <a:path w="8598526" h="5785304" stroke="0" extrusionOk="0">
                <a:moveTo>
                  <a:pt x="776255" y="1924417"/>
                </a:moveTo>
                <a:cubicBezTo>
                  <a:pt x="723482" y="1603924"/>
                  <a:pt x="831318" y="1186878"/>
                  <a:pt x="1119201" y="924979"/>
                </a:cubicBezTo>
                <a:cubicBezTo>
                  <a:pt x="1560098" y="374820"/>
                  <a:pt x="2217077" y="486452"/>
                  <a:pt x="2787554" y="696647"/>
                </a:cubicBezTo>
                <a:cubicBezTo>
                  <a:pt x="3163721" y="132759"/>
                  <a:pt x="3948262" y="-130959"/>
                  <a:pt x="4469641" y="459610"/>
                </a:cubicBezTo>
                <a:cubicBezTo>
                  <a:pt x="4630346" y="283148"/>
                  <a:pt x="4822576" y="66858"/>
                  <a:pt x="5125079" y="26783"/>
                </a:cubicBezTo>
                <a:cubicBezTo>
                  <a:pt x="5451755" y="204"/>
                  <a:pt x="5805298" y="143508"/>
                  <a:pt x="5937958" y="332253"/>
                </a:cubicBezTo>
                <a:cubicBezTo>
                  <a:pt x="6149509" y="66730"/>
                  <a:pt x="6681684" y="-58656"/>
                  <a:pt x="7058553" y="92404"/>
                </a:cubicBezTo>
                <a:cubicBezTo>
                  <a:pt x="7310586" y="266469"/>
                  <a:pt x="7564286" y="525338"/>
                  <a:pt x="7626812" y="746732"/>
                </a:cubicBezTo>
                <a:cubicBezTo>
                  <a:pt x="7917347" y="780668"/>
                  <a:pt x="8241487" y="1077903"/>
                  <a:pt x="8356095" y="1381777"/>
                </a:cubicBezTo>
                <a:cubicBezTo>
                  <a:pt x="8439999" y="1648363"/>
                  <a:pt x="8416429" y="1823621"/>
                  <a:pt x="8323452" y="2070388"/>
                </a:cubicBezTo>
                <a:cubicBezTo>
                  <a:pt x="8589854" y="2425852"/>
                  <a:pt x="8666231" y="2737971"/>
                  <a:pt x="8561902" y="3123260"/>
                </a:cubicBezTo>
                <a:cubicBezTo>
                  <a:pt x="8408013" y="3684307"/>
                  <a:pt x="8021418" y="4044683"/>
                  <a:pt x="7444890" y="4044891"/>
                </a:cubicBezTo>
                <a:cubicBezTo>
                  <a:pt x="7482461" y="4295390"/>
                  <a:pt x="7304134" y="4632278"/>
                  <a:pt x="7045019" y="4834612"/>
                </a:cubicBezTo>
                <a:cubicBezTo>
                  <a:pt x="6650701" y="5142478"/>
                  <a:pt x="6146038" y="5191655"/>
                  <a:pt x="5683585" y="4930230"/>
                </a:cubicBezTo>
                <a:cubicBezTo>
                  <a:pt x="5470392" y="5354696"/>
                  <a:pt x="5161958" y="5741054"/>
                  <a:pt x="4710678" y="5772715"/>
                </a:cubicBezTo>
                <a:cubicBezTo>
                  <a:pt x="4220466" y="5855260"/>
                  <a:pt x="3715702" y="5649179"/>
                  <a:pt x="3280178" y="5258466"/>
                </a:cubicBezTo>
                <a:cubicBezTo>
                  <a:pt x="2685300" y="5603929"/>
                  <a:pt x="1556769" y="5480240"/>
                  <a:pt x="1155227" y="4750377"/>
                </a:cubicBezTo>
                <a:cubicBezTo>
                  <a:pt x="729851" y="4785323"/>
                  <a:pt x="337635" y="4578529"/>
                  <a:pt x="220934" y="4184971"/>
                </a:cubicBezTo>
                <a:cubicBezTo>
                  <a:pt x="157347" y="3982444"/>
                  <a:pt x="224864" y="3601712"/>
                  <a:pt x="420571" y="3421766"/>
                </a:cubicBezTo>
                <a:cubicBezTo>
                  <a:pt x="69672" y="3225191"/>
                  <a:pt x="-93869" y="2937774"/>
                  <a:pt x="-996" y="2638741"/>
                </a:cubicBezTo>
                <a:cubicBezTo>
                  <a:pt x="109761" y="2324095"/>
                  <a:pt x="364490" y="1944855"/>
                  <a:pt x="768891" y="1942764"/>
                </a:cubicBezTo>
                <a:cubicBezTo>
                  <a:pt x="770541" y="1936932"/>
                  <a:pt x="773684" y="1930868"/>
                  <a:pt x="776255" y="1924417"/>
                </a:cubicBezTo>
                <a:close/>
              </a:path>
              <a:path w="8598526" h="5785304" fill="none" stroke="0" extrusionOk="0">
                <a:moveTo>
                  <a:pt x="934094" y="3505599"/>
                </a:moveTo>
                <a:cubicBezTo>
                  <a:pt x="753663" y="3506307"/>
                  <a:pt x="544367" y="3491529"/>
                  <a:pt x="429926" y="3398866"/>
                </a:cubicBezTo>
                <a:moveTo>
                  <a:pt x="1378948" y="4673641"/>
                </a:moveTo>
                <a:cubicBezTo>
                  <a:pt x="1294211" y="4693136"/>
                  <a:pt x="1237160" y="4721258"/>
                  <a:pt x="1158412" y="4724664"/>
                </a:cubicBezTo>
                <a:moveTo>
                  <a:pt x="3279780" y="5234896"/>
                </a:moveTo>
                <a:cubicBezTo>
                  <a:pt x="3210409" y="5173442"/>
                  <a:pt x="3174366" y="5081611"/>
                  <a:pt x="3146821" y="5001877"/>
                </a:cubicBezTo>
                <a:moveTo>
                  <a:pt x="5737724" y="4653821"/>
                </a:moveTo>
                <a:cubicBezTo>
                  <a:pt x="5720934" y="4722334"/>
                  <a:pt x="5697426" y="4810205"/>
                  <a:pt x="5684581" y="4909473"/>
                </a:cubicBezTo>
                <a:moveTo>
                  <a:pt x="6793034" y="3073978"/>
                </a:moveTo>
                <a:cubicBezTo>
                  <a:pt x="7179721" y="3249854"/>
                  <a:pt x="7400901" y="3577262"/>
                  <a:pt x="7440113" y="4029624"/>
                </a:cubicBezTo>
                <a:moveTo>
                  <a:pt x="8319471" y="2056193"/>
                </a:moveTo>
                <a:cubicBezTo>
                  <a:pt x="8267498" y="2194438"/>
                  <a:pt x="8161664" y="2285315"/>
                  <a:pt x="8031262" y="2414560"/>
                </a:cubicBezTo>
                <a:moveTo>
                  <a:pt x="7628007" y="726644"/>
                </a:moveTo>
                <a:cubicBezTo>
                  <a:pt x="7633829" y="786940"/>
                  <a:pt x="7648400" y="829990"/>
                  <a:pt x="7643134" y="895918"/>
                </a:cubicBezTo>
                <a:moveTo>
                  <a:pt x="5787683" y="529248"/>
                </a:moveTo>
                <a:cubicBezTo>
                  <a:pt x="5842232" y="442145"/>
                  <a:pt x="5873787" y="358141"/>
                  <a:pt x="5935371" y="313370"/>
                </a:cubicBezTo>
                <a:moveTo>
                  <a:pt x="4406943" y="632098"/>
                </a:moveTo>
                <a:cubicBezTo>
                  <a:pt x="4407346" y="575041"/>
                  <a:pt x="4438038" y="513026"/>
                  <a:pt x="4478398" y="445950"/>
                </a:cubicBezTo>
                <a:moveTo>
                  <a:pt x="2786559" y="695307"/>
                </a:moveTo>
                <a:cubicBezTo>
                  <a:pt x="2866154" y="766780"/>
                  <a:pt x="2977545" y="811086"/>
                  <a:pt x="3045311" y="875830"/>
                </a:cubicBezTo>
                <a:moveTo>
                  <a:pt x="821437" y="2114448"/>
                </a:moveTo>
                <a:cubicBezTo>
                  <a:pt x="798718" y="2052751"/>
                  <a:pt x="788694" y="1983562"/>
                  <a:pt x="776255" y="1924417"/>
                </a:cubicBezTo>
              </a:path>
            </a:pathLst>
          </a:custGeom>
          <a:solidFill>
            <a:schemeClr val="bg1"/>
          </a:solidFill>
          <a:ln>
            <a:solidFill>
              <a:schemeClr val="tx1"/>
            </a:solidFill>
            <a:extLst>
              <a:ext uri="{C807C97D-BFC1-408E-A445-0C87EB9F89A2}">
                <ask:lineSketchStyleProps xmlns:ask="http://schemas.microsoft.com/office/drawing/2018/sketchyshapes" sd="1090976289">
                  <a:prstGeom prst="cloud">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35298FB-255D-401C-21C5-850D3EFD662E}"/>
              </a:ext>
            </a:extLst>
          </p:cNvPr>
          <p:cNvSpPr txBox="1"/>
          <p:nvPr/>
        </p:nvSpPr>
        <p:spPr>
          <a:xfrm>
            <a:off x="6216723" y="2023333"/>
            <a:ext cx="4911060" cy="3170099"/>
          </a:xfrm>
          <a:prstGeom prst="rect">
            <a:avLst/>
          </a:prstGeom>
          <a:noFill/>
        </p:spPr>
        <p:txBody>
          <a:bodyPr wrap="square">
            <a:spAutoFit/>
          </a:bodyPr>
          <a:lstStyle/>
          <a:p>
            <a:pPr algn="just"/>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Toàn</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bài</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đọc</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với</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giọng</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thong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thả</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chậm</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rãi</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trầm</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ấm</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Nhấn</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giọng</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ở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những</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từ</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ngữ</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miêu</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tả</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cảnh</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vật</a:t>
            </a:r>
            <a:r>
              <a:rPr lang="en-US" sz="4000" b="1" dirty="0">
                <a:solidFill>
                  <a:srgbClr val="0070C0"/>
                </a:solidFill>
                <a:latin typeface="Calibri" panose="020F0502020204030204" pitchFamily="34" charset="0"/>
                <a:ea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089E0B2F-7665-9E90-610F-9B3783901075}"/>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648" l="10000" r="90000">
                        <a14:foregroundMark x1="60104" y1="32685" x2="54219" y2="62500"/>
                        <a14:foregroundMark x1="56979" y1="36667" x2="53698" y2="44444"/>
                        <a14:foregroundMark x1="53698" y1="44444" x2="53594" y2="44630"/>
                        <a14:foregroundMark x1="53594" y1="43148" x2="50104" y2="65278"/>
                        <a14:foregroundMark x1="53906" y1="43796" x2="50990" y2="55278"/>
                        <a14:foregroundMark x1="53229" y1="44167" x2="53229" y2="44167"/>
                        <a14:foregroundMark x1="53229" y1="43148" x2="52656" y2="46204"/>
                        <a14:foregroundMark x1="57031" y1="46204" x2="66771" y2="32870"/>
                        <a14:foregroundMark x1="57760" y1="49722" x2="66719" y2="37593"/>
                        <a14:foregroundMark x1="70000" y1="27315" x2="67500" y2="34444"/>
                        <a14:foregroundMark x1="34635" y1="28056" x2="35156" y2="50463"/>
                        <a14:foregroundMark x1="37604" y1="29352" x2="37344" y2="42870"/>
                        <a14:foregroundMark x1="37240" y1="41296" x2="36250" y2="51389"/>
                        <a14:foregroundMark x1="37031" y1="41574" x2="36979" y2="49537"/>
                        <a14:foregroundMark x1="42656" y1="35741" x2="39635" y2="50185"/>
                        <a14:foregroundMark x1="39479" y1="32685" x2="36354" y2="49537"/>
                        <a14:foregroundMark x1="38646" y1="27130" x2="31510" y2="70463"/>
                        <a14:foregroundMark x1="28490" y1="39352" x2="22760" y2="42222"/>
                        <a14:foregroundMark x1="22760" y1="42222" x2="22760" y2="42222"/>
                        <a14:foregroundMark x1="26406" y1="37593" x2="21875" y2="41111"/>
                        <a14:foregroundMark x1="35104" y1="25556" x2="36406" y2="56667"/>
                        <a14:foregroundMark x1="36250" y1="26204" x2="37240" y2="46944"/>
                        <a14:foregroundMark x1="37240" y1="46944" x2="37240" y2="46944"/>
                        <a14:foregroundMark x1="58750" y1="50463" x2="59010" y2="57778"/>
                        <a14:foregroundMark x1="60260" y1="57778" x2="60469" y2="60463"/>
                        <a14:foregroundMark x1="38854" y1="90648" x2="42344" y2="90648"/>
                        <a14:foregroundMark x1="62396" y1="63611" x2="74375" y2="59815"/>
                        <a14:foregroundMark x1="74375" y1="59815" x2="74479" y2="59815"/>
                        <a14:foregroundMark x1="21146" y1="51296" x2="28646" y2="55556"/>
                        <a14:foregroundMark x1="21146" y1="49167" x2="28125" y2="51944"/>
                        <a14:foregroundMark x1="28125" y1="51944" x2="31615" y2="55370"/>
                        <a14:foregroundMark x1="32135" y1="54444" x2="28594" y2="53148"/>
                        <a14:foregroundMark x1="67760" y1="59167" x2="75677" y2="57315"/>
                        <a14:foregroundMark x1="75677" y1="57315" x2="75990" y2="57315"/>
                        <a14:foregroundMark x1="77031" y1="57593" x2="60365" y2="60463"/>
                        <a14:foregroundMark x1="63229" y1="60463" x2="69740" y2="57500"/>
                        <a14:foregroundMark x1="68646" y1="59352" x2="68385" y2="59352"/>
                      </a14:backgroundRemoval>
                    </a14:imgEffect>
                  </a14:imgLayer>
                </a14:imgProps>
              </a:ext>
            </a:extLst>
          </a:blip>
          <a:srcRect l="13214" r="16428"/>
          <a:stretch/>
        </p:blipFill>
        <p:spPr>
          <a:xfrm>
            <a:off x="285894" y="1451639"/>
            <a:ext cx="6237514" cy="5246914"/>
          </a:xfrm>
          <a:prstGeom prst="rect">
            <a:avLst/>
          </a:prstGeom>
        </p:spPr>
      </p:pic>
      <p:sp>
        <p:nvSpPr>
          <p:cNvPr id="2" name="TextBox 9">
            <a:extLst>
              <a:ext uri="{FF2B5EF4-FFF2-40B4-BE49-F238E27FC236}">
                <a16:creationId xmlns:a16="http://schemas.microsoft.com/office/drawing/2014/main" id="{1A38D7EF-E24E-D064-992C-B387B353F14A}"/>
              </a:ext>
            </a:extLst>
          </p:cNvPr>
          <p:cNvSpPr txBox="1"/>
          <p:nvPr/>
        </p:nvSpPr>
        <p:spPr>
          <a:xfrm>
            <a:off x="5348664" y="1007670"/>
            <a:ext cx="6557442" cy="101566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i="0" u="none" strike="noStrike" kern="0" normalizeH="0" baseline="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Giọng</a:t>
            </a:r>
            <a:r>
              <a:rPr kumimoji="0" lang="en-US" sz="6000" i="0" u="none" strike="noStrike" kern="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6000" i="0" u="none" strike="noStrike" kern="0" normalizeH="0" baseline="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đọc</a:t>
            </a:r>
            <a:r>
              <a:rPr kumimoji="0" lang="en-US" sz="6000" i="0" u="none" strike="noStrike" kern="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6000" i="0" u="none" strike="noStrike" kern="0" normalizeH="0" baseline="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toàn</a:t>
            </a:r>
            <a:r>
              <a:rPr kumimoji="0" lang="en-US" sz="6000" i="0" u="none" strike="noStrike" kern="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 </a:t>
            </a:r>
            <a:r>
              <a:rPr kumimoji="0" lang="en-US" sz="6000" i="0" u="none" strike="noStrike" kern="0" normalizeH="0" baseline="0" noProof="0" dirty="0" err="1">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rPr>
              <a:t>bài</a:t>
            </a:r>
            <a:endParaRPr kumimoji="0" lang="en-US" sz="6000" i="0" u="none" strike="noStrike" kern="0" normalizeH="0" baseline="0" noProof="0" dirty="0">
              <a:ln w="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uLnTx/>
              <a:uFillTx/>
              <a:latin typeface="#9Slide05 Phobia" panose="02000506000000020003" pitchFamily="2" charset="0"/>
              <a:sym typeface="Arial"/>
            </a:endParaRPr>
          </a:p>
        </p:txBody>
      </p:sp>
    </p:spTree>
    <p:extLst>
      <p:ext uri="{BB962C8B-B14F-4D97-AF65-F5344CB8AC3E}">
        <p14:creationId xmlns:p14="http://schemas.microsoft.com/office/powerpoint/2010/main" val="3289483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3172</TotalTime>
  <Words>366</Words>
  <Application>Microsoft Office PowerPoint</Application>
  <PresentationFormat>Widescreen</PresentationFormat>
  <Paragraphs>43</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#9Slide05 Phobia</vt:lpstr>
      <vt:lpstr>#9Slide05 SVNClementine</vt:lpstr>
      <vt:lpstr>Aptos</vt:lpstr>
      <vt:lpstr>Aptos Display</vt:lpstr>
      <vt:lpstr>Arial</vt:lpstr>
      <vt:lpstr>Calibri</vt:lpstr>
      <vt:lpstr>iCiel Pony</vt:lpstr>
      <vt:lpstr>SVN-Hole Hearted</vt:lpstr>
      <vt:lpstr>UTM Duepuntozero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Admin</cp:lastModifiedBy>
  <cp:revision>187</cp:revision>
  <dcterms:created xsi:type="dcterms:W3CDTF">2023-06-15T08:48:12Z</dcterms:created>
  <dcterms:modified xsi:type="dcterms:W3CDTF">2025-10-27T23:03:20Z</dcterms:modified>
  <cp:category>9Slide.vn</cp:category>
</cp:coreProperties>
</file>