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sldIdLst>
    <p:sldId id="297" r:id="rId2"/>
    <p:sldId id="260" r:id="rId3"/>
    <p:sldId id="257" r:id="rId4"/>
    <p:sldId id="296" r:id="rId5"/>
    <p:sldId id="261" r:id="rId6"/>
    <p:sldId id="262" r:id="rId7"/>
    <p:sldId id="265" r:id="rId8"/>
    <p:sldId id="266" r:id="rId9"/>
    <p:sldId id="299" r:id="rId10"/>
    <p:sldId id="300" r:id="rId11"/>
    <p:sldId id="301" r:id="rId12"/>
    <p:sldId id="302" r:id="rId13"/>
    <p:sldId id="273" r:id="rId14"/>
    <p:sldId id="270" r:id="rId15"/>
    <p:sldId id="306" r:id="rId16"/>
    <p:sldId id="307" r:id="rId17"/>
    <p:sldId id="275" r:id="rId18"/>
    <p:sldId id="285" r:id="rId19"/>
    <p:sldId id="286" r:id="rId20"/>
    <p:sldId id="310" r:id="rId21"/>
    <p:sldId id="311" r:id="rId22"/>
    <p:sldId id="291" r:id="rId23"/>
    <p:sldId id="293" r:id="rId24"/>
    <p:sldId id="294" r:id="rId25"/>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oiny"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D4"/>
    <a:srgbClr val="FF4A49"/>
    <a:srgbClr val="DBC267"/>
    <a:srgbClr val="E4B78D"/>
    <a:srgbClr val="958401"/>
    <a:srgbClr val="DCA4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B6A84B-BAEB-4CEC-841E-67EB8B067D5C}" v="112" dt="2023-12-22T06:07:55.8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9529D-08D3-AFEC-8627-B8CC5F0438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8B746A-8164-9C1B-1AC6-E38B2E4357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6733BA-5852-DDFC-80C8-6DDD1FDDE16E}"/>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5" name="Footer Placeholder 4">
            <a:extLst>
              <a:ext uri="{FF2B5EF4-FFF2-40B4-BE49-F238E27FC236}">
                <a16:creationId xmlns:a16="http://schemas.microsoft.com/office/drawing/2014/main" id="{4380E768-3734-DB2D-FCA0-714317EA5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8091B1-0248-540D-A11E-49DDA564934F}"/>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1508265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C9850-6225-B942-D40A-A65BBC7D83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CF8AE8-FF54-24F8-5618-4616F18A4C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BDB95D-567B-B808-1F0D-319747D9A69D}"/>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5" name="Footer Placeholder 4">
            <a:extLst>
              <a:ext uri="{FF2B5EF4-FFF2-40B4-BE49-F238E27FC236}">
                <a16:creationId xmlns:a16="http://schemas.microsoft.com/office/drawing/2014/main" id="{3E9D648A-FAE8-8EE7-9BDA-CDF9B804D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AADDA9-1C25-E9C7-DB9A-B283B18BD436}"/>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4219202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0CE41-D352-5276-C2D2-55E74D9FFA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67809-D96E-677A-F058-D55328B972A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49608E-EE8F-799D-204D-9D946108A9FF}"/>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5" name="Footer Placeholder 4">
            <a:extLst>
              <a:ext uri="{FF2B5EF4-FFF2-40B4-BE49-F238E27FC236}">
                <a16:creationId xmlns:a16="http://schemas.microsoft.com/office/drawing/2014/main" id="{E3CCC3FD-AABB-3B5B-771E-F292307243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534027-43F4-5293-71A0-079E5C9B2AF0}"/>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2227437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9083F-E461-FE58-9868-C3EBF4670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A407C6-F915-A76F-12BB-2205B9C33F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2A525C-329A-E0B5-F44D-8F09273560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1A0015-A309-09E1-719C-7D35AA9D6407}"/>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6" name="Footer Placeholder 5">
            <a:extLst>
              <a:ext uri="{FF2B5EF4-FFF2-40B4-BE49-F238E27FC236}">
                <a16:creationId xmlns:a16="http://schemas.microsoft.com/office/drawing/2014/main" id="{7CD4E1C4-AD2A-6DE9-C59C-5E41F7DED5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D3AFF5-9EB1-119B-3F36-9F7E6507A67A}"/>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317683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B2C7E-49E3-4071-2B18-1ADFD0EF1E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BE8041-621C-C2FF-E751-E3B39BF2A4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B7C824-4A35-D282-18CF-BB6D3C6DB2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7ACADF-361E-1858-B5D9-CE0FE9B622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DAB4E4-A74B-0661-55A1-322F74CAAB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280F6D-76B7-67C9-58E0-B50331204F5B}"/>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8" name="Footer Placeholder 7">
            <a:extLst>
              <a:ext uri="{FF2B5EF4-FFF2-40B4-BE49-F238E27FC236}">
                <a16:creationId xmlns:a16="http://schemas.microsoft.com/office/drawing/2014/main" id="{0A07E485-41C1-4B80-6DD1-FEB87D403C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3E42B1-8DAC-D1EF-F217-B543F836426F}"/>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1739631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5C69F-8725-8AD8-E1B5-66C477D3F5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0D3403-FB29-9AE8-4F6E-F91E0644B281}"/>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4" name="Footer Placeholder 3">
            <a:extLst>
              <a:ext uri="{FF2B5EF4-FFF2-40B4-BE49-F238E27FC236}">
                <a16:creationId xmlns:a16="http://schemas.microsoft.com/office/drawing/2014/main" id="{4E504947-11CB-C510-343D-F4CB59FF2B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859DC3-2B2E-3C66-D094-90774CCACA3C}"/>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3171422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EFE105-529F-C2F3-3F81-CFEA02F68491}"/>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3" name="Footer Placeholder 2">
            <a:extLst>
              <a:ext uri="{FF2B5EF4-FFF2-40B4-BE49-F238E27FC236}">
                <a16:creationId xmlns:a16="http://schemas.microsoft.com/office/drawing/2014/main" id="{400911C7-FAE1-19A9-9C57-F427607CA8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6EC6F1-3F8B-CB58-589C-5E0ECE6BFE1C}"/>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441819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03F05-DEE2-64DD-2B67-599D95EB47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583150-336B-A36A-C360-C551E05C3C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AB6EFF-54E7-773A-098D-DE1F4E0B5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679FBD-89A1-3C8A-356C-9015F7563822}"/>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6" name="Footer Placeholder 5">
            <a:extLst>
              <a:ext uri="{FF2B5EF4-FFF2-40B4-BE49-F238E27FC236}">
                <a16:creationId xmlns:a16="http://schemas.microsoft.com/office/drawing/2014/main" id="{131F6DF8-FDA8-7EAA-771B-0551023E2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45D26E-E319-6F04-1784-B0C55DF20E7D}"/>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1888450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947AD-4EA0-59A5-3D37-69F86D9369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8FDC1F-6378-18E2-4731-02F1A98DF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5986CC-6EF6-9F39-9E01-83EDAB0951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AC6B31-2251-7CF7-E899-E720CA76AAD2}"/>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6" name="Footer Placeholder 5">
            <a:extLst>
              <a:ext uri="{FF2B5EF4-FFF2-40B4-BE49-F238E27FC236}">
                <a16:creationId xmlns:a16="http://schemas.microsoft.com/office/drawing/2014/main" id="{52341311-FBCE-2F1C-72B7-F22DE741B7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1466B3-1EE1-055E-61F9-8E49D1E9D407}"/>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1703333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99A6C-6B4B-B4B5-3677-352DA6BEB78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32D203-6AA9-5C57-0C65-A5D60B8E89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98B4DF-1866-3865-E508-EC9EBDF44B0B}"/>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5" name="Footer Placeholder 4">
            <a:extLst>
              <a:ext uri="{FF2B5EF4-FFF2-40B4-BE49-F238E27FC236}">
                <a16:creationId xmlns:a16="http://schemas.microsoft.com/office/drawing/2014/main" id="{EE6EFE13-59FD-3B87-0081-57BD5BD440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19F83-2A22-8B0E-DFC4-CA2A17D81C4A}"/>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2319131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1C5988-E390-B1DC-B27E-4A86074926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9EC36B-A838-608C-F692-5544A74CA1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26B6D2-C6EE-7E43-F393-0DA6DDE432FB}"/>
              </a:ext>
            </a:extLst>
          </p:cNvPr>
          <p:cNvSpPr>
            <a:spLocks noGrp="1"/>
          </p:cNvSpPr>
          <p:nvPr>
            <p:ph type="dt" sz="half" idx="10"/>
          </p:nvPr>
        </p:nvSpPr>
        <p:spPr/>
        <p:txBody>
          <a:bodyPr/>
          <a:lstStyle/>
          <a:p>
            <a:fld id="{3B895617-07D0-43A0-9DCD-10C1563D65EF}" type="datetimeFigureOut">
              <a:rPr lang="en-US" smtClean="0"/>
              <a:t>21/10/2025</a:t>
            </a:fld>
            <a:endParaRPr lang="en-US"/>
          </a:p>
        </p:txBody>
      </p:sp>
      <p:sp>
        <p:nvSpPr>
          <p:cNvPr id="5" name="Footer Placeholder 4">
            <a:extLst>
              <a:ext uri="{FF2B5EF4-FFF2-40B4-BE49-F238E27FC236}">
                <a16:creationId xmlns:a16="http://schemas.microsoft.com/office/drawing/2014/main" id="{1AF53597-8A41-F793-27FA-6D5F3CE19D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804AF2-504A-CDA2-7FA0-7CA3E5D4898E}"/>
              </a:ext>
            </a:extLst>
          </p:cNvPr>
          <p:cNvSpPr>
            <a:spLocks noGrp="1"/>
          </p:cNvSpPr>
          <p:nvPr>
            <p:ph type="sldNum" sz="quarter" idx="12"/>
          </p:nvPr>
        </p:nvSpPr>
        <p:spPr/>
        <p:txBody>
          <a:bodyPr/>
          <a:lstStyle/>
          <a:p>
            <a:fld id="{8567ED17-B53A-4D81-BA76-5B0F25AA7EE3}" type="slidenum">
              <a:rPr lang="en-US" smtClean="0"/>
              <a:t>‹#›</a:t>
            </a:fld>
            <a:endParaRPr lang="en-US"/>
          </a:p>
        </p:txBody>
      </p:sp>
    </p:spTree>
    <p:extLst>
      <p:ext uri="{BB962C8B-B14F-4D97-AF65-F5344CB8AC3E}">
        <p14:creationId xmlns:p14="http://schemas.microsoft.com/office/powerpoint/2010/main" val="1671751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9Slide.vn - 2019">
            <a:extLst>
              <a:ext uri="{FF2B5EF4-FFF2-40B4-BE49-F238E27FC236}">
                <a16:creationId xmlns:a16="http://schemas.microsoft.com/office/drawing/2014/main" id="{9755CEB2-9933-BF41-BA6D-6E28FA1C3E5A}"/>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8E2B9C2F-616B-65E1-0FD1-7B4428661C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6A0436-65A2-1AC8-5BE9-9654FCFCF6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FEB040-4160-1D15-E15B-4053C45AAA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895617-07D0-43A0-9DCD-10C1563D65EF}" type="datetimeFigureOut">
              <a:rPr lang="en-US" smtClean="0"/>
              <a:t>21/10/2025</a:t>
            </a:fld>
            <a:endParaRPr lang="en-US"/>
          </a:p>
        </p:txBody>
      </p:sp>
      <p:sp>
        <p:nvSpPr>
          <p:cNvPr id="5" name="Footer Placeholder 4">
            <a:extLst>
              <a:ext uri="{FF2B5EF4-FFF2-40B4-BE49-F238E27FC236}">
                <a16:creationId xmlns:a16="http://schemas.microsoft.com/office/drawing/2014/main" id="{E55CAD83-EFDA-35D9-9E3C-613DBD7A9E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2030511-0D3C-4DB9-D320-92A1C45B2E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67ED17-B53A-4D81-BA76-5B0F25AA7EE3}" type="slidenum">
              <a:rPr lang="en-US" smtClean="0"/>
              <a:t>‹#›</a:t>
            </a:fld>
            <a:endParaRPr lang="en-US"/>
          </a:p>
        </p:txBody>
      </p:sp>
      <p:sp>
        <p:nvSpPr>
          <p:cNvPr id="7" name="Freeform 2">
            <a:extLst>
              <a:ext uri="{FF2B5EF4-FFF2-40B4-BE49-F238E27FC236}">
                <a16:creationId xmlns:a16="http://schemas.microsoft.com/office/drawing/2014/main" id="{EFA29981-85A2-A572-0EF1-666C185043F8}"/>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stretch>
              <a:fillRect l="-11215" t="-87474" r="-10533" b="-28968"/>
            </a:stretch>
          </a:blipFill>
        </p:spPr>
        <p:txBody>
          <a:bodyPr/>
          <a:lstStyle/>
          <a:p>
            <a:pPr defTabSz="609630"/>
            <a:endParaRPr lang="en-US" sz="1200">
              <a:solidFill>
                <a:prstClr val="black"/>
              </a:solidFill>
              <a:latin typeface="Calibri"/>
            </a:endParaRPr>
          </a:p>
        </p:txBody>
      </p:sp>
      <p:sp>
        <p:nvSpPr>
          <p:cNvPr id="8" name="Freeform 3">
            <a:extLst>
              <a:ext uri="{FF2B5EF4-FFF2-40B4-BE49-F238E27FC236}">
                <a16:creationId xmlns:a16="http://schemas.microsoft.com/office/drawing/2014/main" id="{433AB1F4-82DF-0D12-D236-D8321F18F0B6}"/>
              </a:ext>
            </a:extLst>
          </p:cNvPr>
          <p:cNvSpPr/>
          <p:nvPr userDrawn="1"/>
        </p:nvSpPr>
        <p:spPr>
          <a:xfrm>
            <a:off x="-2063643" y="4912522"/>
            <a:ext cx="15788409" cy="3263767"/>
          </a:xfrm>
          <a:custGeom>
            <a:avLst/>
            <a:gdLst/>
            <a:ahLst/>
            <a:cxnLst/>
            <a:rect l="l" t="t" r="r" b="b"/>
            <a:pathLst>
              <a:path w="23682613" h="4895651">
                <a:moveTo>
                  <a:pt x="0" y="0"/>
                </a:moveTo>
                <a:lnTo>
                  <a:pt x="23682613" y="0"/>
                </a:lnTo>
                <a:lnTo>
                  <a:pt x="23682613" y="4895651"/>
                </a:lnTo>
                <a:lnTo>
                  <a:pt x="0" y="4895651"/>
                </a:lnTo>
                <a:lnTo>
                  <a:pt x="0" y="0"/>
                </a:lnTo>
                <a:close/>
              </a:path>
            </a:pathLst>
          </a:custGeom>
          <a:blipFill>
            <a:blip r:embed="rId14"/>
            <a:stretch>
              <a:fillRect l="-2333" r="-2333"/>
            </a:stretch>
          </a:blipFill>
        </p:spPr>
        <p:txBody>
          <a:bodyPr/>
          <a:lstStyle/>
          <a:p>
            <a:pPr defTabSz="609630"/>
            <a:endParaRPr lang="en-US" sz="1200">
              <a:solidFill>
                <a:prstClr val="black"/>
              </a:solidFill>
              <a:latin typeface="Calibri"/>
            </a:endParaRPr>
          </a:p>
        </p:txBody>
      </p:sp>
      <p:sp>
        <p:nvSpPr>
          <p:cNvPr id="9" name="Freeform 4">
            <a:extLst>
              <a:ext uri="{FF2B5EF4-FFF2-40B4-BE49-F238E27FC236}">
                <a16:creationId xmlns:a16="http://schemas.microsoft.com/office/drawing/2014/main" id="{CE6A3BB1-E9CA-D07C-EE81-5E1451A61A86}"/>
              </a:ext>
            </a:extLst>
          </p:cNvPr>
          <p:cNvSpPr/>
          <p:nvPr userDrawn="1"/>
        </p:nvSpPr>
        <p:spPr>
          <a:xfrm>
            <a:off x="685800" y="1900196"/>
            <a:ext cx="10820400" cy="5054029"/>
          </a:xfrm>
          <a:custGeom>
            <a:avLst/>
            <a:gdLst/>
            <a:ahLst/>
            <a:cxnLst/>
            <a:rect l="l" t="t" r="r" b="b"/>
            <a:pathLst>
              <a:path w="16230600" h="7581043">
                <a:moveTo>
                  <a:pt x="0" y="0"/>
                </a:moveTo>
                <a:lnTo>
                  <a:pt x="16230600" y="0"/>
                </a:lnTo>
                <a:lnTo>
                  <a:pt x="16230600" y="7581042"/>
                </a:lnTo>
                <a:lnTo>
                  <a:pt x="0" y="7581042"/>
                </a:lnTo>
                <a:lnTo>
                  <a:pt x="0" y="0"/>
                </a:lnTo>
                <a:close/>
              </a:path>
            </a:pathLst>
          </a:custGeom>
          <a:blipFill>
            <a:blip r:embed="rId15"/>
            <a:stretch>
              <a:fillRect/>
            </a:stretch>
          </a:blipFill>
        </p:spPr>
        <p:txBody>
          <a:bodyPr/>
          <a:lstStyle/>
          <a:p>
            <a:pPr defTabSz="609630"/>
            <a:endParaRPr lang="en-US" sz="1200">
              <a:solidFill>
                <a:prstClr val="black"/>
              </a:solidFill>
              <a:latin typeface="Calibri"/>
            </a:endParaRPr>
          </a:p>
        </p:txBody>
      </p:sp>
      <p:pic>
        <p:nvPicPr>
          <p:cNvPr id="18" name="Picture 17">
            <a:extLst>
              <a:ext uri="{FF2B5EF4-FFF2-40B4-BE49-F238E27FC236}">
                <a16:creationId xmlns:a16="http://schemas.microsoft.com/office/drawing/2014/main" id="{AAE04767-323C-93D8-0FF2-0834E4E06563}"/>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6654288" y="2316100"/>
            <a:ext cx="1961823" cy="1964594"/>
          </a:xfrm>
          <a:prstGeom prst="rect">
            <a:avLst/>
          </a:prstGeom>
        </p:spPr>
      </p:pic>
    </p:spTree>
    <p:extLst>
      <p:ext uri="{BB962C8B-B14F-4D97-AF65-F5344CB8AC3E}">
        <p14:creationId xmlns:p14="http://schemas.microsoft.com/office/powerpoint/2010/main" val="12005223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21.png"/><Relationship Id="rId2"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6.png"/><Relationship Id="rId3" Type="http://schemas.openxmlformats.org/officeDocument/2006/relationships/image" Target="../media/image7.jpg"/><Relationship Id="rId7" Type="http://schemas.openxmlformats.org/officeDocument/2006/relationships/image" Target="../media/image31.svg"/><Relationship Id="rId12" Type="http://schemas.openxmlformats.org/officeDocument/2006/relationships/image" Target="../media/image35.png"/><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4.png"/><Relationship Id="rId5" Type="http://schemas.openxmlformats.org/officeDocument/2006/relationships/image" Target="../media/image29.svg"/><Relationship Id="rId15" Type="http://schemas.openxmlformats.org/officeDocument/2006/relationships/audio" Target="../media/audio1.wav"/><Relationship Id="rId10" Type="http://schemas.openxmlformats.org/officeDocument/2006/relationships/image" Target="../media/image33.png"/><Relationship Id="rId4" Type="http://schemas.openxmlformats.org/officeDocument/2006/relationships/image" Target="../media/image28.png"/><Relationship Id="rId9" Type="http://schemas.microsoft.com/office/2007/relationships/hdphoto" Target="../media/hdphoto1.wdp"/><Relationship Id="rId14" Type="http://schemas.openxmlformats.org/officeDocument/2006/relationships/audio" Target="../media/audio3.wav"/></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jp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audio" Target="../media/audio4.wav"/><Relationship Id="rId7" Type="http://schemas.openxmlformats.org/officeDocument/2006/relationships/image" Target="../media/image43.svg"/><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24.png"/><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4.wav"/><Relationship Id="rId7" Type="http://schemas.openxmlformats.org/officeDocument/2006/relationships/image" Target="../media/image43.sv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24.png"/><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6.png"/><Relationship Id="rId3" Type="http://schemas.openxmlformats.org/officeDocument/2006/relationships/image" Target="../media/image7.jpg"/><Relationship Id="rId7" Type="http://schemas.openxmlformats.org/officeDocument/2006/relationships/image" Target="../media/image31.svg"/><Relationship Id="rId12" Type="http://schemas.openxmlformats.org/officeDocument/2006/relationships/image" Target="../media/image35.png"/><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4.png"/><Relationship Id="rId5" Type="http://schemas.openxmlformats.org/officeDocument/2006/relationships/image" Target="../media/image29.svg"/><Relationship Id="rId10" Type="http://schemas.openxmlformats.org/officeDocument/2006/relationships/image" Target="../media/image33.png"/><Relationship Id="rId4" Type="http://schemas.openxmlformats.org/officeDocument/2006/relationships/image" Target="../media/image28.png"/><Relationship Id="rId9" Type="http://schemas.microsoft.com/office/2007/relationships/hdphoto" Target="../media/hdphoto1.wdp"/><Relationship Id="rId14" Type="http://schemas.openxmlformats.org/officeDocument/2006/relationships/audio" Target="../media/audio3.wav"/></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215" t="-87474" r="-10533" b="-28968"/>
            </a:stretch>
          </a:blipFill>
        </p:spPr>
        <p:txBody>
          <a:bodyPr/>
          <a:lstStyle/>
          <a:p>
            <a:pPr defTabSz="609630"/>
            <a:endParaRPr lang="en-US" sz="1200">
              <a:solidFill>
                <a:prstClr val="black"/>
              </a:solidFill>
              <a:latin typeface="Calibri"/>
            </a:endParaRPr>
          </a:p>
        </p:txBody>
      </p:sp>
      <p:sp>
        <p:nvSpPr>
          <p:cNvPr id="3" name="Freeform 3"/>
          <p:cNvSpPr/>
          <p:nvPr/>
        </p:nvSpPr>
        <p:spPr>
          <a:xfrm>
            <a:off x="-1798205" y="4447836"/>
            <a:ext cx="15788409" cy="4145069"/>
          </a:xfrm>
          <a:custGeom>
            <a:avLst/>
            <a:gdLst/>
            <a:ahLst/>
            <a:cxnLst/>
            <a:rect l="l" t="t" r="r" b="b"/>
            <a:pathLst>
              <a:path w="23682613" h="6217603">
                <a:moveTo>
                  <a:pt x="0" y="0"/>
                </a:moveTo>
                <a:lnTo>
                  <a:pt x="23682614" y="0"/>
                </a:lnTo>
                <a:lnTo>
                  <a:pt x="23682614" y="6217603"/>
                </a:lnTo>
                <a:lnTo>
                  <a:pt x="0" y="6217603"/>
                </a:lnTo>
                <a:lnTo>
                  <a:pt x="0" y="0"/>
                </a:lnTo>
                <a:close/>
              </a:path>
            </a:pathLst>
          </a:custGeom>
          <a:blipFill>
            <a:blip r:embed="rId3"/>
            <a:stretch>
              <a:fillRect l="-16465" r="-16465"/>
            </a:stretch>
          </a:blipFill>
        </p:spPr>
        <p:txBody>
          <a:bodyPr/>
          <a:lstStyle/>
          <a:p>
            <a:pPr defTabSz="609630"/>
            <a:endParaRPr lang="en-US" sz="1200">
              <a:solidFill>
                <a:prstClr val="black"/>
              </a:solidFill>
              <a:latin typeface="Calibri"/>
            </a:endParaRPr>
          </a:p>
        </p:txBody>
      </p:sp>
      <p:sp>
        <p:nvSpPr>
          <p:cNvPr id="4" name="Freeform 4"/>
          <p:cNvSpPr/>
          <p:nvPr/>
        </p:nvSpPr>
        <p:spPr>
          <a:xfrm>
            <a:off x="1544220" y="1967115"/>
            <a:ext cx="9103561" cy="4961441"/>
          </a:xfrm>
          <a:custGeom>
            <a:avLst/>
            <a:gdLst/>
            <a:ahLst/>
            <a:cxnLst/>
            <a:rect l="l" t="t" r="r" b="b"/>
            <a:pathLst>
              <a:path w="13655341" h="7442161">
                <a:moveTo>
                  <a:pt x="0" y="0"/>
                </a:moveTo>
                <a:lnTo>
                  <a:pt x="13655342" y="0"/>
                </a:lnTo>
                <a:lnTo>
                  <a:pt x="13655342" y="7442161"/>
                </a:lnTo>
                <a:lnTo>
                  <a:pt x="0" y="7442161"/>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pic>
        <p:nvPicPr>
          <p:cNvPr id="6" name="Picture 5">
            <a:extLst>
              <a:ext uri="{FF2B5EF4-FFF2-40B4-BE49-F238E27FC236}">
                <a16:creationId xmlns:a16="http://schemas.microsoft.com/office/drawing/2014/main" id="{7D198A54-74D8-E489-C8DD-C4944199145F}"/>
              </a:ext>
            </a:extLst>
          </p:cNvPr>
          <p:cNvPicPr>
            <a:picLocks noChangeAspect="1"/>
          </p:cNvPicPr>
          <p:nvPr/>
        </p:nvPicPr>
        <p:blipFill>
          <a:blip r:embed="rId5"/>
          <a:stretch>
            <a:fillRect/>
          </a:stretch>
        </p:blipFill>
        <p:spPr>
          <a:xfrm>
            <a:off x="90391" y="-81319"/>
            <a:ext cx="12101609" cy="4096867"/>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ình chữ nhật: Góc Tròn 5">
            <a:extLst>
              <a:ext uri="{FF2B5EF4-FFF2-40B4-BE49-F238E27FC236}">
                <a16:creationId xmlns:a16="http://schemas.microsoft.com/office/drawing/2014/main" id="{3870ED15-6702-2432-A87C-FC0C6CA566EF}"/>
              </a:ext>
            </a:extLst>
          </p:cNvPr>
          <p:cNvSpPr/>
          <p:nvPr/>
        </p:nvSpPr>
        <p:spPr>
          <a:xfrm>
            <a:off x="379827" y="650631"/>
            <a:ext cx="11422966" cy="5539154"/>
          </a:xfrm>
          <a:prstGeom prst="roundRect">
            <a:avLst/>
          </a:prstGeom>
          <a:solidFill>
            <a:schemeClr val="bg1"/>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8">
            <a:extLst>
              <a:ext uri="{FF2B5EF4-FFF2-40B4-BE49-F238E27FC236}">
                <a16:creationId xmlns:a16="http://schemas.microsoft.com/office/drawing/2014/main" id="{1F6EEFA0-DE65-F140-D097-49685F959801}"/>
              </a:ext>
            </a:extLst>
          </p:cNvPr>
          <p:cNvSpPr/>
          <p:nvPr/>
        </p:nvSpPr>
        <p:spPr>
          <a:xfrm>
            <a:off x="1412411" y="848381"/>
            <a:ext cx="7794651" cy="1548904"/>
          </a:xfrm>
          <a:prstGeom prst="wedgeRoundRectCallout">
            <a:avLst>
              <a:gd name="adj1" fmla="val -15910"/>
              <a:gd name="adj2" fmla="val 46716"/>
              <a:gd name="adj3" fmla="val 16667"/>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a:solidFill>
                  <a:srgbClr val="002060"/>
                </a:solidFill>
                <a:latin typeface="Calibri" panose="020F0502020204030204" pitchFamily="34" charset="0"/>
                <a:cs typeface="Calibri" panose="020F0502020204030204" pitchFamily="34" charset="0"/>
              </a:rPr>
              <a:t>Chia sẻ về việc thực hiện nội quy của trường, lớp dựa vào gợi ý:</a:t>
            </a:r>
          </a:p>
        </p:txBody>
      </p:sp>
      <p:pic>
        <p:nvPicPr>
          <p:cNvPr id="22" name="Hình ảnh 21" descr="Ảnh có chứa hình mẫu, biểu tượng cảm xúc, Phim hoạt hình, mặt cười&#10;&#10;Mô tả được tạo tự động">
            <a:extLst>
              <a:ext uri="{FF2B5EF4-FFF2-40B4-BE49-F238E27FC236}">
                <a16:creationId xmlns:a16="http://schemas.microsoft.com/office/drawing/2014/main" id="{3AAC9A9D-2A0C-43CE-84B3-16F313F57B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674" y="1181686"/>
            <a:ext cx="898542" cy="898542"/>
          </a:xfrm>
          <a:prstGeom prst="rect">
            <a:avLst/>
          </a:prstGeom>
        </p:spPr>
      </p:pic>
      <p:sp>
        <p:nvSpPr>
          <p:cNvPr id="24" name="TextBox 27">
            <a:extLst>
              <a:ext uri="{FF2B5EF4-FFF2-40B4-BE49-F238E27FC236}">
                <a16:creationId xmlns:a16="http://schemas.microsoft.com/office/drawing/2014/main" id="{37A66A23-04CA-62A5-E3E9-D04BA9D0A2D2}"/>
              </a:ext>
            </a:extLst>
          </p:cNvPr>
          <p:cNvSpPr txBox="1"/>
          <p:nvPr/>
        </p:nvSpPr>
        <p:spPr>
          <a:xfrm>
            <a:off x="1560080" y="2474203"/>
            <a:ext cx="9953173" cy="584775"/>
          </a:xfrm>
          <a:prstGeom prst="rect">
            <a:avLst/>
          </a:prstGeom>
          <a:noFill/>
        </p:spPr>
        <p:txBody>
          <a:bodyPr wrap="square" rtlCol="0">
            <a:spAutoFit/>
          </a:bodyPr>
          <a:lstStyle/>
          <a:p>
            <a:pPr algn="just"/>
            <a:r>
              <a:rPr lang="vi-VN" sz="3200">
                <a:latin typeface="Calibri" panose="020F0502020204030204" pitchFamily="34" charset="0"/>
                <a:cs typeface="Calibri" panose="020F0502020204030204" pitchFamily="34" charset="0"/>
              </a:rPr>
              <a:t> Những điều em đã thực hiện tốt.      </a:t>
            </a:r>
          </a:p>
        </p:txBody>
      </p:sp>
      <p:sp>
        <p:nvSpPr>
          <p:cNvPr id="28" name="TextBox 27">
            <a:extLst>
              <a:ext uri="{FF2B5EF4-FFF2-40B4-BE49-F238E27FC236}">
                <a16:creationId xmlns:a16="http://schemas.microsoft.com/office/drawing/2014/main" id="{E8F94569-265E-F02C-CC20-E9111512811C}"/>
              </a:ext>
            </a:extLst>
          </p:cNvPr>
          <p:cNvSpPr txBox="1"/>
          <p:nvPr/>
        </p:nvSpPr>
        <p:spPr>
          <a:xfrm>
            <a:off x="1560080" y="3715815"/>
            <a:ext cx="9953173" cy="584775"/>
          </a:xfrm>
          <a:prstGeom prst="rect">
            <a:avLst/>
          </a:prstGeom>
          <a:noFill/>
        </p:spPr>
        <p:txBody>
          <a:bodyPr wrap="square" rtlCol="0">
            <a:spAutoFit/>
          </a:bodyPr>
          <a:lstStyle/>
          <a:p>
            <a:pPr algn="just"/>
            <a:r>
              <a:rPr lang="vi-VN" sz="3200">
                <a:latin typeface="Calibri" panose="020F0502020204030204" pitchFamily="34" charset="0"/>
                <a:cs typeface="Calibri" panose="020F0502020204030204" pitchFamily="34" charset="0"/>
              </a:rPr>
              <a:t>Những điều em cần cố gắng.</a:t>
            </a:r>
          </a:p>
        </p:txBody>
      </p:sp>
      <p:pic>
        <p:nvPicPr>
          <p:cNvPr id="3" name="Picture 2">
            <a:extLst>
              <a:ext uri="{FF2B5EF4-FFF2-40B4-BE49-F238E27FC236}">
                <a16:creationId xmlns:a16="http://schemas.microsoft.com/office/drawing/2014/main" id="{160F12F0-D50F-6D72-232B-9BD597E8E0F0}"/>
              </a:ext>
            </a:extLst>
          </p:cNvPr>
          <p:cNvPicPr>
            <a:picLocks noChangeAspect="1"/>
          </p:cNvPicPr>
          <p:nvPr/>
        </p:nvPicPr>
        <p:blipFill>
          <a:blip r:embed="rId4"/>
          <a:stretch>
            <a:fillRect/>
          </a:stretch>
        </p:blipFill>
        <p:spPr>
          <a:xfrm>
            <a:off x="689673" y="2243642"/>
            <a:ext cx="898543" cy="898543"/>
          </a:xfrm>
          <a:prstGeom prst="rect">
            <a:avLst/>
          </a:prstGeom>
        </p:spPr>
      </p:pic>
      <p:pic>
        <p:nvPicPr>
          <p:cNvPr id="4" name="Picture 3">
            <a:extLst>
              <a:ext uri="{FF2B5EF4-FFF2-40B4-BE49-F238E27FC236}">
                <a16:creationId xmlns:a16="http://schemas.microsoft.com/office/drawing/2014/main" id="{DFA1A2F8-851F-CA83-0DB6-16A73F2C1CC1}"/>
              </a:ext>
            </a:extLst>
          </p:cNvPr>
          <p:cNvPicPr>
            <a:picLocks noChangeAspect="1"/>
          </p:cNvPicPr>
          <p:nvPr/>
        </p:nvPicPr>
        <p:blipFill>
          <a:blip r:embed="rId4"/>
          <a:stretch>
            <a:fillRect/>
          </a:stretch>
        </p:blipFill>
        <p:spPr>
          <a:xfrm>
            <a:off x="689673" y="3541024"/>
            <a:ext cx="898543" cy="898543"/>
          </a:xfrm>
          <a:prstGeom prst="rect">
            <a:avLst/>
          </a:prstGeom>
        </p:spPr>
      </p:pic>
    </p:spTree>
    <p:extLst>
      <p:ext uri="{BB962C8B-B14F-4D97-AF65-F5344CB8AC3E}">
        <p14:creationId xmlns:p14="http://schemas.microsoft.com/office/powerpoint/2010/main" val="13579181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3000" b="-15000"/>
          </a:stretch>
        </a:blipFill>
        <a:effectLst/>
      </p:bgPr>
    </p:bg>
    <p:spTree>
      <p:nvGrpSpPr>
        <p:cNvPr id="1" name=""/>
        <p:cNvGrpSpPr/>
        <p:nvPr/>
      </p:nvGrpSpPr>
      <p:grpSpPr>
        <a:xfrm>
          <a:off x="0" y="0"/>
          <a:ext cx="0" cy="0"/>
          <a:chOff x="0" y="0"/>
          <a:chExt cx="0" cy="0"/>
        </a:xfrm>
      </p:grpSpPr>
      <p:sp>
        <p:nvSpPr>
          <p:cNvPr id="56" name="TextBox 16">
            <a:extLst>
              <a:ext uri="{FF2B5EF4-FFF2-40B4-BE49-F238E27FC236}">
                <a16:creationId xmlns:a16="http://schemas.microsoft.com/office/drawing/2014/main" id="{34CFEEDC-B7A9-52CC-08C9-3A0D1C714703}"/>
              </a:ext>
            </a:extLst>
          </p:cNvPr>
          <p:cNvSpPr txBox="1"/>
          <p:nvPr/>
        </p:nvSpPr>
        <p:spPr>
          <a:xfrm rot="21185612">
            <a:off x="4829076" y="874868"/>
            <a:ext cx="2703181" cy="1200329"/>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a:ln w="127000">
                  <a:solidFill>
                    <a:prstClr val="white"/>
                  </a:solidFill>
                </a:ln>
                <a:solidFill>
                  <a:prstClr val="white"/>
                </a:solidFill>
                <a:effectLst>
                  <a:outerShdw blurRad="38100" dist="19050" dir="2700000" algn="tl" rotWithShape="0">
                    <a:prstClr val="black">
                      <a:alpha val="40000"/>
                    </a:prstClr>
                  </a:outerShdw>
                </a:effectLst>
                <a:uLnTx/>
                <a:uFillTx/>
                <a:latin typeface="UTM Edwardian" panose="02040603050506020204" pitchFamily="18" charset="0"/>
                <a:ea typeface="LNTH-LuoLuoNotangYuanTi 1" pitchFamily="2" charset="-128"/>
                <a:cs typeface="LNTH-LuoLuoNotangYuanTi 1" pitchFamily="2" charset="-128"/>
              </a:rPr>
              <a:t>Chủ điểm</a:t>
            </a:r>
            <a:endParaRPr kumimoji="0" lang="en-US" sz="7200" b="0" i="0" u="none" strike="noStrike" kern="1200" cap="none" spc="0" normalizeH="0" baseline="0" noProof="0" dirty="0">
              <a:ln w="127000">
                <a:solidFill>
                  <a:prstClr val="white"/>
                </a:solidFill>
              </a:ln>
              <a:solidFill>
                <a:prstClr val="white"/>
              </a:solidFill>
              <a:effectLst>
                <a:outerShdw blurRad="38100" dist="19050" dir="2700000" algn="tl" rotWithShape="0">
                  <a:prstClr val="black">
                    <a:alpha val="40000"/>
                  </a:prstClr>
                </a:outerShdw>
              </a:effectLst>
              <a:uLnTx/>
              <a:uFillTx/>
              <a:latin typeface="UTM Edwardian" panose="02040603050506020204" pitchFamily="18" charset="0"/>
              <a:ea typeface="LNTH-LuoLuoNotangYuanTi 1" pitchFamily="2" charset="-128"/>
              <a:cs typeface="LNTH-LuoLuoNotangYuanTi 1" pitchFamily="2" charset="-128"/>
            </a:endParaRPr>
          </a:p>
        </p:txBody>
      </p:sp>
      <p:sp>
        <p:nvSpPr>
          <p:cNvPr id="57" name="TextBox 16">
            <a:extLst>
              <a:ext uri="{FF2B5EF4-FFF2-40B4-BE49-F238E27FC236}">
                <a16:creationId xmlns:a16="http://schemas.microsoft.com/office/drawing/2014/main" id="{9B1817B3-4C75-5B82-5319-64587746FCBD}"/>
              </a:ext>
            </a:extLst>
          </p:cNvPr>
          <p:cNvSpPr txBox="1"/>
          <p:nvPr/>
        </p:nvSpPr>
        <p:spPr>
          <a:xfrm rot="21185612">
            <a:off x="4744407" y="848092"/>
            <a:ext cx="2703181" cy="1200329"/>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a:ln w="0"/>
                <a:solidFill>
                  <a:srgbClr val="FF0066"/>
                </a:solidFill>
                <a:effectLst>
                  <a:outerShdw blurRad="38100" dist="19050" dir="2700000" algn="tl" rotWithShape="0">
                    <a:prstClr val="black">
                      <a:alpha val="40000"/>
                    </a:prstClr>
                  </a:outerShdw>
                </a:effectLst>
                <a:uLnTx/>
                <a:uFillTx/>
                <a:latin typeface="UTM Edwardian" panose="02040603050506020204" pitchFamily="18" charset="0"/>
                <a:ea typeface="LNTH-LuoLuoNotangYuanTi 1" pitchFamily="2" charset="-128"/>
                <a:cs typeface="LNTH-LuoLuoNotangYuanTi 1" pitchFamily="2" charset="-128"/>
              </a:rPr>
              <a:t>Chủ điểm</a:t>
            </a:r>
            <a:endParaRPr kumimoji="0" lang="en-US" sz="7200" b="0" i="0" u="none" strike="noStrike" kern="1200" cap="none" spc="0" normalizeH="0" baseline="0" noProof="0" dirty="0">
              <a:ln w="0"/>
              <a:solidFill>
                <a:srgbClr val="FF0066"/>
              </a:solidFill>
              <a:effectLst>
                <a:outerShdw blurRad="38100" dist="19050" dir="2700000" algn="tl" rotWithShape="0">
                  <a:prstClr val="black">
                    <a:alpha val="40000"/>
                  </a:prstClr>
                </a:outerShdw>
              </a:effectLst>
              <a:uLnTx/>
              <a:uFillTx/>
              <a:latin typeface="UTM Edwardian" panose="02040603050506020204" pitchFamily="18" charset="0"/>
              <a:ea typeface="LNTH-LuoLuoNotangYuanTi 1" pitchFamily="2" charset="-128"/>
              <a:cs typeface="LNTH-LuoLuoNotangYuanTi 1" pitchFamily="2" charset="-128"/>
            </a:endParaRPr>
          </a:p>
        </p:txBody>
      </p:sp>
      <p:grpSp>
        <p:nvGrpSpPr>
          <p:cNvPr id="2" name="Group 6">
            <a:extLst>
              <a:ext uri="{FF2B5EF4-FFF2-40B4-BE49-F238E27FC236}">
                <a16:creationId xmlns:a16="http://schemas.microsoft.com/office/drawing/2014/main" id="{1A65BF51-A38A-C93A-6B64-5D752C5F77CE}"/>
              </a:ext>
            </a:extLst>
          </p:cNvPr>
          <p:cNvGrpSpPr/>
          <p:nvPr/>
        </p:nvGrpSpPr>
        <p:grpSpPr>
          <a:xfrm>
            <a:off x="13694148" y="2752295"/>
            <a:ext cx="12361336" cy="1981707"/>
            <a:chOff x="5250004" y="6507728"/>
            <a:chExt cx="13391537" cy="2861875"/>
          </a:xfrm>
        </p:grpSpPr>
        <p:sp>
          <p:nvSpPr>
            <p:cNvPr id="3" name="TextBox 7">
              <a:extLst>
                <a:ext uri="{FF2B5EF4-FFF2-40B4-BE49-F238E27FC236}">
                  <a16:creationId xmlns:a16="http://schemas.microsoft.com/office/drawing/2014/main" id="{E6597F3E-C63E-85CB-16B0-222D1B83B019}"/>
                </a:ext>
              </a:extLst>
            </p:cNvPr>
            <p:cNvSpPr txBox="1"/>
            <p:nvPr/>
          </p:nvSpPr>
          <p:spPr>
            <a:xfrm>
              <a:off x="5250004" y="6585062"/>
              <a:ext cx="13208089" cy="278454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8800" b="1" i="0" u="none" strike="noStrike" kern="1200" cap="none" spc="0" normalizeH="0" baseline="0" noProof="0">
                  <a:ln w="276225">
                    <a:solidFill>
                      <a:prstClr val="white"/>
                    </a:solidFill>
                    <a:prstDash val="solid"/>
                  </a:ln>
                  <a:solidFill>
                    <a:srgbClr val="5B9BD5"/>
                  </a:solidFill>
                  <a:effectLst>
                    <a:outerShdw blurRad="12700" dist="38100" dir="2700000" algn="tl" rotWithShape="0">
                      <a:srgbClr val="5B9BD5">
                        <a:lumMod val="60000"/>
                        <a:lumOff val="40000"/>
                      </a:srgbClr>
                    </a:outerShdw>
                  </a:effectLst>
                  <a:uLnTx/>
                  <a:uFillTx/>
                  <a:latin typeface="iCiel Pony" panose="02000000000000000000" pitchFamily="2" charset="0"/>
                  <a:ea typeface="+mn-ea"/>
                  <a:cs typeface="+mn-cs"/>
                </a:rPr>
                <a:t>CHỦ NHÂN TƯƠNG LAI</a:t>
              </a:r>
            </a:p>
          </p:txBody>
        </p:sp>
        <p:sp>
          <p:nvSpPr>
            <p:cNvPr id="4" name="TextBox 8">
              <a:extLst>
                <a:ext uri="{FF2B5EF4-FFF2-40B4-BE49-F238E27FC236}">
                  <a16:creationId xmlns:a16="http://schemas.microsoft.com/office/drawing/2014/main" id="{52DE75AA-DEE4-2015-79B7-AA2D929F9B83}"/>
                </a:ext>
              </a:extLst>
            </p:cNvPr>
            <p:cNvSpPr txBox="1"/>
            <p:nvPr/>
          </p:nvSpPr>
          <p:spPr>
            <a:xfrm>
              <a:off x="5433452" y="6507728"/>
              <a:ext cx="13208089" cy="278453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8800" b="1" i="0" u="none" strike="noStrike" kern="1200" cap="none" spc="0" normalizeH="0" baseline="0" noProof="0">
                  <a:ln w="28575">
                    <a:solidFill>
                      <a:sysClr val="windowText" lastClr="000000"/>
                    </a:solidFill>
                    <a:prstDash val="solid"/>
                  </a:ln>
                  <a:solidFill>
                    <a:srgbClr val="CC99FF"/>
                  </a:solidFill>
                  <a:effectLst>
                    <a:outerShdw blurRad="12700" dist="38100" dir="2700000" algn="tl" rotWithShape="0">
                      <a:srgbClr val="5B9BD5">
                        <a:lumMod val="60000"/>
                        <a:lumOff val="40000"/>
                      </a:srgbClr>
                    </a:outerShdw>
                  </a:effectLst>
                  <a:uLnTx/>
                  <a:uFillTx/>
                  <a:latin typeface="iCiel Pony" panose="02000000000000000000" pitchFamily="2" charset="0"/>
                  <a:ea typeface="+mn-ea"/>
                  <a:cs typeface="+mn-cs"/>
                </a:rPr>
                <a:t>CHỦ NHÂN TƯƠNG LAI</a:t>
              </a:r>
              <a:endParaRPr kumimoji="0" lang="en-US" sz="8800" b="1" i="0" u="none" strike="noStrike" kern="1200" cap="none" spc="0" normalizeH="0" baseline="0" noProof="0" dirty="0">
                <a:ln w="28575">
                  <a:solidFill>
                    <a:sysClr val="windowText" lastClr="000000"/>
                  </a:solidFill>
                  <a:prstDash val="solid"/>
                </a:ln>
                <a:solidFill>
                  <a:srgbClr val="FFCC66"/>
                </a:solidFill>
                <a:effectLst>
                  <a:outerShdw blurRad="12700" dist="38100" dir="2700000" algn="tl" rotWithShape="0">
                    <a:srgbClr val="5B9BD5">
                      <a:lumMod val="60000"/>
                      <a:lumOff val="40000"/>
                    </a:srgbClr>
                  </a:outerShdw>
                </a:effectLst>
                <a:uLnTx/>
                <a:uFillTx/>
                <a:latin typeface="iCiel Pony" panose="02000000000000000000" pitchFamily="2" charset="0"/>
                <a:ea typeface="+mn-ea"/>
                <a:cs typeface="+mn-cs"/>
              </a:endParaRPr>
            </a:p>
          </p:txBody>
        </p:sp>
      </p:grpSp>
      <p:pic>
        <p:nvPicPr>
          <p:cNvPr id="5" name="Picture 4">
            <a:extLst>
              <a:ext uri="{FF2B5EF4-FFF2-40B4-BE49-F238E27FC236}">
                <a16:creationId xmlns:a16="http://schemas.microsoft.com/office/drawing/2014/main" id="{A36BD7BC-B9B1-7D55-40B3-E2F629F26FCE}"/>
              </a:ext>
            </a:extLst>
          </p:cNvPr>
          <p:cNvPicPr>
            <a:picLocks noChangeAspect="1"/>
          </p:cNvPicPr>
          <p:nvPr/>
        </p:nvPicPr>
        <p:blipFill>
          <a:blip r:embed="rId4"/>
          <a:stretch>
            <a:fillRect/>
          </a:stretch>
        </p:blipFill>
        <p:spPr>
          <a:xfrm>
            <a:off x="84666" y="1243059"/>
            <a:ext cx="12192000" cy="1953846"/>
          </a:xfrm>
          <a:prstGeom prst="rect">
            <a:avLst/>
          </a:prstGeom>
        </p:spPr>
      </p:pic>
    </p:spTree>
    <p:extLst>
      <p:ext uri="{BB962C8B-B14F-4D97-AF65-F5344CB8AC3E}">
        <p14:creationId xmlns:p14="http://schemas.microsoft.com/office/powerpoint/2010/main" val="42024310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par>
                              <p:cTn id="10" fill="hold">
                                <p:stCondLst>
                                  <p:cond delay="250"/>
                                </p:stCondLst>
                                <p:childTnLst>
                                  <p:par>
                                    <p:cTn id="11" presetID="6" presetClass="emph" presetSubtype="0" fill="hold" nodeType="afterEffect" p14:presetBounceEnd="98000">
                                      <p:stCondLst>
                                        <p:cond delay="0"/>
                                      </p:stCondLst>
                                      <p:childTnLst>
                                        <p:animScale p14:bounceEnd="98000">
                                          <p:cBhvr>
                                            <p:cTn id="12" dur="2000" fill="hold"/>
                                            <p:tgtEl>
                                              <p:spTgt spid="2"/>
                                            </p:tgtEl>
                                          </p:cBhvr>
                                          <p:by x="101000" y="10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5" name="whoosh.wav"/>
                                            </p:tgtEl>
                                          </p:cMediaNode>
                                        </p:audio>
                                      </p:subTnLst>
                                    </p:cTn>
                                  </p:par>
                                </p:childTnLst>
                              </p:cTn>
                            </p:par>
                            <p:par>
                              <p:cTn id="10" fill="hold">
                                <p:stCondLst>
                                  <p:cond delay="250"/>
                                </p:stCondLst>
                                <p:childTnLst>
                                  <p:par>
                                    <p:cTn id="11" presetID="6" presetClass="emph" presetSubtype="0" fill="hold" nodeType="afterEffect">
                                      <p:stCondLst>
                                        <p:cond delay="0"/>
                                      </p:stCondLst>
                                      <p:childTnLst>
                                        <p:animScale>
                                          <p:cBhvr>
                                            <p:cTn id="12" dur="2000" fill="hold"/>
                                            <p:tgtEl>
                                              <p:spTgt spid="2"/>
                                            </p:tgtEl>
                                          </p:cBhvr>
                                          <p:by x="101000" y="10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215" t="-87474" r="-10533" b="-28968"/>
            </a:stretch>
          </a:blipFill>
        </p:spPr>
        <p:txBody>
          <a:bodyPr/>
          <a:lstStyle/>
          <a:p>
            <a:pPr defTabSz="609630"/>
            <a:endParaRPr lang="en-US" sz="1200">
              <a:solidFill>
                <a:prstClr val="black"/>
              </a:solidFill>
              <a:latin typeface="Calibri"/>
            </a:endParaRPr>
          </a:p>
        </p:txBody>
      </p:sp>
      <p:sp>
        <p:nvSpPr>
          <p:cNvPr id="3" name="Freeform 3"/>
          <p:cNvSpPr/>
          <p:nvPr/>
        </p:nvSpPr>
        <p:spPr>
          <a:xfrm>
            <a:off x="-2063643" y="4912522"/>
            <a:ext cx="15788409" cy="3263767"/>
          </a:xfrm>
          <a:custGeom>
            <a:avLst/>
            <a:gdLst/>
            <a:ahLst/>
            <a:cxnLst/>
            <a:rect l="l" t="t" r="r" b="b"/>
            <a:pathLst>
              <a:path w="23682613" h="4895651">
                <a:moveTo>
                  <a:pt x="0" y="0"/>
                </a:moveTo>
                <a:lnTo>
                  <a:pt x="23682613" y="0"/>
                </a:lnTo>
                <a:lnTo>
                  <a:pt x="23682613" y="4895651"/>
                </a:lnTo>
                <a:lnTo>
                  <a:pt x="0" y="4895651"/>
                </a:lnTo>
                <a:lnTo>
                  <a:pt x="0" y="0"/>
                </a:lnTo>
                <a:close/>
              </a:path>
            </a:pathLst>
          </a:custGeom>
          <a:blipFill>
            <a:blip r:embed="rId3"/>
            <a:stretch>
              <a:fillRect l="-2333" r="-2333"/>
            </a:stretch>
          </a:blipFill>
        </p:spPr>
        <p:txBody>
          <a:bodyPr/>
          <a:lstStyle/>
          <a:p>
            <a:pPr defTabSz="609630"/>
            <a:endParaRPr lang="en-US" sz="1200">
              <a:solidFill>
                <a:prstClr val="black"/>
              </a:solidFill>
              <a:latin typeface="Calibri"/>
            </a:endParaRPr>
          </a:p>
        </p:txBody>
      </p:sp>
      <p:sp>
        <p:nvSpPr>
          <p:cNvPr id="4" name="Freeform 4"/>
          <p:cNvSpPr/>
          <p:nvPr/>
        </p:nvSpPr>
        <p:spPr>
          <a:xfrm>
            <a:off x="685800" y="1900196"/>
            <a:ext cx="10820400" cy="5054029"/>
          </a:xfrm>
          <a:custGeom>
            <a:avLst/>
            <a:gdLst/>
            <a:ahLst/>
            <a:cxnLst/>
            <a:rect l="l" t="t" r="r" b="b"/>
            <a:pathLst>
              <a:path w="16230600" h="7581043">
                <a:moveTo>
                  <a:pt x="0" y="0"/>
                </a:moveTo>
                <a:lnTo>
                  <a:pt x="16230600" y="0"/>
                </a:lnTo>
                <a:lnTo>
                  <a:pt x="16230600" y="7581042"/>
                </a:lnTo>
                <a:lnTo>
                  <a:pt x="0" y="7581042"/>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7143873" y="3858357"/>
            <a:ext cx="607571" cy="404311"/>
          </a:xfrm>
          <a:custGeom>
            <a:avLst/>
            <a:gdLst/>
            <a:ahLst/>
            <a:cxnLst/>
            <a:rect l="l" t="t" r="r" b="b"/>
            <a:pathLst>
              <a:path w="911357" h="606467">
                <a:moveTo>
                  <a:pt x="0" y="0"/>
                </a:moveTo>
                <a:lnTo>
                  <a:pt x="911356" y="0"/>
                </a:lnTo>
                <a:lnTo>
                  <a:pt x="911356" y="606467"/>
                </a:lnTo>
                <a:lnTo>
                  <a:pt x="0" y="6064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8" name="Hình chữ nhật: Góc Tròn 1">
            <a:extLst>
              <a:ext uri="{FF2B5EF4-FFF2-40B4-BE49-F238E27FC236}">
                <a16:creationId xmlns:a16="http://schemas.microsoft.com/office/drawing/2014/main" id="{8923D00C-8499-3059-547A-74EEE4C2FE51}"/>
              </a:ext>
            </a:extLst>
          </p:cNvPr>
          <p:cNvSpPr/>
          <p:nvPr/>
        </p:nvSpPr>
        <p:spPr>
          <a:xfrm>
            <a:off x="3555731" y="628609"/>
            <a:ext cx="5134707" cy="1195753"/>
          </a:xfrm>
          <a:prstGeom prst="roundRect">
            <a:avLst/>
          </a:prstGeom>
          <a:solidFill>
            <a:srgbClr val="DCA4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ình chữ nhật: Góc Tròn 2">
            <a:extLst>
              <a:ext uri="{FF2B5EF4-FFF2-40B4-BE49-F238E27FC236}">
                <a16:creationId xmlns:a16="http://schemas.microsoft.com/office/drawing/2014/main" id="{7140DE5B-BC26-513D-B04D-4B5A7CD29FC0}"/>
              </a:ext>
            </a:extLst>
          </p:cNvPr>
          <p:cNvSpPr/>
          <p:nvPr/>
        </p:nvSpPr>
        <p:spPr>
          <a:xfrm>
            <a:off x="3561591" y="1824362"/>
            <a:ext cx="5134707" cy="865165"/>
          </a:xfrm>
          <a:prstGeom prst="roundRect">
            <a:avLst/>
          </a:prstGeom>
          <a:solidFill>
            <a:srgbClr val="E4B7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6629D14-2519-9C29-61C2-A87182766E52}"/>
              </a:ext>
            </a:extLst>
          </p:cNvPr>
          <p:cNvPicPr>
            <a:picLocks noChangeAspect="1"/>
          </p:cNvPicPr>
          <p:nvPr/>
        </p:nvPicPr>
        <p:blipFill>
          <a:blip r:embed="rId7"/>
          <a:stretch>
            <a:fillRect/>
          </a:stretch>
        </p:blipFill>
        <p:spPr>
          <a:xfrm>
            <a:off x="782635" y="1828503"/>
            <a:ext cx="10095851" cy="1530229"/>
          </a:xfrm>
          <a:prstGeom prst="rect">
            <a:avLst/>
          </a:prstGeom>
        </p:spPr>
      </p:pic>
      <p:pic>
        <p:nvPicPr>
          <p:cNvPr id="7" name="Picture 6">
            <a:extLst>
              <a:ext uri="{FF2B5EF4-FFF2-40B4-BE49-F238E27FC236}">
                <a16:creationId xmlns:a16="http://schemas.microsoft.com/office/drawing/2014/main" id="{197505EF-C98D-913E-2DBD-079C9C597737}"/>
              </a:ext>
            </a:extLst>
          </p:cNvPr>
          <p:cNvPicPr>
            <a:picLocks noChangeAspect="1"/>
          </p:cNvPicPr>
          <p:nvPr/>
        </p:nvPicPr>
        <p:blipFill>
          <a:blip r:embed="rId8"/>
          <a:stretch>
            <a:fillRect/>
          </a:stretch>
        </p:blipFill>
        <p:spPr>
          <a:xfrm>
            <a:off x="685800" y="-43810"/>
            <a:ext cx="9431329" cy="3310415"/>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060D9A-F6E4-E469-6B75-CAAFAD7389F9}"/>
              </a:ext>
            </a:extLst>
          </p:cNvPr>
          <p:cNvPicPr>
            <a:picLocks noChangeAspect="1"/>
          </p:cNvPicPr>
          <p:nvPr/>
        </p:nvPicPr>
        <p:blipFill>
          <a:blip r:embed="rId3"/>
          <a:stretch>
            <a:fillRect/>
          </a:stretch>
        </p:blipFill>
        <p:spPr>
          <a:xfrm>
            <a:off x="0" y="0"/>
            <a:ext cx="12192000" cy="4535424"/>
          </a:xfrm>
          <a:prstGeom prst="rect">
            <a:avLst/>
          </a:prstGeom>
        </p:spPr>
      </p:pic>
    </p:spTree>
    <p:extLst>
      <p:ext uri="{BB962C8B-B14F-4D97-AF65-F5344CB8AC3E}">
        <p14:creationId xmlns:p14="http://schemas.microsoft.com/office/powerpoint/2010/main" val="82669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44" name="Picture 18">
            <a:extLst>
              <a:ext uri="{FF2B5EF4-FFF2-40B4-BE49-F238E27FC236}">
                <a16:creationId xmlns:a16="http://schemas.microsoft.com/office/drawing/2014/main" id="{F47070C7-64E0-8867-F9BC-4FE92D289CDC}"/>
              </a:ext>
            </a:extLst>
          </p:cNvPr>
          <p:cNvPicPr>
            <a:picLocks noChangeAspect="1"/>
          </p:cNvPicPr>
          <p:nvPr/>
        </p:nvPicPr>
        <p:blipFill>
          <a:blip r:embed="rId3"/>
          <a:stretch>
            <a:fillRect/>
          </a:stretch>
        </p:blipFill>
        <p:spPr>
          <a:xfrm>
            <a:off x="650709" y="547824"/>
            <a:ext cx="3251200" cy="1253067"/>
          </a:xfrm>
          <a:prstGeom prst="rect">
            <a:avLst/>
          </a:prstGeom>
        </p:spPr>
      </p:pic>
      <p:pic>
        <p:nvPicPr>
          <p:cNvPr id="45" name="Picture 19">
            <a:extLst>
              <a:ext uri="{FF2B5EF4-FFF2-40B4-BE49-F238E27FC236}">
                <a16:creationId xmlns:a16="http://schemas.microsoft.com/office/drawing/2014/main" id="{C84E74EB-6158-9D94-8EFB-9559DE0FAC9D}"/>
              </a:ext>
            </a:extLst>
          </p:cNvPr>
          <p:cNvPicPr>
            <a:picLocks noChangeAspect="1"/>
          </p:cNvPicPr>
          <p:nvPr/>
        </p:nvPicPr>
        <p:blipFill>
          <a:blip r:embed="rId3"/>
          <a:stretch>
            <a:fillRect/>
          </a:stretch>
        </p:blipFill>
        <p:spPr>
          <a:xfrm flipH="1" flipV="1">
            <a:off x="8323238" y="861007"/>
            <a:ext cx="3251200" cy="1253067"/>
          </a:xfrm>
          <a:prstGeom prst="rect">
            <a:avLst/>
          </a:prstGeom>
        </p:spPr>
      </p:pic>
      <p:grpSp>
        <p:nvGrpSpPr>
          <p:cNvPr id="46" name="Group 5">
            <a:extLst>
              <a:ext uri="{FF2B5EF4-FFF2-40B4-BE49-F238E27FC236}">
                <a16:creationId xmlns:a16="http://schemas.microsoft.com/office/drawing/2014/main" id="{076E792B-AA36-E5E9-B753-068F5A90641F}"/>
              </a:ext>
            </a:extLst>
          </p:cNvPr>
          <p:cNvGrpSpPr/>
          <p:nvPr/>
        </p:nvGrpSpPr>
        <p:grpSpPr>
          <a:xfrm>
            <a:off x="696355" y="2081372"/>
            <a:ext cx="3172408" cy="1636095"/>
            <a:chOff x="139959" y="1387023"/>
            <a:chExt cx="3172408" cy="1636095"/>
          </a:xfrm>
        </p:grpSpPr>
        <p:sp>
          <p:nvSpPr>
            <p:cNvPr id="47" name="Rectangle: Rounded Corners 14">
              <a:extLst>
                <a:ext uri="{FF2B5EF4-FFF2-40B4-BE49-F238E27FC236}">
                  <a16:creationId xmlns:a16="http://schemas.microsoft.com/office/drawing/2014/main" id="{B34AAB49-B291-6233-30B4-0C81E0413E3A}"/>
                </a:ext>
              </a:extLst>
            </p:cNvPr>
            <p:cNvSpPr/>
            <p:nvPr/>
          </p:nvSpPr>
          <p:spPr>
            <a:xfrm>
              <a:off x="456732" y="18605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err="1">
                  <a:solidFill>
                    <a:srgbClr val="002060"/>
                  </a:solidFill>
                  <a:latin typeface="UTM Duepuntozero" panose="02040603050506020204" pitchFamily="18" charset="0"/>
                </a:rPr>
                <a:t>Mắt</a:t>
              </a:r>
              <a:r>
                <a:rPr lang="en-US" sz="4800" b="1" dirty="0">
                  <a:solidFill>
                    <a:srgbClr val="002060"/>
                  </a:solidFill>
                  <a:latin typeface="UTM Duepuntozero" panose="02040603050506020204" pitchFamily="18" charset="0"/>
                </a:rPr>
                <a:t> </a:t>
              </a:r>
              <a:r>
                <a:rPr lang="en-US" sz="4800" b="1" dirty="0" err="1">
                  <a:solidFill>
                    <a:srgbClr val="002060"/>
                  </a:solidFill>
                  <a:latin typeface="UTM Duepuntozero" panose="02040603050506020204" pitchFamily="18" charset="0"/>
                </a:rPr>
                <a:t>dõi</a:t>
              </a:r>
              <a:endParaRPr lang="en-US" sz="4800" b="1" dirty="0">
                <a:solidFill>
                  <a:srgbClr val="002060"/>
                </a:solidFill>
                <a:latin typeface="UTM Duepuntozero" panose="02040603050506020204" pitchFamily="18" charset="0"/>
              </a:endParaRPr>
            </a:p>
          </p:txBody>
        </p:sp>
        <p:pic>
          <p:nvPicPr>
            <p:cNvPr id="48" name="Picture 10">
              <a:extLst>
                <a:ext uri="{FF2B5EF4-FFF2-40B4-BE49-F238E27FC236}">
                  <a16:creationId xmlns:a16="http://schemas.microsoft.com/office/drawing/2014/main" id="{40EAD1F6-6395-B44C-7919-E87D79073498}"/>
                </a:ext>
              </a:extLst>
            </p:cNvPr>
            <p:cNvPicPr>
              <a:picLocks noChangeAspect="1"/>
            </p:cNvPicPr>
            <p:nvPr/>
          </p:nvPicPr>
          <p:blipFill>
            <a:blip r:embed="rId4"/>
            <a:stretch>
              <a:fillRect/>
            </a:stretch>
          </p:blipFill>
          <p:spPr>
            <a:xfrm>
              <a:off x="139959" y="1387023"/>
              <a:ext cx="947057" cy="947057"/>
            </a:xfrm>
            <a:prstGeom prst="rect">
              <a:avLst/>
            </a:prstGeom>
          </p:spPr>
        </p:pic>
      </p:grpSp>
      <p:grpSp>
        <p:nvGrpSpPr>
          <p:cNvPr id="49" name="Group 11">
            <a:extLst>
              <a:ext uri="{FF2B5EF4-FFF2-40B4-BE49-F238E27FC236}">
                <a16:creationId xmlns:a16="http://schemas.microsoft.com/office/drawing/2014/main" id="{9317068F-ED5A-41DB-63A7-26AD49921A9C}"/>
              </a:ext>
            </a:extLst>
          </p:cNvPr>
          <p:cNvGrpSpPr/>
          <p:nvPr/>
        </p:nvGrpSpPr>
        <p:grpSpPr>
          <a:xfrm>
            <a:off x="4272695" y="2177345"/>
            <a:ext cx="3397434" cy="1559458"/>
            <a:chOff x="4424729" y="3902060"/>
            <a:chExt cx="3397434" cy="1559458"/>
          </a:xfrm>
        </p:grpSpPr>
        <p:sp>
          <p:nvSpPr>
            <p:cNvPr id="50" name="Rectangle: Rounded Corners 20">
              <a:extLst>
                <a:ext uri="{FF2B5EF4-FFF2-40B4-BE49-F238E27FC236}">
                  <a16:creationId xmlns:a16="http://schemas.microsoft.com/office/drawing/2014/main" id="{1BD7921E-508B-B0AB-2658-C44BDE2B443D}"/>
                </a:ext>
              </a:extLst>
            </p:cNvPr>
            <p:cNvSpPr/>
            <p:nvPr/>
          </p:nvSpPr>
          <p:spPr>
            <a:xfrm>
              <a:off x="4966528" y="42989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95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latin typeface="UTM Duepuntozero" panose="02040603050506020204" pitchFamily="18" charset="0"/>
                </a:rPr>
                <a:t>Tai </a:t>
              </a:r>
              <a:r>
                <a:rPr lang="en-US" sz="4800" b="1" dirty="0" err="1">
                  <a:solidFill>
                    <a:srgbClr val="002060"/>
                  </a:solidFill>
                  <a:latin typeface="UTM Duepuntozero" panose="02040603050506020204" pitchFamily="18" charset="0"/>
                </a:rPr>
                <a:t>nghe</a:t>
              </a:r>
              <a:endParaRPr lang="en-US" sz="4800" b="1" dirty="0">
                <a:solidFill>
                  <a:srgbClr val="002060"/>
                </a:solidFill>
                <a:latin typeface="UTM Duepuntozero" panose="02040603050506020204" pitchFamily="18" charset="0"/>
              </a:endParaRPr>
            </a:p>
          </p:txBody>
        </p:sp>
        <p:pic>
          <p:nvPicPr>
            <p:cNvPr id="51" name="Picture 13">
              <a:extLst>
                <a:ext uri="{FF2B5EF4-FFF2-40B4-BE49-F238E27FC236}">
                  <a16:creationId xmlns:a16="http://schemas.microsoft.com/office/drawing/2014/main" id="{AB21C821-30A4-B819-BEB4-3F839CA152BB}"/>
                </a:ext>
              </a:extLst>
            </p:cNvPr>
            <p:cNvPicPr>
              <a:picLocks noChangeAspect="1"/>
            </p:cNvPicPr>
            <p:nvPr/>
          </p:nvPicPr>
          <p:blipFill>
            <a:blip r:embed="rId5"/>
            <a:stretch>
              <a:fillRect/>
            </a:stretch>
          </p:blipFill>
          <p:spPr>
            <a:xfrm>
              <a:off x="4424729" y="3902060"/>
              <a:ext cx="1083597" cy="1083597"/>
            </a:xfrm>
            <a:prstGeom prst="rect">
              <a:avLst/>
            </a:prstGeom>
          </p:spPr>
        </p:pic>
      </p:grpSp>
      <p:grpSp>
        <p:nvGrpSpPr>
          <p:cNvPr id="52" name="Group 14">
            <a:extLst>
              <a:ext uri="{FF2B5EF4-FFF2-40B4-BE49-F238E27FC236}">
                <a16:creationId xmlns:a16="http://schemas.microsoft.com/office/drawing/2014/main" id="{E74A1B95-594E-4CD8-CC1F-8F98BD27C258}"/>
              </a:ext>
            </a:extLst>
          </p:cNvPr>
          <p:cNvGrpSpPr/>
          <p:nvPr/>
        </p:nvGrpSpPr>
        <p:grpSpPr>
          <a:xfrm>
            <a:off x="8003920" y="2345788"/>
            <a:ext cx="3329164" cy="1371679"/>
            <a:chOff x="8110962" y="1828720"/>
            <a:chExt cx="3329164" cy="1371679"/>
          </a:xfrm>
        </p:grpSpPr>
        <p:sp>
          <p:nvSpPr>
            <p:cNvPr id="53" name="Rectangle: Rounded Corners 26">
              <a:extLst>
                <a:ext uri="{FF2B5EF4-FFF2-40B4-BE49-F238E27FC236}">
                  <a16:creationId xmlns:a16="http://schemas.microsoft.com/office/drawing/2014/main" id="{CA29CF0B-C959-793E-40CF-D1FF4D29C26F}"/>
                </a:ext>
              </a:extLst>
            </p:cNvPr>
            <p:cNvSpPr/>
            <p:nvPr/>
          </p:nvSpPr>
          <p:spPr>
            <a:xfrm>
              <a:off x="8584491" y="2037833"/>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latin typeface="UTM Duepuntozero" panose="02040603050506020204" pitchFamily="18" charset="0"/>
                </a:rPr>
                <a:t>Tay </a:t>
              </a:r>
              <a:r>
                <a:rPr lang="en-US" sz="4800" b="1" dirty="0" err="1">
                  <a:solidFill>
                    <a:srgbClr val="002060"/>
                  </a:solidFill>
                  <a:latin typeface="UTM Duepuntozero" panose="02040603050506020204" pitchFamily="18" charset="0"/>
                </a:rPr>
                <a:t>dò</a:t>
              </a:r>
              <a:endParaRPr lang="en-US" sz="4800" b="1" dirty="0">
                <a:solidFill>
                  <a:srgbClr val="002060"/>
                </a:solidFill>
                <a:latin typeface="UTM Duepuntozero" panose="02040603050506020204" pitchFamily="18" charset="0"/>
              </a:endParaRPr>
            </a:p>
          </p:txBody>
        </p:sp>
        <p:pic>
          <p:nvPicPr>
            <p:cNvPr id="54" name="Picture 16">
              <a:extLst>
                <a:ext uri="{FF2B5EF4-FFF2-40B4-BE49-F238E27FC236}">
                  <a16:creationId xmlns:a16="http://schemas.microsoft.com/office/drawing/2014/main" id="{6522F27C-6090-54CD-8518-2D99CDD79662}"/>
                </a:ext>
              </a:extLst>
            </p:cNvPr>
            <p:cNvPicPr>
              <a:picLocks noChangeAspect="1"/>
            </p:cNvPicPr>
            <p:nvPr/>
          </p:nvPicPr>
          <p:blipFill>
            <a:blip r:embed="rId6"/>
            <a:stretch>
              <a:fillRect/>
            </a:stretch>
          </p:blipFill>
          <p:spPr>
            <a:xfrm>
              <a:off x="8110962" y="1828720"/>
              <a:ext cx="1023707" cy="1023707"/>
            </a:xfrm>
            <a:prstGeom prst="rect">
              <a:avLst/>
            </a:prstGeom>
          </p:spPr>
        </p:pic>
      </p:grpSp>
      <p:pic>
        <p:nvPicPr>
          <p:cNvPr id="3" name="Picture 2">
            <a:extLst>
              <a:ext uri="{FF2B5EF4-FFF2-40B4-BE49-F238E27FC236}">
                <a16:creationId xmlns:a16="http://schemas.microsoft.com/office/drawing/2014/main" id="{546BB5FA-1359-18FA-14C0-22930D71A978}"/>
              </a:ext>
            </a:extLst>
          </p:cNvPr>
          <p:cNvPicPr>
            <a:picLocks noChangeAspect="1"/>
          </p:cNvPicPr>
          <p:nvPr/>
        </p:nvPicPr>
        <p:blipFill>
          <a:blip r:embed="rId7"/>
          <a:stretch>
            <a:fillRect/>
          </a:stretch>
        </p:blipFill>
        <p:spPr>
          <a:xfrm>
            <a:off x="3868763" y="220977"/>
            <a:ext cx="4249280" cy="2353260"/>
          </a:xfrm>
          <a:prstGeom prst="rect">
            <a:avLst/>
          </a:prstGeom>
        </p:spPr>
      </p:pic>
    </p:spTree>
    <p:extLst>
      <p:ext uri="{BB962C8B-B14F-4D97-AF65-F5344CB8AC3E}">
        <p14:creationId xmlns:p14="http://schemas.microsoft.com/office/powerpoint/2010/main" val="4058752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ppt_x"/>
                                          </p:val>
                                        </p:tav>
                                        <p:tav tm="100000">
                                          <p:val>
                                            <p:strVal val="#ppt_x"/>
                                          </p:val>
                                        </p:tav>
                                      </p:tavLst>
                                    </p:anim>
                                    <p:anim calcmode="lin" valueType="num">
                                      <p:cBhvr additive="base">
                                        <p:cTn id="1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7"/>
            <a:ext cx="11873948" cy="6122505"/>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ộp Văn bản 9">
            <a:extLst>
              <a:ext uri="{FF2B5EF4-FFF2-40B4-BE49-F238E27FC236}">
                <a16:creationId xmlns:a16="http://schemas.microsoft.com/office/drawing/2014/main" id="{4EAFF321-7C25-E15A-761C-8342F5E79476}"/>
              </a:ext>
            </a:extLst>
          </p:cNvPr>
          <p:cNvSpPr txBox="1"/>
          <p:nvPr/>
        </p:nvSpPr>
        <p:spPr>
          <a:xfrm>
            <a:off x="1002104" y="2319812"/>
            <a:ext cx="6021550" cy="3416320"/>
          </a:xfrm>
          <a:prstGeom prst="rect">
            <a:avLst/>
          </a:prstGeom>
          <a:noFill/>
        </p:spPr>
        <p:txBody>
          <a:bodyPr wrap="square">
            <a:spAutoFit/>
          </a:bodyPr>
          <a:lstStyle/>
          <a:p>
            <a:pPr algn="just"/>
            <a:r>
              <a:rPr lang="en-US" sz="3600" i="1">
                <a:latin typeface="Calibri" panose="020F0502020204030204" pitchFamily="34" charset="0"/>
                <a:cs typeface="Calibri" panose="020F0502020204030204" pitchFamily="34" charset="0"/>
              </a:rPr>
              <a:t>- Toàn bài đọc với giọng thong thả, rõ ràng, rành mạch.</a:t>
            </a:r>
          </a:p>
          <a:p>
            <a:pPr algn="just"/>
            <a:r>
              <a:rPr lang="en-US" sz="3600" i="1">
                <a:latin typeface="Calibri" panose="020F0502020204030204" pitchFamily="34" charset="0"/>
                <a:cs typeface="Calibri" panose="020F0502020204030204" pitchFamily="34" charset="0"/>
              </a:rPr>
              <a:t>- Nhấn giọng ở những từ ngữ biểu thị các thông tin về điều luật, yêu cầu thực hiện các quy định của Luật</a:t>
            </a:r>
          </a:p>
        </p:txBody>
      </p:sp>
      <p:pic>
        <p:nvPicPr>
          <p:cNvPr id="1026" name="Picture 2" descr="Trẻ Em, Trẻ Con, Đứa Trẻ, Em Nhỏ, Mầm Non, Tải hình PNG 134 -  Free.Vector6.com">
            <a:extLst>
              <a:ext uri="{FF2B5EF4-FFF2-40B4-BE49-F238E27FC236}">
                <a16:creationId xmlns:a16="http://schemas.microsoft.com/office/drawing/2014/main" id="{8F17E99F-9296-1A90-0519-EC8B46860B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0704" y="2532184"/>
            <a:ext cx="3279191" cy="32791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B22B3F3-36CA-47CC-B339-D65F5CD2ACFE}"/>
              </a:ext>
            </a:extLst>
          </p:cNvPr>
          <p:cNvPicPr>
            <a:picLocks noChangeAspect="1"/>
          </p:cNvPicPr>
          <p:nvPr/>
        </p:nvPicPr>
        <p:blipFill>
          <a:blip r:embed="rId4"/>
          <a:stretch>
            <a:fillRect/>
          </a:stretch>
        </p:blipFill>
        <p:spPr>
          <a:xfrm>
            <a:off x="159026" y="696058"/>
            <a:ext cx="11089585" cy="1926503"/>
          </a:xfrm>
          <a:prstGeom prst="rect">
            <a:avLst/>
          </a:prstGeom>
        </p:spPr>
      </p:pic>
    </p:spTree>
    <p:extLst>
      <p:ext uri="{BB962C8B-B14F-4D97-AF65-F5344CB8AC3E}">
        <p14:creationId xmlns:p14="http://schemas.microsoft.com/office/powerpoint/2010/main" val="5163567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7"/>
            <a:ext cx="11873948" cy="5860775"/>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20">
            <a:extLst>
              <a:ext uri="{FF2B5EF4-FFF2-40B4-BE49-F238E27FC236}">
                <a16:creationId xmlns:a16="http://schemas.microsoft.com/office/drawing/2014/main" id="{C273313F-B7C9-A99B-D6BB-24AFA2292177}"/>
              </a:ext>
            </a:extLst>
          </p:cNvPr>
          <p:cNvGrpSpPr/>
          <p:nvPr/>
        </p:nvGrpSpPr>
        <p:grpSpPr>
          <a:xfrm>
            <a:off x="551736" y="998806"/>
            <a:ext cx="10902996" cy="861020"/>
            <a:chOff x="1446879" y="926145"/>
            <a:chExt cx="9312296" cy="861020"/>
          </a:xfrm>
        </p:grpSpPr>
        <p:sp>
          <p:nvSpPr>
            <p:cNvPr id="6" name="TextBox 2">
              <a:extLst>
                <a:ext uri="{FF2B5EF4-FFF2-40B4-BE49-F238E27FC236}">
                  <a16:creationId xmlns:a16="http://schemas.microsoft.com/office/drawing/2014/main" id="{19363B23-2AEA-D426-441B-3268D5442858}"/>
                </a:ext>
              </a:extLst>
            </p:cNvPr>
            <p:cNvSpPr txBox="1"/>
            <p:nvPr/>
          </p:nvSpPr>
          <p:spPr>
            <a:xfrm>
              <a:off x="1861905" y="926145"/>
              <a:ext cx="8897270" cy="851297"/>
            </a:xfrm>
            <a:prstGeom prst="roundRect">
              <a:avLst/>
            </a:prstGeom>
            <a:solidFill>
              <a:srgbClr val="E0FFC1"/>
            </a:solidFill>
            <a:ln w="38100">
              <a:solidFill>
                <a:srgbClr val="00B050"/>
              </a:solidFill>
            </a:ln>
          </p:spPr>
          <p:txBody>
            <a:bodyPr wrap="square" rtlCol="0">
              <a:spAutoFit/>
            </a:bodyPr>
            <a:lstStyle/>
            <a:p>
              <a:pPr algn="just"/>
              <a:r>
                <a:rPr lang="en-US" sz="4400" b="1">
                  <a:ea typeface="Roboto" panose="02000000000000000000" pitchFamily="2" charset="0"/>
                </a:rPr>
                <a:t>   Bài tập đọc được chia làm mấy đoạn?</a:t>
              </a:r>
              <a:endParaRPr lang="en-US" sz="4400" b="1" dirty="0">
                <a:ea typeface="Roboto" panose="02000000000000000000" pitchFamily="2" charset="0"/>
              </a:endParaRPr>
            </a:p>
          </p:txBody>
        </p:sp>
        <p:pic>
          <p:nvPicPr>
            <p:cNvPr id="9" name="Picture 19">
              <a:extLst>
                <a:ext uri="{FF2B5EF4-FFF2-40B4-BE49-F238E27FC236}">
                  <a16:creationId xmlns:a16="http://schemas.microsoft.com/office/drawing/2014/main" id="{E26E6B3A-4B47-2FC4-0D40-D4E1CC73EA74}"/>
                </a:ext>
              </a:extLst>
            </p:cNvPr>
            <p:cNvPicPr>
              <a:picLocks noChangeAspect="1"/>
            </p:cNvPicPr>
            <p:nvPr/>
          </p:nvPicPr>
          <p:blipFill>
            <a:blip r:embed="rId5"/>
            <a:stretch>
              <a:fillRect/>
            </a:stretch>
          </p:blipFill>
          <p:spPr>
            <a:xfrm>
              <a:off x="1446879" y="984525"/>
              <a:ext cx="703924" cy="802640"/>
            </a:xfrm>
            <a:prstGeom prst="rect">
              <a:avLst/>
            </a:prstGeom>
          </p:spPr>
        </p:pic>
      </p:grpSp>
      <p:sp>
        <p:nvSpPr>
          <p:cNvPr id="11" name="TextBox 30">
            <a:extLst>
              <a:ext uri="{FF2B5EF4-FFF2-40B4-BE49-F238E27FC236}">
                <a16:creationId xmlns:a16="http://schemas.microsoft.com/office/drawing/2014/main" id="{2989A6FB-FBDA-84F2-E7EA-E009AF78C326}"/>
              </a:ext>
            </a:extLst>
          </p:cNvPr>
          <p:cNvSpPr txBox="1"/>
          <p:nvPr/>
        </p:nvSpPr>
        <p:spPr>
          <a:xfrm>
            <a:off x="1659510" y="2279395"/>
            <a:ext cx="8687444" cy="715089"/>
          </a:xfrm>
          <a:prstGeom prst="roundRect">
            <a:avLst/>
          </a:prstGeom>
          <a:solidFill>
            <a:srgbClr val="FFFF99"/>
          </a:solidFill>
          <a:ln w="38100">
            <a:solidFill>
              <a:srgbClr val="FFC000"/>
            </a:solidFill>
          </a:ln>
        </p:spPr>
        <p:txBody>
          <a:bodyPr wrap="square" rtlCol="0">
            <a:spAutoFit/>
          </a:bodyPr>
          <a:lstStyle/>
          <a:p>
            <a:pPr algn="just"/>
            <a:r>
              <a:rPr lang="en-US" sz="3600">
                <a:ea typeface="Roboto" panose="02000000000000000000" pitchFamily="2" charset="0"/>
              </a:rPr>
              <a:t>   Đoạn 1: Điều 15, Điều 16, Điều 17.</a:t>
            </a:r>
            <a:endParaRPr lang="en-US" sz="3600" dirty="0">
              <a:ea typeface="Roboto" panose="02000000000000000000" pitchFamily="2" charset="0"/>
            </a:endParaRPr>
          </a:p>
        </p:txBody>
      </p:sp>
      <p:sp>
        <p:nvSpPr>
          <p:cNvPr id="12" name="TextBox 32">
            <a:extLst>
              <a:ext uri="{FF2B5EF4-FFF2-40B4-BE49-F238E27FC236}">
                <a16:creationId xmlns:a16="http://schemas.microsoft.com/office/drawing/2014/main" id="{C5E8C5AE-39B1-DACE-5803-3F6A73D85272}"/>
              </a:ext>
            </a:extLst>
          </p:cNvPr>
          <p:cNvSpPr txBox="1"/>
          <p:nvPr/>
        </p:nvSpPr>
        <p:spPr>
          <a:xfrm>
            <a:off x="1712419" y="4253958"/>
            <a:ext cx="8687444" cy="715089"/>
          </a:xfrm>
          <a:prstGeom prst="roundRect">
            <a:avLst/>
          </a:prstGeom>
          <a:solidFill>
            <a:srgbClr val="FFFF99"/>
          </a:solidFill>
          <a:ln w="38100">
            <a:solidFill>
              <a:srgbClr val="FFC000"/>
            </a:solidFill>
          </a:ln>
        </p:spPr>
        <p:txBody>
          <a:bodyPr wrap="square" rtlCol="0">
            <a:spAutoFit/>
          </a:bodyPr>
          <a:lstStyle/>
          <a:p>
            <a:pPr algn="just"/>
            <a:r>
              <a:rPr lang="en-US" sz="3600">
                <a:ea typeface="Roboto" panose="02000000000000000000" pitchFamily="2" charset="0"/>
              </a:rPr>
              <a:t>   Đoạn 2: Điều 39.</a:t>
            </a:r>
            <a:endParaRPr lang="en-US" sz="3600" dirty="0">
              <a:latin typeface="Calibri" panose="020F0502020204030204" pitchFamily="34" charset="0"/>
              <a:ea typeface="Roboto" panose="02000000000000000000" pitchFamily="2" charset="0"/>
              <a:cs typeface="Calibri" panose="020F0502020204030204" pitchFamily="34" charset="0"/>
            </a:endParaRPr>
          </a:p>
        </p:txBody>
      </p:sp>
    </p:spTree>
    <p:extLst>
      <p:ext uri="{BB962C8B-B14F-4D97-AF65-F5344CB8AC3E}">
        <p14:creationId xmlns:p14="http://schemas.microsoft.com/office/powerpoint/2010/main" val="14599410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900" decel="100000" fill="hold"/>
                                        <p:tgtEl>
                                          <p:spTgt spid="11"/>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lick.wav"/>
                                        </p:tgtEl>
                                      </p:cMediaNode>
                                    </p:audio>
                                  </p:sub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900" decel="100000" fill="hold"/>
                                        <p:tgtEl>
                                          <p:spTgt spid="1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7"/>
            <a:ext cx="11873948" cy="6122505"/>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050" name="Picture 2" descr="Trẻ Em, Mầm Non, Tải hình PNG 380 - Free.Vector6.com">
            <a:extLst>
              <a:ext uri="{FF2B5EF4-FFF2-40B4-BE49-F238E27FC236}">
                <a16:creationId xmlns:a16="http://schemas.microsoft.com/office/drawing/2014/main" id="{D0F09B3E-A41C-991F-0096-A73F762E9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487" y="2025649"/>
            <a:ext cx="4680054" cy="468005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33DE67CC-448F-F128-2DB3-5464D46994C6}"/>
              </a:ext>
            </a:extLst>
          </p:cNvPr>
          <p:cNvSpPr/>
          <p:nvPr/>
        </p:nvSpPr>
        <p:spPr>
          <a:xfrm>
            <a:off x="813925" y="2317531"/>
            <a:ext cx="3022901" cy="898635"/>
          </a:xfrm>
          <a:prstGeom prst="round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i="1">
                <a:solidFill>
                  <a:srgbClr val="000000"/>
                </a:solidFill>
                <a:effectLst/>
                <a:latin typeface="Times New Roman" panose="02020603050405020304" pitchFamily="18" charset="0"/>
                <a:ea typeface="Calibri" panose="020F0502020204030204" pitchFamily="34" charset="0"/>
              </a:rPr>
              <a:t>tiềm năng</a:t>
            </a:r>
            <a:endParaRPr lang="en-US" sz="5400"/>
          </a:p>
        </p:txBody>
      </p:sp>
      <p:sp>
        <p:nvSpPr>
          <p:cNvPr id="6" name="Rectangle: Rounded Corners 5">
            <a:extLst>
              <a:ext uri="{FF2B5EF4-FFF2-40B4-BE49-F238E27FC236}">
                <a16:creationId xmlns:a16="http://schemas.microsoft.com/office/drawing/2014/main" id="{322765AD-FC8C-CBFD-6CC0-2B1F522DF29A}"/>
              </a:ext>
            </a:extLst>
          </p:cNvPr>
          <p:cNvSpPr/>
          <p:nvPr/>
        </p:nvSpPr>
        <p:spPr>
          <a:xfrm>
            <a:off x="4756533" y="4112602"/>
            <a:ext cx="3189288" cy="898635"/>
          </a:xfrm>
          <a:prstGeom prst="round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i="1">
                <a:solidFill>
                  <a:srgbClr val="000000"/>
                </a:solidFill>
                <a:effectLst/>
                <a:latin typeface="Times New Roman" panose="02020603050405020304" pitchFamily="18" charset="0"/>
                <a:ea typeface="Calibri" panose="020F0502020204030204" pitchFamily="34" charset="0"/>
              </a:rPr>
              <a:t>khuyết tật</a:t>
            </a:r>
            <a:endParaRPr lang="en-US" sz="5400"/>
          </a:p>
        </p:txBody>
      </p:sp>
      <p:pic>
        <p:nvPicPr>
          <p:cNvPr id="9" name="Picture 8">
            <a:extLst>
              <a:ext uri="{FF2B5EF4-FFF2-40B4-BE49-F238E27FC236}">
                <a16:creationId xmlns:a16="http://schemas.microsoft.com/office/drawing/2014/main" id="{F98071F4-85D1-9798-E1B4-DBA70600B8CC}"/>
              </a:ext>
            </a:extLst>
          </p:cNvPr>
          <p:cNvPicPr>
            <a:picLocks noChangeAspect="1"/>
          </p:cNvPicPr>
          <p:nvPr/>
        </p:nvPicPr>
        <p:blipFill>
          <a:blip r:embed="rId4"/>
          <a:stretch>
            <a:fillRect/>
          </a:stretch>
        </p:blipFill>
        <p:spPr>
          <a:xfrm>
            <a:off x="511348" y="592257"/>
            <a:ext cx="11089585" cy="1286367"/>
          </a:xfrm>
          <a:prstGeom prst="rect">
            <a:avLst/>
          </a:prstGeom>
        </p:spPr>
      </p:pic>
    </p:spTree>
    <p:extLst>
      <p:ext uri="{BB962C8B-B14F-4D97-AF65-F5344CB8AC3E}">
        <p14:creationId xmlns:p14="http://schemas.microsoft.com/office/powerpoint/2010/main" val="14236227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7"/>
            <a:ext cx="11873948" cy="6122505"/>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050" name="Picture 2" descr="Trẻ Em, Mầm Non, Tải hình PNG 380 - Free.Vector6.com">
            <a:extLst>
              <a:ext uri="{FF2B5EF4-FFF2-40B4-BE49-F238E27FC236}">
                <a16:creationId xmlns:a16="http://schemas.microsoft.com/office/drawing/2014/main" id="{D0F09B3E-A41C-991F-0096-A73F762E9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487" y="2025649"/>
            <a:ext cx="4680054" cy="468005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33DE67CC-448F-F128-2DB3-5464D46994C6}"/>
              </a:ext>
            </a:extLst>
          </p:cNvPr>
          <p:cNvSpPr/>
          <p:nvPr/>
        </p:nvSpPr>
        <p:spPr>
          <a:xfrm>
            <a:off x="594099" y="2317531"/>
            <a:ext cx="8408903" cy="3826660"/>
          </a:xfrm>
          <a:prstGeom prst="round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r>
              <a:rPr lang="vi-VN" sz="4400" i="1" dirty="0">
                <a:solidFill>
                  <a:srgbClr val="000000"/>
                </a:solidFill>
                <a:latin typeface="Times New Roman" panose="02020603050405020304" pitchFamily="18" charset="0"/>
                <a:ea typeface="Calibri" panose="020F0502020204030204" pitchFamily="34" charset="0"/>
              </a:rPr>
              <a:t>Trẻ em có quyền vui chơi, giải trí; được bình đẳng về cơ hội tham gia các hoạt động văn hoá, nghệ thuật, thể dục, thể thao, du lịch phù hợp với độ tuổi.;</a:t>
            </a:r>
            <a:endParaRPr kumimoji="0" lang="en-US" sz="4400" b="0" i="0" u="none" strike="noStrike" kern="1200" cap="none" spc="0" normalizeH="0" baseline="0" noProof="0" dirty="0">
              <a:ln>
                <a:noFill/>
              </a:ln>
              <a:solidFill>
                <a:prstClr val="white"/>
              </a:solidFill>
              <a:effectLst/>
              <a:uLnTx/>
              <a:uFillTx/>
              <a:latin typeface="Aptos" panose="02110004020202020204"/>
            </a:endParaRPr>
          </a:p>
        </p:txBody>
      </p:sp>
      <p:pic>
        <p:nvPicPr>
          <p:cNvPr id="9" name="Picture 8">
            <a:extLst>
              <a:ext uri="{FF2B5EF4-FFF2-40B4-BE49-F238E27FC236}">
                <a16:creationId xmlns:a16="http://schemas.microsoft.com/office/drawing/2014/main" id="{A6D01B26-477D-0ED4-A957-62CADB34239E}"/>
              </a:ext>
            </a:extLst>
          </p:cNvPr>
          <p:cNvPicPr>
            <a:picLocks noChangeAspect="1"/>
          </p:cNvPicPr>
          <p:nvPr/>
        </p:nvPicPr>
        <p:blipFill>
          <a:blip r:embed="rId4"/>
          <a:stretch>
            <a:fillRect/>
          </a:stretch>
        </p:blipFill>
        <p:spPr>
          <a:xfrm>
            <a:off x="748063" y="470223"/>
            <a:ext cx="11168840" cy="1926503"/>
          </a:xfrm>
          <a:prstGeom prst="rect">
            <a:avLst/>
          </a:prstGeom>
        </p:spPr>
      </p:pic>
      <p:cxnSp>
        <p:nvCxnSpPr>
          <p:cNvPr id="6" name="Straight Connector 5">
            <a:extLst>
              <a:ext uri="{FF2B5EF4-FFF2-40B4-BE49-F238E27FC236}">
                <a16:creationId xmlns:a16="http://schemas.microsoft.com/office/drawing/2014/main" id="{CA706B8A-33E0-41A0-AC15-E45857F87476}"/>
              </a:ext>
            </a:extLst>
          </p:cNvPr>
          <p:cNvCxnSpPr>
            <a:cxnSpLocks/>
          </p:cNvCxnSpPr>
          <p:nvPr/>
        </p:nvCxnSpPr>
        <p:spPr>
          <a:xfrm flipH="1">
            <a:off x="6805534" y="2697033"/>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EAEB993-F945-4BEE-B2BF-16CF2F622C05}"/>
              </a:ext>
            </a:extLst>
          </p:cNvPr>
          <p:cNvCxnSpPr>
            <a:cxnSpLocks/>
          </p:cNvCxnSpPr>
          <p:nvPr/>
        </p:nvCxnSpPr>
        <p:spPr>
          <a:xfrm flipH="1">
            <a:off x="8722600" y="2697033"/>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CDA9BFB-696F-48EB-A57E-07C80C0392B7}"/>
              </a:ext>
            </a:extLst>
          </p:cNvPr>
          <p:cNvCxnSpPr>
            <a:cxnSpLocks/>
          </p:cNvCxnSpPr>
          <p:nvPr/>
        </p:nvCxnSpPr>
        <p:spPr>
          <a:xfrm flipH="1">
            <a:off x="8839358" y="2697033"/>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B2DB844-747C-49F8-AF7D-FB5328CF2D28}"/>
              </a:ext>
            </a:extLst>
          </p:cNvPr>
          <p:cNvCxnSpPr>
            <a:cxnSpLocks/>
          </p:cNvCxnSpPr>
          <p:nvPr/>
        </p:nvCxnSpPr>
        <p:spPr>
          <a:xfrm flipH="1">
            <a:off x="4408806" y="3376610"/>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604F645-AE45-4C35-9B79-1B4D17723374}"/>
              </a:ext>
            </a:extLst>
          </p:cNvPr>
          <p:cNvCxnSpPr>
            <a:cxnSpLocks/>
          </p:cNvCxnSpPr>
          <p:nvPr/>
        </p:nvCxnSpPr>
        <p:spPr>
          <a:xfrm flipH="1">
            <a:off x="7292959" y="4015758"/>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BAE2C46-001B-4721-A538-A666754A6A69}"/>
              </a:ext>
            </a:extLst>
          </p:cNvPr>
          <p:cNvCxnSpPr>
            <a:cxnSpLocks/>
          </p:cNvCxnSpPr>
          <p:nvPr/>
        </p:nvCxnSpPr>
        <p:spPr>
          <a:xfrm flipH="1">
            <a:off x="2218544" y="4675734"/>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6941182-D91E-4C5F-AF95-4CF4745F4A48}"/>
              </a:ext>
            </a:extLst>
          </p:cNvPr>
          <p:cNvCxnSpPr>
            <a:cxnSpLocks/>
          </p:cNvCxnSpPr>
          <p:nvPr/>
        </p:nvCxnSpPr>
        <p:spPr>
          <a:xfrm flipH="1">
            <a:off x="4408806" y="4713017"/>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BE38CFE-2306-449F-BD64-CACC9B242182}"/>
              </a:ext>
            </a:extLst>
          </p:cNvPr>
          <p:cNvCxnSpPr>
            <a:cxnSpLocks/>
          </p:cNvCxnSpPr>
          <p:nvPr/>
        </p:nvCxnSpPr>
        <p:spPr>
          <a:xfrm flipH="1">
            <a:off x="6806622" y="4713017"/>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80C2586-3F91-495B-B86C-2F5B6E8CBACE}"/>
              </a:ext>
            </a:extLst>
          </p:cNvPr>
          <p:cNvCxnSpPr>
            <a:cxnSpLocks/>
          </p:cNvCxnSpPr>
          <p:nvPr/>
        </p:nvCxnSpPr>
        <p:spPr>
          <a:xfrm flipH="1">
            <a:off x="8783884" y="4708406"/>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71119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par>
                                <p:cTn id="22" presetID="22" presetClass="entr" presetSubtype="4"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par>
                                <p:cTn id="25" presetID="22" presetClass="entr" presetSubtype="4"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par>
                                <p:cTn id="28" presetID="22" presetClass="entr" presetSubtype="4"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par>
                                <p:cTn id="31" presetID="22" presetClass="entr" presetSubtype="4"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par>
                                <p:cTn id="34" presetID="22" presetClass="entr" presetSubtype="4"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7"/>
            <a:ext cx="11873948" cy="6122505"/>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050" name="Picture 2" descr="Trẻ Em, Mầm Non, Tải hình PNG 380 - Free.Vector6.com">
            <a:extLst>
              <a:ext uri="{FF2B5EF4-FFF2-40B4-BE49-F238E27FC236}">
                <a16:creationId xmlns:a16="http://schemas.microsoft.com/office/drawing/2014/main" id="{D0F09B3E-A41C-991F-0096-A73F762E9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487" y="2025649"/>
            <a:ext cx="4680054" cy="468005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33DE67CC-448F-F128-2DB3-5464D46994C6}"/>
              </a:ext>
            </a:extLst>
          </p:cNvPr>
          <p:cNvSpPr/>
          <p:nvPr/>
        </p:nvSpPr>
        <p:spPr>
          <a:xfrm>
            <a:off x="662284" y="2106802"/>
            <a:ext cx="10867432" cy="3826660"/>
          </a:xfrm>
          <a:prstGeom prst="round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r>
              <a:rPr lang="vi-VN" sz="4400" i="1" dirty="0">
                <a:solidFill>
                  <a:srgbClr val="000000"/>
                </a:solidFill>
                <a:latin typeface="Times New Roman" panose="02020603050405020304" pitchFamily="18" charset="0"/>
                <a:ea typeface="Calibri" panose="020F0502020204030204" pitchFamily="34" charset="0"/>
              </a:rPr>
              <a:t>1. Tôn trọng, lễ phép với người lớn tuổi; quan tâm, giúp đỡ người già, người khuyết tật, phụ nữ mang thai, trẻ nhỏ, người gặp hoàn cảnh khó khăn phù hợp với khả năng, sức khoẻ, độ tuổi của mình.</a:t>
            </a: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D923D044-FFF8-A386-947A-46D55E6CC0DF}"/>
              </a:ext>
            </a:extLst>
          </p:cNvPr>
          <p:cNvPicPr>
            <a:picLocks noChangeAspect="1"/>
          </p:cNvPicPr>
          <p:nvPr/>
        </p:nvPicPr>
        <p:blipFill>
          <a:blip r:embed="rId4"/>
          <a:stretch>
            <a:fillRect/>
          </a:stretch>
        </p:blipFill>
        <p:spPr>
          <a:xfrm>
            <a:off x="662284" y="442016"/>
            <a:ext cx="11168840" cy="1926503"/>
          </a:xfrm>
          <a:prstGeom prst="rect">
            <a:avLst/>
          </a:prstGeom>
        </p:spPr>
      </p:pic>
      <p:cxnSp>
        <p:nvCxnSpPr>
          <p:cNvPr id="7" name="Straight Connector 6">
            <a:extLst>
              <a:ext uri="{FF2B5EF4-FFF2-40B4-BE49-F238E27FC236}">
                <a16:creationId xmlns:a16="http://schemas.microsoft.com/office/drawing/2014/main" id="{09404415-A8E3-4F3E-9C82-CE1086D68B37}"/>
              </a:ext>
            </a:extLst>
          </p:cNvPr>
          <p:cNvCxnSpPr>
            <a:cxnSpLocks/>
          </p:cNvCxnSpPr>
          <p:nvPr/>
        </p:nvCxnSpPr>
        <p:spPr>
          <a:xfrm flipH="1">
            <a:off x="4212927" y="2532185"/>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0159FE2-7F95-4F0D-8390-413636A1EE6C}"/>
              </a:ext>
            </a:extLst>
          </p:cNvPr>
          <p:cNvCxnSpPr>
            <a:cxnSpLocks/>
          </p:cNvCxnSpPr>
          <p:nvPr/>
        </p:nvCxnSpPr>
        <p:spPr>
          <a:xfrm flipH="1">
            <a:off x="6328959" y="2481879"/>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26D5EA3A-3488-436E-AB27-9AD0E5652C0E}"/>
              </a:ext>
            </a:extLst>
          </p:cNvPr>
          <p:cNvCxnSpPr>
            <a:cxnSpLocks/>
          </p:cNvCxnSpPr>
          <p:nvPr/>
        </p:nvCxnSpPr>
        <p:spPr>
          <a:xfrm flipH="1">
            <a:off x="11304009" y="2449672"/>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9171B97-2BE6-4C5E-96CF-5BF2E6F61741}"/>
              </a:ext>
            </a:extLst>
          </p:cNvPr>
          <p:cNvCxnSpPr>
            <a:cxnSpLocks/>
          </p:cNvCxnSpPr>
          <p:nvPr/>
        </p:nvCxnSpPr>
        <p:spPr>
          <a:xfrm flipH="1">
            <a:off x="3348415" y="3200723"/>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23258C0-DE69-4D44-9404-7C752A32AB85}"/>
              </a:ext>
            </a:extLst>
          </p:cNvPr>
          <p:cNvCxnSpPr>
            <a:cxnSpLocks/>
          </p:cNvCxnSpPr>
          <p:nvPr/>
        </p:nvCxnSpPr>
        <p:spPr>
          <a:xfrm flipH="1">
            <a:off x="8028565" y="3198855"/>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6E95C17-82D5-465D-8751-6BDB3D208C5D}"/>
              </a:ext>
            </a:extLst>
          </p:cNvPr>
          <p:cNvCxnSpPr>
            <a:cxnSpLocks/>
          </p:cNvCxnSpPr>
          <p:nvPr/>
        </p:nvCxnSpPr>
        <p:spPr>
          <a:xfrm flipH="1">
            <a:off x="1714487" y="3805029"/>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102BF2F-9B81-4110-9BBE-133467A95C56}"/>
              </a:ext>
            </a:extLst>
          </p:cNvPr>
          <p:cNvCxnSpPr>
            <a:cxnSpLocks/>
          </p:cNvCxnSpPr>
          <p:nvPr/>
        </p:nvCxnSpPr>
        <p:spPr>
          <a:xfrm flipH="1">
            <a:off x="6514559" y="3818151"/>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8BC6C29-FBED-4946-B1D9-088E765E928A}"/>
              </a:ext>
            </a:extLst>
          </p:cNvPr>
          <p:cNvCxnSpPr>
            <a:cxnSpLocks/>
          </p:cNvCxnSpPr>
          <p:nvPr/>
        </p:nvCxnSpPr>
        <p:spPr>
          <a:xfrm flipH="1">
            <a:off x="8609962" y="3818151"/>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3EC882AC-B6DA-46C7-9F7E-A42D1B0D0E66}"/>
              </a:ext>
            </a:extLst>
          </p:cNvPr>
          <p:cNvCxnSpPr>
            <a:cxnSpLocks/>
          </p:cNvCxnSpPr>
          <p:nvPr/>
        </p:nvCxnSpPr>
        <p:spPr>
          <a:xfrm flipH="1">
            <a:off x="5752364" y="4478069"/>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36A5E59-9054-44D8-BFEF-713E64178AB2}"/>
              </a:ext>
            </a:extLst>
          </p:cNvPr>
          <p:cNvCxnSpPr>
            <a:cxnSpLocks/>
          </p:cNvCxnSpPr>
          <p:nvPr/>
        </p:nvCxnSpPr>
        <p:spPr>
          <a:xfrm flipH="1">
            <a:off x="11234092" y="4478069"/>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D7FCEDC1-043B-468E-B8F9-A2B2BE8C5C50}"/>
              </a:ext>
            </a:extLst>
          </p:cNvPr>
          <p:cNvCxnSpPr>
            <a:cxnSpLocks/>
          </p:cNvCxnSpPr>
          <p:nvPr/>
        </p:nvCxnSpPr>
        <p:spPr>
          <a:xfrm flipH="1">
            <a:off x="3018631" y="5152627"/>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BC1264D-F382-496B-B928-D5F9D45FEC1C}"/>
              </a:ext>
            </a:extLst>
          </p:cNvPr>
          <p:cNvCxnSpPr>
            <a:cxnSpLocks/>
          </p:cNvCxnSpPr>
          <p:nvPr/>
        </p:nvCxnSpPr>
        <p:spPr>
          <a:xfrm flipH="1">
            <a:off x="7118801" y="5152627"/>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6BF41EB-F194-46F2-AB9D-E3A13E7D62CB}"/>
              </a:ext>
            </a:extLst>
          </p:cNvPr>
          <p:cNvCxnSpPr>
            <a:cxnSpLocks/>
          </p:cNvCxnSpPr>
          <p:nvPr/>
        </p:nvCxnSpPr>
        <p:spPr>
          <a:xfrm flipH="1">
            <a:off x="7232998" y="5139575"/>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36184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par>
                                <p:cTn id="31" presetID="2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22" presetClass="entr" presetSubtype="4"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par>
                                <p:cTn id="43" presetID="22" presetClass="entr" presetSubtype="4"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par>
                                <p:cTn id="46" presetID="22" presetClass="entr" presetSubtype="4"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down)">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7"/>
            <a:ext cx="11873948" cy="6122505"/>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4" name="Group 13">
            <a:extLst>
              <a:ext uri="{FF2B5EF4-FFF2-40B4-BE49-F238E27FC236}">
                <a16:creationId xmlns:a16="http://schemas.microsoft.com/office/drawing/2014/main" id="{383F718E-2498-C52E-EE2C-E102AF5A471A}"/>
              </a:ext>
            </a:extLst>
          </p:cNvPr>
          <p:cNvGrpSpPr/>
          <p:nvPr/>
        </p:nvGrpSpPr>
        <p:grpSpPr>
          <a:xfrm>
            <a:off x="514381" y="705406"/>
            <a:ext cx="11163238" cy="1200329"/>
            <a:chOff x="1604798" y="-1054530"/>
            <a:chExt cx="11251576" cy="1920609"/>
          </a:xfrm>
        </p:grpSpPr>
        <p:sp>
          <p:nvSpPr>
            <p:cNvPr id="7" name="TextBox 8">
              <a:extLst>
                <a:ext uri="{FF2B5EF4-FFF2-40B4-BE49-F238E27FC236}">
                  <a16:creationId xmlns:a16="http://schemas.microsoft.com/office/drawing/2014/main" id="{D3C68026-B798-480A-7A73-ABA4AD75F397}"/>
                </a:ext>
              </a:extLst>
            </p:cNvPr>
            <p:cNvSpPr txBox="1"/>
            <p:nvPr/>
          </p:nvSpPr>
          <p:spPr>
            <a:xfrm>
              <a:off x="1604798" y="-1041085"/>
              <a:ext cx="11171227" cy="1772870"/>
            </a:xfrm>
            <a:prstGeom prst="rect">
              <a:avLst/>
            </a:prstGeom>
            <a:noFill/>
          </p:spPr>
          <p:txBody>
            <a:bodyPr wrap="square">
              <a:spAutoFit/>
            </a:bodyPr>
            <a:lstStyle/>
            <a:p>
              <a:pPr marL="0" marR="0" lvl="0" indent="0" algn="ctr" defTabSz="914400" rtl="0" eaLnBrk="1" fontAlgn="base" latinLnBrk="0" hangingPunct="1">
                <a:lnSpc>
                  <a:spcPct val="100000"/>
                </a:lnSpc>
                <a:spcBef>
                  <a:spcPts val="0"/>
                </a:spcBef>
                <a:spcAft>
                  <a:spcPts val="600"/>
                </a:spcAft>
                <a:buClrTx/>
                <a:buSzTx/>
                <a:buFontTx/>
                <a:buNone/>
                <a:tabLst/>
                <a:defRPr/>
              </a:pPr>
              <a:r>
                <a:rPr kumimoji="0" lang="sv-SE" sz="6600" b="1" i="0" u="none" strike="noStrike" kern="1200" cap="none" spc="0" normalizeH="0" baseline="0" noProof="0">
                  <a:ln w="231775">
                    <a:solidFill>
                      <a:prstClr val="white"/>
                    </a:solidFill>
                    <a:prstDash val="solid"/>
                  </a:ln>
                  <a:solidFill>
                    <a:prstClr val="white"/>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LUYỆN ĐỌC CÂU DÀI</a:t>
              </a:r>
            </a:p>
          </p:txBody>
        </p:sp>
        <p:sp>
          <p:nvSpPr>
            <p:cNvPr id="8" name="TextBox 12">
              <a:extLst>
                <a:ext uri="{FF2B5EF4-FFF2-40B4-BE49-F238E27FC236}">
                  <a16:creationId xmlns:a16="http://schemas.microsoft.com/office/drawing/2014/main" id="{6EA6590C-FF6E-96A5-74B5-1402F2A9BEAF}"/>
                </a:ext>
              </a:extLst>
            </p:cNvPr>
            <p:cNvSpPr txBox="1"/>
            <p:nvPr/>
          </p:nvSpPr>
          <p:spPr>
            <a:xfrm>
              <a:off x="1685147" y="-1054530"/>
              <a:ext cx="11171227" cy="1920609"/>
            </a:xfrm>
            <a:prstGeom prst="rect">
              <a:avLst/>
            </a:prstGeom>
            <a:noFill/>
          </p:spPr>
          <p:txBody>
            <a:bodyPr wrap="square">
              <a:spAutoFit/>
            </a:bodyPr>
            <a:lstStyle/>
            <a:p>
              <a:pPr marL="0" marR="0" lvl="0" indent="0" algn="ctr" defTabSz="914400" rtl="0" eaLnBrk="1" fontAlgn="base" latinLnBrk="0" hangingPunct="1">
                <a:lnSpc>
                  <a:spcPct val="100000"/>
                </a:lnSpc>
                <a:spcBef>
                  <a:spcPts val="0"/>
                </a:spcBef>
                <a:spcAft>
                  <a:spcPts val="600"/>
                </a:spcAft>
                <a:buClrTx/>
                <a:buSzTx/>
                <a:buFontTx/>
                <a:buNone/>
                <a:tabLst/>
                <a:defRPr/>
              </a:pPr>
              <a:r>
                <a:rPr kumimoji="0" lang="sv-SE"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L</a:t>
              </a:r>
              <a:r>
                <a:rPr kumimoji="0" lang="sv-SE"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U</a:t>
              </a:r>
              <a:r>
                <a:rPr kumimoji="0" lang="sv-SE" sz="6600" b="1" i="0" u="none" strike="noStrike" kern="1200" cap="none" spc="0" normalizeH="0" baseline="0" noProof="0">
                  <a:ln w="19050">
                    <a:solidFill>
                      <a:srgbClr val="002060"/>
                    </a:solidFill>
                    <a:prstDash val="solid"/>
                  </a:ln>
                  <a:solidFill>
                    <a:srgbClr val="FF9999"/>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Y</a:t>
              </a:r>
              <a:r>
                <a:rPr kumimoji="0" lang="sv-SE"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Ệ</a:t>
              </a:r>
              <a:r>
                <a:rPr kumimoji="0" lang="sv-SE" sz="6600" b="1" i="0" u="none" strike="noStrike" kern="1200" cap="none" spc="0" normalizeH="0" baseline="0" noProof="0">
                  <a:ln w="19050">
                    <a:solidFill>
                      <a:srgbClr val="002060"/>
                    </a:solidFill>
                    <a:prstDash val="solid"/>
                  </a:ln>
                  <a:solidFill>
                    <a:srgbClr val="FFCC66"/>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N</a:t>
              </a:r>
              <a:r>
                <a:rPr kumimoji="0" lang="sv-SE" sz="7200" b="0" i="0" u="none" strike="noStrike" kern="1200" cap="none" spc="0" normalizeH="0" baseline="0" noProof="0">
                  <a:ln>
                    <a:noFill/>
                  </a:ln>
                  <a:solidFill>
                    <a:srgbClr val="77D460"/>
                  </a:solidFill>
                  <a:effectLst/>
                  <a:uLnTx/>
                  <a:uFillTx/>
                  <a:latin typeface="Coiny" panose="02000903060500060000" pitchFamily="2" charset="0"/>
                  <a:ea typeface="LNTH-LuoLuoNotangYuanTi 1" pitchFamily="2" charset="-128"/>
                  <a:cs typeface="LNTH-LuoLuoNotangYuanTi 1" pitchFamily="2" charset="-128"/>
                </a:rPr>
                <a:t> </a:t>
              </a:r>
              <a:r>
                <a:rPr kumimoji="0" lang="sv-SE"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Đ</a:t>
              </a:r>
              <a:r>
                <a:rPr kumimoji="0" lang="sv-SE"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Ọ</a:t>
              </a:r>
              <a:r>
                <a:rPr kumimoji="0" lang="sv-SE" sz="6600" b="1" i="0" u="none" strike="noStrike" kern="1200" cap="none" spc="0" normalizeH="0" baseline="0" noProof="0">
                  <a:ln w="19050">
                    <a:solidFill>
                      <a:srgbClr val="002060"/>
                    </a:solidFill>
                    <a:prstDash val="solid"/>
                  </a:ln>
                  <a:solidFill>
                    <a:srgbClr val="FFCC66"/>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C</a:t>
              </a:r>
              <a:r>
                <a:rPr kumimoji="0" lang="sv-SE" sz="7200" b="1" i="0" u="none" strike="noStrike" kern="1200" cap="none" spc="0" normalizeH="0" baseline="0" noProof="0">
                  <a:ln w="19050">
                    <a:solidFill>
                      <a:srgbClr val="002060"/>
                    </a:solidFill>
                    <a:prstDash val="solid"/>
                  </a:ln>
                  <a:solidFill>
                    <a:srgbClr val="77D460"/>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 </a:t>
              </a:r>
              <a:r>
                <a:rPr kumimoji="0" lang="sv-SE" sz="6600" b="1" i="0" u="none" strike="noStrike" kern="1200" cap="none" spc="0" normalizeH="0" baseline="0" noProof="0">
                  <a:ln w="19050">
                    <a:solidFill>
                      <a:srgbClr val="002060"/>
                    </a:solidFill>
                    <a:prstDash val="solid"/>
                  </a:ln>
                  <a:solidFill>
                    <a:srgbClr val="FF9999"/>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C</a:t>
              </a:r>
              <a:r>
                <a:rPr kumimoji="0" lang="sv-SE"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Â</a:t>
              </a:r>
              <a:r>
                <a:rPr kumimoji="0" lang="sv-SE" sz="6600" b="1" i="0" u="none" strike="noStrike" kern="1200" cap="none" spc="0" normalizeH="0" baseline="0" noProof="0">
                  <a:ln w="19050">
                    <a:solidFill>
                      <a:srgbClr val="002060"/>
                    </a:solidFill>
                    <a:prstDash val="solid"/>
                  </a:ln>
                  <a:solidFill>
                    <a:srgbClr val="FFFF00"/>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U</a:t>
              </a:r>
              <a:r>
                <a:rPr kumimoji="0" lang="sv-SE" sz="6600" b="1" i="0" u="none" strike="noStrike" kern="1200" cap="none" spc="0" normalizeH="0" baseline="0" noProof="0">
                  <a:ln w="19050">
                    <a:solidFill>
                      <a:srgbClr val="002060"/>
                    </a:solidFill>
                    <a:prstDash val="solid"/>
                  </a:ln>
                  <a:solidFill>
                    <a:srgbClr val="CC99FF"/>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 </a:t>
              </a:r>
              <a:r>
                <a:rPr kumimoji="0" lang="sv-SE" sz="6600" b="1" i="0" u="none" strike="noStrike" kern="1200" cap="none" spc="0" normalizeH="0" baseline="0" noProof="0">
                  <a:ln w="19050">
                    <a:solidFill>
                      <a:srgbClr val="002060"/>
                    </a:solidFill>
                    <a:prstDash val="solid"/>
                  </a:ln>
                  <a:solidFill>
                    <a:srgbClr val="99FF99"/>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D</a:t>
              </a:r>
              <a:r>
                <a:rPr kumimoji="0" lang="sv-SE" sz="6600" b="1" i="0" u="none" strike="noStrike" kern="1200" cap="none" spc="0" normalizeH="0" baseline="0" noProof="0">
                  <a:ln w="19050">
                    <a:solidFill>
                      <a:srgbClr val="002060"/>
                    </a:solidFill>
                    <a:prstDash val="solid"/>
                  </a:ln>
                  <a:solidFill>
                    <a:srgbClr val="FFFF99"/>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À</a:t>
              </a:r>
              <a:r>
                <a:rPr kumimoji="0" lang="sv-SE" sz="6600" b="1" i="0" u="none" strike="noStrike" kern="1200" cap="none" spc="0" normalizeH="0" baseline="0" noProof="0">
                  <a:ln w="19050">
                    <a:solidFill>
                      <a:srgbClr val="002060"/>
                    </a:solidFill>
                    <a:prstDash val="solid"/>
                  </a:ln>
                  <a:solidFill>
                    <a:srgbClr val="FFCC66"/>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rPr>
                <a:t>I</a:t>
              </a:r>
              <a:endParaRPr kumimoji="0" lang="sv-SE" sz="66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A02B93">
                      <a:lumMod val="60000"/>
                      <a:lumOff val="40000"/>
                    </a:srgbClr>
                  </a:outerShdw>
                </a:effectLst>
                <a:uLnTx/>
                <a:uFillTx/>
                <a:latin typeface="Coiny" panose="02000903060500060000" pitchFamily="2" charset="0"/>
                <a:ea typeface="LNTH-LuoLuoNotangYuanTi 1" pitchFamily="2" charset="-128"/>
                <a:cs typeface="LNTH-LuoLuoNotangYuanTi 1" pitchFamily="2" charset="-128"/>
              </a:endParaRPr>
            </a:p>
          </p:txBody>
        </p:sp>
      </p:grpSp>
      <p:pic>
        <p:nvPicPr>
          <p:cNvPr id="2050" name="Picture 2" descr="Trẻ Em, Mầm Non, Tải hình PNG 380 - Free.Vector6.com">
            <a:extLst>
              <a:ext uri="{FF2B5EF4-FFF2-40B4-BE49-F238E27FC236}">
                <a16:creationId xmlns:a16="http://schemas.microsoft.com/office/drawing/2014/main" id="{D0F09B3E-A41C-991F-0096-A73F762E9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487" y="2025649"/>
            <a:ext cx="4680054" cy="468005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33DE67CC-448F-F128-2DB3-5464D46994C6}"/>
              </a:ext>
            </a:extLst>
          </p:cNvPr>
          <p:cNvSpPr/>
          <p:nvPr/>
        </p:nvSpPr>
        <p:spPr>
          <a:xfrm>
            <a:off x="662284" y="1941719"/>
            <a:ext cx="10867432" cy="4210875"/>
          </a:xfrm>
          <a:prstGeom prst="round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r>
              <a:rPr lang="vi-VN" sz="4400" i="1" dirty="0">
                <a:solidFill>
                  <a:srgbClr val="000000"/>
                </a:solidFill>
                <a:latin typeface="Times New Roman" panose="02020603050405020304" pitchFamily="18" charset="0"/>
                <a:ea typeface="Calibri" panose="020F0502020204030204" pitchFamily="34" charset="0"/>
              </a:rPr>
              <a:t>2. Tôn trọng quyền, danh dự, nhân phẩm của người khác; chấp hành quy định về an toàn giao thông và trật tự, an toàn xã hội; </a:t>
            </a:r>
            <a:r>
              <a:rPr lang="en-US" sz="4400" i="1" dirty="0">
                <a:solidFill>
                  <a:srgbClr val="000000"/>
                </a:solidFill>
                <a:latin typeface="Times New Roman" panose="02020603050405020304" pitchFamily="18" charset="0"/>
                <a:ea typeface="Calibri" panose="020F0502020204030204" pitchFamily="34" charset="0"/>
              </a:rPr>
              <a:t> </a:t>
            </a:r>
            <a:r>
              <a:rPr lang="vi-VN" sz="4400" i="1" dirty="0">
                <a:solidFill>
                  <a:srgbClr val="000000"/>
                </a:solidFill>
                <a:latin typeface="Times New Roman" panose="02020603050405020304" pitchFamily="18" charset="0"/>
                <a:ea typeface="Calibri" panose="020F0502020204030204" pitchFamily="34" charset="0"/>
              </a:rPr>
              <a:t>bảo vệ, giữ gìn, sử dụng tài sản, tài nguyên, bảo vệ môi trường phù hợp với khả năng và độ tuổi của trẻ em.… </a:t>
            </a: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cxnSp>
        <p:nvCxnSpPr>
          <p:cNvPr id="9" name="Straight Connector 8">
            <a:extLst>
              <a:ext uri="{FF2B5EF4-FFF2-40B4-BE49-F238E27FC236}">
                <a16:creationId xmlns:a16="http://schemas.microsoft.com/office/drawing/2014/main" id="{C535F68F-FCA0-4734-9A31-F86E12AE35A8}"/>
              </a:ext>
            </a:extLst>
          </p:cNvPr>
          <p:cNvCxnSpPr>
            <a:cxnSpLocks/>
          </p:cNvCxnSpPr>
          <p:nvPr/>
        </p:nvCxnSpPr>
        <p:spPr>
          <a:xfrm flipH="1">
            <a:off x="5429549" y="2190732"/>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11ABD859-1620-4DC5-B172-1D2F539E34FA}"/>
              </a:ext>
            </a:extLst>
          </p:cNvPr>
          <p:cNvCxnSpPr>
            <a:cxnSpLocks/>
          </p:cNvCxnSpPr>
          <p:nvPr/>
        </p:nvCxnSpPr>
        <p:spPr>
          <a:xfrm flipH="1">
            <a:off x="7585268" y="2183359"/>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F5109A6-6939-477D-928C-DE46B83AB048}"/>
              </a:ext>
            </a:extLst>
          </p:cNvPr>
          <p:cNvCxnSpPr>
            <a:cxnSpLocks/>
          </p:cNvCxnSpPr>
          <p:nvPr/>
        </p:nvCxnSpPr>
        <p:spPr>
          <a:xfrm flipH="1">
            <a:off x="3705680" y="2841643"/>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781FA51-9E7C-4749-A7FF-4072D6BAEE62}"/>
              </a:ext>
            </a:extLst>
          </p:cNvPr>
          <p:cNvCxnSpPr>
            <a:cxnSpLocks/>
          </p:cNvCxnSpPr>
          <p:nvPr/>
        </p:nvCxnSpPr>
        <p:spPr>
          <a:xfrm flipH="1">
            <a:off x="3825602" y="2841643"/>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671A06F-519E-406A-9823-BBB9A172B037}"/>
              </a:ext>
            </a:extLst>
          </p:cNvPr>
          <p:cNvCxnSpPr>
            <a:cxnSpLocks/>
          </p:cNvCxnSpPr>
          <p:nvPr/>
        </p:nvCxnSpPr>
        <p:spPr>
          <a:xfrm flipH="1">
            <a:off x="3417170" y="3502981"/>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3884CA5-2CDE-45CC-AEC9-A2F84F536CC3}"/>
              </a:ext>
            </a:extLst>
          </p:cNvPr>
          <p:cNvCxnSpPr>
            <a:cxnSpLocks/>
          </p:cNvCxnSpPr>
          <p:nvPr/>
        </p:nvCxnSpPr>
        <p:spPr>
          <a:xfrm flipH="1">
            <a:off x="5722867" y="3515438"/>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7E05C1E-C5F5-40BE-BB21-2CEF2CBD681E}"/>
              </a:ext>
            </a:extLst>
          </p:cNvPr>
          <p:cNvCxnSpPr>
            <a:cxnSpLocks/>
          </p:cNvCxnSpPr>
          <p:nvPr/>
        </p:nvCxnSpPr>
        <p:spPr>
          <a:xfrm flipH="1">
            <a:off x="9320578" y="3509553"/>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6D8D3CE5-6C52-4EBC-AB74-8BBBBCDF5BED}"/>
              </a:ext>
            </a:extLst>
          </p:cNvPr>
          <p:cNvCxnSpPr>
            <a:cxnSpLocks/>
          </p:cNvCxnSpPr>
          <p:nvPr/>
        </p:nvCxnSpPr>
        <p:spPr>
          <a:xfrm flipH="1">
            <a:off x="9440500" y="3502981"/>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6D02368-DD28-4D99-966B-C152D06C29C0}"/>
              </a:ext>
            </a:extLst>
          </p:cNvPr>
          <p:cNvCxnSpPr>
            <a:cxnSpLocks/>
          </p:cNvCxnSpPr>
          <p:nvPr/>
        </p:nvCxnSpPr>
        <p:spPr>
          <a:xfrm flipH="1">
            <a:off x="11245733" y="3502981"/>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03F1C65-2F0D-4886-88C3-BA0DFDBA98A8}"/>
              </a:ext>
            </a:extLst>
          </p:cNvPr>
          <p:cNvCxnSpPr>
            <a:cxnSpLocks/>
          </p:cNvCxnSpPr>
          <p:nvPr/>
        </p:nvCxnSpPr>
        <p:spPr>
          <a:xfrm flipH="1">
            <a:off x="2761300" y="4167380"/>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486F419-04B6-4717-86F0-426E25403645}"/>
              </a:ext>
            </a:extLst>
          </p:cNvPr>
          <p:cNvCxnSpPr>
            <a:cxnSpLocks/>
          </p:cNvCxnSpPr>
          <p:nvPr/>
        </p:nvCxnSpPr>
        <p:spPr>
          <a:xfrm flipH="1">
            <a:off x="6729057" y="4167380"/>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2C9CE2FC-6491-49DE-A175-B59069BAC29C}"/>
              </a:ext>
            </a:extLst>
          </p:cNvPr>
          <p:cNvCxnSpPr>
            <a:cxnSpLocks/>
          </p:cNvCxnSpPr>
          <p:nvPr/>
        </p:nvCxnSpPr>
        <p:spPr>
          <a:xfrm flipH="1">
            <a:off x="9547070" y="4167380"/>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7DE3472-53DC-4D08-8504-EF01A654890C}"/>
              </a:ext>
            </a:extLst>
          </p:cNvPr>
          <p:cNvCxnSpPr>
            <a:cxnSpLocks/>
          </p:cNvCxnSpPr>
          <p:nvPr/>
        </p:nvCxnSpPr>
        <p:spPr>
          <a:xfrm flipH="1">
            <a:off x="3511859" y="4827787"/>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4A3A1F24-652B-41E6-99B8-990CE07DF0CE}"/>
              </a:ext>
            </a:extLst>
          </p:cNvPr>
          <p:cNvCxnSpPr>
            <a:cxnSpLocks/>
          </p:cNvCxnSpPr>
          <p:nvPr/>
        </p:nvCxnSpPr>
        <p:spPr>
          <a:xfrm flipH="1">
            <a:off x="8779124" y="4827787"/>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21D602E-7899-4A5F-BC05-022B841205CB}"/>
              </a:ext>
            </a:extLst>
          </p:cNvPr>
          <p:cNvCxnSpPr>
            <a:cxnSpLocks/>
          </p:cNvCxnSpPr>
          <p:nvPr/>
        </p:nvCxnSpPr>
        <p:spPr>
          <a:xfrm flipH="1">
            <a:off x="3357209" y="5493476"/>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7808703E-09B2-4248-A4E4-798593B4FBE4}"/>
              </a:ext>
            </a:extLst>
          </p:cNvPr>
          <p:cNvCxnSpPr>
            <a:cxnSpLocks/>
          </p:cNvCxnSpPr>
          <p:nvPr/>
        </p:nvCxnSpPr>
        <p:spPr>
          <a:xfrm flipH="1">
            <a:off x="3477131" y="5486904"/>
            <a:ext cx="119922" cy="45655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03718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2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par>
                                <p:cTn id="16" presetID="22" presetClass="entr" presetSubtype="4"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par>
                                <p:cTn id="19" presetID="2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2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par>
                                <p:cTn id="25" presetID="2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par>
                                <p:cTn id="37" presetID="22" presetClass="entr" presetSubtype="4"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00"/>
                                        <p:tgtEl>
                                          <p:spTgt spid="18"/>
                                        </p:tgtEl>
                                      </p:cBhvr>
                                    </p:animEffect>
                                  </p:childTnLst>
                                </p:cTn>
                              </p:par>
                              <p:par>
                                <p:cTn id="40" presetID="22" presetClass="entr" presetSubtype="4"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par>
                                <p:cTn id="43" presetID="22" presetClass="entr" presetSubtype="4"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down)">
                                      <p:cBhvr>
                                        <p:cTn id="45" dur="500"/>
                                        <p:tgtEl>
                                          <p:spTgt spid="20"/>
                                        </p:tgtEl>
                                      </p:cBhvr>
                                    </p:animEffect>
                                  </p:childTnLst>
                                </p:cTn>
                              </p:par>
                              <p:par>
                                <p:cTn id="46" presetID="22" presetClass="entr" presetSubtype="4"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down)">
                                      <p:cBhvr>
                                        <p:cTn id="48" dur="500"/>
                                        <p:tgtEl>
                                          <p:spTgt spid="21"/>
                                        </p:tgtEl>
                                      </p:cBhvr>
                                    </p:animEffect>
                                  </p:childTnLst>
                                </p:cTn>
                              </p:par>
                              <p:par>
                                <p:cTn id="49" presetID="22" presetClass="entr" presetSubtype="4"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down)">
                                      <p:cBhvr>
                                        <p:cTn id="51" dur="500"/>
                                        <p:tgtEl>
                                          <p:spTgt spid="22"/>
                                        </p:tgtEl>
                                      </p:cBhvr>
                                    </p:animEffect>
                                  </p:childTnLst>
                                </p:cTn>
                              </p:par>
                              <p:par>
                                <p:cTn id="52" presetID="22" presetClass="entr" presetSubtype="4"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500"/>
                                        <p:tgtEl>
                                          <p:spTgt spid="23"/>
                                        </p:tgtEl>
                                      </p:cBhvr>
                                    </p:animEffect>
                                  </p:childTnLst>
                                </p:cTn>
                              </p:par>
                              <p:par>
                                <p:cTn id="55" presetID="22" presetClass="entr" presetSubtype="4"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1">
            <a:extLst>
              <a:ext uri="{FF2B5EF4-FFF2-40B4-BE49-F238E27FC236}">
                <a16:creationId xmlns:a16="http://schemas.microsoft.com/office/drawing/2014/main" id="{042828E4-A810-F21A-D5B1-BC7EB8F25D39}"/>
              </a:ext>
            </a:extLst>
          </p:cNvPr>
          <p:cNvGrpSpPr/>
          <p:nvPr/>
        </p:nvGrpSpPr>
        <p:grpSpPr>
          <a:xfrm>
            <a:off x="89699" y="137160"/>
            <a:ext cx="12102301" cy="4093326"/>
            <a:chOff x="89699" y="0"/>
            <a:chExt cx="12102301" cy="4093326"/>
          </a:xfrm>
        </p:grpSpPr>
        <p:pic>
          <p:nvPicPr>
            <p:cNvPr id="4" name="Picture 7">
              <a:extLst>
                <a:ext uri="{FF2B5EF4-FFF2-40B4-BE49-F238E27FC236}">
                  <a16:creationId xmlns:a16="http://schemas.microsoft.com/office/drawing/2014/main" id="{E7BAA0BF-B0DA-917F-FDB2-E706C46AA33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714419" y="0"/>
              <a:ext cx="4477581" cy="3942137"/>
            </a:xfrm>
            <a:prstGeom prst="rect">
              <a:avLst/>
            </a:prstGeom>
          </p:spPr>
        </p:pic>
        <p:pic>
          <p:nvPicPr>
            <p:cNvPr id="5" name="Picture 7">
              <a:extLst>
                <a:ext uri="{FF2B5EF4-FFF2-40B4-BE49-F238E27FC236}">
                  <a16:creationId xmlns:a16="http://schemas.microsoft.com/office/drawing/2014/main" id="{840E2642-E5E1-5D01-7074-D31CCA3831F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9699" y="151189"/>
              <a:ext cx="4477581" cy="3942137"/>
            </a:xfrm>
            <a:prstGeom prst="rect">
              <a:avLst/>
            </a:prstGeom>
          </p:spPr>
        </p:pic>
        <p:pic>
          <p:nvPicPr>
            <p:cNvPr id="6" name="Picture 12">
              <a:extLst>
                <a:ext uri="{FF2B5EF4-FFF2-40B4-BE49-F238E27FC236}">
                  <a16:creationId xmlns:a16="http://schemas.microsoft.com/office/drawing/2014/main" id="{A8B448FC-2B79-D791-E4DA-96ED105156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32968" y="2012939"/>
              <a:ext cx="4696391" cy="921588"/>
            </a:xfrm>
            <a:prstGeom prst="rect">
              <a:avLst/>
            </a:prstGeom>
          </p:spPr>
        </p:pic>
      </p:grpSp>
      <p:sp>
        <p:nvSpPr>
          <p:cNvPr id="10" name="椭圆 31">
            <a:extLst>
              <a:ext uri="{FF2B5EF4-FFF2-40B4-BE49-F238E27FC236}">
                <a16:creationId xmlns:a16="http://schemas.microsoft.com/office/drawing/2014/main" id="{F5165E32-52EC-DC8B-D0F3-8949833473DC}"/>
              </a:ext>
            </a:extLst>
          </p:cNvPr>
          <p:cNvSpPr/>
          <p:nvPr/>
        </p:nvSpPr>
        <p:spPr>
          <a:xfrm rot="10800000" flipH="1">
            <a:off x="2152550" y="3561710"/>
            <a:ext cx="5626884" cy="297319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lumMod val="95000"/>
              <a:alpha val="83000"/>
            </a:schemeClr>
          </a:solidFill>
          <a:ln w="38100">
            <a:solidFill>
              <a:schemeClr val="tx1"/>
            </a:solidFill>
            <a:prstDash val="lgDash"/>
          </a:ln>
        </p:spPr>
        <p:style>
          <a:lnRef idx="1">
            <a:schemeClr val="accent2"/>
          </a:lnRef>
          <a:fillRef idx="0">
            <a:schemeClr val="accent2"/>
          </a:fillRef>
          <a:effectRef idx="0">
            <a:schemeClr val="accent2"/>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defTabSz="963930" fontAlgn="auto">
              <a:spcBef>
                <a:spcPts val="0"/>
              </a:spcBef>
              <a:spcAft>
                <a:spcPts val="0"/>
              </a:spcAft>
            </a:pPr>
            <a:endParaRPr lang="zh-CN" altLang="en-US" sz="1685">
              <a:solidFill>
                <a:prstClr val="white"/>
              </a:solidFill>
              <a:cs typeface="+mn-ea"/>
              <a:sym typeface="+mn-lt"/>
            </a:endParaRPr>
          </a:p>
        </p:txBody>
      </p:sp>
      <p:pic>
        <p:nvPicPr>
          <p:cNvPr id="11" name="Hình ảnh 10" descr="Ảnh có chứa vải&#10;&#10;Mô tả được tạo tự động">
            <a:extLst>
              <a:ext uri="{FF2B5EF4-FFF2-40B4-BE49-F238E27FC236}">
                <a16:creationId xmlns:a16="http://schemas.microsoft.com/office/drawing/2014/main" id="{5E3DFE7F-B008-52A8-DD35-DE45443ED26A}"/>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6806" b="97423" l="75973" r="97330"/>
                    </a14:imgEffect>
                  </a14:imgLayer>
                </a14:imgProps>
              </a:ext>
              <a:ext uri="{28A0092B-C50C-407E-A947-70E740481C1C}">
                <a14:useLocalDpi xmlns:a14="http://schemas.microsoft.com/office/drawing/2010/main" val="0"/>
              </a:ext>
            </a:extLst>
          </a:blip>
          <a:srcRect l="73303" t="74229" r="4790" b="6962"/>
          <a:stretch/>
        </p:blipFill>
        <p:spPr>
          <a:xfrm>
            <a:off x="2163599" y="4134442"/>
            <a:ext cx="922097" cy="791713"/>
          </a:xfrm>
          <a:prstGeom prst="rect">
            <a:avLst/>
          </a:prstGeom>
        </p:spPr>
      </p:pic>
      <p:sp>
        <p:nvSpPr>
          <p:cNvPr id="17" name="Hộp Văn bản 16">
            <a:extLst>
              <a:ext uri="{FF2B5EF4-FFF2-40B4-BE49-F238E27FC236}">
                <a16:creationId xmlns:a16="http://schemas.microsoft.com/office/drawing/2014/main" id="{243F68F6-EAEF-ABB1-AA66-F913B21F9A8A}"/>
              </a:ext>
            </a:extLst>
          </p:cNvPr>
          <p:cNvSpPr txBox="1"/>
          <p:nvPr/>
        </p:nvSpPr>
        <p:spPr>
          <a:xfrm>
            <a:off x="2941307" y="4326689"/>
            <a:ext cx="3947394" cy="523220"/>
          </a:xfrm>
          <a:prstGeom prst="rect">
            <a:avLst/>
          </a:prstGeom>
          <a:noFill/>
        </p:spPr>
        <p:txBody>
          <a:bodyPr wrap="square" rtlCol="0">
            <a:spAutoFit/>
          </a:bodyPr>
          <a:lstStyle/>
          <a:p>
            <a:r>
              <a:rPr lang="en-US" sz="2800">
                <a:latin typeface="Calibri" panose="020F0502020204030204" pitchFamily="34" charset="0"/>
                <a:cs typeface="Calibri" panose="020F0502020204030204" pitchFamily="34" charset="0"/>
              </a:rPr>
              <a:t>Đọc đúng</a:t>
            </a:r>
          </a:p>
        </p:txBody>
      </p:sp>
      <p:sp>
        <p:nvSpPr>
          <p:cNvPr id="48" name="Hộp Văn bản 47">
            <a:extLst>
              <a:ext uri="{FF2B5EF4-FFF2-40B4-BE49-F238E27FC236}">
                <a16:creationId xmlns:a16="http://schemas.microsoft.com/office/drawing/2014/main" id="{03B65BF4-F7A1-17BD-A626-E3FFB6795F8D}"/>
              </a:ext>
            </a:extLst>
          </p:cNvPr>
          <p:cNvSpPr txBox="1"/>
          <p:nvPr/>
        </p:nvSpPr>
        <p:spPr>
          <a:xfrm>
            <a:off x="2941307" y="4959427"/>
            <a:ext cx="3947394" cy="523220"/>
          </a:xfrm>
          <a:prstGeom prst="rect">
            <a:avLst/>
          </a:prstGeom>
          <a:noFill/>
        </p:spPr>
        <p:txBody>
          <a:bodyPr wrap="square" rtlCol="0">
            <a:spAutoFit/>
          </a:bodyPr>
          <a:lstStyle/>
          <a:p>
            <a:r>
              <a:rPr lang="en-US" sz="2800">
                <a:latin typeface="Calibri" panose="020F0502020204030204" pitchFamily="34" charset="0"/>
                <a:cs typeface="Calibri" panose="020F0502020204030204" pitchFamily="34" charset="0"/>
              </a:rPr>
              <a:t>Đọc to, rõ</a:t>
            </a:r>
          </a:p>
        </p:txBody>
      </p:sp>
      <p:pic>
        <p:nvPicPr>
          <p:cNvPr id="49" name="Hình ảnh 48" descr="Ảnh có chứa vải&#10;&#10;Mô tả được tạo tự động">
            <a:extLst>
              <a:ext uri="{FF2B5EF4-FFF2-40B4-BE49-F238E27FC236}">
                <a16:creationId xmlns:a16="http://schemas.microsoft.com/office/drawing/2014/main" id="{7A05903A-01A6-02F3-A38A-8FD336E912EE}"/>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6806" b="97423" l="75973" r="97330"/>
                    </a14:imgEffect>
                  </a14:imgLayer>
                </a14:imgProps>
              </a:ext>
              <a:ext uri="{28A0092B-C50C-407E-A947-70E740481C1C}">
                <a14:useLocalDpi xmlns:a14="http://schemas.microsoft.com/office/drawing/2010/main" val="0"/>
              </a:ext>
            </a:extLst>
          </a:blip>
          <a:srcRect l="73303" t="74229" r="4790" b="6962"/>
          <a:stretch/>
        </p:blipFill>
        <p:spPr>
          <a:xfrm>
            <a:off x="2158074" y="4800452"/>
            <a:ext cx="922097" cy="791713"/>
          </a:xfrm>
          <a:prstGeom prst="rect">
            <a:avLst/>
          </a:prstGeom>
        </p:spPr>
      </p:pic>
      <p:pic>
        <p:nvPicPr>
          <p:cNvPr id="50" name="Hình ảnh 49" descr="Ảnh có chứa vải&#10;&#10;Mô tả được tạo tự động">
            <a:extLst>
              <a:ext uri="{FF2B5EF4-FFF2-40B4-BE49-F238E27FC236}">
                <a16:creationId xmlns:a16="http://schemas.microsoft.com/office/drawing/2014/main" id="{875CB467-B24B-3220-4CB8-F3100EBD8817}"/>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6806" b="97423" l="75973" r="97330"/>
                    </a14:imgEffect>
                  </a14:imgLayer>
                </a14:imgProps>
              </a:ext>
              <a:ext uri="{28A0092B-C50C-407E-A947-70E740481C1C}">
                <a14:useLocalDpi xmlns:a14="http://schemas.microsoft.com/office/drawing/2010/main" val="0"/>
              </a:ext>
            </a:extLst>
          </a:blip>
          <a:srcRect l="73303" t="74229" r="4790" b="6962"/>
          <a:stretch/>
        </p:blipFill>
        <p:spPr>
          <a:xfrm>
            <a:off x="2152549" y="5466462"/>
            <a:ext cx="922097" cy="791713"/>
          </a:xfrm>
          <a:prstGeom prst="rect">
            <a:avLst/>
          </a:prstGeom>
        </p:spPr>
      </p:pic>
      <p:sp>
        <p:nvSpPr>
          <p:cNvPr id="51" name="Hộp Văn bản 50">
            <a:extLst>
              <a:ext uri="{FF2B5EF4-FFF2-40B4-BE49-F238E27FC236}">
                <a16:creationId xmlns:a16="http://schemas.microsoft.com/office/drawing/2014/main" id="{28BEF8BC-B50D-0EDA-1A85-E17B07DF22EB}"/>
              </a:ext>
            </a:extLst>
          </p:cNvPr>
          <p:cNvSpPr txBox="1"/>
          <p:nvPr/>
        </p:nvSpPr>
        <p:spPr>
          <a:xfrm>
            <a:off x="2941306" y="5676536"/>
            <a:ext cx="3135319" cy="523220"/>
          </a:xfrm>
          <a:prstGeom prst="rect">
            <a:avLst/>
          </a:prstGeom>
          <a:noFill/>
        </p:spPr>
        <p:txBody>
          <a:bodyPr wrap="square" rtlCol="0">
            <a:spAutoFit/>
          </a:bodyPr>
          <a:lstStyle/>
          <a:p>
            <a:r>
              <a:rPr lang="en-US" sz="2800">
                <a:latin typeface="Calibri" panose="020F0502020204030204" pitchFamily="34" charset="0"/>
                <a:cs typeface="Calibri" panose="020F0502020204030204" pitchFamily="34" charset="0"/>
              </a:rPr>
              <a:t>Ngắt nghỉ đúng chỗ</a:t>
            </a:r>
          </a:p>
        </p:txBody>
      </p:sp>
      <p:sp>
        <p:nvSpPr>
          <p:cNvPr id="52" name="Rectangle: Rounded Corners 36">
            <a:extLst>
              <a:ext uri="{FF2B5EF4-FFF2-40B4-BE49-F238E27FC236}">
                <a16:creationId xmlns:a16="http://schemas.microsoft.com/office/drawing/2014/main" id="{68670B34-C253-2232-206E-9CCEE8326FF2}"/>
              </a:ext>
            </a:extLst>
          </p:cNvPr>
          <p:cNvSpPr/>
          <p:nvPr/>
        </p:nvSpPr>
        <p:spPr>
          <a:xfrm>
            <a:off x="2704487" y="3231723"/>
            <a:ext cx="5300261" cy="869179"/>
          </a:xfrm>
          <a:prstGeom prst="roundRect">
            <a:avLst>
              <a:gd name="adj" fmla="val 50000"/>
            </a:avLst>
          </a:prstGeom>
          <a:solidFill>
            <a:srgbClr val="FFFFCC"/>
          </a:solidFill>
          <a:ln w="381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Tiêu</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chí</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đánh</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giá</a:t>
            </a:r>
            <a:endPar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endParaRPr>
          </a:p>
        </p:txBody>
      </p:sp>
      <p:pic>
        <p:nvPicPr>
          <p:cNvPr id="53" name="Picture 63">
            <a:extLst>
              <a:ext uri="{FF2B5EF4-FFF2-40B4-BE49-F238E27FC236}">
                <a16:creationId xmlns:a16="http://schemas.microsoft.com/office/drawing/2014/main" id="{B1A62D97-AB2C-4624-12BF-17EB16011BE5}"/>
              </a:ext>
            </a:extLst>
          </p:cNvPr>
          <p:cNvPicPr>
            <a:picLocks noChangeAspect="1"/>
          </p:cNvPicPr>
          <p:nvPr/>
        </p:nvPicPr>
        <p:blipFill>
          <a:blip r:embed="rId10"/>
          <a:stretch>
            <a:fillRect/>
          </a:stretch>
        </p:blipFill>
        <p:spPr>
          <a:xfrm>
            <a:off x="5101912" y="4289499"/>
            <a:ext cx="469963" cy="469963"/>
          </a:xfrm>
          <a:prstGeom prst="rect">
            <a:avLst/>
          </a:prstGeom>
        </p:spPr>
      </p:pic>
      <p:pic>
        <p:nvPicPr>
          <p:cNvPr id="54" name="Picture 64">
            <a:extLst>
              <a:ext uri="{FF2B5EF4-FFF2-40B4-BE49-F238E27FC236}">
                <a16:creationId xmlns:a16="http://schemas.microsoft.com/office/drawing/2014/main" id="{329E850E-2E83-DF0B-5815-C4806376C400}"/>
              </a:ext>
            </a:extLst>
          </p:cNvPr>
          <p:cNvPicPr>
            <a:picLocks noChangeAspect="1"/>
          </p:cNvPicPr>
          <p:nvPr/>
        </p:nvPicPr>
        <p:blipFill>
          <a:blip r:embed="rId11"/>
          <a:stretch>
            <a:fillRect/>
          </a:stretch>
        </p:blipFill>
        <p:spPr>
          <a:xfrm>
            <a:off x="4545238" y="4289499"/>
            <a:ext cx="469963" cy="469963"/>
          </a:xfrm>
          <a:prstGeom prst="rect">
            <a:avLst/>
          </a:prstGeom>
        </p:spPr>
      </p:pic>
      <p:pic>
        <p:nvPicPr>
          <p:cNvPr id="55" name="Picture 65">
            <a:extLst>
              <a:ext uri="{FF2B5EF4-FFF2-40B4-BE49-F238E27FC236}">
                <a16:creationId xmlns:a16="http://schemas.microsoft.com/office/drawing/2014/main" id="{7BCF0DD9-8E3A-C12A-DF3C-352C90521F83}"/>
              </a:ext>
            </a:extLst>
          </p:cNvPr>
          <p:cNvPicPr>
            <a:picLocks noChangeAspect="1"/>
          </p:cNvPicPr>
          <p:nvPr/>
        </p:nvPicPr>
        <p:blipFill>
          <a:blip r:embed="rId12"/>
          <a:stretch>
            <a:fillRect/>
          </a:stretch>
        </p:blipFill>
        <p:spPr>
          <a:xfrm>
            <a:off x="5658586" y="4289499"/>
            <a:ext cx="469963" cy="469963"/>
          </a:xfrm>
          <a:prstGeom prst="rect">
            <a:avLst/>
          </a:prstGeom>
        </p:spPr>
      </p:pic>
      <p:pic>
        <p:nvPicPr>
          <p:cNvPr id="56" name="Picture 63">
            <a:extLst>
              <a:ext uri="{FF2B5EF4-FFF2-40B4-BE49-F238E27FC236}">
                <a16:creationId xmlns:a16="http://schemas.microsoft.com/office/drawing/2014/main" id="{E6C74D3F-4187-D0A5-2F7B-64574744091F}"/>
              </a:ext>
            </a:extLst>
          </p:cNvPr>
          <p:cNvPicPr>
            <a:picLocks noChangeAspect="1"/>
          </p:cNvPicPr>
          <p:nvPr/>
        </p:nvPicPr>
        <p:blipFill>
          <a:blip r:embed="rId10"/>
          <a:stretch>
            <a:fillRect/>
          </a:stretch>
        </p:blipFill>
        <p:spPr>
          <a:xfrm>
            <a:off x="5101912" y="4933479"/>
            <a:ext cx="469963" cy="469963"/>
          </a:xfrm>
          <a:prstGeom prst="rect">
            <a:avLst/>
          </a:prstGeom>
        </p:spPr>
      </p:pic>
      <p:pic>
        <p:nvPicPr>
          <p:cNvPr id="57" name="Picture 64">
            <a:extLst>
              <a:ext uri="{FF2B5EF4-FFF2-40B4-BE49-F238E27FC236}">
                <a16:creationId xmlns:a16="http://schemas.microsoft.com/office/drawing/2014/main" id="{FF1982E2-D23B-1364-BED6-B78F1E4146DF}"/>
              </a:ext>
            </a:extLst>
          </p:cNvPr>
          <p:cNvPicPr>
            <a:picLocks noChangeAspect="1"/>
          </p:cNvPicPr>
          <p:nvPr/>
        </p:nvPicPr>
        <p:blipFill>
          <a:blip r:embed="rId11"/>
          <a:stretch>
            <a:fillRect/>
          </a:stretch>
        </p:blipFill>
        <p:spPr>
          <a:xfrm>
            <a:off x="4545238" y="4933479"/>
            <a:ext cx="469963" cy="469963"/>
          </a:xfrm>
          <a:prstGeom prst="rect">
            <a:avLst/>
          </a:prstGeom>
        </p:spPr>
      </p:pic>
      <p:pic>
        <p:nvPicPr>
          <p:cNvPr id="58" name="Picture 65">
            <a:extLst>
              <a:ext uri="{FF2B5EF4-FFF2-40B4-BE49-F238E27FC236}">
                <a16:creationId xmlns:a16="http://schemas.microsoft.com/office/drawing/2014/main" id="{C7913122-BE47-44AF-BF9E-84672B8B8036}"/>
              </a:ext>
            </a:extLst>
          </p:cNvPr>
          <p:cNvPicPr>
            <a:picLocks noChangeAspect="1"/>
          </p:cNvPicPr>
          <p:nvPr/>
        </p:nvPicPr>
        <p:blipFill>
          <a:blip r:embed="rId12"/>
          <a:stretch>
            <a:fillRect/>
          </a:stretch>
        </p:blipFill>
        <p:spPr>
          <a:xfrm>
            <a:off x="5658586" y="4933479"/>
            <a:ext cx="469963" cy="469963"/>
          </a:xfrm>
          <a:prstGeom prst="rect">
            <a:avLst/>
          </a:prstGeom>
        </p:spPr>
      </p:pic>
      <p:pic>
        <p:nvPicPr>
          <p:cNvPr id="59" name="Picture 63">
            <a:extLst>
              <a:ext uri="{FF2B5EF4-FFF2-40B4-BE49-F238E27FC236}">
                <a16:creationId xmlns:a16="http://schemas.microsoft.com/office/drawing/2014/main" id="{A93C5104-B35C-7D03-480C-0580E0D31FA5}"/>
              </a:ext>
            </a:extLst>
          </p:cNvPr>
          <p:cNvPicPr>
            <a:picLocks noChangeAspect="1"/>
          </p:cNvPicPr>
          <p:nvPr/>
        </p:nvPicPr>
        <p:blipFill>
          <a:blip r:embed="rId10"/>
          <a:stretch>
            <a:fillRect/>
          </a:stretch>
        </p:blipFill>
        <p:spPr>
          <a:xfrm>
            <a:off x="6458996" y="5653854"/>
            <a:ext cx="469963" cy="469963"/>
          </a:xfrm>
          <a:prstGeom prst="rect">
            <a:avLst/>
          </a:prstGeom>
        </p:spPr>
      </p:pic>
      <p:pic>
        <p:nvPicPr>
          <p:cNvPr id="60" name="Picture 64">
            <a:extLst>
              <a:ext uri="{FF2B5EF4-FFF2-40B4-BE49-F238E27FC236}">
                <a16:creationId xmlns:a16="http://schemas.microsoft.com/office/drawing/2014/main" id="{7D82DE95-2019-5439-C868-7234460CC588}"/>
              </a:ext>
            </a:extLst>
          </p:cNvPr>
          <p:cNvPicPr>
            <a:picLocks noChangeAspect="1"/>
          </p:cNvPicPr>
          <p:nvPr/>
        </p:nvPicPr>
        <p:blipFill>
          <a:blip r:embed="rId11"/>
          <a:stretch>
            <a:fillRect/>
          </a:stretch>
        </p:blipFill>
        <p:spPr>
          <a:xfrm>
            <a:off x="5902322" y="5653854"/>
            <a:ext cx="469963" cy="469963"/>
          </a:xfrm>
          <a:prstGeom prst="rect">
            <a:avLst/>
          </a:prstGeom>
        </p:spPr>
      </p:pic>
      <p:pic>
        <p:nvPicPr>
          <p:cNvPr id="61" name="Picture 65">
            <a:extLst>
              <a:ext uri="{FF2B5EF4-FFF2-40B4-BE49-F238E27FC236}">
                <a16:creationId xmlns:a16="http://schemas.microsoft.com/office/drawing/2014/main" id="{E05B5E7A-B1B5-47D2-A6B1-B8BABFB95423}"/>
              </a:ext>
            </a:extLst>
          </p:cNvPr>
          <p:cNvPicPr>
            <a:picLocks noChangeAspect="1"/>
          </p:cNvPicPr>
          <p:nvPr/>
        </p:nvPicPr>
        <p:blipFill>
          <a:blip r:embed="rId12"/>
          <a:stretch>
            <a:fillRect/>
          </a:stretch>
        </p:blipFill>
        <p:spPr>
          <a:xfrm>
            <a:off x="7015670" y="5653854"/>
            <a:ext cx="469963" cy="469963"/>
          </a:xfrm>
          <a:prstGeom prst="rect">
            <a:avLst/>
          </a:prstGeom>
        </p:spPr>
      </p:pic>
      <p:pic>
        <p:nvPicPr>
          <p:cNvPr id="12" name="Picture 11">
            <a:extLst>
              <a:ext uri="{FF2B5EF4-FFF2-40B4-BE49-F238E27FC236}">
                <a16:creationId xmlns:a16="http://schemas.microsoft.com/office/drawing/2014/main" id="{F15E2359-EAE4-CE47-E9B0-5F69A9A939FD}"/>
              </a:ext>
            </a:extLst>
          </p:cNvPr>
          <p:cNvPicPr>
            <a:picLocks noChangeAspect="1"/>
          </p:cNvPicPr>
          <p:nvPr/>
        </p:nvPicPr>
        <p:blipFill>
          <a:blip r:embed="rId13"/>
          <a:stretch>
            <a:fillRect/>
          </a:stretch>
        </p:blipFill>
        <p:spPr>
          <a:xfrm>
            <a:off x="133067" y="-68845"/>
            <a:ext cx="12058933" cy="2578832"/>
          </a:xfrm>
          <a:prstGeom prst="rect">
            <a:avLst/>
          </a:prstGeom>
        </p:spPr>
      </p:pic>
    </p:spTree>
    <p:extLst>
      <p:ext uri="{BB962C8B-B14F-4D97-AF65-F5344CB8AC3E}">
        <p14:creationId xmlns:p14="http://schemas.microsoft.com/office/powerpoint/2010/main" val="24093247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Trò-chơi-chíu.wav"/>
                                            </p:tgtEl>
                                          </p:cMediaNode>
                                        </p:audio>
                                      </p:subTnLst>
                                    </p:cTn>
                                  </p:par>
                                  <p:par>
                                    <p:cTn id="8" presetID="2" presetClass="entr" presetSubtype="1" fill="hold" nodeType="withEffect" p14:presetBounceEnd="72000">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14:bounceEnd="72000">
                                          <p:cBhvr additive="base">
                                            <p:cTn id="10" dur="1000" fill="hold"/>
                                            <p:tgtEl>
                                              <p:spTgt spid="3"/>
                                            </p:tgtEl>
                                            <p:attrNameLst>
                                              <p:attrName>ppt_x</p:attrName>
                                            </p:attrNameLst>
                                          </p:cBhvr>
                                          <p:tavLst>
                                            <p:tav tm="0">
                                              <p:val>
                                                <p:strVal val="#ppt_x"/>
                                              </p:val>
                                            </p:tav>
                                            <p:tav tm="100000">
                                              <p:val>
                                                <p:strVal val="#ppt_x"/>
                                              </p:val>
                                            </p:tav>
                                          </p:tavLst>
                                        </p:anim>
                                        <p:anim calcmode="lin" valueType="num" p14:bounceEnd="72000">
                                          <p:cBhvr additive="base">
                                            <p:cTn id="11" dur="1000" fill="hold"/>
                                            <p:tgtEl>
                                              <p:spTgt spid="3"/>
                                            </p:tgtEl>
                                            <p:attrNameLst>
                                              <p:attrName>ppt_y</p:attrName>
                                            </p:attrNameLst>
                                          </p:cBhvr>
                                          <p:tavLst>
                                            <p:tav tm="0">
                                              <p:val>
                                                <p:strVal val="0-#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par>
                                    <p:cTn id="15" presetID="16" presetClass="entr" presetSubtype="21"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inVertical)">
                                          <p:cBhvr>
                                            <p:cTn id="20" dur="500"/>
                                            <p:tgtEl>
                                              <p:spTgt spid="1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barn(inVertical)">
                                          <p:cBhvr>
                                            <p:cTn id="23" dur="500"/>
                                            <p:tgtEl>
                                              <p:spTgt spid="48"/>
                                            </p:tgtEl>
                                          </p:cBhvr>
                                        </p:animEffect>
                                      </p:childTnLst>
                                    </p:cTn>
                                  </p:par>
                                  <p:par>
                                    <p:cTn id="24" presetID="16" presetClass="entr" presetSubtype="21"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barn(inVertical)">
                                          <p:cBhvr>
                                            <p:cTn id="26" dur="500"/>
                                            <p:tgtEl>
                                              <p:spTgt spid="49"/>
                                            </p:tgtEl>
                                          </p:cBhvr>
                                        </p:animEffect>
                                      </p:childTnLst>
                                    </p:cTn>
                                  </p:par>
                                  <p:par>
                                    <p:cTn id="27" presetID="16" presetClass="entr" presetSubtype="21"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barn(inVertical)">
                                          <p:cBhvr>
                                            <p:cTn id="29" dur="500"/>
                                            <p:tgtEl>
                                              <p:spTgt spid="50"/>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barn(inVertical)">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p:bldP spid="48"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14" name="Trò-chơi-chíu.wav"/>
                                            </p:tgtEl>
                                          </p:cMediaNode>
                                        </p:audio>
                                      </p:subTnLst>
                                    </p:cTn>
                                  </p:par>
                                  <p:par>
                                    <p:cTn id="8" presetID="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ppt_x"/>
                                              </p:val>
                                            </p:tav>
                                            <p:tav tm="100000">
                                              <p:val>
                                                <p:strVal val="#ppt_x"/>
                                              </p:val>
                                            </p:tav>
                                          </p:tavLst>
                                        </p:anim>
                                        <p:anim calcmode="lin" valueType="num">
                                          <p:cBhvr additive="base">
                                            <p:cTn id="11" dur="1000" fill="hold"/>
                                            <p:tgtEl>
                                              <p:spTgt spid="3"/>
                                            </p:tgtEl>
                                            <p:attrNameLst>
                                              <p:attrName>ppt_y</p:attrName>
                                            </p:attrNameLst>
                                          </p:cBhvr>
                                          <p:tavLst>
                                            <p:tav tm="0">
                                              <p:val>
                                                <p:strVal val="0-#ppt_h/2"/>
                                              </p:val>
                                            </p:tav>
                                            <p:tav tm="100000">
                                              <p:val>
                                                <p:strVal val="#ppt_y"/>
                                              </p:val>
                                            </p:tav>
                                          </p:tavLst>
                                        </p:anim>
                                      </p:childTnLst>
                                    </p:cTn>
                                  </p:par>
                                  <p:par>
                                    <p:cTn id="12" presetID="12"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ppt_x</p:attrName>
                                            </p:attrNameLst>
                                          </p:cBhvr>
                                          <p:tavLst>
                                            <p:tav tm="0">
                                              <p:val>
                                                <p:strVal val="#ppt_x-#ppt_w*1.125000"/>
                                              </p:val>
                                            </p:tav>
                                            <p:tav tm="100000">
                                              <p:val>
                                                <p:strVal val="#ppt_x"/>
                                              </p:val>
                                            </p:tav>
                                          </p:tavLst>
                                        </p:anim>
                                        <p:animEffect transition="in" filter="wipe(right)">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barn(inVertical)">
                                          <p:cBhvr>
                                            <p:cTn id="27" dur="500"/>
                                            <p:tgtEl>
                                              <p:spTgt spid="48"/>
                                            </p:tgtEl>
                                          </p:cBhvr>
                                        </p:animEffect>
                                      </p:childTnLst>
                                    </p:cTn>
                                  </p:par>
                                  <p:par>
                                    <p:cTn id="28" presetID="16" presetClass="entr" presetSubtype="21"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barn(inVertical)">
                                          <p:cBhvr>
                                            <p:cTn id="30" dur="500"/>
                                            <p:tgtEl>
                                              <p:spTgt spid="49"/>
                                            </p:tgtEl>
                                          </p:cBhvr>
                                        </p:animEffect>
                                      </p:childTnLst>
                                    </p:cTn>
                                  </p:par>
                                  <p:par>
                                    <p:cTn id="31" presetID="16" presetClass="entr" presetSubtype="21"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barn(inVertical)">
                                          <p:cBhvr>
                                            <p:cTn id="33" dur="500"/>
                                            <p:tgtEl>
                                              <p:spTgt spid="50"/>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barn(inVertical)">
                                          <p:cBhvr>
                                            <p:cTn id="36" dur="500"/>
                                            <p:tgtEl>
                                              <p:spTgt spid="51"/>
                                            </p:tgtEl>
                                          </p:cBhvr>
                                        </p:animEffect>
                                      </p:childTnLst>
                                    </p:cTn>
                                  </p:par>
                                </p:childTnLst>
                              </p:cTn>
                            </p:par>
                            <p:par>
                              <p:cTn id="37" fill="hold">
                                <p:stCondLst>
                                  <p:cond delay="1000"/>
                                </p:stCondLst>
                                <p:childTnLst>
                                  <p:par>
                                    <p:cTn id="38" presetID="2" presetClass="entr" presetSubtype="4"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1000" fill="hold"/>
                                            <p:tgtEl>
                                              <p:spTgt spid="62"/>
                                            </p:tgtEl>
                                            <p:attrNameLst>
                                              <p:attrName>ppt_x</p:attrName>
                                            </p:attrNameLst>
                                          </p:cBhvr>
                                          <p:tavLst>
                                            <p:tav tm="0">
                                              <p:val>
                                                <p:strVal val="#ppt_x"/>
                                              </p:val>
                                            </p:tav>
                                            <p:tav tm="100000">
                                              <p:val>
                                                <p:strVal val="#ppt_x"/>
                                              </p:val>
                                            </p:tav>
                                          </p:tavLst>
                                        </p:anim>
                                        <p:anim calcmode="lin" valueType="num">
                                          <p:cBhvr additive="base">
                                            <p:cTn id="41" dur="1000" fill="hold"/>
                                            <p:tgtEl>
                                              <p:spTgt spid="6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8"/>
                                                </p:cond>
                                              </p:stCondLst>
                                              <p:endCondLst>
                                                <p:cond evt="onStopAudio" delay="0">
                                                  <p:tgtEl>
                                                    <p:sldTgt/>
                                                  </p:tgtEl>
                                                </p:cond>
                                              </p:endCondLst>
                                            </p:cTn>
                                            <p:tgtEl>
                                              <p:sndTgt r:embed="rId15"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p:bldP spid="48" grpId="0"/>
          <p:bldP spid="5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8"/>
            <a:ext cx="11873948" cy="6122504"/>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ộp Văn bản 10">
            <a:extLst>
              <a:ext uri="{FF2B5EF4-FFF2-40B4-BE49-F238E27FC236}">
                <a16:creationId xmlns:a16="http://schemas.microsoft.com/office/drawing/2014/main" id="{42CD262D-8604-1327-9586-AFFBEBD4F614}"/>
              </a:ext>
            </a:extLst>
          </p:cNvPr>
          <p:cNvSpPr txBox="1"/>
          <p:nvPr/>
        </p:nvSpPr>
        <p:spPr>
          <a:xfrm>
            <a:off x="1258506" y="1734933"/>
            <a:ext cx="10396682" cy="1323439"/>
          </a:xfrm>
          <a:prstGeom prst="rect">
            <a:avLst/>
          </a:prstGeom>
          <a:noFill/>
        </p:spPr>
        <p:txBody>
          <a:bodyPr wrap="square">
            <a:spAutoFit/>
          </a:bodyPr>
          <a:lstStyle/>
          <a:p>
            <a:pPr algn="just"/>
            <a:r>
              <a:rPr lang="vi-VN" sz="4000" b="1" dirty="0"/>
              <a:t>bổn phận </a:t>
            </a:r>
            <a:r>
              <a:rPr lang="vi-VN" sz="4000" dirty="0"/>
              <a:t>(phần việc phải lo liệu, phải làm theo đạo lí thông thường);…</a:t>
            </a:r>
            <a:endParaRPr lang="en-US" sz="4000" dirty="0"/>
          </a:p>
        </p:txBody>
      </p:sp>
      <p:pic>
        <p:nvPicPr>
          <p:cNvPr id="4" name="Picture 3">
            <a:extLst>
              <a:ext uri="{FF2B5EF4-FFF2-40B4-BE49-F238E27FC236}">
                <a16:creationId xmlns:a16="http://schemas.microsoft.com/office/drawing/2014/main" id="{1D54D384-50A4-260F-05EB-E9BDA6CAFC6E}"/>
              </a:ext>
            </a:extLst>
          </p:cNvPr>
          <p:cNvPicPr>
            <a:picLocks noChangeAspect="1"/>
          </p:cNvPicPr>
          <p:nvPr/>
        </p:nvPicPr>
        <p:blipFill>
          <a:blip r:embed="rId3"/>
          <a:stretch>
            <a:fillRect/>
          </a:stretch>
        </p:blipFill>
        <p:spPr>
          <a:xfrm>
            <a:off x="1287369" y="293807"/>
            <a:ext cx="9185235" cy="1322844"/>
          </a:xfrm>
          <a:prstGeom prst="rect">
            <a:avLst/>
          </a:prstGeom>
        </p:spPr>
      </p:pic>
      <p:pic>
        <p:nvPicPr>
          <p:cNvPr id="3074" name="Picture 2" descr="Ngày trái đất Hình nền máy tính trẻ em Giờ trái đất - ngày hè các bà mẹ png  brunch tự chọn png tải về - Miễn phí trong suốt Ngày Trái">
            <a:extLst>
              <a:ext uri="{FF2B5EF4-FFF2-40B4-BE49-F238E27FC236}">
                <a16:creationId xmlns:a16="http://schemas.microsoft.com/office/drawing/2014/main" id="{EE8A9D1A-B8F5-1EB3-9864-C22C3320F12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938" b="94063" l="10000" r="90000">
                        <a14:foregroundMark x1="36556" y1="87188" x2="43556" y2="93438"/>
                        <a14:foregroundMark x1="49778" y1="87188" x2="51222" y2="90000"/>
                        <a14:foregroundMark x1="52889" y1="17500" x2="60444" y2="19063"/>
                        <a14:foregroundMark x1="61000" y1="43438" x2="64333" y2="51563"/>
                        <a14:foregroundMark x1="58667" y1="86250" x2="59556" y2="94063"/>
                        <a14:foregroundMark x1="61889" y1="45938" x2="61889" y2="45938"/>
                        <a14:foregroundMark x1="48333" y1="10313" x2="48333" y2="10313"/>
                        <a14:foregroundMark x1="48333" y1="5938" x2="48333" y2="5938"/>
                      </a14:backgroundRemoval>
                    </a14:imgEffect>
                  </a14:imgLayer>
                </a14:imgProps>
              </a:ext>
              <a:ext uri="{28A0092B-C50C-407E-A947-70E740481C1C}">
                <a14:useLocalDpi xmlns:a14="http://schemas.microsoft.com/office/drawing/2010/main" val="0"/>
              </a:ext>
            </a:extLst>
          </a:blip>
          <a:srcRect/>
          <a:stretch>
            <a:fillRect/>
          </a:stretch>
        </p:blipFill>
        <p:spPr bwMode="auto">
          <a:xfrm>
            <a:off x="1769891" y="3127201"/>
            <a:ext cx="85725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8694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8"/>
            <a:ext cx="11873948" cy="6122504"/>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Hộp Văn bản 10">
            <a:extLst>
              <a:ext uri="{FF2B5EF4-FFF2-40B4-BE49-F238E27FC236}">
                <a16:creationId xmlns:a16="http://schemas.microsoft.com/office/drawing/2014/main" id="{42CD262D-8604-1327-9586-AFFBEBD4F614}"/>
              </a:ext>
            </a:extLst>
          </p:cNvPr>
          <p:cNvSpPr txBox="1"/>
          <p:nvPr/>
        </p:nvSpPr>
        <p:spPr>
          <a:xfrm>
            <a:off x="1287369" y="2177450"/>
            <a:ext cx="5063466" cy="3785652"/>
          </a:xfrm>
          <a:prstGeom prst="rect">
            <a:avLst/>
          </a:prstGeom>
          <a:noFill/>
        </p:spPr>
        <p:txBody>
          <a:bodyPr wrap="square">
            <a:spAutoFit/>
          </a:bodyPr>
          <a:lstStyle/>
          <a:p>
            <a:pPr lvl="0" algn="just"/>
            <a:r>
              <a:rPr lang="vi-VN" sz="4000" b="1">
                <a:solidFill>
                  <a:prstClr val="black"/>
                </a:solidFill>
              </a:rPr>
              <a:t>Luật: </a:t>
            </a:r>
            <a:r>
              <a:rPr lang="vi-VN" sz="4000">
                <a:solidFill>
                  <a:prstClr val="black"/>
                </a:solidFill>
              </a:rPr>
              <a:t>văn bản của Nhà nước ban hành, quy định những phép tắc trong xã hội buộc mọi người phải tuân theo.</a:t>
            </a:r>
            <a:endParaRPr kumimoji="0" lang="en-US" sz="4000" i="0" u="none" strike="noStrike" kern="1200" cap="none" spc="0" normalizeH="0" baseline="0" noProof="0">
              <a:ln>
                <a:noFill/>
              </a:ln>
              <a:solidFill>
                <a:prstClr val="black"/>
              </a:solidFill>
              <a:effectLst/>
              <a:uLnTx/>
              <a:uFillTx/>
              <a:latin typeface="Aptos" panose="02110004020202020204"/>
            </a:endParaRPr>
          </a:p>
        </p:txBody>
      </p:sp>
      <p:pic>
        <p:nvPicPr>
          <p:cNvPr id="4" name="Picture 3">
            <a:extLst>
              <a:ext uri="{FF2B5EF4-FFF2-40B4-BE49-F238E27FC236}">
                <a16:creationId xmlns:a16="http://schemas.microsoft.com/office/drawing/2014/main" id="{1D54D384-50A4-260F-05EB-E9BDA6CAFC6E}"/>
              </a:ext>
            </a:extLst>
          </p:cNvPr>
          <p:cNvPicPr>
            <a:picLocks noChangeAspect="1"/>
          </p:cNvPicPr>
          <p:nvPr/>
        </p:nvPicPr>
        <p:blipFill>
          <a:blip r:embed="rId3"/>
          <a:stretch>
            <a:fillRect/>
          </a:stretch>
        </p:blipFill>
        <p:spPr>
          <a:xfrm>
            <a:off x="1287369" y="293807"/>
            <a:ext cx="9185235" cy="1322844"/>
          </a:xfrm>
          <a:prstGeom prst="rect">
            <a:avLst/>
          </a:prstGeom>
        </p:spPr>
      </p:pic>
      <p:pic>
        <p:nvPicPr>
          <p:cNvPr id="10242" name="Picture 2" descr="LUẬT TRẺ EM NĂM 2016">
            <a:extLst>
              <a:ext uri="{FF2B5EF4-FFF2-40B4-BE49-F238E27FC236}">
                <a16:creationId xmlns:a16="http://schemas.microsoft.com/office/drawing/2014/main" id="{A3078A00-D3D1-126C-A44C-C0AC057401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5027" y="1972730"/>
            <a:ext cx="3360618" cy="4126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1060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8"/>
            <a:ext cx="11873948" cy="6122504"/>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Hộp Văn bản 10">
            <a:extLst>
              <a:ext uri="{FF2B5EF4-FFF2-40B4-BE49-F238E27FC236}">
                <a16:creationId xmlns:a16="http://schemas.microsoft.com/office/drawing/2014/main" id="{42CD262D-8604-1327-9586-AFFBEBD4F614}"/>
              </a:ext>
            </a:extLst>
          </p:cNvPr>
          <p:cNvSpPr txBox="1"/>
          <p:nvPr/>
        </p:nvSpPr>
        <p:spPr>
          <a:xfrm>
            <a:off x="560747" y="2177450"/>
            <a:ext cx="5790088" cy="2554545"/>
          </a:xfrm>
          <a:prstGeom prst="rect">
            <a:avLst/>
          </a:prstGeom>
          <a:noFill/>
        </p:spPr>
        <p:txBody>
          <a:bodyPr wrap="square">
            <a:spAutoFit/>
          </a:bodyPr>
          <a:lstStyle/>
          <a:p>
            <a:pPr lvl="0" algn="ctr"/>
            <a:r>
              <a:rPr lang="vi-VN" sz="4000" b="1">
                <a:solidFill>
                  <a:prstClr val="black"/>
                </a:solidFill>
              </a:rPr>
              <a:t>bình đẳng </a:t>
            </a:r>
            <a:endParaRPr lang="en-US" sz="4000" b="1">
              <a:solidFill>
                <a:prstClr val="black"/>
              </a:solidFill>
            </a:endParaRPr>
          </a:p>
          <a:p>
            <a:pPr lvl="0" algn="ctr"/>
            <a:r>
              <a:rPr lang="vi-VN" sz="4000">
                <a:solidFill>
                  <a:prstClr val="black"/>
                </a:solidFill>
              </a:rPr>
              <a:t>(ngang hàng nhau, có sự đối xử như nhau, không phân biệt);…</a:t>
            </a:r>
            <a:endParaRPr kumimoji="0" lang="en-US" sz="4000" i="0" u="none" strike="noStrike" kern="1200" cap="none" spc="0" normalizeH="0" baseline="0" noProof="0">
              <a:ln>
                <a:noFill/>
              </a:ln>
              <a:solidFill>
                <a:prstClr val="black"/>
              </a:solidFill>
              <a:effectLst/>
              <a:uLnTx/>
              <a:uFillTx/>
              <a:latin typeface="Aptos" panose="02110004020202020204"/>
            </a:endParaRPr>
          </a:p>
        </p:txBody>
      </p:sp>
      <p:pic>
        <p:nvPicPr>
          <p:cNvPr id="4" name="Picture 3">
            <a:extLst>
              <a:ext uri="{FF2B5EF4-FFF2-40B4-BE49-F238E27FC236}">
                <a16:creationId xmlns:a16="http://schemas.microsoft.com/office/drawing/2014/main" id="{1D54D384-50A4-260F-05EB-E9BDA6CAFC6E}"/>
              </a:ext>
            </a:extLst>
          </p:cNvPr>
          <p:cNvPicPr>
            <a:picLocks noChangeAspect="1"/>
          </p:cNvPicPr>
          <p:nvPr/>
        </p:nvPicPr>
        <p:blipFill>
          <a:blip r:embed="rId3"/>
          <a:stretch>
            <a:fillRect/>
          </a:stretch>
        </p:blipFill>
        <p:spPr>
          <a:xfrm>
            <a:off x="1287369" y="293807"/>
            <a:ext cx="9185235" cy="1322844"/>
          </a:xfrm>
          <a:prstGeom prst="rect">
            <a:avLst/>
          </a:prstGeom>
        </p:spPr>
      </p:pic>
      <p:pic>
        <p:nvPicPr>
          <p:cNvPr id="11266" name="Picture 2" descr="Nguyên tắc bình đẳng, không phân biệt đối xử trong pháp luật Việt Nam">
            <a:extLst>
              <a:ext uri="{FF2B5EF4-FFF2-40B4-BE49-F238E27FC236}">
                <a16:creationId xmlns:a16="http://schemas.microsoft.com/office/drawing/2014/main" id="{487732BD-5937-B2DC-C40E-082570A9B7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572" y="2247709"/>
            <a:ext cx="5010467" cy="2865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4091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70BEA3-5989-39B6-A570-CD4E690249C1}"/>
              </a:ext>
            </a:extLst>
          </p:cNvPr>
          <p:cNvPicPr>
            <a:picLocks noChangeAspect="1"/>
          </p:cNvPicPr>
          <p:nvPr/>
        </p:nvPicPr>
        <p:blipFill>
          <a:blip r:embed="rId3"/>
          <a:stretch>
            <a:fillRect/>
          </a:stretch>
        </p:blipFill>
        <p:spPr>
          <a:xfrm>
            <a:off x="341691" y="0"/>
            <a:ext cx="12107705" cy="2883658"/>
          </a:xfrm>
          <a:prstGeom prst="rect">
            <a:avLst/>
          </a:prstGeom>
        </p:spPr>
      </p:pic>
    </p:spTree>
    <p:extLst>
      <p:ext uri="{BB962C8B-B14F-4D97-AF65-F5344CB8AC3E}">
        <p14:creationId xmlns:p14="http://schemas.microsoft.com/office/powerpoint/2010/main" val="35099021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17" name="Hình chữ nhật: Góc Tròn 16">
            <a:extLst>
              <a:ext uri="{FF2B5EF4-FFF2-40B4-BE49-F238E27FC236}">
                <a16:creationId xmlns:a16="http://schemas.microsoft.com/office/drawing/2014/main" id="{24424FFD-6353-61E4-26E8-0DF628873BD7}"/>
              </a:ext>
            </a:extLst>
          </p:cNvPr>
          <p:cNvSpPr/>
          <p:nvPr/>
        </p:nvSpPr>
        <p:spPr>
          <a:xfrm>
            <a:off x="4162567" y="696036"/>
            <a:ext cx="3794078" cy="1978925"/>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9">
            <a:extLst>
              <a:ext uri="{FF2B5EF4-FFF2-40B4-BE49-F238E27FC236}">
                <a16:creationId xmlns:a16="http://schemas.microsoft.com/office/drawing/2014/main" id="{C5919AFC-912E-F4CF-24C7-6A486B870100}"/>
              </a:ext>
            </a:extLst>
          </p:cNvPr>
          <p:cNvGrpSpPr/>
          <p:nvPr/>
        </p:nvGrpSpPr>
        <p:grpSpPr>
          <a:xfrm>
            <a:off x="177255" y="575864"/>
            <a:ext cx="11564534" cy="1419576"/>
            <a:chOff x="204637" y="128514"/>
            <a:chExt cx="11564534" cy="1419576"/>
          </a:xfrm>
        </p:grpSpPr>
        <p:grpSp>
          <p:nvGrpSpPr>
            <p:cNvPr id="4" name="Group 1">
              <a:extLst>
                <a:ext uri="{FF2B5EF4-FFF2-40B4-BE49-F238E27FC236}">
                  <a16:creationId xmlns:a16="http://schemas.microsoft.com/office/drawing/2014/main" id="{8C748406-34A5-CC96-8C3D-3B89DF3979E1}"/>
                </a:ext>
              </a:extLst>
            </p:cNvPr>
            <p:cNvGrpSpPr/>
            <p:nvPr/>
          </p:nvGrpSpPr>
          <p:grpSpPr>
            <a:xfrm>
              <a:off x="204637" y="526534"/>
              <a:ext cx="11449298" cy="1021556"/>
              <a:chOff x="1473880" y="926145"/>
              <a:chExt cx="8594697" cy="1021556"/>
            </a:xfrm>
          </p:grpSpPr>
          <p:sp>
            <p:nvSpPr>
              <p:cNvPr id="6" name="TextBox 2">
                <a:extLst>
                  <a:ext uri="{FF2B5EF4-FFF2-40B4-BE49-F238E27FC236}">
                    <a16:creationId xmlns:a16="http://schemas.microsoft.com/office/drawing/2014/main" id="{C8DB12DB-5856-8D9A-272C-B3064E3668A9}"/>
                  </a:ext>
                </a:extLst>
              </p:cNvPr>
              <p:cNvSpPr txBox="1"/>
              <p:nvPr/>
            </p:nvSpPr>
            <p:spPr>
              <a:xfrm>
                <a:off x="1861906" y="926145"/>
                <a:ext cx="8206671" cy="1021556"/>
              </a:xfrm>
              <a:prstGeom prst="roundRect">
                <a:avLst/>
              </a:prstGeom>
              <a:solidFill>
                <a:srgbClr val="E0FFC1"/>
              </a:solidFill>
              <a:ln w="38100">
                <a:solidFill>
                  <a:srgbClr val="00B050"/>
                </a:solidFill>
              </a:ln>
            </p:spPr>
            <p:txBody>
              <a:bodyPr wrap="square" rtlCol="0">
                <a:spAutoFit/>
              </a:bodyPr>
              <a:lstStyle/>
              <a:p>
                <a:pPr algn="just"/>
                <a:r>
                  <a:rPr lang="en-US" sz="3600" b="1" dirty="0">
                    <a:ea typeface="Roboto" panose="02000000000000000000" pitchFamily="2" charset="0"/>
                  </a:rPr>
                  <a:t>  </a:t>
                </a:r>
                <a:r>
                  <a:rPr lang="en-US" sz="5400" b="1" dirty="0" err="1">
                    <a:ea typeface="Roboto" panose="02000000000000000000" pitchFamily="2" charset="0"/>
                  </a:rPr>
                  <a:t>Nội</a:t>
                </a:r>
                <a:r>
                  <a:rPr lang="en-US" sz="5400" b="1" dirty="0">
                    <a:ea typeface="Roboto" panose="02000000000000000000" pitchFamily="2" charset="0"/>
                  </a:rPr>
                  <a:t> dung </a:t>
                </a:r>
                <a:r>
                  <a:rPr lang="en-US" sz="5400" b="1" dirty="0" err="1">
                    <a:ea typeface="Roboto" panose="02000000000000000000" pitchFamily="2" charset="0"/>
                  </a:rPr>
                  <a:t>chính</a:t>
                </a:r>
                <a:r>
                  <a:rPr lang="en-US" sz="5400" b="1" dirty="0">
                    <a:ea typeface="Roboto" panose="02000000000000000000" pitchFamily="2" charset="0"/>
                  </a:rPr>
                  <a:t> </a:t>
                </a:r>
                <a:r>
                  <a:rPr lang="en-US" sz="5400" b="1" dirty="0" err="1">
                    <a:ea typeface="Roboto" panose="02000000000000000000" pitchFamily="2" charset="0"/>
                  </a:rPr>
                  <a:t>của</a:t>
                </a:r>
                <a:r>
                  <a:rPr lang="en-US" sz="5400" b="1" dirty="0">
                    <a:ea typeface="Roboto" panose="02000000000000000000" pitchFamily="2" charset="0"/>
                  </a:rPr>
                  <a:t> </a:t>
                </a:r>
                <a:r>
                  <a:rPr lang="en-US" sz="5400" b="1" dirty="0" err="1">
                    <a:ea typeface="Roboto" panose="02000000000000000000" pitchFamily="2" charset="0"/>
                  </a:rPr>
                  <a:t>bài</a:t>
                </a:r>
                <a:r>
                  <a:rPr lang="en-US" sz="5400" b="1" dirty="0">
                    <a:ea typeface="Roboto" panose="02000000000000000000" pitchFamily="2" charset="0"/>
                  </a:rPr>
                  <a:t> </a:t>
                </a:r>
                <a:r>
                  <a:rPr lang="en-US" sz="5400" b="1" dirty="0" err="1">
                    <a:ea typeface="Roboto" panose="02000000000000000000" pitchFamily="2" charset="0"/>
                  </a:rPr>
                  <a:t>đọc</a:t>
                </a:r>
                <a:r>
                  <a:rPr lang="en-US" sz="5400" b="1" dirty="0">
                    <a:ea typeface="Roboto" panose="02000000000000000000" pitchFamily="2" charset="0"/>
                  </a:rPr>
                  <a:t> </a:t>
                </a:r>
                <a:r>
                  <a:rPr lang="en-US" sz="5400" b="1" dirty="0" err="1">
                    <a:ea typeface="Roboto" panose="02000000000000000000" pitchFamily="2" charset="0"/>
                  </a:rPr>
                  <a:t>là</a:t>
                </a:r>
                <a:r>
                  <a:rPr lang="en-US" sz="5400" b="1" dirty="0">
                    <a:ea typeface="Roboto" panose="02000000000000000000" pitchFamily="2" charset="0"/>
                  </a:rPr>
                  <a:t> </a:t>
                </a:r>
                <a:r>
                  <a:rPr lang="en-US" sz="5400" b="1" dirty="0" err="1">
                    <a:ea typeface="Roboto" panose="02000000000000000000" pitchFamily="2" charset="0"/>
                  </a:rPr>
                  <a:t>gì</a:t>
                </a:r>
                <a:r>
                  <a:rPr lang="en-US" sz="5400" b="1" dirty="0">
                    <a:ea typeface="Roboto" panose="02000000000000000000" pitchFamily="2" charset="0"/>
                  </a:rPr>
                  <a:t>?</a:t>
                </a:r>
                <a:endParaRPr lang="en-US" sz="3600" b="1" dirty="0">
                  <a:ea typeface="Roboto" panose="02000000000000000000" pitchFamily="2" charset="0"/>
                </a:endParaRPr>
              </a:p>
            </p:txBody>
          </p:sp>
          <p:pic>
            <p:nvPicPr>
              <p:cNvPr id="7" name="Picture 4">
                <a:extLst>
                  <a:ext uri="{FF2B5EF4-FFF2-40B4-BE49-F238E27FC236}">
                    <a16:creationId xmlns:a16="http://schemas.microsoft.com/office/drawing/2014/main" id="{D33D93AD-53CF-E783-CD4B-8F0B7A2847CE}"/>
                  </a:ext>
                </a:extLst>
              </p:cNvPr>
              <p:cNvPicPr>
                <a:picLocks noChangeAspect="1"/>
              </p:cNvPicPr>
              <p:nvPr/>
            </p:nvPicPr>
            <p:blipFill>
              <a:blip r:embed="rId5"/>
              <a:stretch>
                <a:fillRect/>
              </a:stretch>
            </p:blipFill>
            <p:spPr>
              <a:xfrm>
                <a:off x="1473880" y="1136676"/>
                <a:ext cx="666270" cy="802640"/>
              </a:xfrm>
              <a:prstGeom prst="rect">
                <a:avLst/>
              </a:prstGeom>
            </p:spPr>
          </p:pic>
        </p:grpSp>
        <p:pic>
          <p:nvPicPr>
            <p:cNvPr id="5" name="Picture 2">
              <a:extLst>
                <a:ext uri="{FF2B5EF4-FFF2-40B4-BE49-F238E27FC236}">
                  <a16:creationId xmlns:a16="http://schemas.microsoft.com/office/drawing/2014/main" id="{F1DBAC92-AFEF-F710-B826-10459A6B7D4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909909" y="128514"/>
              <a:ext cx="1859262" cy="604260"/>
            </a:xfrm>
            <a:prstGeom prst="rect">
              <a:avLst/>
            </a:prstGeom>
          </p:spPr>
        </p:pic>
      </p:grpSp>
      <p:sp>
        <p:nvSpPr>
          <p:cNvPr id="8" name="Rectangle: Rounded Corners 17">
            <a:extLst>
              <a:ext uri="{FF2B5EF4-FFF2-40B4-BE49-F238E27FC236}">
                <a16:creationId xmlns:a16="http://schemas.microsoft.com/office/drawing/2014/main" id="{42BFA6EE-ED1A-74EB-C291-0206A907F72D}"/>
              </a:ext>
            </a:extLst>
          </p:cNvPr>
          <p:cNvSpPr/>
          <p:nvPr/>
        </p:nvSpPr>
        <p:spPr>
          <a:xfrm>
            <a:off x="867103" y="2197587"/>
            <a:ext cx="10594428" cy="4250510"/>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400" dirty="0">
                <a:solidFill>
                  <a:schemeClr val="bg2">
                    <a:lumMod val="10000"/>
                  </a:schemeClr>
                </a:solidFill>
                <a:latin typeface="Calibri" panose="020F0502020204030204" pitchFamily="34" charset="0"/>
                <a:cs typeface="Calibri" panose="020F0502020204030204" pitchFamily="34" charset="0"/>
              </a:rPr>
              <a:t>“Luật Trẻ em” có những điều quy định về quyền được chăm sóc, nuôi dưỡng, được giáo dục, học tập và phát triển năng khiếu, được vui chơi, giải trí. Đồng thời, Luật cũng có những điều quy định về bổn phận của trẻ em đối với cộng đồng, xã hội.</a:t>
            </a:r>
          </a:p>
        </p:txBody>
      </p:sp>
    </p:spTree>
    <p:extLst>
      <p:ext uri="{BB962C8B-B14F-4D97-AF65-F5344CB8AC3E}">
        <p14:creationId xmlns:p14="http://schemas.microsoft.com/office/powerpoint/2010/main" val="1942552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Right)">
                                      <p:cBhvr>
                                        <p:cTn id="12" dur="500"/>
                                        <p:tgtEl>
                                          <p:spTgt spid="8"/>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7658ACD-FE14-DEBA-728F-3843C4B81B53}"/>
              </a:ext>
            </a:extLst>
          </p:cNvPr>
          <p:cNvPicPr>
            <a:picLocks noChangeAspect="1"/>
          </p:cNvPicPr>
          <p:nvPr/>
        </p:nvPicPr>
        <p:blipFill>
          <a:blip r:embed="rId3"/>
          <a:stretch>
            <a:fillRect/>
          </a:stretch>
        </p:blipFill>
        <p:spPr>
          <a:xfrm>
            <a:off x="90391" y="-248757"/>
            <a:ext cx="12101609" cy="4328535"/>
          </a:xfrm>
          <a:prstGeom prst="rect">
            <a:avLst/>
          </a:prstGeom>
        </p:spPr>
      </p:pic>
    </p:spTree>
    <p:extLst>
      <p:ext uri="{BB962C8B-B14F-4D97-AF65-F5344CB8AC3E}">
        <p14:creationId xmlns:p14="http://schemas.microsoft.com/office/powerpoint/2010/main" val="23531346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17" name="Hình chữ nhật: Góc Tròn 16">
            <a:extLst>
              <a:ext uri="{FF2B5EF4-FFF2-40B4-BE49-F238E27FC236}">
                <a16:creationId xmlns:a16="http://schemas.microsoft.com/office/drawing/2014/main" id="{24424FFD-6353-61E4-26E8-0DF628873BD7}"/>
              </a:ext>
            </a:extLst>
          </p:cNvPr>
          <p:cNvSpPr/>
          <p:nvPr/>
        </p:nvSpPr>
        <p:spPr>
          <a:xfrm>
            <a:off x="4162567" y="696036"/>
            <a:ext cx="3794078" cy="1978925"/>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 name="Group 9">
            <a:extLst>
              <a:ext uri="{FF2B5EF4-FFF2-40B4-BE49-F238E27FC236}">
                <a16:creationId xmlns:a16="http://schemas.microsoft.com/office/drawing/2014/main" id="{C5919AFC-912E-F4CF-24C7-6A486B870100}"/>
              </a:ext>
            </a:extLst>
          </p:cNvPr>
          <p:cNvGrpSpPr/>
          <p:nvPr/>
        </p:nvGrpSpPr>
        <p:grpSpPr>
          <a:xfrm>
            <a:off x="177255" y="575864"/>
            <a:ext cx="11564534" cy="1419576"/>
            <a:chOff x="204637" y="128514"/>
            <a:chExt cx="11564534" cy="1419576"/>
          </a:xfrm>
        </p:grpSpPr>
        <p:grpSp>
          <p:nvGrpSpPr>
            <p:cNvPr id="4" name="Group 1">
              <a:extLst>
                <a:ext uri="{FF2B5EF4-FFF2-40B4-BE49-F238E27FC236}">
                  <a16:creationId xmlns:a16="http://schemas.microsoft.com/office/drawing/2014/main" id="{8C748406-34A5-CC96-8C3D-3B89DF3979E1}"/>
                </a:ext>
              </a:extLst>
            </p:cNvPr>
            <p:cNvGrpSpPr/>
            <p:nvPr/>
          </p:nvGrpSpPr>
          <p:grpSpPr>
            <a:xfrm>
              <a:off x="204637" y="526534"/>
              <a:ext cx="11449298" cy="1021556"/>
              <a:chOff x="1473880" y="926145"/>
              <a:chExt cx="8594697" cy="1021556"/>
            </a:xfrm>
          </p:grpSpPr>
          <p:sp>
            <p:nvSpPr>
              <p:cNvPr id="6" name="TextBox 2">
                <a:extLst>
                  <a:ext uri="{FF2B5EF4-FFF2-40B4-BE49-F238E27FC236}">
                    <a16:creationId xmlns:a16="http://schemas.microsoft.com/office/drawing/2014/main" id="{C8DB12DB-5856-8D9A-272C-B3064E3668A9}"/>
                  </a:ext>
                </a:extLst>
              </p:cNvPr>
              <p:cNvSpPr txBox="1"/>
              <p:nvPr/>
            </p:nvSpPr>
            <p:spPr>
              <a:xfrm>
                <a:off x="1861906" y="926145"/>
                <a:ext cx="8206671" cy="1021556"/>
              </a:xfrm>
              <a:prstGeom prst="roundRect">
                <a:avLst/>
              </a:prstGeom>
              <a:solidFill>
                <a:srgbClr val="E0FFC1"/>
              </a:solidFill>
              <a:ln w="38100">
                <a:solidFill>
                  <a:srgbClr val="00B050"/>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Aptos" panose="02110004020202020204"/>
                    <a:ea typeface="Roboto" panose="02000000000000000000" pitchFamily="2" charset="0"/>
                    <a:cs typeface="+mn-cs"/>
                  </a:rPr>
                  <a:t>  </a:t>
                </a:r>
                <a:r>
                  <a:rPr kumimoji="0" lang="en-US" sz="5400" b="1" i="0" u="none" strike="noStrike" kern="1200" cap="none" spc="0" normalizeH="0" baseline="0" noProof="0">
                    <a:ln>
                      <a:noFill/>
                    </a:ln>
                    <a:solidFill>
                      <a:prstClr val="black"/>
                    </a:solidFill>
                    <a:effectLst/>
                    <a:uLnTx/>
                    <a:uFillTx/>
                    <a:latin typeface="Aptos" panose="02110004020202020204"/>
                    <a:ea typeface="Roboto" panose="02000000000000000000" pitchFamily="2" charset="0"/>
                    <a:cs typeface="+mn-cs"/>
                  </a:rPr>
                  <a:t>Nội dung chính của bài đọc là gì?</a:t>
                </a:r>
                <a:endParaRPr kumimoji="0" lang="en-US" sz="3600" b="1" i="0" u="none" strike="noStrike" kern="1200" cap="none" spc="0" normalizeH="0" baseline="0" noProof="0" dirty="0">
                  <a:ln>
                    <a:noFill/>
                  </a:ln>
                  <a:solidFill>
                    <a:prstClr val="black"/>
                  </a:solidFill>
                  <a:effectLst/>
                  <a:uLnTx/>
                  <a:uFillTx/>
                  <a:latin typeface="Aptos" panose="02110004020202020204"/>
                  <a:ea typeface="Roboto" panose="02000000000000000000" pitchFamily="2" charset="0"/>
                  <a:cs typeface="+mn-cs"/>
                </a:endParaRPr>
              </a:p>
            </p:txBody>
          </p:sp>
          <p:pic>
            <p:nvPicPr>
              <p:cNvPr id="7" name="Picture 4">
                <a:extLst>
                  <a:ext uri="{FF2B5EF4-FFF2-40B4-BE49-F238E27FC236}">
                    <a16:creationId xmlns:a16="http://schemas.microsoft.com/office/drawing/2014/main" id="{D33D93AD-53CF-E783-CD4B-8F0B7A2847CE}"/>
                  </a:ext>
                </a:extLst>
              </p:cNvPr>
              <p:cNvPicPr>
                <a:picLocks noChangeAspect="1"/>
              </p:cNvPicPr>
              <p:nvPr/>
            </p:nvPicPr>
            <p:blipFill>
              <a:blip r:embed="rId5"/>
              <a:stretch>
                <a:fillRect/>
              </a:stretch>
            </p:blipFill>
            <p:spPr>
              <a:xfrm>
                <a:off x="1473880" y="1136676"/>
                <a:ext cx="666270" cy="802640"/>
              </a:xfrm>
              <a:prstGeom prst="rect">
                <a:avLst/>
              </a:prstGeom>
            </p:spPr>
          </p:pic>
        </p:grpSp>
        <p:pic>
          <p:nvPicPr>
            <p:cNvPr id="5" name="Picture 2">
              <a:extLst>
                <a:ext uri="{FF2B5EF4-FFF2-40B4-BE49-F238E27FC236}">
                  <a16:creationId xmlns:a16="http://schemas.microsoft.com/office/drawing/2014/main" id="{F1DBAC92-AFEF-F710-B826-10459A6B7D4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909909" y="128514"/>
              <a:ext cx="1859262" cy="604260"/>
            </a:xfrm>
            <a:prstGeom prst="rect">
              <a:avLst/>
            </a:prstGeom>
          </p:spPr>
        </p:pic>
      </p:grpSp>
      <p:sp>
        <p:nvSpPr>
          <p:cNvPr id="8" name="Rectangle: Rounded Corners 17">
            <a:extLst>
              <a:ext uri="{FF2B5EF4-FFF2-40B4-BE49-F238E27FC236}">
                <a16:creationId xmlns:a16="http://schemas.microsoft.com/office/drawing/2014/main" id="{42BFA6EE-ED1A-74EB-C291-0206A907F72D}"/>
              </a:ext>
            </a:extLst>
          </p:cNvPr>
          <p:cNvSpPr/>
          <p:nvPr/>
        </p:nvSpPr>
        <p:spPr>
          <a:xfrm>
            <a:off x="867103" y="2197587"/>
            <a:ext cx="10594428" cy="4250510"/>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a:ln>
                  <a:noFill/>
                </a:ln>
                <a:solidFill>
                  <a:srgbClr val="E8E8E8">
                    <a:lumMod val="10000"/>
                  </a:srgbClr>
                </a:solidFill>
                <a:effectLst/>
                <a:uLnTx/>
                <a:uFillTx/>
                <a:latin typeface="Calibri" panose="020F0502020204030204" pitchFamily="34" charset="0"/>
                <a:ea typeface="+mn-ea"/>
                <a:cs typeface="Calibri" panose="020F0502020204030204" pitchFamily="34" charset="0"/>
              </a:rPr>
              <a:t>“Luật Trẻ em” có những điều quy định về quyền được chăm sóc, nuôi dưỡng, được giáo dục, học tập và phát triển năng khiếu, được vui chơi, giải trí. Đồng thời, Luật cũng có những điều quy định về bổn phận của trẻ em đối với cộng đồng, xã hội.</a:t>
            </a:r>
          </a:p>
        </p:txBody>
      </p:sp>
      <p:pic>
        <p:nvPicPr>
          <p:cNvPr id="3" name="Picture 2">
            <a:extLst>
              <a:ext uri="{FF2B5EF4-FFF2-40B4-BE49-F238E27FC236}">
                <a16:creationId xmlns:a16="http://schemas.microsoft.com/office/drawing/2014/main" id="{D85693B7-FE5D-7CB6-15BD-7A3620D29892}"/>
              </a:ext>
            </a:extLst>
          </p:cNvPr>
          <p:cNvPicPr>
            <a:picLocks noChangeAspect="1"/>
          </p:cNvPicPr>
          <p:nvPr/>
        </p:nvPicPr>
        <p:blipFill>
          <a:blip r:embed="rId8"/>
          <a:stretch>
            <a:fillRect/>
          </a:stretch>
        </p:blipFill>
        <p:spPr>
          <a:xfrm>
            <a:off x="3910579" y="-67320"/>
            <a:ext cx="4298053" cy="1286367"/>
          </a:xfrm>
          <a:prstGeom prst="rect">
            <a:avLst/>
          </a:prstGeom>
        </p:spPr>
      </p:pic>
    </p:spTree>
    <p:extLst>
      <p:ext uri="{BB962C8B-B14F-4D97-AF65-F5344CB8AC3E}">
        <p14:creationId xmlns:p14="http://schemas.microsoft.com/office/powerpoint/2010/main" val="12885480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Right)">
                                      <p:cBhvr>
                                        <p:cTn id="12" dur="500"/>
                                        <p:tgtEl>
                                          <p:spTgt spid="8"/>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D417F5F8-F724-EF55-429C-0F6AB5D08022}"/>
              </a:ext>
            </a:extLst>
          </p:cNvPr>
          <p:cNvSpPr/>
          <p:nvPr/>
        </p:nvSpPr>
        <p:spPr>
          <a:xfrm>
            <a:off x="4332849" y="998806"/>
            <a:ext cx="3446585" cy="1533379"/>
          </a:xfrm>
          <a:prstGeom prst="roundRect">
            <a:avLst/>
          </a:prstGeom>
          <a:solidFill>
            <a:srgbClr val="FFE5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Hình chữ nhật: Góc Tròn 2">
            <a:extLst>
              <a:ext uri="{FF2B5EF4-FFF2-40B4-BE49-F238E27FC236}">
                <a16:creationId xmlns:a16="http://schemas.microsoft.com/office/drawing/2014/main" id="{6F8A0D93-7F5B-62D9-0747-707119A2BCE2}"/>
              </a:ext>
            </a:extLst>
          </p:cNvPr>
          <p:cNvSpPr/>
          <p:nvPr/>
        </p:nvSpPr>
        <p:spPr>
          <a:xfrm>
            <a:off x="159026" y="367747"/>
            <a:ext cx="11873948" cy="6122505"/>
          </a:xfrm>
          <a:prstGeom prst="roundRect">
            <a:avLst/>
          </a:prstGeom>
          <a:solidFill>
            <a:schemeClr val="bg1">
              <a:alpha val="76000"/>
            </a:schemeClr>
          </a:solidFill>
          <a:ln w="762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Hộp Văn bản 9">
            <a:extLst>
              <a:ext uri="{FF2B5EF4-FFF2-40B4-BE49-F238E27FC236}">
                <a16:creationId xmlns:a16="http://schemas.microsoft.com/office/drawing/2014/main" id="{4EAFF321-7C25-E15A-761C-8342F5E79476}"/>
              </a:ext>
            </a:extLst>
          </p:cNvPr>
          <p:cNvSpPr txBox="1"/>
          <p:nvPr/>
        </p:nvSpPr>
        <p:spPr>
          <a:xfrm>
            <a:off x="1002104" y="2319812"/>
            <a:ext cx="6021550" cy="341632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Toàn bài đọc với giọng thong thả, rõ ràng, rành mạch.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Nhấn giọng ở những từ ngữ biểu thị các thông tin về điều luật, yêu cầu thực hiện các quy định của Luật</a:t>
            </a:r>
          </a:p>
        </p:txBody>
      </p:sp>
      <p:pic>
        <p:nvPicPr>
          <p:cNvPr id="1026" name="Picture 2" descr="Trẻ Em, Trẻ Con, Đứa Trẻ, Em Nhỏ, Mầm Non, Tải hình PNG 134 -  Free.Vector6.com">
            <a:extLst>
              <a:ext uri="{FF2B5EF4-FFF2-40B4-BE49-F238E27FC236}">
                <a16:creationId xmlns:a16="http://schemas.microsoft.com/office/drawing/2014/main" id="{8F17E99F-9296-1A90-0519-EC8B46860B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0704" y="2532184"/>
            <a:ext cx="3279191" cy="32791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B22B3F3-36CA-47CC-B339-D65F5CD2ACFE}"/>
              </a:ext>
            </a:extLst>
          </p:cNvPr>
          <p:cNvPicPr>
            <a:picLocks noChangeAspect="1"/>
          </p:cNvPicPr>
          <p:nvPr/>
        </p:nvPicPr>
        <p:blipFill>
          <a:blip r:embed="rId4"/>
          <a:stretch>
            <a:fillRect/>
          </a:stretch>
        </p:blipFill>
        <p:spPr>
          <a:xfrm>
            <a:off x="159026" y="696058"/>
            <a:ext cx="11089585" cy="1926503"/>
          </a:xfrm>
          <a:prstGeom prst="rect">
            <a:avLst/>
          </a:prstGeom>
        </p:spPr>
      </p:pic>
    </p:spTree>
    <p:extLst>
      <p:ext uri="{BB962C8B-B14F-4D97-AF65-F5344CB8AC3E}">
        <p14:creationId xmlns:p14="http://schemas.microsoft.com/office/powerpoint/2010/main" val="1133856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grpSp>
        <p:nvGrpSpPr>
          <p:cNvPr id="3" name="Group 11">
            <a:extLst>
              <a:ext uri="{FF2B5EF4-FFF2-40B4-BE49-F238E27FC236}">
                <a16:creationId xmlns:a16="http://schemas.microsoft.com/office/drawing/2014/main" id="{042828E4-A810-F21A-D5B1-BC7EB8F25D39}"/>
              </a:ext>
            </a:extLst>
          </p:cNvPr>
          <p:cNvGrpSpPr/>
          <p:nvPr/>
        </p:nvGrpSpPr>
        <p:grpSpPr>
          <a:xfrm>
            <a:off x="89699" y="137160"/>
            <a:ext cx="12102301" cy="4093326"/>
            <a:chOff x="89699" y="0"/>
            <a:chExt cx="12102301" cy="4093326"/>
          </a:xfrm>
        </p:grpSpPr>
        <p:pic>
          <p:nvPicPr>
            <p:cNvPr id="4" name="Picture 7">
              <a:extLst>
                <a:ext uri="{FF2B5EF4-FFF2-40B4-BE49-F238E27FC236}">
                  <a16:creationId xmlns:a16="http://schemas.microsoft.com/office/drawing/2014/main" id="{E7BAA0BF-B0DA-917F-FDB2-E706C46AA33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714419" y="0"/>
              <a:ext cx="4477581" cy="3942137"/>
            </a:xfrm>
            <a:prstGeom prst="rect">
              <a:avLst/>
            </a:prstGeom>
          </p:spPr>
        </p:pic>
        <p:pic>
          <p:nvPicPr>
            <p:cNvPr id="5" name="Picture 7">
              <a:extLst>
                <a:ext uri="{FF2B5EF4-FFF2-40B4-BE49-F238E27FC236}">
                  <a16:creationId xmlns:a16="http://schemas.microsoft.com/office/drawing/2014/main" id="{840E2642-E5E1-5D01-7074-D31CCA3831F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9699" y="151189"/>
              <a:ext cx="4477581" cy="3942137"/>
            </a:xfrm>
            <a:prstGeom prst="rect">
              <a:avLst/>
            </a:prstGeom>
          </p:spPr>
        </p:pic>
        <p:pic>
          <p:nvPicPr>
            <p:cNvPr id="6" name="Picture 12">
              <a:extLst>
                <a:ext uri="{FF2B5EF4-FFF2-40B4-BE49-F238E27FC236}">
                  <a16:creationId xmlns:a16="http://schemas.microsoft.com/office/drawing/2014/main" id="{A8B448FC-2B79-D791-E4DA-96ED105156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32968" y="2012939"/>
              <a:ext cx="4696391" cy="921588"/>
            </a:xfrm>
            <a:prstGeom prst="rect">
              <a:avLst/>
            </a:prstGeom>
          </p:spPr>
        </p:pic>
      </p:grpSp>
      <p:sp>
        <p:nvSpPr>
          <p:cNvPr id="10" name="椭圆 31">
            <a:extLst>
              <a:ext uri="{FF2B5EF4-FFF2-40B4-BE49-F238E27FC236}">
                <a16:creationId xmlns:a16="http://schemas.microsoft.com/office/drawing/2014/main" id="{F5165E32-52EC-DC8B-D0F3-8949833473DC}"/>
              </a:ext>
            </a:extLst>
          </p:cNvPr>
          <p:cNvSpPr/>
          <p:nvPr/>
        </p:nvSpPr>
        <p:spPr>
          <a:xfrm rot="10800000" flipH="1">
            <a:off x="2152550" y="3561710"/>
            <a:ext cx="5626884" cy="297319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lumMod val="95000"/>
              <a:alpha val="83000"/>
            </a:schemeClr>
          </a:solidFill>
          <a:ln w="38100">
            <a:solidFill>
              <a:schemeClr val="tx1"/>
            </a:solidFill>
            <a:prstDash val="lgDash"/>
          </a:ln>
        </p:spPr>
        <p:style>
          <a:lnRef idx="1">
            <a:schemeClr val="accent2"/>
          </a:lnRef>
          <a:fillRef idx="0">
            <a:schemeClr val="accent2"/>
          </a:fillRef>
          <a:effectRef idx="0">
            <a:schemeClr val="accent2"/>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defTabSz="963930" fontAlgn="auto">
              <a:spcBef>
                <a:spcPts val="0"/>
              </a:spcBef>
              <a:spcAft>
                <a:spcPts val="0"/>
              </a:spcAft>
            </a:pPr>
            <a:endParaRPr lang="zh-CN" altLang="en-US" sz="1685">
              <a:solidFill>
                <a:prstClr val="white"/>
              </a:solidFill>
              <a:cs typeface="+mn-ea"/>
              <a:sym typeface="+mn-lt"/>
            </a:endParaRPr>
          </a:p>
        </p:txBody>
      </p:sp>
      <p:pic>
        <p:nvPicPr>
          <p:cNvPr id="11" name="Hình ảnh 10" descr="Ảnh có chứa vải&#10;&#10;Mô tả được tạo tự động">
            <a:extLst>
              <a:ext uri="{FF2B5EF4-FFF2-40B4-BE49-F238E27FC236}">
                <a16:creationId xmlns:a16="http://schemas.microsoft.com/office/drawing/2014/main" id="{5E3DFE7F-B008-52A8-DD35-DE45443ED26A}"/>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6806" b="97423" l="75973" r="97330"/>
                    </a14:imgEffect>
                  </a14:imgLayer>
                </a14:imgProps>
              </a:ext>
              <a:ext uri="{28A0092B-C50C-407E-A947-70E740481C1C}">
                <a14:useLocalDpi xmlns:a14="http://schemas.microsoft.com/office/drawing/2010/main" val="0"/>
              </a:ext>
            </a:extLst>
          </a:blip>
          <a:srcRect l="73303" t="74229" r="4790" b="6962"/>
          <a:stretch/>
        </p:blipFill>
        <p:spPr>
          <a:xfrm>
            <a:off x="2189139" y="3595204"/>
            <a:ext cx="922097" cy="791713"/>
          </a:xfrm>
          <a:prstGeom prst="rect">
            <a:avLst/>
          </a:prstGeom>
        </p:spPr>
      </p:pic>
      <p:sp>
        <p:nvSpPr>
          <p:cNvPr id="17" name="Hộp Văn bản 16">
            <a:extLst>
              <a:ext uri="{FF2B5EF4-FFF2-40B4-BE49-F238E27FC236}">
                <a16:creationId xmlns:a16="http://schemas.microsoft.com/office/drawing/2014/main" id="{243F68F6-EAEF-ABB1-AA66-F913B21F9A8A}"/>
              </a:ext>
            </a:extLst>
          </p:cNvPr>
          <p:cNvSpPr txBox="1"/>
          <p:nvPr/>
        </p:nvSpPr>
        <p:spPr>
          <a:xfrm>
            <a:off x="2966847" y="3787451"/>
            <a:ext cx="3947394" cy="523220"/>
          </a:xfrm>
          <a:prstGeom prst="rect">
            <a:avLst/>
          </a:prstGeom>
          <a:noFill/>
        </p:spPr>
        <p:txBody>
          <a:bodyPr wrap="square" rtlCol="0">
            <a:spAutoFit/>
          </a:bodyPr>
          <a:lstStyle/>
          <a:p>
            <a:r>
              <a:rPr lang="en-US" sz="2800" dirty="0" err="1">
                <a:latin typeface="Calibri" panose="020F0502020204030204" pitchFamily="34" charset="0"/>
                <a:cs typeface="Calibri" panose="020F0502020204030204" pitchFamily="34" charset="0"/>
              </a:rPr>
              <a:t>Đọc</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đúng</a:t>
            </a:r>
            <a:endParaRPr lang="en-US" sz="2800" dirty="0">
              <a:latin typeface="Calibri" panose="020F0502020204030204" pitchFamily="34" charset="0"/>
              <a:cs typeface="Calibri" panose="020F0502020204030204" pitchFamily="34" charset="0"/>
            </a:endParaRPr>
          </a:p>
        </p:txBody>
      </p:sp>
      <p:sp>
        <p:nvSpPr>
          <p:cNvPr id="48" name="Hộp Văn bản 47">
            <a:extLst>
              <a:ext uri="{FF2B5EF4-FFF2-40B4-BE49-F238E27FC236}">
                <a16:creationId xmlns:a16="http://schemas.microsoft.com/office/drawing/2014/main" id="{03B65BF4-F7A1-17BD-A626-E3FFB6795F8D}"/>
              </a:ext>
            </a:extLst>
          </p:cNvPr>
          <p:cNvSpPr txBox="1"/>
          <p:nvPr/>
        </p:nvSpPr>
        <p:spPr>
          <a:xfrm>
            <a:off x="2925754" y="4374402"/>
            <a:ext cx="3517689" cy="523220"/>
          </a:xfrm>
          <a:prstGeom prst="rect">
            <a:avLst/>
          </a:prstGeom>
          <a:noFill/>
        </p:spPr>
        <p:txBody>
          <a:bodyPr wrap="square" rtlCol="0">
            <a:spAutoFit/>
          </a:bodyPr>
          <a:lstStyle/>
          <a:p>
            <a:r>
              <a:rPr lang="en-US" sz="2800" dirty="0" err="1">
                <a:latin typeface="Calibri" panose="020F0502020204030204" pitchFamily="34" charset="0"/>
                <a:cs typeface="Calibri" panose="020F0502020204030204" pitchFamily="34" charset="0"/>
              </a:rPr>
              <a:t>Đọc</a:t>
            </a:r>
            <a:r>
              <a:rPr lang="en-US" sz="2800" dirty="0">
                <a:latin typeface="Calibri" panose="020F0502020204030204" pitchFamily="34" charset="0"/>
                <a:cs typeface="Calibri" panose="020F0502020204030204" pitchFamily="34" charset="0"/>
              </a:rPr>
              <a:t> to, </a:t>
            </a:r>
            <a:r>
              <a:rPr lang="en-US" sz="2800" dirty="0" err="1">
                <a:latin typeface="Calibri" panose="020F0502020204030204" pitchFamily="34" charset="0"/>
                <a:cs typeface="Calibri" panose="020F0502020204030204" pitchFamily="34" charset="0"/>
              </a:rPr>
              <a:t>rõ</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trôi</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chảy</a:t>
            </a:r>
            <a:endParaRPr lang="en-US" sz="2800" dirty="0">
              <a:latin typeface="Calibri" panose="020F0502020204030204" pitchFamily="34" charset="0"/>
              <a:cs typeface="Calibri" panose="020F0502020204030204" pitchFamily="34" charset="0"/>
            </a:endParaRPr>
          </a:p>
        </p:txBody>
      </p:sp>
      <p:pic>
        <p:nvPicPr>
          <p:cNvPr id="49" name="Hình ảnh 48" descr="Ảnh có chứa vải&#10;&#10;Mô tả được tạo tự động">
            <a:extLst>
              <a:ext uri="{FF2B5EF4-FFF2-40B4-BE49-F238E27FC236}">
                <a16:creationId xmlns:a16="http://schemas.microsoft.com/office/drawing/2014/main" id="{7A05903A-01A6-02F3-A38A-8FD336E912EE}"/>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6806" b="97423" l="75973" r="97330"/>
                    </a14:imgEffect>
                  </a14:imgLayer>
                </a14:imgProps>
              </a:ext>
              <a:ext uri="{28A0092B-C50C-407E-A947-70E740481C1C}">
                <a14:useLocalDpi xmlns:a14="http://schemas.microsoft.com/office/drawing/2010/main" val="0"/>
              </a:ext>
            </a:extLst>
          </a:blip>
          <a:srcRect l="73303" t="74229" r="4790" b="6962"/>
          <a:stretch/>
        </p:blipFill>
        <p:spPr>
          <a:xfrm>
            <a:off x="2142521" y="4215427"/>
            <a:ext cx="922097" cy="791713"/>
          </a:xfrm>
          <a:prstGeom prst="rect">
            <a:avLst/>
          </a:prstGeom>
        </p:spPr>
      </p:pic>
      <p:pic>
        <p:nvPicPr>
          <p:cNvPr id="50" name="Hình ảnh 49" descr="Ảnh có chứa vải&#10;&#10;Mô tả được tạo tự động">
            <a:extLst>
              <a:ext uri="{FF2B5EF4-FFF2-40B4-BE49-F238E27FC236}">
                <a16:creationId xmlns:a16="http://schemas.microsoft.com/office/drawing/2014/main" id="{875CB467-B24B-3220-4CB8-F3100EBD8817}"/>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6806" b="97423" l="75973" r="97330"/>
                    </a14:imgEffect>
                  </a14:imgLayer>
                </a14:imgProps>
              </a:ext>
              <a:ext uri="{28A0092B-C50C-407E-A947-70E740481C1C}">
                <a14:useLocalDpi xmlns:a14="http://schemas.microsoft.com/office/drawing/2010/main" val="0"/>
              </a:ext>
            </a:extLst>
          </a:blip>
          <a:srcRect l="73303" t="74229" r="4790" b="6962"/>
          <a:stretch/>
        </p:blipFill>
        <p:spPr>
          <a:xfrm>
            <a:off x="2168344" y="4790587"/>
            <a:ext cx="922097" cy="791713"/>
          </a:xfrm>
          <a:prstGeom prst="rect">
            <a:avLst/>
          </a:prstGeom>
        </p:spPr>
      </p:pic>
      <p:sp>
        <p:nvSpPr>
          <p:cNvPr id="51" name="Hộp Văn bản 50">
            <a:extLst>
              <a:ext uri="{FF2B5EF4-FFF2-40B4-BE49-F238E27FC236}">
                <a16:creationId xmlns:a16="http://schemas.microsoft.com/office/drawing/2014/main" id="{28BEF8BC-B50D-0EDA-1A85-E17B07DF22EB}"/>
              </a:ext>
            </a:extLst>
          </p:cNvPr>
          <p:cNvSpPr txBox="1"/>
          <p:nvPr/>
        </p:nvSpPr>
        <p:spPr>
          <a:xfrm>
            <a:off x="2957101" y="5000661"/>
            <a:ext cx="3135319" cy="523220"/>
          </a:xfrm>
          <a:prstGeom prst="rect">
            <a:avLst/>
          </a:prstGeom>
          <a:noFill/>
        </p:spPr>
        <p:txBody>
          <a:bodyPr wrap="square" rtlCol="0">
            <a:spAutoFit/>
          </a:bodyPr>
          <a:lstStyle/>
          <a:p>
            <a:r>
              <a:rPr lang="en-US" sz="2800">
                <a:latin typeface="Calibri" panose="020F0502020204030204" pitchFamily="34" charset="0"/>
                <a:cs typeface="Calibri" panose="020F0502020204030204" pitchFamily="34" charset="0"/>
              </a:rPr>
              <a:t>Ngắt nghỉ đúng chỗ</a:t>
            </a:r>
          </a:p>
        </p:txBody>
      </p:sp>
      <p:sp>
        <p:nvSpPr>
          <p:cNvPr id="52" name="Rectangle: Rounded Corners 36">
            <a:extLst>
              <a:ext uri="{FF2B5EF4-FFF2-40B4-BE49-F238E27FC236}">
                <a16:creationId xmlns:a16="http://schemas.microsoft.com/office/drawing/2014/main" id="{68670B34-C253-2232-206E-9CCEE8326FF2}"/>
              </a:ext>
            </a:extLst>
          </p:cNvPr>
          <p:cNvSpPr/>
          <p:nvPr/>
        </p:nvSpPr>
        <p:spPr>
          <a:xfrm>
            <a:off x="2477727" y="2735831"/>
            <a:ext cx="5074947" cy="869179"/>
          </a:xfrm>
          <a:prstGeom prst="roundRect">
            <a:avLst>
              <a:gd name="adj" fmla="val 50000"/>
            </a:avLst>
          </a:prstGeom>
          <a:solidFill>
            <a:srgbClr val="FFFFCC"/>
          </a:solidFill>
          <a:ln w="381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Tiêu</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chí</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đánh</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rPr>
              <a:t>giá</a:t>
            </a:r>
            <a:endPar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UVN Banh Mi" pitchFamily="2" charset="0"/>
            </a:endParaRPr>
          </a:p>
        </p:txBody>
      </p:sp>
      <p:pic>
        <p:nvPicPr>
          <p:cNvPr id="53" name="Picture 63">
            <a:extLst>
              <a:ext uri="{FF2B5EF4-FFF2-40B4-BE49-F238E27FC236}">
                <a16:creationId xmlns:a16="http://schemas.microsoft.com/office/drawing/2014/main" id="{B1A62D97-AB2C-4624-12BF-17EB16011BE5}"/>
              </a:ext>
            </a:extLst>
          </p:cNvPr>
          <p:cNvPicPr>
            <a:picLocks noChangeAspect="1"/>
          </p:cNvPicPr>
          <p:nvPr/>
        </p:nvPicPr>
        <p:blipFill>
          <a:blip r:embed="rId10"/>
          <a:stretch>
            <a:fillRect/>
          </a:stretch>
        </p:blipFill>
        <p:spPr>
          <a:xfrm>
            <a:off x="5186722" y="3720779"/>
            <a:ext cx="469963" cy="469963"/>
          </a:xfrm>
          <a:prstGeom prst="rect">
            <a:avLst/>
          </a:prstGeom>
        </p:spPr>
      </p:pic>
      <p:pic>
        <p:nvPicPr>
          <p:cNvPr id="54" name="Picture 64">
            <a:extLst>
              <a:ext uri="{FF2B5EF4-FFF2-40B4-BE49-F238E27FC236}">
                <a16:creationId xmlns:a16="http://schemas.microsoft.com/office/drawing/2014/main" id="{329E850E-2E83-DF0B-5815-C4806376C400}"/>
              </a:ext>
            </a:extLst>
          </p:cNvPr>
          <p:cNvPicPr>
            <a:picLocks noChangeAspect="1"/>
          </p:cNvPicPr>
          <p:nvPr/>
        </p:nvPicPr>
        <p:blipFill>
          <a:blip r:embed="rId11"/>
          <a:stretch>
            <a:fillRect/>
          </a:stretch>
        </p:blipFill>
        <p:spPr>
          <a:xfrm>
            <a:off x="4630048" y="3720779"/>
            <a:ext cx="469963" cy="469963"/>
          </a:xfrm>
          <a:prstGeom prst="rect">
            <a:avLst/>
          </a:prstGeom>
        </p:spPr>
      </p:pic>
      <p:pic>
        <p:nvPicPr>
          <p:cNvPr id="55" name="Picture 65">
            <a:extLst>
              <a:ext uri="{FF2B5EF4-FFF2-40B4-BE49-F238E27FC236}">
                <a16:creationId xmlns:a16="http://schemas.microsoft.com/office/drawing/2014/main" id="{7BCF0DD9-8E3A-C12A-DF3C-352C90521F83}"/>
              </a:ext>
            </a:extLst>
          </p:cNvPr>
          <p:cNvPicPr>
            <a:picLocks noChangeAspect="1"/>
          </p:cNvPicPr>
          <p:nvPr/>
        </p:nvPicPr>
        <p:blipFill>
          <a:blip r:embed="rId12"/>
          <a:stretch>
            <a:fillRect/>
          </a:stretch>
        </p:blipFill>
        <p:spPr>
          <a:xfrm>
            <a:off x="5743396" y="3720779"/>
            <a:ext cx="469963" cy="469963"/>
          </a:xfrm>
          <a:prstGeom prst="rect">
            <a:avLst/>
          </a:prstGeom>
        </p:spPr>
      </p:pic>
      <p:pic>
        <p:nvPicPr>
          <p:cNvPr id="56" name="Picture 63">
            <a:extLst>
              <a:ext uri="{FF2B5EF4-FFF2-40B4-BE49-F238E27FC236}">
                <a16:creationId xmlns:a16="http://schemas.microsoft.com/office/drawing/2014/main" id="{E6C74D3F-4187-D0A5-2F7B-64574744091F}"/>
              </a:ext>
            </a:extLst>
          </p:cNvPr>
          <p:cNvPicPr>
            <a:picLocks noChangeAspect="1"/>
          </p:cNvPicPr>
          <p:nvPr/>
        </p:nvPicPr>
        <p:blipFill>
          <a:blip r:embed="rId10"/>
          <a:stretch>
            <a:fillRect/>
          </a:stretch>
        </p:blipFill>
        <p:spPr>
          <a:xfrm>
            <a:off x="6602453" y="4333353"/>
            <a:ext cx="469963" cy="469963"/>
          </a:xfrm>
          <a:prstGeom prst="rect">
            <a:avLst/>
          </a:prstGeom>
        </p:spPr>
      </p:pic>
      <p:pic>
        <p:nvPicPr>
          <p:cNvPr id="57" name="Picture 64">
            <a:extLst>
              <a:ext uri="{FF2B5EF4-FFF2-40B4-BE49-F238E27FC236}">
                <a16:creationId xmlns:a16="http://schemas.microsoft.com/office/drawing/2014/main" id="{FF1982E2-D23B-1364-BED6-B78F1E4146DF}"/>
              </a:ext>
            </a:extLst>
          </p:cNvPr>
          <p:cNvPicPr>
            <a:picLocks noChangeAspect="1"/>
          </p:cNvPicPr>
          <p:nvPr/>
        </p:nvPicPr>
        <p:blipFill>
          <a:blip r:embed="rId11"/>
          <a:stretch>
            <a:fillRect/>
          </a:stretch>
        </p:blipFill>
        <p:spPr>
          <a:xfrm>
            <a:off x="6045779" y="4333353"/>
            <a:ext cx="469963" cy="469963"/>
          </a:xfrm>
          <a:prstGeom prst="rect">
            <a:avLst/>
          </a:prstGeom>
        </p:spPr>
      </p:pic>
      <p:pic>
        <p:nvPicPr>
          <p:cNvPr id="58" name="Picture 65">
            <a:extLst>
              <a:ext uri="{FF2B5EF4-FFF2-40B4-BE49-F238E27FC236}">
                <a16:creationId xmlns:a16="http://schemas.microsoft.com/office/drawing/2014/main" id="{C7913122-BE47-44AF-BF9E-84672B8B8036}"/>
              </a:ext>
            </a:extLst>
          </p:cNvPr>
          <p:cNvPicPr>
            <a:picLocks noChangeAspect="1"/>
          </p:cNvPicPr>
          <p:nvPr/>
        </p:nvPicPr>
        <p:blipFill>
          <a:blip r:embed="rId12"/>
          <a:stretch>
            <a:fillRect/>
          </a:stretch>
        </p:blipFill>
        <p:spPr>
          <a:xfrm>
            <a:off x="7159127" y="4333353"/>
            <a:ext cx="469963" cy="469963"/>
          </a:xfrm>
          <a:prstGeom prst="rect">
            <a:avLst/>
          </a:prstGeom>
        </p:spPr>
      </p:pic>
      <p:pic>
        <p:nvPicPr>
          <p:cNvPr id="59" name="Picture 63">
            <a:extLst>
              <a:ext uri="{FF2B5EF4-FFF2-40B4-BE49-F238E27FC236}">
                <a16:creationId xmlns:a16="http://schemas.microsoft.com/office/drawing/2014/main" id="{A93C5104-B35C-7D03-480C-0580E0D31FA5}"/>
              </a:ext>
            </a:extLst>
          </p:cNvPr>
          <p:cNvPicPr>
            <a:picLocks noChangeAspect="1"/>
          </p:cNvPicPr>
          <p:nvPr/>
        </p:nvPicPr>
        <p:blipFill>
          <a:blip r:embed="rId10"/>
          <a:stretch>
            <a:fillRect/>
          </a:stretch>
        </p:blipFill>
        <p:spPr>
          <a:xfrm>
            <a:off x="6552982" y="4952824"/>
            <a:ext cx="469963" cy="469963"/>
          </a:xfrm>
          <a:prstGeom prst="rect">
            <a:avLst/>
          </a:prstGeom>
        </p:spPr>
      </p:pic>
      <p:pic>
        <p:nvPicPr>
          <p:cNvPr id="60" name="Picture 64">
            <a:extLst>
              <a:ext uri="{FF2B5EF4-FFF2-40B4-BE49-F238E27FC236}">
                <a16:creationId xmlns:a16="http://schemas.microsoft.com/office/drawing/2014/main" id="{7D82DE95-2019-5439-C868-7234460CC588}"/>
              </a:ext>
            </a:extLst>
          </p:cNvPr>
          <p:cNvPicPr>
            <a:picLocks noChangeAspect="1"/>
          </p:cNvPicPr>
          <p:nvPr/>
        </p:nvPicPr>
        <p:blipFill>
          <a:blip r:embed="rId11"/>
          <a:stretch>
            <a:fillRect/>
          </a:stretch>
        </p:blipFill>
        <p:spPr>
          <a:xfrm>
            <a:off x="5996308" y="4952824"/>
            <a:ext cx="469963" cy="469963"/>
          </a:xfrm>
          <a:prstGeom prst="rect">
            <a:avLst/>
          </a:prstGeom>
        </p:spPr>
      </p:pic>
      <p:pic>
        <p:nvPicPr>
          <p:cNvPr id="61" name="Picture 65">
            <a:extLst>
              <a:ext uri="{FF2B5EF4-FFF2-40B4-BE49-F238E27FC236}">
                <a16:creationId xmlns:a16="http://schemas.microsoft.com/office/drawing/2014/main" id="{E05B5E7A-B1B5-47D2-A6B1-B8BABFB95423}"/>
              </a:ext>
            </a:extLst>
          </p:cNvPr>
          <p:cNvPicPr>
            <a:picLocks noChangeAspect="1"/>
          </p:cNvPicPr>
          <p:nvPr/>
        </p:nvPicPr>
        <p:blipFill>
          <a:blip r:embed="rId12"/>
          <a:stretch>
            <a:fillRect/>
          </a:stretch>
        </p:blipFill>
        <p:spPr>
          <a:xfrm>
            <a:off x="7109656" y="4952824"/>
            <a:ext cx="469963" cy="469963"/>
          </a:xfrm>
          <a:prstGeom prst="rect">
            <a:avLst/>
          </a:prstGeom>
        </p:spPr>
      </p:pic>
      <p:pic>
        <p:nvPicPr>
          <p:cNvPr id="12" name="Picture 11">
            <a:extLst>
              <a:ext uri="{FF2B5EF4-FFF2-40B4-BE49-F238E27FC236}">
                <a16:creationId xmlns:a16="http://schemas.microsoft.com/office/drawing/2014/main" id="{BF65C6C9-32AA-A41C-BC3E-41A171B0F7BA}"/>
              </a:ext>
            </a:extLst>
          </p:cNvPr>
          <p:cNvPicPr>
            <a:picLocks noChangeAspect="1"/>
          </p:cNvPicPr>
          <p:nvPr/>
        </p:nvPicPr>
        <p:blipFill>
          <a:blip r:embed="rId13"/>
          <a:stretch>
            <a:fillRect/>
          </a:stretch>
        </p:blipFill>
        <p:spPr>
          <a:xfrm>
            <a:off x="47158" y="247599"/>
            <a:ext cx="12058933" cy="2578832"/>
          </a:xfrm>
          <a:prstGeom prst="rect">
            <a:avLst/>
          </a:prstGeom>
        </p:spPr>
      </p:pic>
      <p:pic>
        <p:nvPicPr>
          <p:cNvPr id="24" name="Hình ảnh 49" descr="Ảnh có chứa vải&#10;&#10;Mô tả được tạo tự động">
            <a:extLst>
              <a:ext uri="{FF2B5EF4-FFF2-40B4-BE49-F238E27FC236}">
                <a16:creationId xmlns:a16="http://schemas.microsoft.com/office/drawing/2014/main" id="{218C324A-B7A5-4250-9A71-3C35D8CDCE46}"/>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6806" b="97423" l="75973" r="97330"/>
                    </a14:imgEffect>
                  </a14:imgLayer>
                </a14:imgProps>
              </a:ext>
              <a:ext uri="{28A0092B-C50C-407E-A947-70E740481C1C}">
                <a14:useLocalDpi xmlns:a14="http://schemas.microsoft.com/office/drawing/2010/main" val="0"/>
              </a:ext>
            </a:extLst>
          </a:blip>
          <a:srcRect l="73303" t="74229" r="4790" b="6962"/>
          <a:stretch/>
        </p:blipFill>
        <p:spPr>
          <a:xfrm>
            <a:off x="2142989" y="5481881"/>
            <a:ext cx="922097" cy="791713"/>
          </a:xfrm>
          <a:prstGeom prst="rect">
            <a:avLst/>
          </a:prstGeom>
        </p:spPr>
      </p:pic>
      <p:sp>
        <p:nvSpPr>
          <p:cNvPr id="25" name="Hộp Văn bản 50">
            <a:extLst>
              <a:ext uri="{FF2B5EF4-FFF2-40B4-BE49-F238E27FC236}">
                <a16:creationId xmlns:a16="http://schemas.microsoft.com/office/drawing/2014/main" id="{7C19B15B-F325-4E48-94C1-A88A5F8CC133}"/>
              </a:ext>
            </a:extLst>
          </p:cNvPr>
          <p:cNvSpPr txBox="1"/>
          <p:nvPr/>
        </p:nvSpPr>
        <p:spPr>
          <a:xfrm>
            <a:off x="2931746" y="5691955"/>
            <a:ext cx="3135319" cy="523220"/>
          </a:xfrm>
          <a:prstGeom prst="rect">
            <a:avLst/>
          </a:prstGeom>
          <a:noFill/>
        </p:spPr>
        <p:txBody>
          <a:bodyPr wrap="square" rtlCol="0">
            <a:spAutoFit/>
          </a:bodyPr>
          <a:lstStyle/>
          <a:p>
            <a:r>
              <a:rPr lang="en-US" sz="2800" dirty="0" err="1">
                <a:latin typeface="Calibri" panose="020F0502020204030204" pitchFamily="34" charset="0"/>
                <a:cs typeface="Calibri" panose="020F0502020204030204" pitchFamily="34" charset="0"/>
              </a:rPr>
              <a:t>Đọc</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diễn</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cảm</a:t>
            </a:r>
            <a:endParaRPr lang="en-US" sz="2800" dirty="0">
              <a:latin typeface="Calibri" panose="020F0502020204030204" pitchFamily="34" charset="0"/>
              <a:cs typeface="Calibri" panose="020F0502020204030204" pitchFamily="34" charset="0"/>
            </a:endParaRPr>
          </a:p>
        </p:txBody>
      </p:sp>
      <p:pic>
        <p:nvPicPr>
          <p:cNvPr id="26" name="Picture 63">
            <a:extLst>
              <a:ext uri="{FF2B5EF4-FFF2-40B4-BE49-F238E27FC236}">
                <a16:creationId xmlns:a16="http://schemas.microsoft.com/office/drawing/2014/main" id="{F678DD30-7FEB-4BFC-B7DB-64DE0045614E}"/>
              </a:ext>
            </a:extLst>
          </p:cNvPr>
          <p:cNvPicPr>
            <a:picLocks noChangeAspect="1"/>
          </p:cNvPicPr>
          <p:nvPr/>
        </p:nvPicPr>
        <p:blipFill>
          <a:blip r:embed="rId10"/>
          <a:stretch>
            <a:fillRect/>
          </a:stretch>
        </p:blipFill>
        <p:spPr>
          <a:xfrm>
            <a:off x="6527627" y="5644118"/>
            <a:ext cx="469963" cy="469963"/>
          </a:xfrm>
          <a:prstGeom prst="rect">
            <a:avLst/>
          </a:prstGeom>
        </p:spPr>
      </p:pic>
      <p:pic>
        <p:nvPicPr>
          <p:cNvPr id="27" name="Picture 64">
            <a:extLst>
              <a:ext uri="{FF2B5EF4-FFF2-40B4-BE49-F238E27FC236}">
                <a16:creationId xmlns:a16="http://schemas.microsoft.com/office/drawing/2014/main" id="{F6617FE3-546E-4353-A89A-F134CDAF0F18}"/>
              </a:ext>
            </a:extLst>
          </p:cNvPr>
          <p:cNvPicPr>
            <a:picLocks noChangeAspect="1"/>
          </p:cNvPicPr>
          <p:nvPr/>
        </p:nvPicPr>
        <p:blipFill>
          <a:blip r:embed="rId11"/>
          <a:stretch>
            <a:fillRect/>
          </a:stretch>
        </p:blipFill>
        <p:spPr>
          <a:xfrm>
            <a:off x="5970953" y="5644118"/>
            <a:ext cx="469963" cy="469963"/>
          </a:xfrm>
          <a:prstGeom prst="rect">
            <a:avLst/>
          </a:prstGeom>
        </p:spPr>
      </p:pic>
      <p:pic>
        <p:nvPicPr>
          <p:cNvPr id="28" name="Picture 65">
            <a:extLst>
              <a:ext uri="{FF2B5EF4-FFF2-40B4-BE49-F238E27FC236}">
                <a16:creationId xmlns:a16="http://schemas.microsoft.com/office/drawing/2014/main" id="{F9EF9510-97C7-471A-8D98-A1370789E295}"/>
              </a:ext>
            </a:extLst>
          </p:cNvPr>
          <p:cNvPicPr>
            <a:picLocks noChangeAspect="1"/>
          </p:cNvPicPr>
          <p:nvPr/>
        </p:nvPicPr>
        <p:blipFill>
          <a:blip r:embed="rId12"/>
          <a:stretch>
            <a:fillRect/>
          </a:stretch>
        </p:blipFill>
        <p:spPr>
          <a:xfrm>
            <a:off x="7084301" y="5644118"/>
            <a:ext cx="469963" cy="469963"/>
          </a:xfrm>
          <a:prstGeom prst="rect">
            <a:avLst/>
          </a:prstGeom>
        </p:spPr>
      </p:pic>
    </p:spTree>
    <p:extLst>
      <p:ext uri="{BB962C8B-B14F-4D97-AF65-F5344CB8AC3E}">
        <p14:creationId xmlns:p14="http://schemas.microsoft.com/office/powerpoint/2010/main" val="4735057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Trò-chơi-chíu.wav"/>
                                            </p:tgtEl>
                                          </p:cMediaNode>
                                        </p:audio>
                                      </p:subTnLst>
                                    </p:cTn>
                                  </p:par>
                                  <p:par>
                                    <p:cTn id="8" presetID="2" presetClass="entr" presetSubtype="1" fill="hold" nodeType="withEffect" p14:presetBounceEnd="72000">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14:bounceEnd="72000">
                                          <p:cBhvr additive="base">
                                            <p:cTn id="10" dur="1000" fill="hold"/>
                                            <p:tgtEl>
                                              <p:spTgt spid="3"/>
                                            </p:tgtEl>
                                            <p:attrNameLst>
                                              <p:attrName>ppt_x</p:attrName>
                                            </p:attrNameLst>
                                          </p:cBhvr>
                                          <p:tavLst>
                                            <p:tav tm="0">
                                              <p:val>
                                                <p:strVal val="#ppt_x"/>
                                              </p:val>
                                            </p:tav>
                                            <p:tav tm="100000">
                                              <p:val>
                                                <p:strVal val="#ppt_x"/>
                                              </p:val>
                                            </p:tav>
                                          </p:tavLst>
                                        </p:anim>
                                        <p:anim calcmode="lin" valueType="num" p14:bounceEnd="72000">
                                          <p:cBhvr additive="base">
                                            <p:cTn id="11" dur="1000" fill="hold"/>
                                            <p:tgtEl>
                                              <p:spTgt spid="3"/>
                                            </p:tgtEl>
                                            <p:attrNameLst>
                                              <p:attrName>ppt_y</p:attrName>
                                            </p:attrNameLst>
                                          </p:cBhvr>
                                          <p:tavLst>
                                            <p:tav tm="0">
                                              <p:val>
                                                <p:strVal val="0-#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par>
                                    <p:cTn id="15" presetID="16" presetClass="entr" presetSubtype="21"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inVertical)">
                                          <p:cBhvr>
                                            <p:cTn id="20" dur="500"/>
                                            <p:tgtEl>
                                              <p:spTgt spid="1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barn(inVertical)">
                                          <p:cBhvr>
                                            <p:cTn id="23" dur="500"/>
                                            <p:tgtEl>
                                              <p:spTgt spid="48"/>
                                            </p:tgtEl>
                                          </p:cBhvr>
                                        </p:animEffect>
                                      </p:childTnLst>
                                    </p:cTn>
                                  </p:par>
                                  <p:par>
                                    <p:cTn id="24" presetID="16" presetClass="entr" presetSubtype="21"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barn(inVertical)">
                                          <p:cBhvr>
                                            <p:cTn id="26" dur="500"/>
                                            <p:tgtEl>
                                              <p:spTgt spid="49"/>
                                            </p:tgtEl>
                                          </p:cBhvr>
                                        </p:animEffect>
                                      </p:childTnLst>
                                    </p:cTn>
                                  </p:par>
                                  <p:par>
                                    <p:cTn id="27" presetID="16" presetClass="entr" presetSubtype="21"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barn(inVertical)">
                                          <p:cBhvr>
                                            <p:cTn id="29" dur="500"/>
                                            <p:tgtEl>
                                              <p:spTgt spid="50"/>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barn(inVertical)">
                                          <p:cBhvr>
                                            <p:cTn id="32" dur="500"/>
                                            <p:tgtEl>
                                              <p:spTgt spid="51"/>
                                            </p:tgtEl>
                                          </p:cBhvr>
                                        </p:animEffect>
                                      </p:childTnLst>
                                    </p:cTn>
                                  </p:par>
                                  <p:par>
                                    <p:cTn id="33" presetID="16" presetClass="entr" presetSubtype="21"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inVertical)">
                                          <p:cBhvr>
                                            <p:cTn id="35" dur="500"/>
                                            <p:tgtEl>
                                              <p:spTgt spid="24"/>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p:bldP spid="48" grpId="0"/>
          <p:bldP spid="51"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14" name="Trò-chơi-chíu.wav"/>
                                            </p:tgtEl>
                                          </p:cMediaNode>
                                        </p:audio>
                                      </p:subTnLst>
                                    </p:cTn>
                                  </p:par>
                                  <p:par>
                                    <p:cTn id="8" presetID="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ppt_x"/>
                                              </p:val>
                                            </p:tav>
                                            <p:tav tm="100000">
                                              <p:val>
                                                <p:strVal val="#ppt_x"/>
                                              </p:val>
                                            </p:tav>
                                          </p:tavLst>
                                        </p:anim>
                                        <p:anim calcmode="lin" valueType="num">
                                          <p:cBhvr additive="base">
                                            <p:cTn id="11" dur="1000" fill="hold"/>
                                            <p:tgtEl>
                                              <p:spTgt spid="3"/>
                                            </p:tgtEl>
                                            <p:attrNameLst>
                                              <p:attrName>ppt_y</p:attrName>
                                            </p:attrNameLst>
                                          </p:cBhvr>
                                          <p:tavLst>
                                            <p:tav tm="0">
                                              <p:val>
                                                <p:strVal val="0-#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par>
                                    <p:cTn id="15" presetID="16" presetClass="entr" presetSubtype="21"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inVertical)">
                                          <p:cBhvr>
                                            <p:cTn id="20" dur="500"/>
                                            <p:tgtEl>
                                              <p:spTgt spid="1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barn(inVertical)">
                                          <p:cBhvr>
                                            <p:cTn id="23" dur="500"/>
                                            <p:tgtEl>
                                              <p:spTgt spid="48"/>
                                            </p:tgtEl>
                                          </p:cBhvr>
                                        </p:animEffect>
                                      </p:childTnLst>
                                    </p:cTn>
                                  </p:par>
                                  <p:par>
                                    <p:cTn id="24" presetID="16" presetClass="entr" presetSubtype="21"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barn(inVertical)">
                                          <p:cBhvr>
                                            <p:cTn id="26" dur="500"/>
                                            <p:tgtEl>
                                              <p:spTgt spid="49"/>
                                            </p:tgtEl>
                                          </p:cBhvr>
                                        </p:animEffect>
                                      </p:childTnLst>
                                    </p:cTn>
                                  </p:par>
                                  <p:par>
                                    <p:cTn id="27" presetID="16" presetClass="entr" presetSubtype="21"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barn(inVertical)">
                                          <p:cBhvr>
                                            <p:cTn id="29" dur="500"/>
                                            <p:tgtEl>
                                              <p:spTgt spid="50"/>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barn(inVertical)">
                                          <p:cBhvr>
                                            <p:cTn id="32" dur="500"/>
                                            <p:tgtEl>
                                              <p:spTgt spid="51"/>
                                            </p:tgtEl>
                                          </p:cBhvr>
                                        </p:animEffect>
                                      </p:childTnLst>
                                    </p:cTn>
                                  </p:par>
                                  <p:par>
                                    <p:cTn id="33" presetID="16" presetClass="entr" presetSubtype="21"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inVertical)">
                                          <p:cBhvr>
                                            <p:cTn id="35" dur="500"/>
                                            <p:tgtEl>
                                              <p:spTgt spid="24"/>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p:bldP spid="48" grpId="0"/>
          <p:bldP spid="51" grpId="0"/>
          <p:bldP spid="2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Rounded Corners 1">
            <a:extLst>
              <a:ext uri="{FF2B5EF4-FFF2-40B4-BE49-F238E27FC236}">
                <a16:creationId xmlns:a16="http://schemas.microsoft.com/office/drawing/2014/main" id="{F1904AA0-1B75-8570-59D8-397A87D56507}"/>
              </a:ext>
            </a:extLst>
          </p:cNvPr>
          <p:cNvSpPr/>
          <p:nvPr/>
        </p:nvSpPr>
        <p:spPr>
          <a:xfrm>
            <a:off x="410548" y="1904609"/>
            <a:ext cx="11541968" cy="4421553"/>
          </a:xfrm>
          <a:custGeom>
            <a:avLst/>
            <a:gdLst>
              <a:gd name="connsiteX0" fmla="*/ 0 w 11541968"/>
              <a:gd name="connsiteY0" fmla="*/ 599253 h 4421553"/>
              <a:gd name="connsiteX1" fmla="*/ 599253 w 11541968"/>
              <a:gd name="connsiteY1" fmla="*/ 0 h 4421553"/>
              <a:gd name="connsiteX2" fmla="*/ 10942715 w 11541968"/>
              <a:gd name="connsiteY2" fmla="*/ 0 h 4421553"/>
              <a:gd name="connsiteX3" fmla="*/ 11541968 w 11541968"/>
              <a:gd name="connsiteY3" fmla="*/ 599253 h 4421553"/>
              <a:gd name="connsiteX4" fmla="*/ 11541968 w 11541968"/>
              <a:gd name="connsiteY4" fmla="*/ 3822300 h 4421553"/>
              <a:gd name="connsiteX5" fmla="*/ 10942715 w 11541968"/>
              <a:gd name="connsiteY5" fmla="*/ 4421553 h 4421553"/>
              <a:gd name="connsiteX6" fmla="*/ 599253 w 11541968"/>
              <a:gd name="connsiteY6" fmla="*/ 4421553 h 4421553"/>
              <a:gd name="connsiteX7" fmla="*/ 0 w 11541968"/>
              <a:gd name="connsiteY7" fmla="*/ 3822300 h 4421553"/>
              <a:gd name="connsiteX8" fmla="*/ 0 w 11541968"/>
              <a:gd name="connsiteY8" fmla="*/ 599253 h 442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1968" h="4421553" fill="none" extrusionOk="0">
                <a:moveTo>
                  <a:pt x="0" y="599253"/>
                </a:moveTo>
                <a:cubicBezTo>
                  <a:pt x="1740" y="315385"/>
                  <a:pt x="294714" y="44339"/>
                  <a:pt x="599253" y="0"/>
                </a:cubicBezTo>
                <a:cubicBezTo>
                  <a:pt x="2592794" y="72427"/>
                  <a:pt x="7426792" y="61419"/>
                  <a:pt x="10942715" y="0"/>
                </a:cubicBezTo>
                <a:cubicBezTo>
                  <a:pt x="11266634" y="-48455"/>
                  <a:pt x="11487292" y="251757"/>
                  <a:pt x="11541968" y="599253"/>
                </a:cubicBezTo>
                <a:cubicBezTo>
                  <a:pt x="11642844" y="1011066"/>
                  <a:pt x="11434655" y="2412419"/>
                  <a:pt x="11541968" y="3822300"/>
                </a:cubicBezTo>
                <a:cubicBezTo>
                  <a:pt x="11543932" y="4143292"/>
                  <a:pt x="11255697" y="4401402"/>
                  <a:pt x="10942715" y="4421553"/>
                </a:cubicBezTo>
                <a:cubicBezTo>
                  <a:pt x="6122165" y="4451380"/>
                  <a:pt x="2004814" y="4342247"/>
                  <a:pt x="599253" y="4421553"/>
                </a:cubicBezTo>
                <a:cubicBezTo>
                  <a:pt x="330013" y="4414576"/>
                  <a:pt x="-32520" y="4159688"/>
                  <a:pt x="0" y="3822300"/>
                </a:cubicBezTo>
                <a:cubicBezTo>
                  <a:pt x="50037" y="2320250"/>
                  <a:pt x="770" y="1818915"/>
                  <a:pt x="0" y="599253"/>
                </a:cubicBezTo>
                <a:close/>
              </a:path>
              <a:path w="11541968" h="4421553" stroke="0" extrusionOk="0">
                <a:moveTo>
                  <a:pt x="0" y="599253"/>
                </a:moveTo>
                <a:cubicBezTo>
                  <a:pt x="32638" y="277191"/>
                  <a:pt x="282480" y="29555"/>
                  <a:pt x="599253" y="0"/>
                </a:cubicBezTo>
                <a:cubicBezTo>
                  <a:pt x="4266228" y="123000"/>
                  <a:pt x="6480235" y="-96860"/>
                  <a:pt x="10942715" y="0"/>
                </a:cubicBezTo>
                <a:cubicBezTo>
                  <a:pt x="11244616" y="-22145"/>
                  <a:pt x="11545721" y="260729"/>
                  <a:pt x="11541968" y="599253"/>
                </a:cubicBezTo>
                <a:cubicBezTo>
                  <a:pt x="11545141" y="2163788"/>
                  <a:pt x="11636235" y="2902557"/>
                  <a:pt x="11541968" y="3822300"/>
                </a:cubicBezTo>
                <a:cubicBezTo>
                  <a:pt x="11490393" y="4171943"/>
                  <a:pt x="11265288" y="4420181"/>
                  <a:pt x="10942715" y="4421553"/>
                </a:cubicBezTo>
                <a:cubicBezTo>
                  <a:pt x="7244165" y="4260846"/>
                  <a:pt x="2652638" y="4461220"/>
                  <a:pt x="599253" y="4421553"/>
                </a:cubicBezTo>
                <a:cubicBezTo>
                  <a:pt x="244033" y="4416653"/>
                  <a:pt x="-59273" y="4126406"/>
                  <a:pt x="0" y="3822300"/>
                </a:cubicBezTo>
                <a:cubicBezTo>
                  <a:pt x="32216" y="2225742"/>
                  <a:pt x="57206" y="1432606"/>
                  <a:pt x="0" y="599253"/>
                </a:cubicBezTo>
                <a:close/>
              </a:path>
            </a:pathLst>
          </a:custGeom>
          <a:solidFill>
            <a:schemeClr val="bg1">
              <a:alpha val="76000"/>
            </a:schemeClr>
          </a:solidFill>
          <a:ln w="38100">
            <a:solidFill>
              <a:srgbClr val="FF4A49"/>
            </a:solidFill>
            <a:prstDash val="dash"/>
            <a:extLst>
              <a:ext uri="{C807C97D-BFC1-408E-A445-0C87EB9F89A2}">
                <ask:lineSketchStyleProps xmlns:ask="http://schemas.microsoft.com/office/drawing/2018/sketchyshapes" sd="852854689">
                  <a:prstGeom prst="roundRect">
                    <a:avLst>
                      <a:gd name="adj" fmla="val 1355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gn="just">
              <a:spcBef>
                <a:spcPts val="1200"/>
              </a:spcBef>
            </a:pPr>
            <a:endParaRPr lang="en-US" sz="2800" dirty="0">
              <a:solidFill>
                <a:schemeClr val="tx1"/>
              </a:solidFill>
            </a:endParaRPr>
          </a:p>
        </p:txBody>
      </p:sp>
      <p:sp>
        <p:nvSpPr>
          <p:cNvPr id="4" name="TextBox 12">
            <a:extLst>
              <a:ext uri="{FF2B5EF4-FFF2-40B4-BE49-F238E27FC236}">
                <a16:creationId xmlns:a16="http://schemas.microsoft.com/office/drawing/2014/main" id="{5142E498-D31D-05E2-38A8-DB2FABF68085}"/>
              </a:ext>
            </a:extLst>
          </p:cNvPr>
          <p:cNvSpPr txBox="1"/>
          <p:nvPr/>
        </p:nvSpPr>
        <p:spPr>
          <a:xfrm>
            <a:off x="1947339" y="2220600"/>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5" name="Picture 13">
            <a:extLst>
              <a:ext uri="{FF2B5EF4-FFF2-40B4-BE49-F238E27FC236}">
                <a16:creationId xmlns:a16="http://schemas.microsoft.com/office/drawing/2014/main" id="{4043EA6E-F235-BC38-9295-5D8FBFCBA94B}"/>
              </a:ext>
            </a:extLst>
          </p:cNvPr>
          <p:cNvPicPr>
            <a:picLocks noChangeAspect="1"/>
          </p:cNvPicPr>
          <p:nvPr/>
        </p:nvPicPr>
        <p:blipFill>
          <a:blip r:embed="rId3"/>
          <a:stretch>
            <a:fillRect/>
          </a:stretch>
        </p:blipFill>
        <p:spPr>
          <a:xfrm rot="737208" flipH="1">
            <a:off x="755225" y="2137949"/>
            <a:ext cx="919996" cy="919996"/>
          </a:xfrm>
          <a:prstGeom prst="rect">
            <a:avLst/>
          </a:prstGeom>
        </p:spPr>
      </p:pic>
      <p:sp>
        <p:nvSpPr>
          <p:cNvPr id="6" name="TextBox 14">
            <a:extLst>
              <a:ext uri="{FF2B5EF4-FFF2-40B4-BE49-F238E27FC236}">
                <a16:creationId xmlns:a16="http://schemas.microsoft.com/office/drawing/2014/main" id="{AA966A1D-7278-BDB0-3DE9-E0687389EB8F}"/>
              </a:ext>
            </a:extLst>
          </p:cNvPr>
          <p:cNvSpPr txBox="1"/>
          <p:nvPr/>
        </p:nvSpPr>
        <p:spPr>
          <a:xfrm>
            <a:off x="1947339" y="3201612"/>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7" name="Picture 15">
            <a:extLst>
              <a:ext uri="{FF2B5EF4-FFF2-40B4-BE49-F238E27FC236}">
                <a16:creationId xmlns:a16="http://schemas.microsoft.com/office/drawing/2014/main" id="{BE4855C1-B138-F8AB-DC56-57B0CC57C40E}"/>
              </a:ext>
            </a:extLst>
          </p:cNvPr>
          <p:cNvPicPr>
            <a:picLocks noChangeAspect="1"/>
          </p:cNvPicPr>
          <p:nvPr/>
        </p:nvPicPr>
        <p:blipFill>
          <a:blip r:embed="rId3"/>
          <a:stretch>
            <a:fillRect/>
          </a:stretch>
        </p:blipFill>
        <p:spPr>
          <a:xfrm rot="737208" flipH="1">
            <a:off x="755225" y="3118961"/>
            <a:ext cx="919996" cy="919996"/>
          </a:xfrm>
          <a:prstGeom prst="rect">
            <a:avLst/>
          </a:prstGeom>
        </p:spPr>
      </p:pic>
      <p:sp>
        <p:nvSpPr>
          <p:cNvPr id="8" name="TextBox 16">
            <a:extLst>
              <a:ext uri="{FF2B5EF4-FFF2-40B4-BE49-F238E27FC236}">
                <a16:creationId xmlns:a16="http://schemas.microsoft.com/office/drawing/2014/main" id="{043E3436-0BD6-E894-3560-070791C9BE3F}"/>
              </a:ext>
            </a:extLst>
          </p:cNvPr>
          <p:cNvSpPr txBox="1"/>
          <p:nvPr/>
        </p:nvSpPr>
        <p:spPr>
          <a:xfrm>
            <a:off x="1947339" y="4182624"/>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9" name="Picture 17">
            <a:extLst>
              <a:ext uri="{FF2B5EF4-FFF2-40B4-BE49-F238E27FC236}">
                <a16:creationId xmlns:a16="http://schemas.microsoft.com/office/drawing/2014/main" id="{9E3A490D-9775-57A5-6FC5-948D0141E52F}"/>
              </a:ext>
            </a:extLst>
          </p:cNvPr>
          <p:cNvPicPr>
            <a:picLocks noChangeAspect="1"/>
          </p:cNvPicPr>
          <p:nvPr/>
        </p:nvPicPr>
        <p:blipFill>
          <a:blip r:embed="rId3"/>
          <a:stretch>
            <a:fillRect/>
          </a:stretch>
        </p:blipFill>
        <p:spPr>
          <a:xfrm rot="737208" flipH="1">
            <a:off x="755225" y="4099973"/>
            <a:ext cx="919996" cy="919996"/>
          </a:xfrm>
          <a:prstGeom prst="rect">
            <a:avLst/>
          </a:prstGeom>
        </p:spPr>
      </p:pic>
      <p:sp>
        <p:nvSpPr>
          <p:cNvPr id="10" name="TextBox 18">
            <a:extLst>
              <a:ext uri="{FF2B5EF4-FFF2-40B4-BE49-F238E27FC236}">
                <a16:creationId xmlns:a16="http://schemas.microsoft.com/office/drawing/2014/main" id="{819CA932-BA87-DC44-2891-8592D2F8C72E}"/>
              </a:ext>
            </a:extLst>
          </p:cNvPr>
          <p:cNvSpPr txBox="1"/>
          <p:nvPr/>
        </p:nvSpPr>
        <p:spPr>
          <a:xfrm>
            <a:off x="1947339" y="5163636"/>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11" name="Picture 19">
            <a:extLst>
              <a:ext uri="{FF2B5EF4-FFF2-40B4-BE49-F238E27FC236}">
                <a16:creationId xmlns:a16="http://schemas.microsoft.com/office/drawing/2014/main" id="{AA333716-9FDD-29AD-B00B-CE3A2CBA5C02}"/>
              </a:ext>
            </a:extLst>
          </p:cNvPr>
          <p:cNvPicPr>
            <a:picLocks noChangeAspect="1"/>
          </p:cNvPicPr>
          <p:nvPr/>
        </p:nvPicPr>
        <p:blipFill>
          <a:blip r:embed="rId3"/>
          <a:stretch>
            <a:fillRect/>
          </a:stretch>
        </p:blipFill>
        <p:spPr>
          <a:xfrm rot="737208" flipH="1">
            <a:off x="755225" y="5080985"/>
            <a:ext cx="919996" cy="919996"/>
          </a:xfrm>
          <a:prstGeom prst="rect">
            <a:avLst/>
          </a:prstGeom>
        </p:spPr>
      </p:pic>
      <p:pic>
        <p:nvPicPr>
          <p:cNvPr id="12" name="Picture 11">
            <a:extLst>
              <a:ext uri="{FF2B5EF4-FFF2-40B4-BE49-F238E27FC236}">
                <a16:creationId xmlns:a16="http://schemas.microsoft.com/office/drawing/2014/main" id="{C6AEF86C-DCAA-2ACE-A5B7-BDFA6AFE0463}"/>
              </a:ext>
            </a:extLst>
          </p:cNvPr>
          <p:cNvPicPr>
            <a:picLocks noChangeAspect="1"/>
          </p:cNvPicPr>
          <p:nvPr/>
        </p:nvPicPr>
        <p:blipFill>
          <a:blip r:embed="rId4"/>
          <a:stretch>
            <a:fillRect/>
          </a:stretch>
        </p:blipFill>
        <p:spPr>
          <a:xfrm>
            <a:off x="3568757" y="237283"/>
            <a:ext cx="4974767" cy="1469263"/>
          </a:xfrm>
          <a:prstGeom prst="rect">
            <a:avLst/>
          </a:prstGeom>
        </p:spPr>
      </p:pic>
    </p:spTree>
    <p:extLst>
      <p:ext uri="{BB962C8B-B14F-4D97-AF65-F5344CB8AC3E}">
        <p14:creationId xmlns:p14="http://schemas.microsoft.com/office/powerpoint/2010/main" val="1388935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left)">
                                      <p:cBhvr>
                                        <p:cTn id="17" dur="500"/>
                                        <p:tgtEl>
                                          <p:spTgt spid="4">
                                            <p:txEl>
                                              <p:pRg st="0" end="0"/>
                                            </p:txEl>
                                          </p:spTgt>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500"/>
                                        <p:tgtEl>
                                          <p:spTgt spid="6">
                                            <p:txEl>
                                              <p:pRg st="0" end="0"/>
                                            </p:txEl>
                                          </p:spTgt>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wipe(left)">
                                      <p:cBhvr>
                                        <p:cTn id="33" dur="500"/>
                                        <p:tgtEl>
                                          <p:spTgt spid="8">
                                            <p:txEl>
                                              <p:pRg st="0" end="0"/>
                                            </p:txEl>
                                          </p:spTgt>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wipe(left)">
                                      <p:cBhvr>
                                        <p:cTn id="4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uiExpand="1" build="p"/>
      <p:bldP spid="8" grpId="0" uiExpand="1" build="p"/>
      <p:bldP spid="10"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5809F4-7CAC-AEA1-82DE-D5E446152170}"/>
              </a:ext>
            </a:extLst>
          </p:cNvPr>
          <p:cNvPicPr>
            <a:picLocks noChangeAspect="1"/>
          </p:cNvPicPr>
          <p:nvPr/>
        </p:nvPicPr>
        <p:blipFill>
          <a:blip r:embed="rId3"/>
          <a:stretch>
            <a:fillRect/>
          </a:stretch>
        </p:blipFill>
        <p:spPr>
          <a:xfrm>
            <a:off x="1901725" y="-42924"/>
            <a:ext cx="7663336" cy="3871296"/>
          </a:xfrm>
          <a:prstGeom prst="rect">
            <a:avLst/>
          </a:prstGeom>
        </p:spPr>
      </p:pic>
    </p:spTree>
    <p:extLst>
      <p:ext uri="{BB962C8B-B14F-4D97-AF65-F5344CB8AC3E}">
        <p14:creationId xmlns:p14="http://schemas.microsoft.com/office/powerpoint/2010/main" val="19239831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9Slide.vn</Template>
  <TotalTime>1328</TotalTime>
  <Words>593</Words>
  <Application>Microsoft Office PowerPoint</Application>
  <PresentationFormat>Widescreen</PresentationFormat>
  <Paragraphs>45</Paragraphs>
  <Slides>24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Times New Roman</vt:lpstr>
      <vt:lpstr>Aptos Display</vt:lpstr>
      <vt:lpstr>UVN Banh Mi</vt:lpstr>
      <vt:lpstr>Calibri</vt:lpstr>
      <vt:lpstr>iCiel Pony</vt:lpstr>
      <vt:lpstr>UTM Duepuntozero</vt:lpstr>
      <vt:lpstr>Aptos</vt:lpstr>
      <vt:lpstr>Coiny</vt:lpstr>
      <vt:lpstr>Arial</vt:lpstr>
      <vt:lpstr>UTM Edwardian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subject>9Slide.vn</dc:subject>
  <dc:creator>huong</dc:creator>
  <dc:description>9Slide.vn</dc:description>
  <cp:lastModifiedBy>Admin</cp:lastModifiedBy>
  <cp:revision>27</cp:revision>
  <dcterms:created xsi:type="dcterms:W3CDTF">2023-12-21T14:52:52Z</dcterms:created>
  <dcterms:modified xsi:type="dcterms:W3CDTF">2025-10-20T23:28:39Z</dcterms:modified>
  <cp:category>9Slide.vn</cp:category>
</cp:coreProperties>
</file>