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Lst>
  <p:notesMasterIdLst>
    <p:notesMasterId r:id="rId23"/>
  </p:notesMasterIdLst>
  <p:sldIdLst>
    <p:sldId id="267" r:id="rId5"/>
    <p:sldId id="259" r:id="rId6"/>
    <p:sldId id="406" r:id="rId7"/>
    <p:sldId id="262" r:id="rId8"/>
    <p:sldId id="263" r:id="rId9"/>
    <p:sldId id="303" r:id="rId10"/>
    <p:sldId id="304" r:id="rId11"/>
    <p:sldId id="410" r:id="rId12"/>
    <p:sldId id="411" r:id="rId13"/>
    <p:sldId id="266" r:id="rId14"/>
    <p:sldId id="415" r:id="rId15"/>
    <p:sldId id="424" r:id="rId16"/>
    <p:sldId id="325" r:id="rId17"/>
    <p:sldId id="374" r:id="rId18"/>
    <p:sldId id="425" r:id="rId19"/>
    <p:sldId id="403" r:id="rId20"/>
    <p:sldId id="429" r:id="rId21"/>
    <p:sldId id="428"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2"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CFFFF"/>
    <a:srgbClr val="FF0066"/>
    <a:srgbClr val="00A200"/>
    <a:srgbClr val="CCFFCC"/>
    <a:srgbClr val="FADD06"/>
    <a:srgbClr val="F6F8FC"/>
    <a:srgbClr val="FFCCFF"/>
    <a:srgbClr val="649B3F"/>
    <a:srgbClr val="C3F3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3573" autoAdjust="0"/>
  </p:normalViewPr>
  <p:slideViewPr>
    <p:cSldViewPr snapToGrid="0" showGuides="1">
      <p:cViewPr varScale="1">
        <p:scale>
          <a:sx n="58" d="100"/>
          <a:sy n="58" d="100"/>
        </p:scale>
        <p:origin x="330" y="102"/>
      </p:cViewPr>
      <p:guideLst>
        <p:guide orient="horz" pos="2112"/>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D0DA67-801F-48A9-99D7-A9DD4A2AB631}" type="datetimeFigureOut">
              <a:rPr lang="en-US" smtClean="0"/>
              <a:t>15/10/2024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9AFF8A-F3EF-43B9-ABB7-3AB6964E0897}" type="slidenum">
              <a:rPr lang="en-US" smtClean="0"/>
              <a:t>‹#›</a:t>
            </a:fld>
            <a:endParaRPr lang="en-US"/>
          </a:p>
        </p:txBody>
      </p:sp>
    </p:spTree>
    <p:extLst>
      <p:ext uri="{BB962C8B-B14F-4D97-AF65-F5344CB8AC3E}">
        <p14:creationId xmlns:p14="http://schemas.microsoft.com/office/powerpoint/2010/main" val="36323718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1DB05-3027-8328-419D-B5F08A9FC06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28F3887-2861-FC78-1663-5A3EFCDAF2A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E7C9494-29D6-17F3-E8BC-94E17CD8B651}"/>
              </a:ext>
            </a:extLst>
          </p:cNvPr>
          <p:cNvSpPr>
            <a:spLocks noGrp="1"/>
          </p:cNvSpPr>
          <p:nvPr>
            <p:ph type="dt" sz="half" idx="10"/>
          </p:nvPr>
        </p:nvSpPr>
        <p:spPr/>
        <p:txBody>
          <a:bodyPr/>
          <a:lstStyle/>
          <a:p>
            <a:fld id="{F2035014-B613-460D-AA97-10329D03DF37}" type="datetimeFigureOut">
              <a:rPr lang="en-US" smtClean="0"/>
              <a:t>15/10/2024</a:t>
            </a:fld>
            <a:endParaRPr lang="en-US"/>
          </a:p>
        </p:txBody>
      </p:sp>
      <p:sp>
        <p:nvSpPr>
          <p:cNvPr id="5" name="Footer Placeholder 4">
            <a:extLst>
              <a:ext uri="{FF2B5EF4-FFF2-40B4-BE49-F238E27FC236}">
                <a16:creationId xmlns:a16="http://schemas.microsoft.com/office/drawing/2014/main" id="{60A17955-5C92-B260-6D63-2D4146050D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FA66FD-01AC-A87C-5697-4D4D90631E97}"/>
              </a:ext>
            </a:extLst>
          </p:cNvPr>
          <p:cNvSpPr>
            <a:spLocks noGrp="1"/>
          </p:cNvSpPr>
          <p:nvPr>
            <p:ph type="sldNum" sz="quarter" idx="12"/>
          </p:nvPr>
        </p:nvSpPr>
        <p:spPr/>
        <p:txBody>
          <a:bodyPr/>
          <a:lstStyle/>
          <a:p>
            <a:fld id="{01AAB1F1-65CF-4492-B5D1-87C6FD26DAA3}" type="slidenum">
              <a:rPr lang="en-US" smtClean="0"/>
              <a:t>‹#›</a:t>
            </a:fld>
            <a:endParaRPr lang="en-US"/>
          </a:p>
        </p:txBody>
      </p:sp>
    </p:spTree>
    <p:extLst>
      <p:ext uri="{BB962C8B-B14F-4D97-AF65-F5344CB8AC3E}">
        <p14:creationId xmlns:p14="http://schemas.microsoft.com/office/powerpoint/2010/main" val="19944490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449F8C-AD43-8C90-7413-5B37076AC96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F3B7EB9-1D6E-9076-EDDF-DB8ACB5B060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6A86F4-D960-659F-A17A-80481F6AC8AC}"/>
              </a:ext>
            </a:extLst>
          </p:cNvPr>
          <p:cNvSpPr>
            <a:spLocks noGrp="1"/>
          </p:cNvSpPr>
          <p:nvPr>
            <p:ph type="dt" sz="half" idx="10"/>
          </p:nvPr>
        </p:nvSpPr>
        <p:spPr/>
        <p:txBody>
          <a:bodyPr/>
          <a:lstStyle/>
          <a:p>
            <a:fld id="{F2035014-B613-460D-AA97-10329D03DF37}" type="datetimeFigureOut">
              <a:rPr lang="en-US" smtClean="0"/>
              <a:t>15/10/2024</a:t>
            </a:fld>
            <a:endParaRPr lang="en-US"/>
          </a:p>
        </p:txBody>
      </p:sp>
      <p:sp>
        <p:nvSpPr>
          <p:cNvPr id="5" name="Footer Placeholder 4">
            <a:extLst>
              <a:ext uri="{FF2B5EF4-FFF2-40B4-BE49-F238E27FC236}">
                <a16:creationId xmlns:a16="http://schemas.microsoft.com/office/drawing/2014/main" id="{C9C5C39A-66A0-FF37-E929-44145679AA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63820D-C393-4F8B-311C-C081CC3BFF3E}"/>
              </a:ext>
            </a:extLst>
          </p:cNvPr>
          <p:cNvSpPr>
            <a:spLocks noGrp="1"/>
          </p:cNvSpPr>
          <p:nvPr>
            <p:ph type="sldNum" sz="quarter" idx="12"/>
          </p:nvPr>
        </p:nvSpPr>
        <p:spPr/>
        <p:txBody>
          <a:bodyPr/>
          <a:lstStyle/>
          <a:p>
            <a:fld id="{01AAB1F1-65CF-4492-B5D1-87C6FD26DAA3}" type="slidenum">
              <a:rPr lang="en-US" smtClean="0"/>
              <a:t>‹#›</a:t>
            </a:fld>
            <a:endParaRPr lang="en-US"/>
          </a:p>
        </p:txBody>
      </p:sp>
    </p:spTree>
    <p:extLst>
      <p:ext uri="{BB962C8B-B14F-4D97-AF65-F5344CB8AC3E}">
        <p14:creationId xmlns:p14="http://schemas.microsoft.com/office/powerpoint/2010/main" val="22298965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C42770-0FC9-D66D-AC43-CA6CDEED988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8B3BB6A-F14C-8AD8-54C9-38B114DA785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E7376C-65C5-1693-BE9C-FCCFE0E487DD}"/>
              </a:ext>
            </a:extLst>
          </p:cNvPr>
          <p:cNvSpPr>
            <a:spLocks noGrp="1"/>
          </p:cNvSpPr>
          <p:nvPr>
            <p:ph type="dt" sz="half" idx="10"/>
          </p:nvPr>
        </p:nvSpPr>
        <p:spPr/>
        <p:txBody>
          <a:bodyPr/>
          <a:lstStyle/>
          <a:p>
            <a:fld id="{F2035014-B613-460D-AA97-10329D03DF37}" type="datetimeFigureOut">
              <a:rPr lang="en-US" smtClean="0"/>
              <a:t>15/10/2024</a:t>
            </a:fld>
            <a:endParaRPr lang="en-US"/>
          </a:p>
        </p:txBody>
      </p:sp>
      <p:sp>
        <p:nvSpPr>
          <p:cNvPr id="5" name="Footer Placeholder 4">
            <a:extLst>
              <a:ext uri="{FF2B5EF4-FFF2-40B4-BE49-F238E27FC236}">
                <a16:creationId xmlns:a16="http://schemas.microsoft.com/office/drawing/2014/main" id="{4D97D3F6-67A9-B917-6887-9B3CBF1856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F85C40-78A2-26F4-4FE9-98A40381940F}"/>
              </a:ext>
            </a:extLst>
          </p:cNvPr>
          <p:cNvSpPr>
            <a:spLocks noGrp="1"/>
          </p:cNvSpPr>
          <p:nvPr>
            <p:ph type="sldNum" sz="quarter" idx="12"/>
          </p:nvPr>
        </p:nvSpPr>
        <p:spPr/>
        <p:txBody>
          <a:bodyPr/>
          <a:lstStyle/>
          <a:p>
            <a:fld id="{01AAB1F1-65CF-4492-B5D1-87C6FD26DAA3}" type="slidenum">
              <a:rPr lang="en-US" smtClean="0"/>
              <a:t>‹#›</a:t>
            </a:fld>
            <a:endParaRPr lang="en-US"/>
          </a:p>
        </p:txBody>
      </p:sp>
    </p:spTree>
    <p:extLst>
      <p:ext uri="{BB962C8B-B14F-4D97-AF65-F5344CB8AC3E}">
        <p14:creationId xmlns:p14="http://schemas.microsoft.com/office/powerpoint/2010/main" val="11409898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DAA0C-97D1-D237-B602-81FCB4A4617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F90553C-92BB-C97A-30F3-77946A047F7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9EE29F-168D-FA3E-3288-CF3202104F30}"/>
              </a:ext>
            </a:extLst>
          </p:cNvPr>
          <p:cNvSpPr>
            <a:spLocks noGrp="1"/>
          </p:cNvSpPr>
          <p:nvPr>
            <p:ph type="dt" sz="half" idx="10"/>
          </p:nvPr>
        </p:nvSpPr>
        <p:spPr/>
        <p:txBody>
          <a:bodyPr/>
          <a:lstStyle/>
          <a:p>
            <a:fld id="{F2035014-B613-460D-AA97-10329D03DF37}" type="datetimeFigureOut">
              <a:rPr lang="en-US" smtClean="0"/>
              <a:t>15/10/2024</a:t>
            </a:fld>
            <a:endParaRPr lang="en-US"/>
          </a:p>
        </p:txBody>
      </p:sp>
      <p:sp>
        <p:nvSpPr>
          <p:cNvPr id="5" name="Footer Placeholder 4">
            <a:extLst>
              <a:ext uri="{FF2B5EF4-FFF2-40B4-BE49-F238E27FC236}">
                <a16:creationId xmlns:a16="http://schemas.microsoft.com/office/drawing/2014/main" id="{E13FD66C-B923-9721-C23D-3774EDCF19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887658-EE14-D91A-AA90-DD0070422168}"/>
              </a:ext>
            </a:extLst>
          </p:cNvPr>
          <p:cNvSpPr>
            <a:spLocks noGrp="1"/>
          </p:cNvSpPr>
          <p:nvPr>
            <p:ph type="sldNum" sz="quarter" idx="12"/>
          </p:nvPr>
        </p:nvSpPr>
        <p:spPr/>
        <p:txBody>
          <a:bodyPr/>
          <a:lstStyle/>
          <a:p>
            <a:fld id="{01AAB1F1-65CF-4492-B5D1-87C6FD26DAA3}" type="slidenum">
              <a:rPr lang="en-US" smtClean="0"/>
              <a:t>‹#›</a:t>
            </a:fld>
            <a:endParaRPr lang="en-US"/>
          </a:p>
        </p:txBody>
      </p:sp>
    </p:spTree>
    <p:extLst>
      <p:ext uri="{BB962C8B-B14F-4D97-AF65-F5344CB8AC3E}">
        <p14:creationId xmlns:p14="http://schemas.microsoft.com/office/powerpoint/2010/main" val="19660262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3DA13-8DAF-D43B-6018-E023115EF2D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A416D58-B325-D281-DE95-05F411E5260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AECA63F-334D-AAF4-23B3-20F4910794B8}"/>
              </a:ext>
            </a:extLst>
          </p:cNvPr>
          <p:cNvSpPr>
            <a:spLocks noGrp="1"/>
          </p:cNvSpPr>
          <p:nvPr>
            <p:ph type="dt" sz="half" idx="10"/>
          </p:nvPr>
        </p:nvSpPr>
        <p:spPr/>
        <p:txBody>
          <a:bodyPr/>
          <a:lstStyle/>
          <a:p>
            <a:fld id="{F2035014-B613-460D-AA97-10329D03DF37}" type="datetimeFigureOut">
              <a:rPr lang="en-US" smtClean="0"/>
              <a:t>15/10/2024</a:t>
            </a:fld>
            <a:endParaRPr lang="en-US"/>
          </a:p>
        </p:txBody>
      </p:sp>
      <p:sp>
        <p:nvSpPr>
          <p:cNvPr id="5" name="Footer Placeholder 4">
            <a:extLst>
              <a:ext uri="{FF2B5EF4-FFF2-40B4-BE49-F238E27FC236}">
                <a16:creationId xmlns:a16="http://schemas.microsoft.com/office/drawing/2014/main" id="{09F73F7B-25EA-8E55-B3FD-266E1FE822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1E69F4-E609-2E78-15D3-F52FA05A6EFF}"/>
              </a:ext>
            </a:extLst>
          </p:cNvPr>
          <p:cNvSpPr>
            <a:spLocks noGrp="1"/>
          </p:cNvSpPr>
          <p:nvPr>
            <p:ph type="sldNum" sz="quarter" idx="12"/>
          </p:nvPr>
        </p:nvSpPr>
        <p:spPr/>
        <p:txBody>
          <a:bodyPr/>
          <a:lstStyle/>
          <a:p>
            <a:fld id="{01AAB1F1-65CF-4492-B5D1-87C6FD26DAA3}" type="slidenum">
              <a:rPr lang="en-US" smtClean="0"/>
              <a:t>‹#›</a:t>
            </a:fld>
            <a:endParaRPr lang="en-US"/>
          </a:p>
        </p:txBody>
      </p:sp>
    </p:spTree>
    <p:extLst>
      <p:ext uri="{BB962C8B-B14F-4D97-AF65-F5344CB8AC3E}">
        <p14:creationId xmlns:p14="http://schemas.microsoft.com/office/powerpoint/2010/main" val="380965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B833F-E02D-2547-DA53-0F07370C1BB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ACE3347-626E-252E-5C40-F3687DA8F55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2AD74F4-FC1E-DD50-942B-DFC188AEBDC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EA89CA3-4B2E-5CE6-1771-614756E5C429}"/>
              </a:ext>
            </a:extLst>
          </p:cNvPr>
          <p:cNvSpPr>
            <a:spLocks noGrp="1"/>
          </p:cNvSpPr>
          <p:nvPr>
            <p:ph type="dt" sz="half" idx="10"/>
          </p:nvPr>
        </p:nvSpPr>
        <p:spPr/>
        <p:txBody>
          <a:bodyPr/>
          <a:lstStyle/>
          <a:p>
            <a:fld id="{F2035014-B613-460D-AA97-10329D03DF37}" type="datetimeFigureOut">
              <a:rPr lang="en-US" smtClean="0"/>
              <a:t>15/10/2024</a:t>
            </a:fld>
            <a:endParaRPr lang="en-US"/>
          </a:p>
        </p:txBody>
      </p:sp>
      <p:sp>
        <p:nvSpPr>
          <p:cNvPr id="6" name="Footer Placeholder 5">
            <a:extLst>
              <a:ext uri="{FF2B5EF4-FFF2-40B4-BE49-F238E27FC236}">
                <a16:creationId xmlns:a16="http://schemas.microsoft.com/office/drawing/2014/main" id="{7145FEA3-96B0-1F28-261C-D1565AA5EF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42503B4-FEAB-9859-797C-3C9B3E56DB04}"/>
              </a:ext>
            </a:extLst>
          </p:cNvPr>
          <p:cNvSpPr>
            <a:spLocks noGrp="1"/>
          </p:cNvSpPr>
          <p:nvPr>
            <p:ph type="sldNum" sz="quarter" idx="12"/>
          </p:nvPr>
        </p:nvSpPr>
        <p:spPr/>
        <p:txBody>
          <a:bodyPr/>
          <a:lstStyle/>
          <a:p>
            <a:fld id="{01AAB1F1-65CF-4492-B5D1-87C6FD26DAA3}" type="slidenum">
              <a:rPr lang="en-US" smtClean="0"/>
              <a:t>‹#›</a:t>
            </a:fld>
            <a:endParaRPr lang="en-US"/>
          </a:p>
        </p:txBody>
      </p:sp>
    </p:spTree>
    <p:extLst>
      <p:ext uri="{BB962C8B-B14F-4D97-AF65-F5344CB8AC3E}">
        <p14:creationId xmlns:p14="http://schemas.microsoft.com/office/powerpoint/2010/main" val="1531485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EF51D-30CE-5AB8-77B4-A9298345ED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84F20C1-7E75-10DF-D281-060EB982A7A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6425896-3722-CEDE-5036-D3F0A481F16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09EAF89-B3C8-D089-017A-005D2668E78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2A8BE27-F747-CD85-0928-4B512274FB2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D54FBB6-DAE7-58E2-C762-188BC28ABC2D}"/>
              </a:ext>
            </a:extLst>
          </p:cNvPr>
          <p:cNvSpPr>
            <a:spLocks noGrp="1"/>
          </p:cNvSpPr>
          <p:nvPr>
            <p:ph type="dt" sz="half" idx="10"/>
          </p:nvPr>
        </p:nvSpPr>
        <p:spPr/>
        <p:txBody>
          <a:bodyPr/>
          <a:lstStyle/>
          <a:p>
            <a:fld id="{F2035014-B613-460D-AA97-10329D03DF37}" type="datetimeFigureOut">
              <a:rPr lang="en-US" smtClean="0"/>
              <a:t>15/10/2024</a:t>
            </a:fld>
            <a:endParaRPr lang="en-US"/>
          </a:p>
        </p:txBody>
      </p:sp>
      <p:sp>
        <p:nvSpPr>
          <p:cNvPr id="8" name="Footer Placeholder 7">
            <a:extLst>
              <a:ext uri="{FF2B5EF4-FFF2-40B4-BE49-F238E27FC236}">
                <a16:creationId xmlns:a16="http://schemas.microsoft.com/office/drawing/2014/main" id="{F0BA5EA1-9975-BCC3-1369-DA5A29FF10B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1CECFFE-3B13-1CDC-5071-0BCF9BB446C7}"/>
              </a:ext>
            </a:extLst>
          </p:cNvPr>
          <p:cNvSpPr>
            <a:spLocks noGrp="1"/>
          </p:cNvSpPr>
          <p:nvPr>
            <p:ph type="sldNum" sz="quarter" idx="12"/>
          </p:nvPr>
        </p:nvSpPr>
        <p:spPr/>
        <p:txBody>
          <a:bodyPr/>
          <a:lstStyle/>
          <a:p>
            <a:fld id="{01AAB1F1-65CF-4492-B5D1-87C6FD26DAA3}" type="slidenum">
              <a:rPr lang="en-US" smtClean="0"/>
              <a:t>‹#›</a:t>
            </a:fld>
            <a:endParaRPr lang="en-US"/>
          </a:p>
        </p:txBody>
      </p:sp>
    </p:spTree>
    <p:extLst>
      <p:ext uri="{BB962C8B-B14F-4D97-AF65-F5344CB8AC3E}">
        <p14:creationId xmlns:p14="http://schemas.microsoft.com/office/powerpoint/2010/main" val="2497515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DB4B9-7CFD-DA84-0A2F-522128CF80D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F345E36-FE5E-77D2-A3AB-979AF2992EFB}"/>
              </a:ext>
            </a:extLst>
          </p:cNvPr>
          <p:cNvSpPr>
            <a:spLocks noGrp="1"/>
          </p:cNvSpPr>
          <p:nvPr>
            <p:ph type="dt" sz="half" idx="10"/>
          </p:nvPr>
        </p:nvSpPr>
        <p:spPr/>
        <p:txBody>
          <a:bodyPr/>
          <a:lstStyle/>
          <a:p>
            <a:fld id="{F2035014-B613-460D-AA97-10329D03DF37}" type="datetimeFigureOut">
              <a:rPr lang="en-US" smtClean="0"/>
              <a:t>15/10/2024</a:t>
            </a:fld>
            <a:endParaRPr lang="en-US"/>
          </a:p>
        </p:txBody>
      </p:sp>
      <p:sp>
        <p:nvSpPr>
          <p:cNvPr id="4" name="Footer Placeholder 3">
            <a:extLst>
              <a:ext uri="{FF2B5EF4-FFF2-40B4-BE49-F238E27FC236}">
                <a16:creationId xmlns:a16="http://schemas.microsoft.com/office/drawing/2014/main" id="{03C12DB5-0D04-5723-7730-415F1631769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8BD8091-3271-0262-9B26-69FBC1BF4551}"/>
              </a:ext>
            </a:extLst>
          </p:cNvPr>
          <p:cNvSpPr>
            <a:spLocks noGrp="1"/>
          </p:cNvSpPr>
          <p:nvPr>
            <p:ph type="sldNum" sz="quarter" idx="12"/>
          </p:nvPr>
        </p:nvSpPr>
        <p:spPr/>
        <p:txBody>
          <a:bodyPr/>
          <a:lstStyle/>
          <a:p>
            <a:fld id="{01AAB1F1-65CF-4492-B5D1-87C6FD26DAA3}" type="slidenum">
              <a:rPr lang="en-US" smtClean="0"/>
              <a:t>‹#›</a:t>
            </a:fld>
            <a:endParaRPr lang="en-US"/>
          </a:p>
        </p:txBody>
      </p:sp>
    </p:spTree>
    <p:extLst>
      <p:ext uri="{BB962C8B-B14F-4D97-AF65-F5344CB8AC3E}">
        <p14:creationId xmlns:p14="http://schemas.microsoft.com/office/powerpoint/2010/main" val="25317755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441707-CD44-1654-A793-EAD62F91CBCA}"/>
              </a:ext>
            </a:extLst>
          </p:cNvPr>
          <p:cNvSpPr>
            <a:spLocks noGrp="1"/>
          </p:cNvSpPr>
          <p:nvPr>
            <p:ph type="dt" sz="half" idx="10"/>
          </p:nvPr>
        </p:nvSpPr>
        <p:spPr/>
        <p:txBody>
          <a:bodyPr/>
          <a:lstStyle/>
          <a:p>
            <a:fld id="{F2035014-B613-460D-AA97-10329D03DF37}" type="datetimeFigureOut">
              <a:rPr lang="en-US" smtClean="0"/>
              <a:t>15/10/2024</a:t>
            </a:fld>
            <a:endParaRPr lang="en-US"/>
          </a:p>
        </p:txBody>
      </p:sp>
      <p:sp>
        <p:nvSpPr>
          <p:cNvPr id="3" name="Footer Placeholder 2">
            <a:extLst>
              <a:ext uri="{FF2B5EF4-FFF2-40B4-BE49-F238E27FC236}">
                <a16:creationId xmlns:a16="http://schemas.microsoft.com/office/drawing/2014/main" id="{9A3353A3-4681-E3E5-4D50-6756518D454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33ED1A4-17CB-5544-2A2F-8B3B0D4CE029}"/>
              </a:ext>
            </a:extLst>
          </p:cNvPr>
          <p:cNvSpPr>
            <a:spLocks noGrp="1"/>
          </p:cNvSpPr>
          <p:nvPr>
            <p:ph type="sldNum" sz="quarter" idx="12"/>
          </p:nvPr>
        </p:nvSpPr>
        <p:spPr/>
        <p:txBody>
          <a:bodyPr/>
          <a:lstStyle/>
          <a:p>
            <a:fld id="{01AAB1F1-65CF-4492-B5D1-87C6FD26DAA3}" type="slidenum">
              <a:rPr lang="en-US" smtClean="0"/>
              <a:t>‹#›</a:t>
            </a:fld>
            <a:endParaRPr lang="en-US"/>
          </a:p>
        </p:txBody>
      </p:sp>
    </p:spTree>
    <p:extLst>
      <p:ext uri="{BB962C8B-B14F-4D97-AF65-F5344CB8AC3E}">
        <p14:creationId xmlns:p14="http://schemas.microsoft.com/office/powerpoint/2010/main" val="2982152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0D1B6-616A-29E3-6C85-3286DE284E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EF9AD3E-BC40-EBD6-799D-EF492BD1624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765EEC5-FDA7-B379-AE3D-3F1A808430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94FFC99-DF7D-D061-2B02-7AFB113061DD}"/>
              </a:ext>
            </a:extLst>
          </p:cNvPr>
          <p:cNvSpPr>
            <a:spLocks noGrp="1"/>
          </p:cNvSpPr>
          <p:nvPr>
            <p:ph type="dt" sz="half" idx="10"/>
          </p:nvPr>
        </p:nvSpPr>
        <p:spPr/>
        <p:txBody>
          <a:bodyPr/>
          <a:lstStyle/>
          <a:p>
            <a:fld id="{F2035014-B613-460D-AA97-10329D03DF37}" type="datetimeFigureOut">
              <a:rPr lang="en-US" smtClean="0"/>
              <a:t>15/10/2024</a:t>
            </a:fld>
            <a:endParaRPr lang="en-US"/>
          </a:p>
        </p:txBody>
      </p:sp>
      <p:sp>
        <p:nvSpPr>
          <p:cNvPr id="6" name="Footer Placeholder 5">
            <a:extLst>
              <a:ext uri="{FF2B5EF4-FFF2-40B4-BE49-F238E27FC236}">
                <a16:creationId xmlns:a16="http://schemas.microsoft.com/office/drawing/2014/main" id="{60025811-681A-19A0-30CE-9FA5FC692D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F043A72-5748-F7CC-DCC2-294C63FDA956}"/>
              </a:ext>
            </a:extLst>
          </p:cNvPr>
          <p:cNvSpPr>
            <a:spLocks noGrp="1"/>
          </p:cNvSpPr>
          <p:nvPr>
            <p:ph type="sldNum" sz="quarter" idx="12"/>
          </p:nvPr>
        </p:nvSpPr>
        <p:spPr/>
        <p:txBody>
          <a:bodyPr/>
          <a:lstStyle/>
          <a:p>
            <a:fld id="{01AAB1F1-65CF-4492-B5D1-87C6FD26DAA3}" type="slidenum">
              <a:rPr lang="en-US" smtClean="0"/>
              <a:t>‹#›</a:t>
            </a:fld>
            <a:endParaRPr lang="en-US"/>
          </a:p>
        </p:txBody>
      </p:sp>
    </p:spTree>
    <p:extLst>
      <p:ext uri="{BB962C8B-B14F-4D97-AF65-F5344CB8AC3E}">
        <p14:creationId xmlns:p14="http://schemas.microsoft.com/office/powerpoint/2010/main" val="22836123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4A465C-9CD8-DC1A-0D14-2E22D83E84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3B429BC-EB69-318D-7644-83F6FC4277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A02417F-B3AB-914B-4045-71844B829E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5674BD5-9BDA-B78F-14B0-285DECFE232B}"/>
              </a:ext>
            </a:extLst>
          </p:cNvPr>
          <p:cNvSpPr>
            <a:spLocks noGrp="1"/>
          </p:cNvSpPr>
          <p:nvPr>
            <p:ph type="dt" sz="half" idx="10"/>
          </p:nvPr>
        </p:nvSpPr>
        <p:spPr/>
        <p:txBody>
          <a:bodyPr/>
          <a:lstStyle/>
          <a:p>
            <a:fld id="{F2035014-B613-460D-AA97-10329D03DF37}" type="datetimeFigureOut">
              <a:rPr lang="en-US" smtClean="0"/>
              <a:t>15/10/2024</a:t>
            </a:fld>
            <a:endParaRPr lang="en-US"/>
          </a:p>
        </p:txBody>
      </p:sp>
      <p:sp>
        <p:nvSpPr>
          <p:cNvPr id="6" name="Footer Placeholder 5">
            <a:extLst>
              <a:ext uri="{FF2B5EF4-FFF2-40B4-BE49-F238E27FC236}">
                <a16:creationId xmlns:a16="http://schemas.microsoft.com/office/drawing/2014/main" id="{2FFDD461-D23B-2A72-B463-67E84E1AD63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30D26B-D609-AA2F-7023-583E4F9284E2}"/>
              </a:ext>
            </a:extLst>
          </p:cNvPr>
          <p:cNvSpPr>
            <a:spLocks noGrp="1"/>
          </p:cNvSpPr>
          <p:nvPr>
            <p:ph type="sldNum" sz="quarter" idx="12"/>
          </p:nvPr>
        </p:nvSpPr>
        <p:spPr/>
        <p:txBody>
          <a:bodyPr/>
          <a:lstStyle/>
          <a:p>
            <a:fld id="{01AAB1F1-65CF-4492-B5D1-87C6FD26DAA3}" type="slidenum">
              <a:rPr lang="en-US" smtClean="0"/>
              <a:t>‹#›</a:t>
            </a:fld>
            <a:endParaRPr lang="en-US"/>
          </a:p>
        </p:txBody>
      </p:sp>
    </p:spTree>
    <p:extLst>
      <p:ext uri="{BB962C8B-B14F-4D97-AF65-F5344CB8AC3E}">
        <p14:creationId xmlns:p14="http://schemas.microsoft.com/office/powerpoint/2010/main" val="18486196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2" name="9Slide.vn - 2019">
            <a:extLst>
              <a:ext uri="{FF2B5EF4-FFF2-40B4-BE49-F238E27FC236}">
                <a16:creationId xmlns:a16="http://schemas.microsoft.com/office/drawing/2014/main" id="{7065E07D-8D8F-14AA-8AA9-0B704BEAA9B5}"/>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D6C6FC5E-064B-8177-5875-1F4EC1E2C17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5698DB4-8B91-8997-CA06-2B350444196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04F997-947A-471D-0ECC-42B3008CC52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2035014-B613-460D-AA97-10329D03DF37}" type="datetimeFigureOut">
              <a:rPr lang="en-US" smtClean="0"/>
              <a:t>15/10/2024</a:t>
            </a:fld>
            <a:endParaRPr lang="en-US"/>
          </a:p>
        </p:txBody>
      </p:sp>
      <p:sp>
        <p:nvSpPr>
          <p:cNvPr id="5" name="Footer Placeholder 4">
            <a:extLst>
              <a:ext uri="{FF2B5EF4-FFF2-40B4-BE49-F238E27FC236}">
                <a16:creationId xmlns:a16="http://schemas.microsoft.com/office/drawing/2014/main" id="{B17C7B20-17E1-A3D9-FCCC-B009862A3C6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B4B7A69-F886-AB11-3495-94E950C8EA6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1AAB1F1-65CF-4492-B5D1-87C6FD26DAA3}" type="slidenum">
              <a:rPr lang="en-US" smtClean="0"/>
              <a:t>‹#›</a:t>
            </a:fld>
            <a:endParaRPr lang="en-US"/>
          </a:p>
        </p:txBody>
      </p:sp>
      <p:pic>
        <p:nvPicPr>
          <p:cNvPr id="8" name="Picture 7">
            <a:extLst>
              <a:ext uri="{FF2B5EF4-FFF2-40B4-BE49-F238E27FC236}">
                <a16:creationId xmlns:a16="http://schemas.microsoft.com/office/drawing/2014/main" id="{928FA52D-2DEA-4CF0-476A-E2C3263A1100}"/>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2791912" y="2446703"/>
            <a:ext cx="1961823" cy="1964594"/>
          </a:xfrm>
          <a:prstGeom prst="rect">
            <a:avLst/>
          </a:prstGeom>
        </p:spPr>
      </p:pic>
      <p:pic>
        <p:nvPicPr>
          <p:cNvPr id="9" name="Picture 8">
            <a:extLst>
              <a:ext uri="{FF2B5EF4-FFF2-40B4-BE49-F238E27FC236}">
                <a16:creationId xmlns:a16="http://schemas.microsoft.com/office/drawing/2014/main" id="{0FEBFDA3-4008-904B-043F-A9FF650924DC}"/>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2488688" y="2446703"/>
            <a:ext cx="1961823" cy="1964594"/>
          </a:xfrm>
          <a:prstGeom prst="rect">
            <a:avLst/>
          </a:prstGeom>
        </p:spPr>
      </p:pic>
    </p:spTree>
    <p:extLst>
      <p:ext uri="{BB962C8B-B14F-4D97-AF65-F5344CB8AC3E}">
        <p14:creationId xmlns:p14="http://schemas.microsoft.com/office/powerpoint/2010/main" val="217340214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18" Type="http://schemas.openxmlformats.org/officeDocument/2006/relationships/audio" Target="../media/audio2.wav"/><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44.gif"/><Relationship Id="rId5" Type="http://schemas.openxmlformats.org/officeDocument/2006/relationships/image" Target="../media/image43.png"/><Relationship Id="rId4" Type="http://schemas.openxmlformats.org/officeDocument/2006/relationships/image" Target="../media/image42.png"/></Relationships>
</file>

<file path=ppt/slides/_rels/slide1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7.jpeg"/><Relationship Id="rId7" Type="http://schemas.openxmlformats.org/officeDocument/2006/relationships/image" Target="../media/image7.png"/><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 Id="rId9" Type="http://schemas.openxmlformats.org/officeDocument/2006/relationships/audio" Target="../media/audio2.wav"/></Relationships>
</file>

<file path=ppt/slides/_rels/slide12.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1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7.jpeg"/><Relationship Id="rId7" Type="http://schemas.openxmlformats.org/officeDocument/2006/relationships/image" Target="../media/image7.png"/><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 Id="rId9" Type="http://schemas.openxmlformats.org/officeDocument/2006/relationships/audio" Target="../media/audio2.wav"/></Relationships>
</file>

<file path=ppt/slides/_rels/slide1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8" Type="http://schemas.openxmlformats.org/officeDocument/2006/relationships/audio" Target="../media/audio2.wav"/><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44.gif"/><Relationship Id="rId5" Type="http://schemas.openxmlformats.org/officeDocument/2006/relationships/image" Target="../media/image43.png"/><Relationship Id="rId4" Type="http://schemas.openxmlformats.org/officeDocument/2006/relationships/image" Target="../media/image42.png"/></Relationships>
</file>

<file path=ppt/slides/_rels/slide1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4.svg"/><Relationship Id="rId5" Type="http://schemas.openxmlformats.org/officeDocument/2006/relationships/image" Target="../media/image10.png"/><Relationship Id="rId10" Type="http://schemas.openxmlformats.org/officeDocument/2006/relationships/image" Target="../media/image13.png"/><Relationship Id="rId4" Type="http://schemas.openxmlformats.org/officeDocument/2006/relationships/image" Target="../media/image3.svg"/><Relationship Id="rId9"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3.svg"/><Relationship Id="rId7"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7.png"/><Relationship Id="rId5" Type="http://schemas.microsoft.com/office/2007/relationships/hdphoto" Target="../media/hdphoto1.wdp"/><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7.jpeg"/><Relationship Id="rId7" Type="http://schemas.openxmlformats.org/officeDocument/2006/relationships/image" Target="../media/image7.png"/><Relationship Id="rId2" Type="http://schemas.openxmlformats.org/officeDocument/2006/relationships/audio" Target="../media/audio2.wav"/><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 Id="rId9" Type="http://schemas.openxmlformats.org/officeDocument/2006/relationships/audio" Target="../media/audio2.wav"/></Relationships>
</file>

<file path=ppt/slides/_rels/slide5.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29.svg"/><Relationship Id="rId3" Type="http://schemas.openxmlformats.org/officeDocument/2006/relationships/audio" Target="../media/audio5.wav"/><Relationship Id="rId7" Type="http://schemas.openxmlformats.org/officeDocument/2006/relationships/image" Target="../media/image24.png"/><Relationship Id="rId12" Type="http://schemas.openxmlformats.org/officeDocument/2006/relationships/image" Target="../media/image28.png"/><Relationship Id="rId17" Type="http://schemas.openxmlformats.org/officeDocument/2006/relationships/audio" Target="../media/audio5.wav"/><Relationship Id="rId2" Type="http://schemas.openxmlformats.org/officeDocument/2006/relationships/audio" Target="../media/audio3.wav"/><Relationship Id="rId16"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23.svg"/><Relationship Id="rId11" Type="http://schemas.openxmlformats.org/officeDocument/2006/relationships/image" Target="../media/image27.png"/><Relationship Id="rId5" Type="http://schemas.openxmlformats.org/officeDocument/2006/relationships/image" Target="../media/image22.png"/><Relationship Id="rId10" Type="http://schemas.openxmlformats.org/officeDocument/2006/relationships/image" Target="../media/image26.png"/><Relationship Id="rId4" Type="http://schemas.openxmlformats.org/officeDocument/2006/relationships/image" Target="../media/image21.jpeg"/><Relationship Id="rId9" Type="http://schemas.openxmlformats.org/officeDocument/2006/relationships/image" Target="../media/image25.png"/></Relationships>
</file>

<file path=ppt/slides/_rels/slide6.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png"/><Relationship Id="rId3" Type="http://schemas.openxmlformats.org/officeDocument/2006/relationships/image" Target="../media/image22.png"/><Relationship Id="rId7" Type="http://schemas.openxmlformats.org/officeDocument/2006/relationships/image" Target="../media/image31.png"/><Relationship Id="rId12" Type="http://schemas.openxmlformats.org/officeDocument/2006/relationships/image" Target="../media/image36.svg"/><Relationship Id="rId2" Type="http://schemas.openxmlformats.org/officeDocument/2006/relationships/image" Target="../media/image21.jpeg"/><Relationship Id="rId1" Type="http://schemas.openxmlformats.org/officeDocument/2006/relationships/slideLayout" Target="../slideLayouts/slideLayout7.xml"/><Relationship Id="rId6" Type="http://schemas.microsoft.com/office/2007/relationships/hdphoto" Target="../media/hdphoto3.wdp"/><Relationship Id="rId11" Type="http://schemas.openxmlformats.org/officeDocument/2006/relationships/image" Target="../media/image35.png"/><Relationship Id="rId5" Type="http://schemas.openxmlformats.org/officeDocument/2006/relationships/image" Target="../media/image30.png"/><Relationship Id="rId10" Type="http://schemas.openxmlformats.org/officeDocument/2006/relationships/image" Target="../media/image34.svg"/><Relationship Id="rId4" Type="http://schemas.openxmlformats.org/officeDocument/2006/relationships/image" Target="../media/image23.svg"/><Relationship Id="rId9" Type="http://schemas.openxmlformats.org/officeDocument/2006/relationships/image" Target="../media/image33.png"/></Relationships>
</file>

<file path=ppt/slides/_rels/slide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1.jpeg"/><Relationship Id="rId1" Type="http://schemas.openxmlformats.org/officeDocument/2006/relationships/slideLayout" Target="../slideLayouts/slideLayout7.xml"/><Relationship Id="rId5" Type="http://schemas.openxmlformats.org/officeDocument/2006/relationships/image" Target="../media/image34.svg"/><Relationship Id="rId4" Type="http://schemas.openxmlformats.org/officeDocument/2006/relationships/image" Target="../media/image33.png"/></Relationships>
</file>

<file path=ppt/slides/_rels/slide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8">
            <a:extLst>
              <a:ext uri="{FF2B5EF4-FFF2-40B4-BE49-F238E27FC236}">
                <a16:creationId xmlns:a16="http://schemas.microsoft.com/office/drawing/2014/main" id="{56B88A71-0672-44AF-9452-972245EA5768}"/>
              </a:ext>
            </a:extLst>
          </p:cNvPr>
          <p:cNvSpPr/>
          <p:nvPr/>
        </p:nvSpPr>
        <p:spPr>
          <a:xfrm>
            <a:off x="0" y="0"/>
            <a:ext cx="12192000" cy="6858000"/>
          </a:xfrm>
          <a:custGeom>
            <a:avLst/>
            <a:gdLst/>
            <a:ahLst/>
            <a:cxnLst/>
            <a:rect l="l" t="t" r="r" b="b"/>
            <a:pathLst>
              <a:path w="2076268" h="2076268">
                <a:moveTo>
                  <a:pt x="0" y="0"/>
                </a:moveTo>
                <a:lnTo>
                  <a:pt x="2076268" y="0"/>
                </a:lnTo>
                <a:lnTo>
                  <a:pt x="2076268" y="2076268"/>
                </a:lnTo>
                <a:lnTo>
                  <a:pt x="0" y="207626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pic>
        <p:nvPicPr>
          <p:cNvPr id="14" name="Picture 13" descr="A rainbow colored circle&#10;&#10;Description automatically generated">
            <a:extLst>
              <a:ext uri="{FF2B5EF4-FFF2-40B4-BE49-F238E27FC236}">
                <a16:creationId xmlns:a16="http://schemas.microsoft.com/office/drawing/2014/main" id="{A18689CE-77D7-433F-A901-97446D8AEC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532" y="-1"/>
            <a:ext cx="12192000" cy="6096000"/>
          </a:xfrm>
          <a:prstGeom prst="rect">
            <a:avLst/>
          </a:prstGeom>
        </p:spPr>
      </p:pic>
      <p:sp>
        <p:nvSpPr>
          <p:cNvPr id="5" name="Freeform 2">
            <a:extLst>
              <a:ext uri="{FF2B5EF4-FFF2-40B4-BE49-F238E27FC236}">
                <a16:creationId xmlns:a16="http://schemas.microsoft.com/office/drawing/2014/main" id="{CA0A1208-C04F-44E8-A350-4787CD576133}"/>
              </a:ext>
            </a:extLst>
          </p:cNvPr>
          <p:cNvSpPr/>
          <p:nvPr/>
        </p:nvSpPr>
        <p:spPr>
          <a:xfrm>
            <a:off x="9744569" y="-255754"/>
            <a:ext cx="2737160" cy="2552402"/>
          </a:xfrm>
          <a:custGeom>
            <a:avLst/>
            <a:gdLst/>
            <a:ahLst/>
            <a:cxnLst/>
            <a:rect l="l" t="t" r="r" b="b"/>
            <a:pathLst>
              <a:path w="2737160" h="2552402">
                <a:moveTo>
                  <a:pt x="0" y="0"/>
                </a:moveTo>
                <a:lnTo>
                  <a:pt x="2737160" y="0"/>
                </a:lnTo>
                <a:lnTo>
                  <a:pt x="2737160" y="2552402"/>
                </a:lnTo>
                <a:lnTo>
                  <a:pt x="0" y="2552402"/>
                </a:lnTo>
                <a:lnTo>
                  <a:pt x="0" y="0"/>
                </a:lnTo>
                <a:close/>
              </a:path>
            </a:pathLst>
          </a:custGeom>
          <a:blipFill>
            <a:blip r:embed="rId5"/>
            <a:stretch>
              <a:fillRect/>
            </a:stretch>
          </a:blipFill>
        </p:spPr>
        <p:txBody>
          <a:bodyPr/>
          <a:lstStyle/>
          <a:p>
            <a:endParaRPr lang="en-US"/>
          </a:p>
        </p:txBody>
      </p:sp>
      <p:grpSp>
        <p:nvGrpSpPr>
          <p:cNvPr id="13" name="Group 12">
            <a:extLst>
              <a:ext uri="{FF2B5EF4-FFF2-40B4-BE49-F238E27FC236}">
                <a16:creationId xmlns:a16="http://schemas.microsoft.com/office/drawing/2014/main" id="{AAD84ACE-08DD-47C4-8614-6562DB462538}"/>
              </a:ext>
            </a:extLst>
          </p:cNvPr>
          <p:cNvGrpSpPr/>
          <p:nvPr/>
        </p:nvGrpSpPr>
        <p:grpSpPr>
          <a:xfrm>
            <a:off x="0" y="5834926"/>
            <a:ext cx="12168784" cy="1023074"/>
            <a:chOff x="0" y="5834926"/>
            <a:chExt cx="12168784" cy="1023074"/>
          </a:xfrm>
        </p:grpSpPr>
        <p:sp>
          <p:nvSpPr>
            <p:cNvPr id="9" name="Freeform 28">
              <a:extLst>
                <a:ext uri="{FF2B5EF4-FFF2-40B4-BE49-F238E27FC236}">
                  <a16:creationId xmlns:a16="http://schemas.microsoft.com/office/drawing/2014/main" id="{2185ED04-ED2D-4EEA-9737-21DEBA876905}"/>
                </a:ext>
              </a:extLst>
            </p:cNvPr>
            <p:cNvSpPr/>
            <p:nvPr/>
          </p:nvSpPr>
          <p:spPr>
            <a:xfrm>
              <a:off x="0" y="5858493"/>
              <a:ext cx="3618127" cy="999507"/>
            </a:xfrm>
            <a:custGeom>
              <a:avLst/>
              <a:gdLst/>
              <a:ahLst/>
              <a:cxnLst/>
              <a:rect l="l" t="t" r="r" b="b"/>
              <a:pathLst>
                <a:path w="3618127" h="999507">
                  <a:moveTo>
                    <a:pt x="0" y="0"/>
                  </a:moveTo>
                  <a:lnTo>
                    <a:pt x="3618127" y="0"/>
                  </a:lnTo>
                  <a:lnTo>
                    <a:pt x="3618127" y="999508"/>
                  </a:lnTo>
                  <a:lnTo>
                    <a:pt x="0" y="999508"/>
                  </a:lnTo>
                  <a:lnTo>
                    <a:pt x="0" y="0"/>
                  </a:lnTo>
                  <a:close/>
                </a:path>
              </a:pathLst>
            </a:custGeom>
            <a:blipFill>
              <a:blip r:embed="rId6"/>
              <a:stretch>
                <a:fillRect/>
              </a:stretch>
            </a:blipFill>
          </p:spPr>
          <p:txBody>
            <a:bodyPr/>
            <a:lstStyle/>
            <a:p>
              <a:endParaRPr lang="en-US"/>
            </a:p>
          </p:txBody>
        </p:sp>
        <p:sp>
          <p:nvSpPr>
            <p:cNvPr id="10" name="Freeform 28">
              <a:extLst>
                <a:ext uri="{FF2B5EF4-FFF2-40B4-BE49-F238E27FC236}">
                  <a16:creationId xmlns:a16="http://schemas.microsoft.com/office/drawing/2014/main" id="{55EAEBAC-C693-4A52-B594-D2E627B3CC12}"/>
                </a:ext>
              </a:extLst>
            </p:cNvPr>
            <p:cNvSpPr/>
            <p:nvPr/>
          </p:nvSpPr>
          <p:spPr>
            <a:xfrm>
              <a:off x="3590730" y="5858492"/>
              <a:ext cx="3618127" cy="999507"/>
            </a:xfrm>
            <a:custGeom>
              <a:avLst/>
              <a:gdLst/>
              <a:ahLst/>
              <a:cxnLst/>
              <a:rect l="l" t="t" r="r" b="b"/>
              <a:pathLst>
                <a:path w="3618127" h="999507">
                  <a:moveTo>
                    <a:pt x="0" y="0"/>
                  </a:moveTo>
                  <a:lnTo>
                    <a:pt x="3618127" y="0"/>
                  </a:lnTo>
                  <a:lnTo>
                    <a:pt x="3618127" y="999508"/>
                  </a:lnTo>
                  <a:lnTo>
                    <a:pt x="0" y="999508"/>
                  </a:lnTo>
                  <a:lnTo>
                    <a:pt x="0" y="0"/>
                  </a:lnTo>
                  <a:close/>
                </a:path>
              </a:pathLst>
            </a:custGeom>
            <a:blipFill>
              <a:blip r:embed="rId6"/>
              <a:stretch>
                <a:fillRect/>
              </a:stretch>
            </a:blipFill>
          </p:spPr>
          <p:txBody>
            <a:bodyPr/>
            <a:lstStyle/>
            <a:p>
              <a:endParaRPr lang="en-US"/>
            </a:p>
          </p:txBody>
        </p:sp>
        <p:sp>
          <p:nvSpPr>
            <p:cNvPr id="11" name="Freeform 28">
              <a:extLst>
                <a:ext uri="{FF2B5EF4-FFF2-40B4-BE49-F238E27FC236}">
                  <a16:creationId xmlns:a16="http://schemas.microsoft.com/office/drawing/2014/main" id="{7EC4F775-FE0B-4F6C-8BA1-E8DDA5C38A44}"/>
                </a:ext>
              </a:extLst>
            </p:cNvPr>
            <p:cNvSpPr/>
            <p:nvPr/>
          </p:nvSpPr>
          <p:spPr>
            <a:xfrm>
              <a:off x="7208857" y="5834926"/>
              <a:ext cx="3618127" cy="999507"/>
            </a:xfrm>
            <a:custGeom>
              <a:avLst/>
              <a:gdLst/>
              <a:ahLst/>
              <a:cxnLst/>
              <a:rect l="l" t="t" r="r" b="b"/>
              <a:pathLst>
                <a:path w="3618127" h="999507">
                  <a:moveTo>
                    <a:pt x="0" y="0"/>
                  </a:moveTo>
                  <a:lnTo>
                    <a:pt x="3618127" y="0"/>
                  </a:lnTo>
                  <a:lnTo>
                    <a:pt x="3618127" y="999508"/>
                  </a:lnTo>
                  <a:lnTo>
                    <a:pt x="0" y="999508"/>
                  </a:lnTo>
                  <a:lnTo>
                    <a:pt x="0" y="0"/>
                  </a:lnTo>
                  <a:close/>
                </a:path>
              </a:pathLst>
            </a:custGeom>
            <a:blipFill>
              <a:blip r:embed="rId6"/>
              <a:stretch>
                <a:fillRect/>
              </a:stretch>
            </a:blipFill>
          </p:spPr>
          <p:txBody>
            <a:bodyPr/>
            <a:lstStyle/>
            <a:p>
              <a:endParaRPr lang="en-US"/>
            </a:p>
          </p:txBody>
        </p:sp>
        <p:sp>
          <p:nvSpPr>
            <p:cNvPr id="12" name="Freeform 28">
              <a:extLst>
                <a:ext uri="{FF2B5EF4-FFF2-40B4-BE49-F238E27FC236}">
                  <a16:creationId xmlns:a16="http://schemas.microsoft.com/office/drawing/2014/main" id="{AED2B444-5C0D-49C9-80EC-E1656603C114}"/>
                </a:ext>
              </a:extLst>
            </p:cNvPr>
            <p:cNvSpPr/>
            <p:nvPr/>
          </p:nvSpPr>
          <p:spPr>
            <a:xfrm>
              <a:off x="8550657" y="5834926"/>
              <a:ext cx="3618127" cy="999507"/>
            </a:xfrm>
            <a:custGeom>
              <a:avLst/>
              <a:gdLst/>
              <a:ahLst/>
              <a:cxnLst/>
              <a:rect l="l" t="t" r="r" b="b"/>
              <a:pathLst>
                <a:path w="3618127" h="999507">
                  <a:moveTo>
                    <a:pt x="0" y="0"/>
                  </a:moveTo>
                  <a:lnTo>
                    <a:pt x="3618127" y="0"/>
                  </a:lnTo>
                  <a:lnTo>
                    <a:pt x="3618127" y="999508"/>
                  </a:lnTo>
                  <a:lnTo>
                    <a:pt x="0" y="999508"/>
                  </a:lnTo>
                  <a:lnTo>
                    <a:pt x="0" y="0"/>
                  </a:lnTo>
                  <a:close/>
                </a:path>
              </a:pathLst>
            </a:custGeom>
            <a:blipFill>
              <a:blip r:embed="rId6"/>
              <a:stretch>
                <a:fillRect/>
              </a:stretch>
            </a:blipFill>
          </p:spPr>
          <p:txBody>
            <a:bodyPr/>
            <a:lstStyle/>
            <a:p>
              <a:endParaRPr lang="en-US"/>
            </a:p>
          </p:txBody>
        </p:sp>
      </p:grpSp>
      <p:pic>
        <p:nvPicPr>
          <p:cNvPr id="8" name="Picture 2" descr="PHÁT TRIỂN NĂNG LỰC THẨM MỸ BẰNG TOÁN HỌC - POMath">
            <a:extLst>
              <a:ext uri="{FF2B5EF4-FFF2-40B4-BE49-F238E27FC236}">
                <a16:creationId xmlns:a16="http://schemas.microsoft.com/office/drawing/2014/main" id="{C08C3C06-C48B-9614-3B1A-1E4F92A668F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24100" y="2416287"/>
            <a:ext cx="7956749" cy="445228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3DA0BCC2-07F0-FC3A-ACC2-B213808A979E}"/>
              </a:ext>
            </a:extLst>
          </p:cNvPr>
          <p:cNvPicPr>
            <a:picLocks noChangeAspect="1"/>
          </p:cNvPicPr>
          <p:nvPr/>
        </p:nvPicPr>
        <p:blipFill>
          <a:blip r:embed="rId8"/>
          <a:stretch>
            <a:fillRect/>
          </a:stretch>
        </p:blipFill>
        <p:spPr>
          <a:xfrm>
            <a:off x="8437137" y="3004921"/>
            <a:ext cx="2799288" cy="2799288"/>
          </a:xfrm>
          <a:prstGeom prst="rect">
            <a:avLst/>
          </a:prstGeom>
        </p:spPr>
      </p:pic>
      <p:pic>
        <p:nvPicPr>
          <p:cNvPr id="16" name="Picture 15">
            <a:extLst>
              <a:ext uri="{FF2B5EF4-FFF2-40B4-BE49-F238E27FC236}">
                <a16:creationId xmlns:a16="http://schemas.microsoft.com/office/drawing/2014/main" id="{2AE3647B-6DDC-6E8C-AA77-065C75EBDDE0}"/>
              </a:ext>
            </a:extLst>
          </p:cNvPr>
          <p:cNvPicPr>
            <a:picLocks noChangeAspect="1"/>
          </p:cNvPicPr>
          <p:nvPr/>
        </p:nvPicPr>
        <p:blipFill>
          <a:blip r:embed="rId9"/>
          <a:stretch>
            <a:fillRect/>
          </a:stretch>
        </p:blipFill>
        <p:spPr>
          <a:xfrm>
            <a:off x="955575" y="762001"/>
            <a:ext cx="10961558" cy="3164098"/>
          </a:xfrm>
          <a:prstGeom prst="rect">
            <a:avLst/>
          </a:prstGeom>
        </p:spPr>
      </p:pic>
    </p:spTree>
    <p:extLst>
      <p:ext uri="{BB962C8B-B14F-4D97-AF65-F5344CB8AC3E}">
        <p14:creationId xmlns:p14="http://schemas.microsoft.com/office/powerpoint/2010/main" val="513569865"/>
      </p:ext>
    </p:extLst>
  </p:cSld>
  <p:clrMapOvr>
    <a:masterClrMapping/>
  </p:clrMapOvr>
  <p:transition spd="med">
    <p:pull/>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reeform 3">
            <a:extLst>
              <a:ext uri="{FF2B5EF4-FFF2-40B4-BE49-F238E27FC236}">
                <a16:creationId xmlns:a16="http://schemas.microsoft.com/office/drawing/2014/main" id="{BD35862F-7438-46A5-A28D-3CED1803DC9D}"/>
              </a:ext>
            </a:extLst>
          </p:cNvPr>
          <p:cNvSpPr/>
          <p:nvPr/>
        </p:nvSpPr>
        <p:spPr>
          <a:xfrm>
            <a:off x="0" y="-160361"/>
            <a:ext cx="12192000" cy="7178722"/>
          </a:xfrm>
          <a:custGeom>
            <a:avLst/>
            <a:gdLst/>
            <a:ahLst/>
            <a:cxnLst/>
            <a:rect l="l" t="t" r="r" b="b"/>
            <a:pathLst>
              <a:path w="4164259" h="2982650">
                <a:moveTo>
                  <a:pt x="0" y="0"/>
                </a:moveTo>
                <a:lnTo>
                  <a:pt x="4164259" y="0"/>
                </a:lnTo>
                <a:lnTo>
                  <a:pt x="4164259" y="2982650"/>
                </a:lnTo>
                <a:lnTo>
                  <a:pt x="0" y="2982650"/>
                </a:lnTo>
                <a:lnTo>
                  <a:pt x="0" y="0"/>
                </a:lnTo>
                <a:close/>
              </a:path>
            </a:pathLst>
          </a:custGeom>
          <a:blipFill>
            <a:blip r:embed="rId2"/>
            <a:stretch>
              <a:fillRect/>
            </a:stretch>
          </a:blipFill>
        </p:spPr>
        <p:txBody>
          <a:bodyPr/>
          <a:lstStyle/>
          <a:p>
            <a:endParaRPr lang="en-US"/>
          </a:p>
        </p:txBody>
      </p:sp>
      <p:grpSp>
        <p:nvGrpSpPr>
          <p:cNvPr id="9" name="Group 8">
            <a:extLst>
              <a:ext uri="{FF2B5EF4-FFF2-40B4-BE49-F238E27FC236}">
                <a16:creationId xmlns:a16="http://schemas.microsoft.com/office/drawing/2014/main" id="{650A75AB-1BDC-4950-809B-DA349D231AC5}"/>
              </a:ext>
            </a:extLst>
          </p:cNvPr>
          <p:cNvGrpSpPr/>
          <p:nvPr/>
        </p:nvGrpSpPr>
        <p:grpSpPr>
          <a:xfrm>
            <a:off x="616128" y="2649240"/>
            <a:ext cx="7586625" cy="3682646"/>
            <a:chOff x="4841104" y="3804755"/>
            <a:chExt cx="5882697" cy="2855537"/>
          </a:xfrm>
        </p:grpSpPr>
        <p:grpSp>
          <p:nvGrpSpPr>
            <p:cNvPr id="10" name="Group 9">
              <a:extLst>
                <a:ext uri="{FF2B5EF4-FFF2-40B4-BE49-F238E27FC236}">
                  <a16:creationId xmlns:a16="http://schemas.microsoft.com/office/drawing/2014/main" id="{4B3A8FB8-5454-4D05-9D03-085561DBF3CF}"/>
                </a:ext>
              </a:extLst>
            </p:cNvPr>
            <p:cNvGrpSpPr/>
            <p:nvPr/>
          </p:nvGrpSpPr>
          <p:grpSpPr>
            <a:xfrm>
              <a:off x="4841104" y="3804755"/>
              <a:ext cx="5882697" cy="2855537"/>
              <a:chOff x="2975204" y="1242806"/>
              <a:chExt cx="5882697" cy="2855537"/>
            </a:xfrm>
          </p:grpSpPr>
          <p:sp>
            <p:nvSpPr>
              <p:cNvPr id="20" name="Rectangle: Rounded Corners 12">
                <a:extLst>
                  <a:ext uri="{FF2B5EF4-FFF2-40B4-BE49-F238E27FC236}">
                    <a16:creationId xmlns:a16="http://schemas.microsoft.com/office/drawing/2014/main" id="{9B084204-3D5F-4524-8938-021F52807631}"/>
                  </a:ext>
                </a:extLst>
              </p:cNvPr>
              <p:cNvSpPr/>
              <p:nvPr/>
            </p:nvSpPr>
            <p:spPr>
              <a:xfrm>
                <a:off x="2975204" y="1847435"/>
                <a:ext cx="5882697" cy="2250908"/>
              </a:xfrm>
              <a:custGeom>
                <a:avLst/>
                <a:gdLst>
                  <a:gd name="connsiteX0" fmla="*/ 0 w 5882697"/>
                  <a:gd name="connsiteY0" fmla="*/ 454052 h 2250908"/>
                  <a:gd name="connsiteX1" fmla="*/ 398252 w 5882697"/>
                  <a:gd name="connsiteY1" fmla="*/ 0 h 2250908"/>
                  <a:gd name="connsiteX2" fmla="*/ 912522 w 5882697"/>
                  <a:gd name="connsiteY2" fmla="*/ 0 h 2250908"/>
                  <a:gd name="connsiteX3" fmla="*/ 1325069 w 5882697"/>
                  <a:gd name="connsiteY3" fmla="*/ 0 h 2250908"/>
                  <a:gd name="connsiteX4" fmla="*/ 1788478 w 5882697"/>
                  <a:gd name="connsiteY4" fmla="*/ 0 h 2250908"/>
                  <a:gd name="connsiteX5" fmla="*/ 2455333 w 5882697"/>
                  <a:gd name="connsiteY5" fmla="*/ 0 h 2250908"/>
                  <a:gd name="connsiteX6" fmla="*/ 2867880 w 5882697"/>
                  <a:gd name="connsiteY6" fmla="*/ 0 h 2250908"/>
                  <a:gd name="connsiteX7" fmla="*/ 3280428 w 5882697"/>
                  <a:gd name="connsiteY7" fmla="*/ 0 h 2250908"/>
                  <a:gd name="connsiteX8" fmla="*/ 3692974 w 5882697"/>
                  <a:gd name="connsiteY8" fmla="*/ 0 h 2250908"/>
                  <a:gd name="connsiteX9" fmla="*/ 4258106 w 5882697"/>
                  <a:gd name="connsiteY9" fmla="*/ 0 h 2250908"/>
                  <a:gd name="connsiteX10" fmla="*/ 4823238 w 5882697"/>
                  <a:gd name="connsiteY10" fmla="*/ 0 h 2250908"/>
                  <a:gd name="connsiteX11" fmla="*/ 5484443 w 5882697"/>
                  <a:gd name="connsiteY11" fmla="*/ 0 h 2250908"/>
                  <a:gd name="connsiteX12" fmla="*/ 5882697 w 5882697"/>
                  <a:gd name="connsiteY12" fmla="*/ 454052 h 2250908"/>
                  <a:gd name="connsiteX13" fmla="*/ 5882697 w 5882697"/>
                  <a:gd name="connsiteY13" fmla="*/ 874797 h 2250908"/>
                  <a:gd name="connsiteX14" fmla="*/ 5882697 w 5882697"/>
                  <a:gd name="connsiteY14" fmla="*/ 1335825 h 2250908"/>
                  <a:gd name="connsiteX15" fmla="*/ 5882697 w 5882697"/>
                  <a:gd name="connsiteY15" fmla="*/ 1796854 h 2250908"/>
                  <a:gd name="connsiteX16" fmla="*/ 5484443 w 5882697"/>
                  <a:gd name="connsiteY16" fmla="*/ 2250908 h 2250908"/>
                  <a:gd name="connsiteX17" fmla="*/ 4868449 w 5882697"/>
                  <a:gd name="connsiteY17" fmla="*/ 2250908 h 2250908"/>
                  <a:gd name="connsiteX18" fmla="*/ 4354179 w 5882697"/>
                  <a:gd name="connsiteY18" fmla="*/ 2250908 h 2250908"/>
                  <a:gd name="connsiteX19" fmla="*/ 3890770 w 5882697"/>
                  <a:gd name="connsiteY19" fmla="*/ 2250908 h 2250908"/>
                  <a:gd name="connsiteX20" fmla="*/ 3478223 w 5882697"/>
                  <a:gd name="connsiteY20" fmla="*/ 2250908 h 2250908"/>
                  <a:gd name="connsiteX21" fmla="*/ 2811367 w 5882697"/>
                  <a:gd name="connsiteY21" fmla="*/ 2250908 h 2250908"/>
                  <a:gd name="connsiteX22" fmla="*/ 2246235 w 5882697"/>
                  <a:gd name="connsiteY22" fmla="*/ 2250908 h 2250908"/>
                  <a:gd name="connsiteX23" fmla="*/ 1731964 w 5882697"/>
                  <a:gd name="connsiteY23" fmla="*/ 2250908 h 2250908"/>
                  <a:gd name="connsiteX24" fmla="*/ 1115970 w 5882697"/>
                  <a:gd name="connsiteY24" fmla="*/ 2250908 h 2250908"/>
                  <a:gd name="connsiteX25" fmla="*/ 398252 w 5882697"/>
                  <a:gd name="connsiteY25" fmla="*/ 2250908 h 2250908"/>
                  <a:gd name="connsiteX26" fmla="*/ 0 w 5882697"/>
                  <a:gd name="connsiteY26" fmla="*/ 1796854 h 2250908"/>
                  <a:gd name="connsiteX27" fmla="*/ 0 w 5882697"/>
                  <a:gd name="connsiteY27" fmla="*/ 1376110 h 2250908"/>
                  <a:gd name="connsiteX28" fmla="*/ 0 w 5882697"/>
                  <a:gd name="connsiteY28" fmla="*/ 941937 h 2250908"/>
                  <a:gd name="connsiteX29" fmla="*/ 0 w 5882697"/>
                  <a:gd name="connsiteY29" fmla="*/ 454052 h 2250908"/>
                  <a:gd name="connsiteX0" fmla="*/ 0 w 5882697"/>
                  <a:gd name="connsiteY0" fmla="*/ 454052 h 2250908"/>
                  <a:gd name="connsiteX1" fmla="*/ 398252 w 5882697"/>
                  <a:gd name="connsiteY1" fmla="*/ 0 h 2250908"/>
                  <a:gd name="connsiteX2" fmla="*/ 1014246 w 5882697"/>
                  <a:gd name="connsiteY2" fmla="*/ 0 h 2250908"/>
                  <a:gd name="connsiteX3" fmla="*/ 1477655 w 5882697"/>
                  <a:gd name="connsiteY3" fmla="*/ 0 h 2250908"/>
                  <a:gd name="connsiteX4" fmla="*/ 1941063 w 5882697"/>
                  <a:gd name="connsiteY4" fmla="*/ 0 h 2250908"/>
                  <a:gd name="connsiteX5" fmla="*/ 2557058 w 5882697"/>
                  <a:gd name="connsiteY5" fmla="*/ 0 h 2250908"/>
                  <a:gd name="connsiteX6" fmla="*/ 3071329 w 5882697"/>
                  <a:gd name="connsiteY6" fmla="*/ 0 h 2250908"/>
                  <a:gd name="connsiteX7" fmla="*/ 3738184 w 5882697"/>
                  <a:gd name="connsiteY7" fmla="*/ 0 h 2250908"/>
                  <a:gd name="connsiteX8" fmla="*/ 4405040 w 5882697"/>
                  <a:gd name="connsiteY8" fmla="*/ 0 h 2250908"/>
                  <a:gd name="connsiteX9" fmla="*/ 5484443 w 5882697"/>
                  <a:gd name="connsiteY9" fmla="*/ 0 h 2250908"/>
                  <a:gd name="connsiteX10" fmla="*/ 5882697 w 5882697"/>
                  <a:gd name="connsiteY10" fmla="*/ 454052 h 2250908"/>
                  <a:gd name="connsiteX11" fmla="*/ 5882697 w 5882697"/>
                  <a:gd name="connsiteY11" fmla="*/ 901653 h 2250908"/>
                  <a:gd name="connsiteX12" fmla="*/ 5882697 w 5882697"/>
                  <a:gd name="connsiteY12" fmla="*/ 1349254 h 2250908"/>
                  <a:gd name="connsiteX13" fmla="*/ 5882697 w 5882697"/>
                  <a:gd name="connsiteY13" fmla="*/ 1796854 h 2250908"/>
                  <a:gd name="connsiteX14" fmla="*/ 5484443 w 5882697"/>
                  <a:gd name="connsiteY14" fmla="*/ 2250908 h 2250908"/>
                  <a:gd name="connsiteX15" fmla="*/ 4868449 w 5882697"/>
                  <a:gd name="connsiteY15" fmla="*/ 2250908 h 2250908"/>
                  <a:gd name="connsiteX16" fmla="*/ 4354179 w 5882697"/>
                  <a:gd name="connsiteY16" fmla="*/ 2250908 h 2250908"/>
                  <a:gd name="connsiteX17" fmla="*/ 3839909 w 5882697"/>
                  <a:gd name="connsiteY17" fmla="*/ 2250908 h 2250908"/>
                  <a:gd name="connsiteX18" fmla="*/ 3173052 w 5882697"/>
                  <a:gd name="connsiteY18" fmla="*/ 2250908 h 2250908"/>
                  <a:gd name="connsiteX19" fmla="*/ 2557058 w 5882697"/>
                  <a:gd name="connsiteY19" fmla="*/ 2250908 h 2250908"/>
                  <a:gd name="connsiteX20" fmla="*/ 2042787 w 5882697"/>
                  <a:gd name="connsiteY20" fmla="*/ 2250908 h 2250908"/>
                  <a:gd name="connsiteX21" fmla="*/ 1579379 w 5882697"/>
                  <a:gd name="connsiteY21" fmla="*/ 2250908 h 2250908"/>
                  <a:gd name="connsiteX22" fmla="*/ 1115970 w 5882697"/>
                  <a:gd name="connsiteY22" fmla="*/ 2250908 h 2250908"/>
                  <a:gd name="connsiteX23" fmla="*/ 398252 w 5882697"/>
                  <a:gd name="connsiteY23" fmla="*/ 2250908 h 2250908"/>
                  <a:gd name="connsiteX24" fmla="*/ 0 w 5882697"/>
                  <a:gd name="connsiteY24" fmla="*/ 1796854 h 2250908"/>
                  <a:gd name="connsiteX25" fmla="*/ 0 w 5882697"/>
                  <a:gd name="connsiteY25" fmla="*/ 1362682 h 2250908"/>
                  <a:gd name="connsiteX26" fmla="*/ 0 w 5882697"/>
                  <a:gd name="connsiteY26" fmla="*/ 928509 h 2250908"/>
                  <a:gd name="connsiteX27" fmla="*/ 0 w 5882697"/>
                  <a:gd name="connsiteY27" fmla="*/ 454052 h 2250908"/>
                  <a:gd name="connsiteX0" fmla="*/ 0 w 5882697"/>
                  <a:gd name="connsiteY0" fmla="*/ 454052 h 2250908"/>
                  <a:gd name="connsiteX1" fmla="*/ 398252 w 5882697"/>
                  <a:gd name="connsiteY1" fmla="*/ 0 h 2250908"/>
                  <a:gd name="connsiteX2" fmla="*/ 912522 w 5882697"/>
                  <a:gd name="connsiteY2" fmla="*/ 0 h 2250908"/>
                  <a:gd name="connsiteX3" fmla="*/ 1325069 w 5882697"/>
                  <a:gd name="connsiteY3" fmla="*/ 0 h 2250908"/>
                  <a:gd name="connsiteX4" fmla="*/ 1788478 w 5882697"/>
                  <a:gd name="connsiteY4" fmla="*/ 0 h 2250908"/>
                  <a:gd name="connsiteX5" fmla="*/ 2455333 w 5882697"/>
                  <a:gd name="connsiteY5" fmla="*/ 0 h 2250908"/>
                  <a:gd name="connsiteX6" fmla="*/ 2867880 w 5882697"/>
                  <a:gd name="connsiteY6" fmla="*/ 0 h 2250908"/>
                  <a:gd name="connsiteX7" fmla="*/ 3280428 w 5882697"/>
                  <a:gd name="connsiteY7" fmla="*/ 0 h 2250908"/>
                  <a:gd name="connsiteX8" fmla="*/ 3692974 w 5882697"/>
                  <a:gd name="connsiteY8" fmla="*/ 0 h 2250908"/>
                  <a:gd name="connsiteX9" fmla="*/ 4258106 w 5882697"/>
                  <a:gd name="connsiteY9" fmla="*/ 0 h 2250908"/>
                  <a:gd name="connsiteX10" fmla="*/ 4823238 w 5882697"/>
                  <a:gd name="connsiteY10" fmla="*/ 0 h 2250908"/>
                  <a:gd name="connsiteX11" fmla="*/ 5484443 w 5882697"/>
                  <a:gd name="connsiteY11" fmla="*/ 0 h 2250908"/>
                  <a:gd name="connsiteX12" fmla="*/ 5882697 w 5882697"/>
                  <a:gd name="connsiteY12" fmla="*/ 454052 h 2250908"/>
                  <a:gd name="connsiteX13" fmla="*/ 5882697 w 5882697"/>
                  <a:gd name="connsiteY13" fmla="*/ 874797 h 2250908"/>
                  <a:gd name="connsiteX14" fmla="*/ 5882697 w 5882697"/>
                  <a:gd name="connsiteY14" fmla="*/ 1335825 h 2250908"/>
                  <a:gd name="connsiteX15" fmla="*/ 5882697 w 5882697"/>
                  <a:gd name="connsiteY15" fmla="*/ 1796854 h 2250908"/>
                  <a:gd name="connsiteX16" fmla="*/ 5484443 w 5882697"/>
                  <a:gd name="connsiteY16" fmla="*/ 2250908 h 2250908"/>
                  <a:gd name="connsiteX17" fmla="*/ 4868449 w 5882697"/>
                  <a:gd name="connsiteY17" fmla="*/ 2250908 h 2250908"/>
                  <a:gd name="connsiteX18" fmla="*/ 4354179 w 5882697"/>
                  <a:gd name="connsiteY18" fmla="*/ 2250908 h 2250908"/>
                  <a:gd name="connsiteX19" fmla="*/ 3890770 w 5882697"/>
                  <a:gd name="connsiteY19" fmla="*/ 2250908 h 2250908"/>
                  <a:gd name="connsiteX20" fmla="*/ 3478223 w 5882697"/>
                  <a:gd name="connsiteY20" fmla="*/ 2250908 h 2250908"/>
                  <a:gd name="connsiteX21" fmla="*/ 2811367 w 5882697"/>
                  <a:gd name="connsiteY21" fmla="*/ 2250908 h 2250908"/>
                  <a:gd name="connsiteX22" fmla="*/ 2246235 w 5882697"/>
                  <a:gd name="connsiteY22" fmla="*/ 2250908 h 2250908"/>
                  <a:gd name="connsiteX23" fmla="*/ 1731964 w 5882697"/>
                  <a:gd name="connsiteY23" fmla="*/ 2250908 h 2250908"/>
                  <a:gd name="connsiteX24" fmla="*/ 1115970 w 5882697"/>
                  <a:gd name="connsiteY24" fmla="*/ 2250908 h 2250908"/>
                  <a:gd name="connsiteX25" fmla="*/ 398252 w 5882697"/>
                  <a:gd name="connsiteY25" fmla="*/ 2250908 h 2250908"/>
                  <a:gd name="connsiteX26" fmla="*/ 0 w 5882697"/>
                  <a:gd name="connsiteY26" fmla="*/ 1796854 h 2250908"/>
                  <a:gd name="connsiteX27" fmla="*/ 0 w 5882697"/>
                  <a:gd name="connsiteY27" fmla="*/ 1376110 h 2250908"/>
                  <a:gd name="connsiteX28" fmla="*/ 0 w 5882697"/>
                  <a:gd name="connsiteY28" fmla="*/ 941937 h 2250908"/>
                  <a:gd name="connsiteX29" fmla="*/ 0 w 5882697"/>
                  <a:gd name="connsiteY29" fmla="*/ 454052 h 2250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882697" h="2250908" fill="none" extrusionOk="0">
                    <a:moveTo>
                      <a:pt x="0" y="454052"/>
                    </a:moveTo>
                    <a:cubicBezTo>
                      <a:pt x="69545" y="253397"/>
                      <a:pt x="169478" y="22756"/>
                      <a:pt x="398252" y="0"/>
                    </a:cubicBezTo>
                    <a:cubicBezTo>
                      <a:pt x="591608" y="34221"/>
                      <a:pt x="783438" y="-17405"/>
                      <a:pt x="912522" y="0"/>
                    </a:cubicBezTo>
                    <a:cubicBezTo>
                      <a:pt x="1013719" y="-37133"/>
                      <a:pt x="1150091" y="-6674"/>
                      <a:pt x="1325069" y="0"/>
                    </a:cubicBezTo>
                    <a:cubicBezTo>
                      <a:pt x="1521656" y="-4371"/>
                      <a:pt x="1580319" y="1420"/>
                      <a:pt x="1788478" y="0"/>
                    </a:cubicBezTo>
                    <a:cubicBezTo>
                      <a:pt x="2047079" y="72538"/>
                      <a:pt x="2205679" y="41151"/>
                      <a:pt x="2455333" y="0"/>
                    </a:cubicBezTo>
                    <a:cubicBezTo>
                      <a:pt x="2636700" y="-33765"/>
                      <a:pt x="2750746" y="-16659"/>
                      <a:pt x="2867880" y="0"/>
                    </a:cubicBezTo>
                    <a:cubicBezTo>
                      <a:pt x="2927712" y="16205"/>
                      <a:pt x="3128652" y="-36189"/>
                      <a:pt x="3280428" y="0"/>
                    </a:cubicBezTo>
                    <a:cubicBezTo>
                      <a:pt x="3449206" y="22206"/>
                      <a:pt x="3636390" y="-20297"/>
                      <a:pt x="3692974" y="0"/>
                    </a:cubicBezTo>
                    <a:cubicBezTo>
                      <a:pt x="3755129" y="81065"/>
                      <a:pt x="4055358" y="11645"/>
                      <a:pt x="4258106" y="0"/>
                    </a:cubicBezTo>
                    <a:cubicBezTo>
                      <a:pt x="4466129" y="-54371"/>
                      <a:pt x="4613632" y="5169"/>
                      <a:pt x="4823238" y="0"/>
                    </a:cubicBezTo>
                    <a:cubicBezTo>
                      <a:pt x="4968050" y="2778"/>
                      <a:pt x="5369177" y="-46258"/>
                      <a:pt x="5484443" y="0"/>
                    </a:cubicBezTo>
                    <a:cubicBezTo>
                      <a:pt x="5684506" y="34366"/>
                      <a:pt x="5875460" y="187693"/>
                      <a:pt x="5882697" y="454052"/>
                    </a:cubicBezTo>
                    <a:cubicBezTo>
                      <a:pt x="5890858" y="623996"/>
                      <a:pt x="5886982" y="682568"/>
                      <a:pt x="5882697" y="874797"/>
                    </a:cubicBezTo>
                    <a:cubicBezTo>
                      <a:pt x="5862912" y="1019187"/>
                      <a:pt x="5890033" y="1233261"/>
                      <a:pt x="5882697" y="1335825"/>
                    </a:cubicBezTo>
                    <a:cubicBezTo>
                      <a:pt x="5842913" y="1433552"/>
                      <a:pt x="5897558" y="1682099"/>
                      <a:pt x="5882697" y="1796854"/>
                    </a:cubicBezTo>
                    <a:cubicBezTo>
                      <a:pt x="5863744" y="2018618"/>
                      <a:pt x="5747842" y="2240731"/>
                      <a:pt x="5484443" y="2250908"/>
                    </a:cubicBezTo>
                    <a:cubicBezTo>
                      <a:pt x="5377214" y="2302542"/>
                      <a:pt x="5105777" y="2309107"/>
                      <a:pt x="4868449" y="2250908"/>
                    </a:cubicBezTo>
                    <a:cubicBezTo>
                      <a:pt x="4584614" y="2228656"/>
                      <a:pt x="4531034" y="2239517"/>
                      <a:pt x="4354179" y="2250908"/>
                    </a:cubicBezTo>
                    <a:cubicBezTo>
                      <a:pt x="4195147" y="2276972"/>
                      <a:pt x="3984292" y="2279895"/>
                      <a:pt x="3890770" y="2250908"/>
                    </a:cubicBezTo>
                    <a:cubicBezTo>
                      <a:pt x="3799246" y="2254405"/>
                      <a:pt x="3557337" y="2204754"/>
                      <a:pt x="3478223" y="2250908"/>
                    </a:cubicBezTo>
                    <a:cubicBezTo>
                      <a:pt x="3425899" y="2221571"/>
                      <a:pt x="2987316" y="2215452"/>
                      <a:pt x="2811367" y="2250908"/>
                    </a:cubicBezTo>
                    <a:cubicBezTo>
                      <a:pt x="2552230" y="2220253"/>
                      <a:pt x="2437215" y="2248214"/>
                      <a:pt x="2246235" y="2250908"/>
                    </a:cubicBezTo>
                    <a:cubicBezTo>
                      <a:pt x="2062149" y="2285800"/>
                      <a:pt x="1955702" y="2268916"/>
                      <a:pt x="1731964" y="2250908"/>
                    </a:cubicBezTo>
                    <a:cubicBezTo>
                      <a:pt x="1474094" y="2229346"/>
                      <a:pt x="1265383" y="2279804"/>
                      <a:pt x="1115970" y="2250908"/>
                    </a:cubicBezTo>
                    <a:cubicBezTo>
                      <a:pt x="861512" y="2265941"/>
                      <a:pt x="562335" y="2208033"/>
                      <a:pt x="398252" y="2250908"/>
                    </a:cubicBezTo>
                    <a:cubicBezTo>
                      <a:pt x="217201" y="2332719"/>
                      <a:pt x="65571" y="2134756"/>
                      <a:pt x="0" y="1796854"/>
                    </a:cubicBezTo>
                    <a:cubicBezTo>
                      <a:pt x="1580" y="1612352"/>
                      <a:pt x="15566" y="1551968"/>
                      <a:pt x="0" y="1376110"/>
                    </a:cubicBezTo>
                    <a:cubicBezTo>
                      <a:pt x="-30401" y="1214037"/>
                      <a:pt x="691" y="1138625"/>
                      <a:pt x="0" y="941937"/>
                    </a:cubicBezTo>
                    <a:cubicBezTo>
                      <a:pt x="-24546" y="734837"/>
                      <a:pt x="9333" y="651049"/>
                      <a:pt x="0" y="454052"/>
                    </a:cubicBezTo>
                    <a:close/>
                  </a:path>
                  <a:path w="5882697" h="2250908" stroke="0" extrusionOk="0">
                    <a:moveTo>
                      <a:pt x="0" y="454052"/>
                    </a:moveTo>
                    <a:cubicBezTo>
                      <a:pt x="16897" y="186252"/>
                      <a:pt x="204280" y="133591"/>
                      <a:pt x="398252" y="0"/>
                    </a:cubicBezTo>
                    <a:cubicBezTo>
                      <a:pt x="708736" y="-12425"/>
                      <a:pt x="743959" y="16211"/>
                      <a:pt x="1014246" y="0"/>
                    </a:cubicBezTo>
                    <a:cubicBezTo>
                      <a:pt x="1282884" y="-26749"/>
                      <a:pt x="1292035" y="-25859"/>
                      <a:pt x="1477655" y="0"/>
                    </a:cubicBezTo>
                    <a:cubicBezTo>
                      <a:pt x="1691777" y="22986"/>
                      <a:pt x="1773446" y="16325"/>
                      <a:pt x="1941063" y="0"/>
                    </a:cubicBezTo>
                    <a:cubicBezTo>
                      <a:pt x="2014501" y="12481"/>
                      <a:pt x="2343399" y="87372"/>
                      <a:pt x="2557058" y="0"/>
                    </a:cubicBezTo>
                    <a:cubicBezTo>
                      <a:pt x="2755980" y="-51577"/>
                      <a:pt x="2940101" y="-37231"/>
                      <a:pt x="3071329" y="0"/>
                    </a:cubicBezTo>
                    <a:cubicBezTo>
                      <a:pt x="3201844" y="-6934"/>
                      <a:pt x="3632097" y="61682"/>
                      <a:pt x="3738184" y="0"/>
                    </a:cubicBezTo>
                    <a:cubicBezTo>
                      <a:pt x="3902717" y="-99941"/>
                      <a:pt x="4145595" y="-49525"/>
                      <a:pt x="4405040" y="0"/>
                    </a:cubicBezTo>
                    <a:cubicBezTo>
                      <a:pt x="4717600" y="34405"/>
                      <a:pt x="5149737" y="37985"/>
                      <a:pt x="5484443" y="0"/>
                    </a:cubicBezTo>
                    <a:cubicBezTo>
                      <a:pt x="5741128" y="36013"/>
                      <a:pt x="5867124" y="256660"/>
                      <a:pt x="5882697" y="454052"/>
                    </a:cubicBezTo>
                    <a:cubicBezTo>
                      <a:pt x="5881062" y="643816"/>
                      <a:pt x="5858039" y="741135"/>
                      <a:pt x="5882697" y="901653"/>
                    </a:cubicBezTo>
                    <a:cubicBezTo>
                      <a:pt x="5879427" y="1055002"/>
                      <a:pt x="5865232" y="1247068"/>
                      <a:pt x="5882697" y="1349254"/>
                    </a:cubicBezTo>
                    <a:cubicBezTo>
                      <a:pt x="5871386" y="1494212"/>
                      <a:pt x="5907032" y="1594375"/>
                      <a:pt x="5882697" y="1796854"/>
                    </a:cubicBezTo>
                    <a:cubicBezTo>
                      <a:pt x="5957587" y="2042714"/>
                      <a:pt x="5716545" y="2314627"/>
                      <a:pt x="5484443" y="2250908"/>
                    </a:cubicBezTo>
                    <a:cubicBezTo>
                      <a:pt x="5334221" y="2183482"/>
                      <a:pt x="5071512" y="2223616"/>
                      <a:pt x="4868449" y="2250908"/>
                    </a:cubicBezTo>
                    <a:cubicBezTo>
                      <a:pt x="4737178" y="2277019"/>
                      <a:pt x="4506972" y="2201888"/>
                      <a:pt x="4354179" y="2250908"/>
                    </a:cubicBezTo>
                    <a:cubicBezTo>
                      <a:pt x="4153062" y="2232022"/>
                      <a:pt x="4069668" y="2234723"/>
                      <a:pt x="3839909" y="2250908"/>
                    </a:cubicBezTo>
                    <a:cubicBezTo>
                      <a:pt x="3613993" y="2320858"/>
                      <a:pt x="3355019" y="2282837"/>
                      <a:pt x="3173052" y="2250908"/>
                    </a:cubicBezTo>
                    <a:cubicBezTo>
                      <a:pt x="3024818" y="2251419"/>
                      <a:pt x="2766732" y="2141301"/>
                      <a:pt x="2557058" y="2250908"/>
                    </a:cubicBezTo>
                    <a:cubicBezTo>
                      <a:pt x="2391464" y="2232180"/>
                      <a:pt x="2276708" y="2214591"/>
                      <a:pt x="2042787" y="2250908"/>
                    </a:cubicBezTo>
                    <a:cubicBezTo>
                      <a:pt x="1811602" y="2224018"/>
                      <a:pt x="1644731" y="2238362"/>
                      <a:pt x="1579379" y="2250908"/>
                    </a:cubicBezTo>
                    <a:cubicBezTo>
                      <a:pt x="1485684" y="2285860"/>
                      <a:pt x="1201320" y="2209214"/>
                      <a:pt x="1115970" y="2250908"/>
                    </a:cubicBezTo>
                    <a:cubicBezTo>
                      <a:pt x="942493" y="2281151"/>
                      <a:pt x="695368" y="2208318"/>
                      <a:pt x="398252" y="2250908"/>
                    </a:cubicBezTo>
                    <a:cubicBezTo>
                      <a:pt x="254966" y="2292626"/>
                      <a:pt x="54884" y="2111587"/>
                      <a:pt x="0" y="1796854"/>
                    </a:cubicBezTo>
                    <a:cubicBezTo>
                      <a:pt x="-32245" y="1602478"/>
                      <a:pt x="27035" y="1446554"/>
                      <a:pt x="0" y="1362682"/>
                    </a:cubicBezTo>
                    <a:cubicBezTo>
                      <a:pt x="32582" y="1228202"/>
                      <a:pt x="5394" y="1118704"/>
                      <a:pt x="0" y="928509"/>
                    </a:cubicBezTo>
                    <a:cubicBezTo>
                      <a:pt x="-5108" y="802948"/>
                      <a:pt x="-13555" y="557311"/>
                      <a:pt x="0" y="454052"/>
                    </a:cubicBezTo>
                    <a:close/>
                  </a:path>
                  <a:path w="5882697" h="2250908" fill="none" stroke="0" extrusionOk="0">
                    <a:moveTo>
                      <a:pt x="0" y="454052"/>
                    </a:moveTo>
                    <a:cubicBezTo>
                      <a:pt x="200" y="236041"/>
                      <a:pt x="178264" y="30742"/>
                      <a:pt x="398252" y="0"/>
                    </a:cubicBezTo>
                    <a:cubicBezTo>
                      <a:pt x="582810" y="34905"/>
                      <a:pt x="769857" y="12295"/>
                      <a:pt x="912522" y="0"/>
                    </a:cubicBezTo>
                    <a:cubicBezTo>
                      <a:pt x="1056242" y="-26148"/>
                      <a:pt x="1121769" y="8294"/>
                      <a:pt x="1325069" y="0"/>
                    </a:cubicBezTo>
                    <a:cubicBezTo>
                      <a:pt x="1530495" y="-2388"/>
                      <a:pt x="1593677" y="-18292"/>
                      <a:pt x="1788478" y="0"/>
                    </a:cubicBezTo>
                    <a:cubicBezTo>
                      <a:pt x="2022579" y="-14764"/>
                      <a:pt x="2267409" y="-11469"/>
                      <a:pt x="2455333" y="0"/>
                    </a:cubicBezTo>
                    <a:cubicBezTo>
                      <a:pt x="2652545" y="-21266"/>
                      <a:pt x="2765099" y="12870"/>
                      <a:pt x="2867880" y="0"/>
                    </a:cubicBezTo>
                    <a:cubicBezTo>
                      <a:pt x="2966712" y="-9837"/>
                      <a:pt x="3103997" y="-20094"/>
                      <a:pt x="3280428" y="0"/>
                    </a:cubicBezTo>
                    <a:cubicBezTo>
                      <a:pt x="3456134" y="17586"/>
                      <a:pt x="3600536" y="-31680"/>
                      <a:pt x="3692974" y="0"/>
                    </a:cubicBezTo>
                    <a:cubicBezTo>
                      <a:pt x="3720241" y="-24597"/>
                      <a:pt x="4018436" y="-199"/>
                      <a:pt x="4258106" y="0"/>
                    </a:cubicBezTo>
                    <a:cubicBezTo>
                      <a:pt x="4497706" y="-99223"/>
                      <a:pt x="4669161" y="39741"/>
                      <a:pt x="4823238" y="0"/>
                    </a:cubicBezTo>
                    <a:cubicBezTo>
                      <a:pt x="4994352" y="6680"/>
                      <a:pt x="5366982" y="-52322"/>
                      <a:pt x="5484443" y="0"/>
                    </a:cubicBezTo>
                    <a:cubicBezTo>
                      <a:pt x="5741162" y="-74649"/>
                      <a:pt x="5912915" y="152186"/>
                      <a:pt x="5882697" y="454052"/>
                    </a:cubicBezTo>
                    <a:cubicBezTo>
                      <a:pt x="5880363" y="591818"/>
                      <a:pt x="5884933" y="713160"/>
                      <a:pt x="5882697" y="874797"/>
                    </a:cubicBezTo>
                    <a:cubicBezTo>
                      <a:pt x="5849174" y="1064205"/>
                      <a:pt x="5885219" y="1216596"/>
                      <a:pt x="5882697" y="1335825"/>
                    </a:cubicBezTo>
                    <a:cubicBezTo>
                      <a:pt x="5904524" y="1434448"/>
                      <a:pt x="5905166" y="1627712"/>
                      <a:pt x="5882697" y="1796854"/>
                    </a:cubicBezTo>
                    <a:cubicBezTo>
                      <a:pt x="5781951" y="2094460"/>
                      <a:pt x="5710499" y="2212470"/>
                      <a:pt x="5484443" y="2250908"/>
                    </a:cubicBezTo>
                    <a:cubicBezTo>
                      <a:pt x="5346688" y="2295929"/>
                      <a:pt x="5152159" y="2273468"/>
                      <a:pt x="4868449" y="2250908"/>
                    </a:cubicBezTo>
                    <a:cubicBezTo>
                      <a:pt x="4595021" y="2248831"/>
                      <a:pt x="4528831" y="2235725"/>
                      <a:pt x="4354179" y="2250908"/>
                    </a:cubicBezTo>
                    <a:cubicBezTo>
                      <a:pt x="4174661" y="2310673"/>
                      <a:pt x="4008249" y="2231408"/>
                      <a:pt x="3890770" y="2250908"/>
                    </a:cubicBezTo>
                    <a:cubicBezTo>
                      <a:pt x="3772601" y="2253159"/>
                      <a:pt x="3578728" y="2245248"/>
                      <a:pt x="3478223" y="2250908"/>
                    </a:cubicBezTo>
                    <a:cubicBezTo>
                      <a:pt x="3379454" y="2322906"/>
                      <a:pt x="3125877" y="2231083"/>
                      <a:pt x="2811367" y="2250908"/>
                    </a:cubicBezTo>
                    <a:cubicBezTo>
                      <a:pt x="2549148" y="2248969"/>
                      <a:pt x="2456396" y="2297795"/>
                      <a:pt x="2246235" y="2250908"/>
                    </a:cubicBezTo>
                    <a:cubicBezTo>
                      <a:pt x="2069108" y="2238023"/>
                      <a:pt x="1857126" y="2234808"/>
                      <a:pt x="1731964" y="2250908"/>
                    </a:cubicBezTo>
                    <a:cubicBezTo>
                      <a:pt x="1549967" y="2252556"/>
                      <a:pt x="1353508" y="2319977"/>
                      <a:pt x="1115970" y="2250908"/>
                    </a:cubicBezTo>
                    <a:cubicBezTo>
                      <a:pt x="839604" y="2271556"/>
                      <a:pt x="597470" y="2224557"/>
                      <a:pt x="398252" y="2250908"/>
                    </a:cubicBezTo>
                    <a:cubicBezTo>
                      <a:pt x="248574" y="2298877"/>
                      <a:pt x="59683" y="2061454"/>
                      <a:pt x="0" y="1796854"/>
                    </a:cubicBezTo>
                    <a:cubicBezTo>
                      <a:pt x="3252" y="1592842"/>
                      <a:pt x="26051" y="1536245"/>
                      <a:pt x="0" y="1376110"/>
                    </a:cubicBezTo>
                    <a:cubicBezTo>
                      <a:pt x="-17189" y="1200861"/>
                      <a:pt x="-3344" y="1169060"/>
                      <a:pt x="0" y="941937"/>
                    </a:cubicBezTo>
                    <a:cubicBezTo>
                      <a:pt x="15402" y="721430"/>
                      <a:pt x="-8073" y="665692"/>
                      <a:pt x="0" y="454052"/>
                    </a:cubicBezTo>
                    <a:close/>
                  </a:path>
                  <a:path w="5882697" h="2250908" fill="none" stroke="0" extrusionOk="0">
                    <a:moveTo>
                      <a:pt x="0" y="454052"/>
                    </a:moveTo>
                    <a:cubicBezTo>
                      <a:pt x="21784" y="272770"/>
                      <a:pt x="176346" y="60112"/>
                      <a:pt x="398252" y="0"/>
                    </a:cubicBezTo>
                    <a:cubicBezTo>
                      <a:pt x="587554" y="25860"/>
                      <a:pt x="778788" y="-7207"/>
                      <a:pt x="912522" y="0"/>
                    </a:cubicBezTo>
                    <a:cubicBezTo>
                      <a:pt x="1057715" y="-40167"/>
                      <a:pt x="1118473" y="3901"/>
                      <a:pt x="1325069" y="0"/>
                    </a:cubicBezTo>
                    <a:cubicBezTo>
                      <a:pt x="1517469" y="-2518"/>
                      <a:pt x="1586524" y="-4989"/>
                      <a:pt x="1788478" y="0"/>
                    </a:cubicBezTo>
                    <a:cubicBezTo>
                      <a:pt x="2045967" y="38743"/>
                      <a:pt x="2222263" y="30276"/>
                      <a:pt x="2455333" y="0"/>
                    </a:cubicBezTo>
                    <a:cubicBezTo>
                      <a:pt x="2643935" y="-29422"/>
                      <a:pt x="2743595" y="7745"/>
                      <a:pt x="2867880" y="0"/>
                    </a:cubicBezTo>
                    <a:cubicBezTo>
                      <a:pt x="2964677" y="-35010"/>
                      <a:pt x="3133269" y="-5904"/>
                      <a:pt x="3280428" y="0"/>
                    </a:cubicBezTo>
                    <a:cubicBezTo>
                      <a:pt x="3438285" y="21615"/>
                      <a:pt x="3617215" y="-22586"/>
                      <a:pt x="3692974" y="0"/>
                    </a:cubicBezTo>
                    <a:cubicBezTo>
                      <a:pt x="3742479" y="54394"/>
                      <a:pt x="4048796" y="16997"/>
                      <a:pt x="4258106" y="0"/>
                    </a:cubicBezTo>
                    <a:cubicBezTo>
                      <a:pt x="4469873" y="-57760"/>
                      <a:pt x="4633548" y="9368"/>
                      <a:pt x="4823238" y="0"/>
                    </a:cubicBezTo>
                    <a:cubicBezTo>
                      <a:pt x="4963101" y="3941"/>
                      <a:pt x="5362324" y="-41771"/>
                      <a:pt x="5484443" y="0"/>
                    </a:cubicBezTo>
                    <a:cubicBezTo>
                      <a:pt x="5684596" y="8001"/>
                      <a:pt x="5872492" y="211492"/>
                      <a:pt x="5882697" y="454052"/>
                    </a:cubicBezTo>
                    <a:cubicBezTo>
                      <a:pt x="5902658" y="610011"/>
                      <a:pt x="5889016" y="705365"/>
                      <a:pt x="5882697" y="874797"/>
                    </a:cubicBezTo>
                    <a:cubicBezTo>
                      <a:pt x="5854612" y="1046900"/>
                      <a:pt x="5890580" y="1217373"/>
                      <a:pt x="5882697" y="1335825"/>
                    </a:cubicBezTo>
                    <a:cubicBezTo>
                      <a:pt x="5877330" y="1456644"/>
                      <a:pt x="5881767" y="1648974"/>
                      <a:pt x="5882697" y="1796854"/>
                    </a:cubicBezTo>
                    <a:cubicBezTo>
                      <a:pt x="5827257" y="2059696"/>
                      <a:pt x="5742173" y="2213854"/>
                      <a:pt x="5484443" y="2250908"/>
                    </a:cubicBezTo>
                    <a:cubicBezTo>
                      <a:pt x="5332520" y="2306645"/>
                      <a:pt x="5145765" y="2288479"/>
                      <a:pt x="4868449" y="2250908"/>
                    </a:cubicBezTo>
                    <a:cubicBezTo>
                      <a:pt x="4593915" y="2241132"/>
                      <a:pt x="4537160" y="2234979"/>
                      <a:pt x="4354179" y="2250908"/>
                    </a:cubicBezTo>
                    <a:cubicBezTo>
                      <a:pt x="4193919" y="2287061"/>
                      <a:pt x="3970019" y="2253160"/>
                      <a:pt x="3890770" y="2250908"/>
                    </a:cubicBezTo>
                    <a:cubicBezTo>
                      <a:pt x="3784558" y="2277694"/>
                      <a:pt x="3574020" y="2233906"/>
                      <a:pt x="3478223" y="2250908"/>
                    </a:cubicBezTo>
                    <a:cubicBezTo>
                      <a:pt x="3368829" y="2287878"/>
                      <a:pt x="3066792" y="2197509"/>
                      <a:pt x="2811367" y="2250908"/>
                    </a:cubicBezTo>
                    <a:cubicBezTo>
                      <a:pt x="2545861" y="2219064"/>
                      <a:pt x="2443069" y="2264953"/>
                      <a:pt x="2246235" y="2250908"/>
                    </a:cubicBezTo>
                    <a:cubicBezTo>
                      <a:pt x="2052399" y="2279678"/>
                      <a:pt x="1918341" y="2257809"/>
                      <a:pt x="1731964" y="2250908"/>
                    </a:cubicBezTo>
                    <a:cubicBezTo>
                      <a:pt x="1522628" y="2261337"/>
                      <a:pt x="1304160" y="2287072"/>
                      <a:pt x="1115970" y="2250908"/>
                    </a:cubicBezTo>
                    <a:cubicBezTo>
                      <a:pt x="870851" y="2256666"/>
                      <a:pt x="574452" y="2205540"/>
                      <a:pt x="398252" y="2250908"/>
                    </a:cubicBezTo>
                    <a:cubicBezTo>
                      <a:pt x="218147" y="2322247"/>
                      <a:pt x="65917" y="2124279"/>
                      <a:pt x="0" y="1796854"/>
                    </a:cubicBezTo>
                    <a:cubicBezTo>
                      <a:pt x="-4046" y="1597667"/>
                      <a:pt x="20414" y="1547451"/>
                      <a:pt x="0" y="1376110"/>
                    </a:cubicBezTo>
                    <a:cubicBezTo>
                      <a:pt x="-35194" y="1208198"/>
                      <a:pt x="2233" y="1162473"/>
                      <a:pt x="0" y="941937"/>
                    </a:cubicBezTo>
                    <a:cubicBezTo>
                      <a:pt x="203" y="724211"/>
                      <a:pt x="-3834" y="665502"/>
                      <a:pt x="0" y="454052"/>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custGeom>
                        <a:avLst/>
                        <a:gdLst>
                          <a:gd name="connsiteX0" fmla="*/ 0 w 7586625"/>
                          <a:gd name="connsiteY0" fmla="*/ 585569 h 2902886"/>
                          <a:gd name="connsiteX1" fmla="*/ 513607 w 7586625"/>
                          <a:gd name="connsiteY1" fmla="*/ 0 h 2902886"/>
                          <a:gd name="connsiteX2" fmla="*/ 1176836 w 7586625"/>
                          <a:gd name="connsiteY2" fmla="*/ 0 h 2902886"/>
                          <a:gd name="connsiteX3" fmla="*/ 1708877 w 7586625"/>
                          <a:gd name="connsiteY3" fmla="*/ 0 h 2902886"/>
                          <a:gd name="connsiteX4" fmla="*/ 2306513 w 7586625"/>
                          <a:gd name="connsiteY4" fmla="*/ 0 h 2902886"/>
                          <a:gd name="connsiteX5" fmla="*/ 3166523 w 7586625"/>
                          <a:gd name="connsiteY5" fmla="*/ 0 h 2902886"/>
                          <a:gd name="connsiteX6" fmla="*/ 3698564 w 7586625"/>
                          <a:gd name="connsiteY6" fmla="*/ 0 h 2902886"/>
                          <a:gd name="connsiteX7" fmla="*/ 4230607 w 7586625"/>
                          <a:gd name="connsiteY7" fmla="*/ 0 h 2902886"/>
                          <a:gd name="connsiteX8" fmla="*/ 4762648 w 7586625"/>
                          <a:gd name="connsiteY8" fmla="*/ 0 h 2902886"/>
                          <a:gd name="connsiteX9" fmla="*/ 5491470 w 7586625"/>
                          <a:gd name="connsiteY9" fmla="*/ 0 h 2902886"/>
                          <a:gd name="connsiteX10" fmla="*/ 6220294 w 7586625"/>
                          <a:gd name="connsiteY10" fmla="*/ 0 h 2902886"/>
                          <a:gd name="connsiteX11" fmla="*/ 7073017 w 7586625"/>
                          <a:gd name="connsiteY11" fmla="*/ 0 h 2902886"/>
                          <a:gd name="connsiteX12" fmla="*/ 7586625 w 7586625"/>
                          <a:gd name="connsiteY12" fmla="*/ 585569 h 2902886"/>
                          <a:gd name="connsiteX13" fmla="*/ 7586625 w 7586625"/>
                          <a:gd name="connsiteY13" fmla="*/ 1128183 h 2902886"/>
                          <a:gd name="connsiteX14" fmla="*/ 7586625 w 7586625"/>
                          <a:gd name="connsiteY14" fmla="*/ 1722749 h 2902886"/>
                          <a:gd name="connsiteX15" fmla="*/ 7586625 w 7586625"/>
                          <a:gd name="connsiteY15" fmla="*/ 2317316 h 2902886"/>
                          <a:gd name="connsiteX16" fmla="*/ 7073017 w 7586625"/>
                          <a:gd name="connsiteY16" fmla="*/ 2902886 h 2902886"/>
                          <a:gd name="connsiteX17" fmla="*/ 6278600 w 7586625"/>
                          <a:gd name="connsiteY17" fmla="*/ 2902886 h 2902886"/>
                          <a:gd name="connsiteX18" fmla="*/ 5615371 w 7586625"/>
                          <a:gd name="connsiteY18" fmla="*/ 2902886 h 2902886"/>
                          <a:gd name="connsiteX19" fmla="*/ 5017735 w 7586625"/>
                          <a:gd name="connsiteY19" fmla="*/ 2902886 h 2902886"/>
                          <a:gd name="connsiteX20" fmla="*/ 4485694 w 7586625"/>
                          <a:gd name="connsiteY20" fmla="*/ 2902886 h 2902886"/>
                          <a:gd name="connsiteX21" fmla="*/ 3625682 w 7586625"/>
                          <a:gd name="connsiteY21" fmla="*/ 2902886 h 2902886"/>
                          <a:gd name="connsiteX22" fmla="*/ 2896860 w 7586625"/>
                          <a:gd name="connsiteY22" fmla="*/ 2902886 h 2902886"/>
                          <a:gd name="connsiteX23" fmla="*/ 2233630 w 7586625"/>
                          <a:gd name="connsiteY23" fmla="*/ 2902886 h 2902886"/>
                          <a:gd name="connsiteX24" fmla="*/ 1439212 w 7586625"/>
                          <a:gd name="connsiteY24" fmla="*/ 2902886 h 2902886"/>
                          <a:gd name="connsiteX25" fmla="*/ 513607 w 7586625"/>
                          <a:gd name="connsiteY25" fmla="*/ 2902886 h 2902886"/>
                          <a:gd name="connsiteX26" fmla="*/ 0 w 7586625"/>
                          <a:gd name="connsiteY26" fmla="*/ 2317316 h 2902886"/>
                          <a:gd name="connsiteX27" fmla="*/ 0 w 7586625"/>
                          <a:gd name="connsiteY27" fmla="*/ 1774702 h 2902886"/>
                          <a:gd name="connsiteX28" fmla="*/ 0 w 7586625"/>
                          <a:gd name="connsiteY28" fmla="*/ 1214771 h 2902886"/>
                          <a:gd name="connsiteX29" fmla="*/ 0 w 7586625"/>
                          <a:gd name="connsiteY29" fmla="*/ 585569 h 2902886"/>
                          <a:gd name="connsiteX0" fmla="*/ 0 w 7586625"/>
                          <a:gd name="connsiteY0" fmla="*/ 585569 h 2902886"/>
                          <a:gd name="connsiteX1" fmla="*/ 513607 w 7586625"/>
                          <a:gd name="connsiteY1" fmla="*/ 0 h 2902886"/>
                          <a:gd name="connsiteX2" fmla="*/ 1308024 w 7586625"/>
                          <a:gd name="connsiteY2" fmla="*/ 0 h 2902886"/>
                          <a:gd name="connsiteX3" fmla="*/ 1905660 w 7586625"/>
                          <a:gd name="connsiteY3" fmla="*/ 0 h 2902886"/>
                          <a:gd name="connsiteX4" fmla="*/ 2503294 w 7586625"/>
                          <a:gd name="connsiteY4" fmla="*/ 0 h 2902886"/>
                          <a:gd name="connsiteX5" fmla="*/ 3297713 w 7586625"/>
                          <a:gd name="connsiteY5" fmla="*/ 0 h 2902886"/>
                          <a:gd name="connsiteX6" fmla="*/ 3960942 w 7586625"/>
                          <a:gd name="connsiteY6" fmla="*/ 0 h 2902886"/>
                          <a:gd name="connsiteX7" fmla="*/ 4820953 w 7586625"/>
                          <a:gd name="connsiteY7" fmla="*/ 0 h 2902886"/>
                          <a:gd name="connsiteX8" fmla="*/ 5680964 w 7586625"/>
                          <a:gd name="connsiteY8" fmla="*/ 0 h 2902886"/>
                          <a:gd name="connsiteX9" fmla="*/ 7073017 w 7586625"/>
                          <a:gd name="connsiteY9" fmla="*/ 0 h 2902886"/>
                          <a:gd name="connsiteX10" fmla="*/ 7586625 w 7586625"/>
                          <a:gd name="connsiteY10" fmla="*/ 585569 h 2902886"/>
                          <a:gd name="connsiteX11" fmla="*/ 7586625 w 7586625"/>
                          <a:gd name="connsiteY11" fmla="*/ 1162818 h 2902886"/>
                          <a:gd name="connsiteX12" fmla="*/ 7586625 w 7586625"/>
                          <a:gd name="connsiteY12" fmla="*/ 1740067 h 2902886"/>
                          <a:gd name="connsiteX13" fmla="*/ 7586625 w 7586625"/>
                          <a:gd name="connsiteY13" fmla="*/ 2317316 h 2902886"/>
                          <a:gd name="connsiteX14" fmla="*/ 7073017 w 7586625"/>
                          <a:gd name="connsiteY14" fmla="*/ 2902886 h 2902886"/>
                          <a:gd name="connsiteX15" fmla="*/ 6278600 w 7586625"/>
                          <a:gd name="connsiteY15" fmla="*/ 2902886 h 2902886"/>
                          <a:gd name="connsiteX16" fmla="*/ 5615371 w 7586625"/>
                          <a:gd name="connsiteY16" fmla="*/ 2902886 h 2902886"/>
                          <a:gd name="connsiteX17" fmla="*/ 4952142 w 7586625"/>
                          <a:gd name="connsiteY17" fmla="*/ 2902886 h 2902886"/>
                          <a:gd name="connsiteX18" fmla="*/ 4092130 w 7586625"/>
                          <a:gd name="connsiteY18" fmla="*/ 2902886 h 2902886"/>
                          <a:gd name="connsiteX19" fmla="*/ 3297713 w 7586625"/>
                          <a:gd name="connsiteY19" fmla="*/ 2902886 h 2902886"/>
                          <a:gd name="connsiteX20" fmla="*/ 2634482 w 7586625"/>
                          <a:gd name="connsiteY20" fmla="*/ 2902886 h 2902886"/>
                          <a:gd name="connsiteX21" fmla="*/ 2036848 w 7586625"/>
                          <a:gd name="connsiteY21" fmla="*/ 2902886 h 2902886"/>
                          <a:gd name="connsiteX22" fmla="*/ 1439212 w 7586625"/>
                          <a:gd name="connsiteY22" fmla="*/ 2902886 h 2902886"/>
                          <a:gd name="connsiteX23" fmla="*/ 513607 w 7586625"/>
                          <a:gd name="connsiteY23" fmla="*/ 2902886 h 2902886"/>
                          <a:gd name="connsiteX24" fmla="*/ 0 w 7586625"/>
                          <a:gd name="connsiteY24" fmla="*/ 2317316 h 2902886"/>
                          <a:gd name="connsiteX25" fmla="*/ 0 w 7586625"/>
                          <a:gd name="connsiteY25" fmla="*/ 1757385 h 2902886"/>
                          <a:gd name="connsiteX26" fmla="*/ 0 w 7586625"/>
                          <a:gd name="connsiteY26" fmla="*/ 1197453 h 2902886"/>
                          <a:gd name="connsiteX27" fmla="*/ 0 w 7586625"/>
                          <a:gd name="connsiteY27" fmla="*/ 585569 h 290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586625" h="2902886" fill="none" extrusionOk="0">
                            <a:moveTo>
                              <a:pt x="0" y="585569"/>
                            </a:moveTo>
                            <a:cubicBezTo>
                              <a:pt x="26020" y="288355"/>
                              <a:pt x="188059" y="7180"/>
                              <a:pt x="513607" y="0"/>
                            </a:cubicBezTo>
                            <a:cubicBezTo>
                              <a:pt x="788216" y="32721"/>
                              <a:pt x="1008174" y="-11865"/>
                              <a:pt x="1176836" y="0"/>
                            </a:cubicBezTo>
                            <a:cubicBezTo>
                              <a:pt x="1334141" y="-34218"/>
                              <a:pt x="1471720" y="-6567"/>
                              <a:pt x="1708877" y="0"/>
                            </a:cubicBezTo>
                            <a:cubicBezTo>
                              <a:pt x="1964166" y="-3788"/>
                              <a:pt x="2038741" y="273"/>
                              <a:pt x="2306513" y="0"/>
                            </a:cubicBezTo>
                            <a:cubicBezTo>
                              <a:pt x="2609607" y="57481"/>
                              <a:pt x="2855318" y="47972"/>
                              <a:pt x="3166523" y="0"/>
                            </a:cubicBezTo>
                            <a:cubicBezTo>
                              <a:pt x="3414803" y="-28332"/>
                              <a:pt x="3553689" y="-8419"/>
                              <a:pt x="3698564" y="0"/>
                            </a:cubicBezTo>
                            <a:cubicBezTo>
                              <a:pt x="3810704" y="-6622"/>
                              <a:pt x="4012999" y="-35070"/>
                              <a:pt x="4230607" y="0"/>
                            </a:cubicBezTo>
                            <a:cubicBezTo>
                              <a:pt x="4456343" y="27342"/>
                              <a:pt x="4673780" y="-25158"/>
                              <a:pt x="4762648" y="0"/>
                            </a:cubicBezTo>
                            <a:cubicBezTo>
                              <a:pt x="4853963" y="70391"/>
                              <a:pt x="5205608" y="33696"/>
                              <a:pt x="5491470" y="0"/>
                            </a:cubicBezTo>
                            <a:cubicBezTo>
                              <a:pt x="5763172" y="-65304"/>
                              <a:pt x="5960662" y="8947"/>
                              <a:pt x="6220294" y="0"/>
                            </a:cubicBezTo>
                            <a:cubicBezTo>
                              <a:pt x="6430140" y="-6874"/>
                              <a:pt x="6915119" y="-48590"/>
                              <a:pt x="7073017" y="0"/>
                            </a:cubicBezTo>
                            <a:cubicBezTo>
                              <a:pt x="7340056" y="27234"/>
                              <a:pt x="7585811" y="216058"/>
                              <a:pt x="7586625" y="585569"/>
                            </a:cubicBezTo>
                            <a:cubicBezTo>
                              <a:pt x="7588964" y="793540"/>
                              <a:pt x="7593734" y="892053"/>
                              <a:pt x="7586625" y="1128183"/>
                            </a:cubicBezTo>
                            <a:cubicBezTo>
                              <a:pt x="7572718" y="1336604"/>
                              <a:pt x="7585362" y="1593694"/>
                              <a:pt x="7586625" y="1722749"/>
                            </a:cubicBezTo>
                            <a:cubicBezTo>
                              <a:pt x="7557408" y="1849340"/>
                              <a:pt x="7601916" y="2157844"/>
                              <a:pt x="7586625" y="2317316"/>
                            </a:cubicBezTo>
                            <a:cubicBezTo>
                              <a:pt x="7543253" y="2638646"/>
                              <a:pt x="7402372" y="2894314"/>
                              <a:pt x="7073017" y="2902886"/>
                            </a:cubicBezTo>
                            <a:cubicBezTo>
                              <a:pt x="6908065" y="2921394"/>
                              <a:pt x="6603606" y="2960215"/>
                              <a:pt x="6278600" y="2902886"/>
                            </a:cubicBezTo>
                            <a:cubicBezTo>
                              <a:pt x="5910174" y="2882961"/>
                              <a:pt x="5844441" y="2881086"/>
                              <a:pt x="5615371" y="2902886"/>
                            </a:cubicBezTo>
                            <a:cubicBezTo>
                              <a:pt x="5401826" y="2934604"/>
                              <a:pt x="5144121" y="2914882"/>
                              <a:pt x="5017735" y="2902886"/>
                            </a:cubicBezTo>
                            <a:cubicBezTo>
                              <a:pt x="4892981" y="2912579"/>
                              <a:pt x="4592711" y="2857552"/>
                              <a:pt x="4485694" y="2902886"/>
                            </a:cubicBezTo>
                            <a:cubicBezTo>
                              <a:pt x="4386186" y="2912514"/>
                              <a:pt x="3904506" y="2874081"/>
                              <a:pt x="3625682" y="2902886"/>
                            </a:cubicBezTo>
                            <a:cubicBezTo>
                              <a:pt x="3292163" y="2888335"/>
                              <a:pt x="3138614" y="2903295"/>
                              <a:pt x="2896860" y="2902886"/>
                            </a:cubicBezTo>
                            <a:cubicBezTo>
                              <a:pt x="2662427" y="2931173"/>
                              <a:pt x="2494091" y="2913457"/>
                              <a:pt x="2233630" y="2902886"/>
                            </a:cubicBezTo>
                            <a:cubicBezTo>
                              <a:pt x="1954812" y="2891584"/>
                              <a:pt x="1690478" y="2942739"/>
                              <a:pt x="1439212" y="2902886"/>
                            </a:cubicBezTo>
                            <a:cubicBezTo>
                              <a:pt x="1126621" y="2881577"/>
                              <a:pt x="771599" y="2878423"/>
                              <a:pt x="513607" y="2902886"/>
                            </a:cubicBezTo>
                            <a:cubicBezTo>
                              <a:pt x="260903" y="2999639"/>
                              <a:pt x="71587" y="2724105"/>
                              <a:pt x="0" y="2317316"/>
                            </a:cubicBezTo>
                            <a:cubicBezTo>
                              <a:pt x="-10516" y="2066683"/>
                              <a:pt x="20181" y="1998116"/>
                              <a:pt x="0" y="1774702"/>
                            </a:cubicBezTo>
                            <a:cubicBezTo>
                              <a:pt x="-33581" y="1564322"/>
                              <a:pt x="-138" y="1475978"/>
                              <a:pt x="0" y="1214771"/>
                            </a:cubicBezTo>
                            <a:cubicBezTo>
                              <a:pt x="-11033" y="942452"/>
                              <a:pt x="8356" y="841725"/>
                              <a:pt x="0" y="585569"/>
                            </a:cubicBezTo>
                            <a:close/>
                          </a:path>
                          <a:path w="7586625" h="2902886" stroke="0" extrusionOk="0">
                            <a:moveTo>
                              <a:pt x="0" y="585569"/>
                            </a:moveTo>
                            <a:cubicBezTo>
                              <a:pt x="8388" y="296159"/>
                              <a:pt x="261896" y="123074"/>
                              <a:pt x="513607" y="0"/>
                            </a:cubicBezTo>
                            <a:cubicBezTo>
                              <a:pt x="909834" y="-22557"/>
                              <a:pt x="960484" y="27962"/>
                              <a:pt x="1308024" y="0"/>
                            </a:cubicBezTo>
                            <a:cubicBezTo>
                              <a:pt x="1654566" y="-34118"/>
                              <a:pt x="1667305" y="-33614"/>
                              <a:pt x="1905660" y="0"/>
                            </a:cubicBezTo>
                            <a:cubicBezTo>
                              <a:pt x="2177686" y="30097"/>
                              <a:pt x="2319608" y="24099"/>
                              <a:pt x="2503294" y="0"/>
                            </a:cubicBezTo>
                            <a:cubicBezTo>
                              <a:pt x="2630929" y="-1017"/>
                              <a:pt x="3044503" y="61641"/>
                              <a:pt x="3297713" y="0"/>
                            </a:cubicBezTo>
                            <a:cubicBezTo>
                              <a:pt x="3545739" y="-48615"/>
                              <a:pt x="3790861" y="-43459"/>
                              <a:pt x="3960942" y="0"/>
                            </a:cubicBezTo>
                            <a:cubicBezTo>
                              <a:pt x="4135096" y="-2075"/>
                              <a:pt x="4665541" y="64714"/>
                              <a:pt x="4820953" y="0"/>
                            </a:cubicBezTo>
                            <a:cubicBezTo>
                              <a:pt x="5027164" y="-105964"/>
                              <a:pt x="5337580" y="-55772"/>
                              <a:pt x="5680964" y="0"/>
                            </a:cubicBezTo>
                            <a:cubicBezTo>
                              <a:pt x="6079553" y="29952"/>
                              <a:pt x="6664030" y="42513"/>
                              <a:pt x="7073017" y="0"/>
                            </a:cubicBezTo>
                            <a:cubicBezTo>
                              <a:pt x="7372163" y="17383"/>
                              <a:pt x="7540680" y="278351"/>
                              <a:pt x="7586625" y="585569"/>
                            </a:cubicBezTo>
                            <a:cubicBezTo>
                              <a:pt x="7581774" y="832469"/>
                              <a:pt x="7574130" y="938953"/>
                              <a:pt x="7586625" y="1162818"/>
                            </a:cubicBezTo>
                            <a:cubicBezTo>
                              <a:pt x="7582968" y="1364941"/>
                              <a:pt x="7577950" y="1597152"/>
                              <a:pt x="7586625" y="1740067"/>
                            </a:cubicBezTo>
                            <a:cubicBezTo>
                              <a:pt x="7577079" y="1904500"/>
                              <a:pt x="7600979" y="2049508"/>
                              <a:pt x="7586625" y="2317316"/>
                            </a:cubicBezTo>
                            <a:cubicBezTo>
                              <a:pt x="7648023" y="2640244"/>
                              <a:pt x="7364833" y="2946718"/>
                              <a:pt x="7073017" y="2902886"/>
                            </a:cubicBezTo>
                            <a:cubicBezTo>
                              <a:pt x="6875031" y="2866518"/>
                              <a:pt x="6534663" y="2868989"/>
                              <a:pt x="6278600" y="2902886"/>
                            </a:cubicBezTo>
                            <a:cubicBezTo>
                              <a:pt x="6070617" y="2935306"/>
                              <a:pt x="5848584" y="2882861"/>
                              <a:pt x="5615371" y="2902886"/>
                            </a:cubicBezTo>
                            <a:cubicBezTo>
                              <a:pt x="5356812" y="2881144"/>
                              <a:pt x="5248241" y="2884593"/>
                              <a:pt x="4952142" y="2902886"/>
                            </a:cubicBezTo>
                            <a:cubicBezTo>
                              <a:pt x="4659247" y="2963289"/>
                              <a:pt x="4334585" y="2933633"/>
                              <a:pt x="4092130" y="2902886"/>
                            </a:cubicBezTo>
                            <a:cubicBezTo>
                              <a:pt x="3857033" y="2904583"/>
                              <a:pt x="3549628" y="2820590"/>
                              <a:pt x="3297713" y="2902886"/>
                            </a:cubicBezTo>
                            <a:cubicBezTo>
                              <a:pt x="3072359" y="2907718"/>
                              <a:pt x="2931793" y="2865860"/>
                              <a:pt x="2634482" y="2902886"/>
                            </a:cubicBezTo>
                            <a:cubicBezTo>
                              <a:pt x="2340314" y="2886284"/>
                              <a:pt x="2142083" y="2882111"/>
                              <a:pt x="2036848" y="2902886"/>
                            </a:cubicBezTo>
                            <a:cubicBezTo>
                              <a:pt x="1905628" y="2935263"/>
                              <a:pt x="1551854" y="2851232"/>
                              <a:pt x="1439212" y="2902886"/>
                            </a:cubicBezTo>
                            <a:cubicBezTo>
                              <a:pt x="1240408" y="2939385"/>
                              <a:pt x="927864" y="2881063"/>
                              <a:pt x="513607" y="2902886"/>
                            </a:cubicBezTo>
                            <a:cubicBezTo>
                              <a:pt x="269167" y="2930168"/>
                              <a:pt x="-5814" y="2689025"/>
                              <a:pt x="0" y="2317316"/>
                            </a:cubicBezTo>
                            <a:cubicBezTo>
                              <a:pt x="-26859" y="2073466"/>
                              <a:pt x="21954" y="1898753"/>
                              <a:pt x="0" y="1757385"/>
                            </a:cubicBezTo>
                            <a:cubicBezTo>
                              <a:pt x="16920" y="1594005"/>
                              <a:pt x="20206" y="1396233"/>
                              <a:pt x="0" y="1197453"/>
                            </a:cubicBezTo>
                            <a:cubicBezTo>
                              <a:pt x="-9945" y="1028277"/>
                              <a:pt x="6175" y="739083"/>
                              <a:pt x="0" y="585569"/>
                            </a:cubicBezTo>
                            <a:close/>
                          </a:path>
                          <a:path w="7586625" h="2902886" fill="none" stroke="0" extrusionOk="0">
                            <a:moveTo>
                              <a:pt x="0" y="585569"/>
                            </a:moveTo>
                            <a:cubicBezTo>
                              <a:pt x="-33701" y="332950"/>
                              <a:pt x="216078" y="67632"/>
                              <a:pt x="513607" y="0"/>
                            </a:cubicBezTo>
                            <a:cubicBezTo>
                              <a:pt x="751116" y="31651"/>
                              <a:pt x="985745" y="34632"/>
                              <a:pt x="1176836" y="0"/>
                            </a:cubicBezTo>
                            <a:cubicBezTo>
                              <a:pt x="1355551" y="-26056"/>
                              <a:pt x="1442727" y="-323"/>
                              <a:pt x="1708877" y="0"/>
                            </a:cubicBezTo>
                            <a:cubicBezTo>
                              <a:pt x="1965720" y="2642"/>
                              <a:pt x="2049628" y="-15966"/>
                              <a:pt x="2306513" y="0"/>
                            </a:cubicBezTo>
                            <a:cubicBezTo>
                              <a:pt x="2609287" y="-88"/>
                              <a:pt x="2919156" y="14959"/>
                              <a:pt x="3166523" y="0"/>
                            </a:cubicBezTo>
                            <a:cubicBezTo>
                              <a:pt x="3419840" y="-24360"/>
                              <a:pt x="3561869" y="28346"/>
                              <a:pt x="3698564" y="0"/>
                            </a:cubicBezTo>
                            <a:cubicBezTo>
                              <a:pt x="3830737" y="-25468"/>
                              <a:pt x="4011991" y="-9718"/>
                              <a:pt x="4230607" y="0"/>
                            </a:cubicBezTo>
                            <a:cubicBezTo>
                              <a:pt x="4456486" y="26077"/>
                              <a:pt x="4632649" y="-34607"/>
                              <a:pt x="4762648" y="0"/>
                            </a:cubicBezTo>
                            <a:cubicBezTo>
                              <a:pt x="4812912" y="23536"/>
                              <a:pt x="5234500" y="12478"/>
                              <a:pt x="5491470" y="0"/>
                            </a:cubicBezTo>
                            <a:cubicBezTo>
                              <a:pt x="5790023" y="-85628"/>
                              <a:pt x="6006900" y="18745"/>
                              <a:pt x="6220294" y="0"/>
                            </a:cubicBezTo>
                            <a:cubicBezTo>
                              <a:pt x="6425691" y="-5968"/>
                              <a:pt x="6893275" y="-60934"/>
                              <a:pt x="7073017" y="0"/>
                            </a:cubicBezTo>
                            <a:cubicBezTo>
                              <a:pt x="7343824" y="-57187"/>
                              <a:pt x="7583195" y="243952"/>
                              <a:pt x="7586625" y="585569"/>
                            </a:cubicBezTo>
                            <a:cubicBezTo>
                              <a:pt x="7580384" y="771142"/>
                              <a:pt x="7597142" y="924539"/>
                              <a:pt x="7586625" y="1128183"/>
                            </a:cubicBezTo>
                            <a:cubicBezTo>
                              <a:pt x="7551111" y="1360139"/>
                              <a:pt x="7590771" y="1573225"/>
                              <a:pt x="7586625" y="1722749"/>
                            </a:cubicBezTo>
                            <a:cubicBezTo>
                              <a:pt x="7599294" y="1858357"/>
                              <a:pt x="7581915" y="2108179"/>
                              <a:pt x="7586625" y="2317316"/>
                            </a:cubicBezTo>
                            <a:cubicBezTo>
                              <a:pt x="7485130" y="2682479"/>
                              <a:pt x="7391472" y="2857247"/>
                              <a:pt x="7073017" y="2902886"/>
                            </a:cubicBezTo>
                            <a:cubicBezTo>
                              <a:pt x="6889517" y="2918485"/>
                              <a:pt x="6668582" y="2912920"/>
                              <a:pt x="6278600" y="2902886"/>
                            </a:cubicBezTo>
                            <a:cubicBezTo>
                              <a:pt x="5918391" y="2892093"/>
                              <a:pt x="5851411" y="2875955"/>
                              <a:pt x="5615371" y="2902886"/>
                            </a:cubicBezTo>
                            <a:cubicBezTo>
                              <a:pt x="5395410" y="2952588"/>
                              <a:pt x="5145427" y="2885164"/>
                              <a:pt x="5017735" y="2902886"/>
                            </a:cubicBezTo>
                            <a:cubicBezTo>
                              <a:pt x="4883689" y="2921423"/>
                              <a:pt x="4605957" y="2884426"/>
                              <a:pt x="4485694" y="2902886"/>
                            </a:cubicBezTo>
                            <a:cubicBezTo>
                              <a:pt x="4354174" y="2949287"/>
                              <a:pt x="4002493" y="2856844"/>
                              <a:pt x="3625682" y="2902886"/>
                            </a:cubicBezTo>
                            <a:cubicBezTo>
                              <a:pt x="3290979" y="2908479"/>
                              <a:pt x="3140302" y="2939757"/>
                              <a:pt x="2896860" y="2902886"/>
                            </a:cubicBezTo>
                            <a:cubicBezTo>
                              <a:pt x="2660281" y="2895323"/>
                              <a:pt x="2411014" y="2893987"/>
                              <a:pt x="2233630" y="2902886"/>
                            </a:cubicBezTo>
                            <a:cubicBezTo>
                              <a:pt x="2014211" y="2926881"/>
                              <a:pt x="1728374" y="2957321"/>
                              <a:pt x="1439212" y="2902886"/>
                            </a:cubicBezTo>
                            <a:cubicBezTo>
                              <a:pt x="1128284" y="2912276"/>
                              <a:pt x="754756" y="2846173"/>
                              <a:pt x="513607" y="2902886"/>
                            </a:cubicBezTo>
                            <a:cubicBezTo>
                              <a:pt x="299592" y="2963099"/>
                              <a:pt x="83312" y="2701747"/>
                              <a:pt x="0" y="2317316"/>
                            </a:cubicBezTo>
                            <a:cubicBezTo>
                              <a:pt x="-1121" y="2049294"/>
                              <a:pt x="35874" y="1982137"/>
                              <a:pt x="0" y="1774702"/>
                            </a:cubicBezTo>
                            <a:cubicBezTo>
                              <a:pt x="-28116" y="1557166"/>
                              <a:pt x="-224" y="1504916"/>
                              <a:pt x="0" y="1214771"/>
                            </a:cubicBezTo>
                            <a:cubicBezTo>
                              <a:pt x="16942" y="927994"/>
                              <a:pt x="-4872" y="854555"/>
                              <a:pt x="0" y="585569"/>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   1. </a:t>
                </a:r>
                <a:r>
                  <a:rPr kumimoji="0" lang="en-US" sz="44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Đọc</a:t>
                </a:r>
                <a:r>
                  <a:rPr kumimoji="0" lang="en-US" sz="44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 </a:t>
                </a:r>
                <a:r>
                  <a:rPr kumimoji="0" lang="en-US" sz="44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đúng</a:t>
                </a:r>
                <a:r>
                  <a:rPr kumimoji="0" lang="en-US" sz="44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  2. </a:t>
                </a:r>
                <a:r>
                  <a:rPr kumimoji="0" lang="en-US" sz="44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Đọc</a:t>
                </a:r>
                <a:r>
                  <a:rPr kumimoji="0" lang="en-US" sz="44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 to, </a:t>
                </a:r>
                <a:r>
                  <a:rPr kumimoji="0" lang="en-US" sz="44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rõ</a:t>
                </a:r>
                <a:r>
                  <a:rPr lang="en-US" sz="4400" dirty="0">
                    <a:solidFill>
                      <a:srgbClr val="000000"/>
                    </a:solidFill>
                    <a:latin typeface="UTM Duepuntozero" panose="02040603050506020204" pitchFamily="18" charset="0"/>
                  </a:rPr>
                  <a:t>, </a:t>
                </a:r>
                <a:r>
                  <a:rPr lang="en-US" sz="4400" dirty="0" err="1">
                    <a:solidFill>
                      <a:srgbClr val="000000"/>
                    </a:solidFill>
                    <a:latin typeface="UTM Duepuntozero" panose="02040603050506020204" pitchFamily="18" charset="0"/>
                  </a:rPr>
                  <a:t>trôi</a:t>
                </a:r>
                <a:r>
                  <a:rPr lang="en-US" sz="4400" dirty="0">
                    <a:solidFill>
                      <a:srgbClr val="000000"/>
                    </a:solidFill>
                    <a:latin typeface="UTM Duepuntozero" panose="02040603050506020204" pitchFamily="18" charset="0"/>
                  </a:rPr>
                  <a:t> </a:t>
                </a:r>
                <a:r>
                  <a:rPr lang="en-US" sz="4400" dirty="0" err="1">
                    <a:solidFill>
                      <a:srgbClr val="000000"/>
                    </a:solidFill>
                    <a:latin typeface="UTM Duepuntozero" panose="02040603050506020204" pitchFamily="18" charset="0"/>
                  </a:rPr>
                  <a:t>chảy</a:t>
                </a:r>
                <a:endParaRPr kumimoji="0" lang="en-US" sz="44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endParaRP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  3. </a:t>
                </a:r>
                <a:r>
                  <a:rPr kumimoji="0" lang="en-US" sz="44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Ngắt</a:t>
                </a:r>
                <a:r>
                  <a:rPr kumimoji="0" lang="en-US" sz="44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 </a:t>
                </a:r>
                <a:r>
                  <a:rPr kumimoji="0" lang="en-US" sz="44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nghỉ</a:t>
                </a:r>
                <a:r>
                  <a:rPr kumimoji="0" lang="en-US" sz="44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 </a:t>
                </a:r>
                <a:r>
                  <a:rPr lang="en-US" sz="4400" dirty="0" err="1">
                    <a:solidFill>
                      <a:srgbClr val="000000"/>
                    </a:solidFill>
                    <a:latin typeface="UTM Duepuntozero" panose="02040603050506020204" pitchFamily="18" charset="0"/>
                  </a:rPr>
                  <a:t>hơi</a:t>
                </a:r>
                <a:r>
                  <a:rPr kumimoji="0" lang="en-US" sz="44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a:t>
                </a:r>
              </a:p>
            </p:txBody>
          </p:sp>
          <p:sp>
            <p:nvSpPr>
              <p:cNvPr id="21" name="Rectangle: Rounded Corners 20">
                <a:extLst>
                  <a:ext uri="{FF2B5EF4-FFF2-40B4-BE49-F238E27FC236}">
                    <a16:creationId xmlns:a16="http://schemas.microsoft.com/office/drawing/2014/main" id="{44133716-CA7B-4330-9BD9-4A444433D62B}"/>
                  </a:ext>
                </a:extLst>
              </p:cNvPr>
              <p:cNvSpPr/>
              <p:nvPr/>
            </p:nvSpPr>
            <p:spPr>
              <a:xfrm>
                <a:off x="3605838" y="1242806"/>
                <a:ext cx="4621427" cy="796835"/>
              </a:xfrm>
              <a:prstGeom prst="roundRect">
                <a:avLst>
                  <a:gd name="adj" fmla="val 50000"/>
                </a:avLst>
              </a:prstGeom>
              <a:solidFill>
                <a:srgbClr val="FFFFCC"/>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UVN Banh Mi" pitchFamily="2" charset="0"/>
                    <a:ea typeface="+mn-ea"/>
                    <a:cs typeface="+mn-cs"/>
                  </a:rPr>
                  <a:t>Tiêu</a:t>
                </a:r>
                <a:r>
                  <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UVN Banh Mi" pitchFamily="2" charset="0"/>
                    <a:ea typeface="+mn-ea"/>
                    <a:cs typeface="+mn-cs"/>
                  </a:rPr>
                  <a:t> </a:t>
                </a: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UVN Banh Mi" pitchFamily="2" charset="0"/>
                    <a:ea typeface="+mn-ea"/>
                    <a:cs typeface="+mn-cs"/>
                  </a:rPr>
                  <a:t>chí</a:t>
                </a:r>
                <a:r>
                  <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UVN Banh Mi" pitchFamily="2" charset="0"/>
                    <a:ea typeface="+mn-ea"/>
                    <a:cs typeface="+mn-cs"/>
                  </a:rPr>
                  <a:t> </a:t>
                </a: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UVN Banh Mi" pitchFamily="2" charset="0"/>
                    <a:ea typeface="+mn-ea"/>
                    <a:cs typeface="+mn-cs"/>
                  </a:rPr>
                  <a:t>đánh</a:t>
                </a:r>
                <a:r>
                  <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UVN Banh Mi" pitchFamily="2" charset="0"/>
                    <a:ea typeface="+mn-ea"/>
                    <a:cs typeface="+mn-cs"/>
                  </a:rPr>
                  <a:t> </a:t>
                </a: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UVN Banh Mi" pitchFamily="2" charset="0"/>
                    <a:ea typeface="+mn-ea"/>
                    <a:cs typeface="+mn-cs"/>
                  </a:rPr>
                  <a:t>giá</a:t>
                </a:r>
                <a:endPar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UVN Banh Mi" pitchFamily="2" charset="0"/>
                  <a:ea typeface="+mn-ea"/>
                  <a:cs typeface="+mn-cs"/>
                </a:endParaRPr>
              </a:p>
            </p:txBody>
          </p:sp>
        </p:grpSp>
        <p:pic>
          <p:nvPicPr>
            <p:cNvPr id="11" name="Picture 10">
              <a:extLst>
                <a:ext uri="{FF2B5EF4-FFF2-40B4-BE49-F238E27FC236}">
                  <a16:creationId xmlns:a16="http://schemas.microsoft.com/office/drawing/2014/main" id="{797C14C5-F408-41B2-8CA0-7B541218B63C}"/>
                </a:ext>
              </a:extLst>
            </p:cNvPr>
            <p:cNvPicPr>
              <a:picLocks noChangeAspect="1"/>
            </p:cNvPicPr>
            <p:nvPr/>
          </p:nvPicPr>
          <p:blipFill>
            <a:blip r:embed="rId3"/>
            <a:stretch>
              <a:fillRect/>
            </a:stretch>
          </p:blipFill>
          <p:spPr>
            <a:xfrm>
              <a:off x="8303564" y="4932419"/>
              <a:ext cx="469963" cy="469963"/>
            </a:xfrm>
            <a:prstGeom prst="rect">
              <a:avLst/>
            </a:prstGeom>
          </p:spPr>
        </p:pic>
        <p:pic>
          <p:nvPicPr>
            <p:cNvPr id="12" name="Picture 11">
              <a:extLst>
                <a:ext uri="{FF2B5EF4-FFF2-40B4-BE49-F238E27FC236}">
                  <a16:creationId xmlns:a16="http://schemas.microsoft.com/office/drawing/2014/main" id="{F15685E9-3574-42E9-9D98-88477561C713}"/>
                </a:ext>
              </a:extLst>
            </p:cNvPr>
            <p:cNvPicPr>
              <a:picLocks noChangeAspect="1"/>
            </p:cNvPicPr>
            <p:nvPr/>
          </p:nvPicPr>
          <p:blipFill>
            <a:blip r:embed="rId4"/>
            <a:stretch>
              <a:fillRect/>
            </a:stretch>
          </p:blipFill>
          <p:spPr>
            <a:xfrm>
              <a:off x="7746891" y="4932419"/>
              <a:ext cx="469963" cy="469963"/>
            </a:xfrm>
            <a:prstGeom prst="rect">
              <a:avLst/>
            </a:prstGeom>
          </p:spPr>
        </p:pic>
        <p:pic>
          <p:nvPicPr>
            <p:cNvPr id="13" name="Picture 12">
              <a:extLst>
                <a:ext uri="{FF2B5EF4-FFF2-40B4-BE49-F238E27FC236}">
                  <a16:creationId xmlns:a16="http://schemas.microsoft.com/office/drawing/2014/main" id="{94DA71C9-D95F-4E2E-AF73-266BF67B755B}"/>
                </a:ext>
              </a:extLst>
            </p:cNvPr>
            <p:cNvPicPr>
              <a:picLocks noChangeAspect="1"/>
            </p:cNvPicPr>
            <p:nvPr/>
          </p:nvPicPr>
          <p:blipFill>
            <a:blip r:embed="rId5"/>
            <a:stretch>
              <a:fillRect/>
            </a:stretch>
          </p:blipFill>
          <p:spPr>
            <a:xfrm>
              <a:off x="8860239" y="4932419"/>
              <a:ext cx="469963" cy="469963"/>
            </a:xfrm>
            <a:prstGeom prst="rect">
              <a:avLst/>
            </a:prstGeom>
          </p:spPr>
        </p:pic>
        <p:pic>
          <p:nvPicPr>
            <p:cNvPr id="14" name="Picture 13">
              <a:extLst>
                <a:ext uri="{FF2B5EF4-FFF2-40B4-BE49-F238E27FC236}">
                  <a16:creationId xmlns:a16="http://schemas.microsoft.com/office/drawing/2014/main" id="{6043FF04-51B4-409F-9616-99D8282C5FFE}"/>
                </a:ext>
              </a:extLst>
            </p:cNvPr>
            <p:cNvPicPr>
              <a:picLocks noChangeAspect="1"/>
            </p:cNvPicPr>
            <p:nvPr/>
          </p:nvPicPr>
          <p:blipFill>
            <a:blip r:embed="rId3"/>
            <a:stretch>
              <a:fillRect/>
            </a:stretch>
          </p:blipFill>
          <p:spPr>
            <a:xfrm>
              <a:off x="9612729" y="5537048"/>
              <a:ext cx="469963" cy="469963"/>
            </a:xfrm>
            <a:prstGeom prst="rect">
              <a:avLst/>
            </a:prstGeom>
          </p:spPr>
        </p:pic>
        <p:pic>
          <p:nvPicPr>
            <p:cNvPr id="15" name="Picture 14">
              <a:extLst>
                <a:ext uri="{FF2B5EF4-FFF2-40B4-BE49-F238E27FC236}">
                  <a16:creationId xmlns:a16="http://schemas.microsoft.com/office/drawing/2014/main" id="{F61CA4A6-989D-4CC0-91F7-D9C698DCEFD1}"/>
                </a:ext>
              </a:extLst>
            </p:cNvPr>
            <p:cNvPicPr>
              <a:picLocks noChangeAspect="1"/>
            </p:cNvPicPr>
            <p:nvPr/>
          </p:nvPicPr>
          <p:blipFill>
            <a:blip r:embed="rId4"/>
            <a:stretch>
              <a:fillRect/>
            </a:stretch>
          </p:blipFill>
          <p:spPr>
            <a:xfrm>
              <a:off x="9056054" y="5537048"/>
              <a:ext cx="469963" cy="469963"/>
            </a:xfrm>
            <a:prstGeom prst="rect">
              <a:avLst/>
            </a:prstGeom>
          </p:spPr>
        </p:pic>
        <p:pic>
          <p:nvPicPr>
            <p:cNvPr id="16" name="Picture 15">
              <a:extLst>
                <a:ext uri="{FF2B5EF4-FFF2-40B4-BE49-F238E27FC236}">
                  <a16:creationId xmlns:a16="http://schemas.microsoft.com/office/drawing/2014/main" id="{A5CABDFD-98DC-4453-9BC3-43859564C56D}"/>
                </a:ext>
              </a:extLst>
            </p:cNvPr>
            <p:cNvPicPr>
              <a:picLocks noChangeAspect="1"/>
            </p:cNvPicPr>
            <p:nvPr/>
          </p:nvPicPr>
          <p:blipFill>
            <a:blip r:embed="rId5"/>
            <a:stretch>
              <a:fillRect/>
            </a:stretch>
          </p:blipFill>
          <p:spPr>
            <a:xfrm>
              <a:off x="10169403" y="5537048"/>
              <a:ext cx="469963" cy="469963"/>
            </a:xfrm>
            <a:prstGeom prst="rect">
              <a:avLst/>
            </a:prstGeom>
          </p:spPr>
        </p:pic>
        <p:pic>
          <p:nvPicPr>
            <p:cNvPr id="17" name="Picture 16">
              <a:extLst>
                <a:ext uri="{FF2B5EF4-FFF2-40B4-BE49-F238E27FC236}">
                  <a16:creationId xmlns:a16="http://schemas.microsoft.com/office/drawing/2014/main" id="{04AFBF42-049D-4843-B0C8-A7F98162BE9F}"/>
                </a:ext>
              </a:extLst>
            </p:cNvPr>
            <p:cNvPicPr>
              <a:picLocks noChangeAspect="1"/>
            </p:cNvPicPr>
            <p:nvPr/>
          </p:nvPicPr>
          <p:blipFill>
            <a:blip r:embed="rId3"/>
            <a:stretch>
              <a:fillRect/>
            </a:stretch>
          </p:blipFill>
          <p:spPr>
            <a:xfrm>
              <a:off x="8874210" y="6104071"/>
              <a:ext cx="469963" cy="469963"/>
            </a:xfrm>
            <a:prstGeom prst="rect">
              <a:avLst/>
            </a:prstGeom>
          </p:spPr>
        </p:pic>
        <p:pic>
          <p:nvPicPr>
            <p:cNvPr id="18" name="Picture 17">
              <a:extLst>
                <a:ext uri="{FF2B5EF4-FFF2-40B4-BE49-F238E27FC236}">
                  <a16:creationId xmlns:a16="http://schemas.microsoft.com/office/drawing/2014/main" id="{DA7CEB03-5A2F-4B95-97A9-BA20DE6660E3}"/>
                </a:ext>
              </a:extLst>
            </p:cNvPr>
            <p:cNvPicPr>
              <a:picLocks noChangeAspect="1"/>
            </p:cNvPicPr>
            <p:nvPr/>
          </p:nvPicPr>
          <p:blipFill>
            <a:blip r:embed="rId4"/>
            <a:stretch>
              <a:fillRect/>
            </a:stretch>
          </p:blipFill>
          <p:spPr>
            <a:xfrm>
              <a:off x="8317536" y="6104071"/>
              <a:ext cx="469963" cy="469963"/>
            </a:xfrm>
            <a:prstGeom prst="rect">
              <a:avLst/>
            </a:prstGeom>
          </p:spPr>
        </p:pic>
        <p:pic>
          <p:nvPicPr>
            <p:cNvPr id="19" name="Picture 18">
              <a:extLst>
                <a:ext uri="{FF2B5EF4-FFF2-40B4-BE49-F238E27FC236}">
                  <a16:creationId xmlns:a16="http://schemas.microsoft.com/office/drawing/2014/main" id="{E00B605D-EA67-417A-AF06-E1C2F8FDFC8A}"/>
                </a:ext>
              </a:extLst>
            </p:cNvPr>
            <p:cNvPicPr>
              <a:picLocks noChangeAspect="1"/>
            </p:cNvPicPr>
            <p:nvPr/>
          </p:nvPicPr>
          <p:blipFill>
            <a:blip r:embed="rId5"/>
            <a:stretch>
              <a:fillRect/>
            </a:stretch>
          </p:blipFill>
          <p:spPr>
            <a:xfrm>
              <a:off x="9430885" y="6104071"/>
              <a:ext cx="469963" cy="469963"/>
            </a:xfrm>
            <a:prstGeom prst="rect">
              <a:avLst/>
            </a:prstGeom>
          </p:spPr>
        </p:pic>
      </p:grpSp>
      <p:pic>
        <p:nvPicPr>
          <p:cNvPr id="23" name="Picture 9">
            <a:extLst>
              <a:ext uri="{FF2B5EF4-FFF2-40B4-BE49-F238E27FC236}">
                <a16:creationId xmlns:a16="http://schemas.microsoft.com/office/drawing/2014/main" id="{9DC55FA4-77DC-4D25-9C18-183D6B9C01A3}"/>
              </a:ext>
            </a:extLst>
          </p:cNvPr>
          <p:cNvPicPr>
            <a:picLocks noChangeAspect="1"/>
          </p:cNvPicPr>
          <p:nvPr/>
        </p:nvPicPr>
        <p:blipFill>
          <a:blip r:embed="rId6"/>
          <a:srcRect/>
          <a:stretch>
            <a:fillRect/>
          </a:stretch>
        </p:blipFill>
        <p:spPr>
          <a:xfrm>
            <a:off x="8329241" y="2165477"/>
            <a:ext cx="3281778" cy="4861893"/>
          </a:xfrm>
          <a:prstGeom prst="rect">
            <a:avLst/>
          </a:prstGeom>
        </p:spPr>
      </p:pic>
      <p:pic>
        <p:nvPicPr>
          <p:cNvPr id="2" name="Picture 1">
            <a:extLst>
              <a:ext uri="{FF2B5EF4-FFF2-40B4-BE49-F238E27FC236}">
                <a16:creationId xmlns:a16="http://schemas.microsoft.com/office/drawing/2014/main" id="{3333A78B-1EC3-B8EB-79B6-07E781907E4A}"/>
              </a:ext>
            </a:extLst>
          </p:cNvPr>
          <p:cNvPicPr>
            <a:picLocks noChangeAspect="1"/>
          </p:cNvPicPr>
          <p:nvPr/>
        </p:nvPicPr>
        <p:blipFill>
          <a:blip r:embed="rId7"/>
          <a:stretch>
            <a:fillRect/>
          </a:stretch>
        </p:blipFill>
        <p:spPr>
          <a:xfrm>
            <a:off x="133067" y="73147"/>
            <a:ext cx="12058933" cy="2261812"/>
          </a:xfrm>
          <a:prstGeom prst="rect">
            <a:avLst/>
          </a:prstGeom>
        </p:spPr>
      </p:pic>
    </p:spTree>
    <p:extLst>
      <p:ext uri="{BB962C8B-B14F-4D97-AF65-F5344CB8AC3E}">
        <p14:creationId xmlns:p14="http://schemas.microsoft.com/office/powerpoint/2010/main" val="1845300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14:bounceEnd="66000">
                                          <p:cBhvr additive="base">
                                            <p:cTn id="7" dur="1000" fill="hold"/>
                                            <p:tgtEl>
                                              <p:spTgt spid="9"/>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3"/>
                                            </p:tgtEl>
                                            <p:attrNameLst>
                                              <p:attrName>r</p:attrName>
                                            </p:attrNameLst>
                                          </p:cBhvr>
                                        </p:animRot>
                                        <p:animRot by="-240000">
                                          <p:cBhvr>
                                            <p:cTn id="7" dur="200" fill="hold">
                                              <p:stCondLst>
                                                <p:cond delay="200"/>
                                              </p:stCondLst>
                                            </p:cTn>
                                            <p:tgtEl>
                                              <p:spTgt spid="3"/>
                                            </p:tgtEl>
                                            <p:attrNameLst>
                                              <p:attrName>r</p:attrName>
                                            </p:attrNameLst>
                                          </p:cBhvr>
                                        </p:animRot>
                                        <p:animRot by="240000">
                                          <p:cBhvr>
                                            <p:cTn id="8" dur="200" fill="hold">
                                              <p:stCondLst>
                                                <p:cond delay="400"/>
                                              </p:stCondLst>
                                            </p:cTn>
                                            <p:tgtEl>
                                              <p:spTgt spid="3"/>
                                            </p:tgtEl>
                                            <p:attrNameLst>
                                              <p:attrName>r</p:attrName>
                                            </p:attrNameLst>
                                          </p:cBhvr>
                                        </p:animRot>
                                        <p:animRot by="-240000">
                                          <p:cBhvr>
                                            <p:cTn id="9" dur="200" fill="hold">
                                              <p:stCondLst>
                                                <p:cond delay="600"/>
                                              </p:stCondLst>
                                            </p:cTn>
                                            <p:tgtEl>
                                              <p:spTgt spid="3"/>
                                            </p:tgtEl>
                                            <p:attrNameLst>
                                              <p:attrName>r</p:attrName>
                                            </p:attrNameLst>
                                          </p:cBhvr>
                                        </p:animRot>
                                        <p:animRot by="120000">
                                          <p:cBhvr>
                                            <p:cTn id="10" dur="200" fill="hold">
                                              <p:stCondLst>
                                                <p:cond delay="800"/>
                                              </p:stCondLst>
                                            </p:cTn>
                                            <p:tgtEl>
                                              <p:spTgt spid="3"/>
                                            </p:tgtEl>
                                            <p:attrNameLst>
                                              <p:attrName>r</p:attrName>
                                            </p:attrNameLst>
                                          </p:cBhvr>
                                        </p:animRot>
                                      </p:childTnLst>
                                    </p:cTn>
                                  </p:par>
                                </p:childTnLst>
                              </p:cTn>
                            </p:par>
                            <p:par>
                              <p:cTn id="11" fill="hold">
                                <p:stCondLst>
                                  <p:cond delay="1000"/>
                                </p:stCondLst>
                                <p:childTnLst>
                                  <p:par>
                                    <p:cTn id="12" presetID="2" presetClass="entr" presetSubtype="4"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1000" fill="hold"/>
                                            <p:tgtEl>
                                              <p:spTgt spid="6"/>
                                            </p:tgtEl>
                                            <p:attrNameLst>
                                              <p:attrName>ppt_x</p:attrName>
                                            </p:attrNameLst>
                                          </p:cBhvr>
                                          <p:tavLst>
                                            <p:tav tm="0">
                                              <p:val>
                                                <p:strVal val="#ppt_x"/>
                                              </p:val>
                                            </p:tav>
                                            <p:tav tm="100000">
                                              <p:val>
                                                <p:strVal val="#ppt_x"/>
                                              </p:val>
                                            </p:tav>
                                          </p:tavLst>
                                        </p:anim>
                                        <p:anim calcmode="lin" valueType="num">
                                          <p:cBhvr additive="base">
                                            <p:cTn id="15" dur="1000" fill="hold"/>
                                            <p:tgtEl>
                                              <p:spTgt spid="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18" name="whoosh.wav"/>
                                            </p:tgtEl>
                                          </p:cMediaNode>
                                        </p:audio>
                                      </p:subTnLst>
                                    </p:cTn>
                                  </p:par>
                                </p:childTnLst>
                              </p:cTn>
                            </p:par>
                            <p:par>
                              <p:cTn id="16" fill="hold">
                                <p:stCondLst>
                                  <p:cond delay="2000"/>
                                </p:stCondLst>
                                <p:childTnLst>
                                  <p:par>
                                    <p:cTn id="17" presetID="2" presetClass="entr" presetSubtype="4"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1000" fill="hold"/>
                                            <p:tgtEl>
                                              <p:spTgt spid="9"/>
                                            </p:tgtEl>
                                            <p:attrNameLst>
                                              <p:attrName>ppt_x</p:attrName>
                                            </p:attrNameLst>
                                          </p:cBhvr>
                                          <p:tavLst>
                                            <p:tav tm="0">
                                              <p:val>
                                                <p:strVal val="#ppt_x"/>
                                              </p:val>
                                            </p:tav>
                                            <p:tav tm="100000">
                                              <p:val>
                                                <p:strVal val="#ppt_x"/>
                                              </p:val>
                                            </p:tav>
                                          </p:tavLst>
                                        </p:anim>
                                        <p:anim calcmode="lin" valueType="num">
                                          <p:cBhvr additive="base">
                                            <p:cTn id="20" dur="1000" fill="hold"/>
                                            <p:tgtEl>
                                              <p:spTgt spid="9"/>
                                            </p:tgtEl>
                                            <p:attrNameLst>
                                              <p:attrName>ppt_y</p:attrName>
                                            </p:attrNameLst>
                                          </p:cBhvr>
                                          <p:tavLst>
                                            <p:tav tm="0">
                                              <p:val>
                                                <p:strVal val="1+#ppt_h/2"/>
                                              </p:val>
                                            </p:tav>
                                            <p:tav tm="100000">
                                              <p:val>
                                                <p:strVal val="#ppt_y"/>
                                              </p:val>
                                            </p:tav>
                                          </p:tavLst>
                                        </p:anim>
                                      </p:childTnLst>
                                    </p:cTn>
                                  </p:par>
                                  <p:par>
                                    <p:cTn id="21" presetID="14" presetClass="entr" presetSubtype="10"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randombar(horizontal)">
                                          <p:cBhvr>
                                            <p:cTn id="23" dur="500"/>
                                            <p:tgtEl>
                                              <p:spTgt spid="23"/>
                                            </p:tgtEl>
                                          </p:cBhvr>
                                        </p:animEffect>
                                      </p:childTnLst>
                                    </p:cTn>
                                  </p:par>
                                  <p:par>
                                    <p:cTn id="24" presetID="14" presetClass="entr" presetSubtype="10" fill="hold"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randombar(horizontal)">
                                          <p:cBhvr>
                                            <p:cTn id="2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24">
            <a:extLst>
              <a:ext uri="{FF2B5EF4-FFF2-40B4-BE49-F238E27FC236}">
                <a16:creationId xmlns:a16="http://schemas.microsoft.com/office/drawing/2014/main" id="{C2D19D89-E196-4C7F-8EE5-F8B159B33BF9}"/>
              </a:ext>
            </a:extLst>
          </p:cNvPr>
          <p:cNvSpPr/>
          <p:nvPr/>
        </p:nvSpPr>
        <p:spPr>
          <a:xfrm>
            <a:off x="0" y="-11724"/>
            <a:ext cx="12192000" cy="6869723"/>
          </a:xfrm>
          <a:custGeom>
            <a:avLst/>
            <a:gdLst/>
            <a:ahLst/>
            <a:cxnLst/>
            <a:rect l="l" t="t" r="r" b="b"/>
            <a:pathLst>
              <a:path w="3390487" h="1936816">
                <a:moveTo>
                  <a:pt x="0" y="0"/>
                </a:moveTo>
                <a:lnTo>
                  <a:pt x="3390487" y="0"/>
                </a:lnTo>
                <a:lnTo>
                  <a:pt x="3390487" y="1936816"/>
                </a:lnTo>
                <a:lnTo>
                  <a:pt x="0" y="1936816"/>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nvGrpSpPr>
          <p:cNvPr id="5" name="Group 4">
            <a:extLst>
              <a:ext uri="{FF2B5EF4-FFF2-40B4-BE49-F238E27FC236}">
                <a16:creationId xmlns:a16="http://schemas.microsoft.com/office/drawing/2014/main" id="{982D53C1-93A3-4AD5-B3F0-50A798AAB80F}"/>
              </a:ext>
            </a:extLst>
          </p:cNvPr>
          <p:cNvGrpSpPr/>
          <p:nvPr/>
        </p:nvGrpSpPr>
        <p:grpSpPr>
          <a:xfrm>
            <a:off x="2825894" y="1190495"/>
            <a:ext cx="6976836" cy="830997"/>
            <a:chOff x="-555806" y="0"/>
            <a:chExt cx="4930277" cy="830997"/>
          </a:xfrm>
        </p:grpSpPr>
        <p:sp>
          <p:nvSpPr>
            <p:cNvPr id="6" name="文本框 18">
              <a:extLst>
                <a:ext uri="{FF2B5EF4-FFF2-40B4-BE49-F238E27FC236}">
                  <a16:creationId xmlns:a16="http://schemas.microsoft.com/office/drawing/2014/main" id="{041916ED-8AC7-4DB0-951F-1F1AACC86C05}"/>
                </a:ext>
              </a:extLst>
            </p:cNvPr>
            <p:cNvSpPr txBox="1"/>
            <p:nvPr/>
          </p:nvSpPr>
          <p:spPr>
            <a:xfrm>
              <a:off x="-555806" y="0"/>
              <a:ext cx="4930277" cy="830997"/>
            </a:xfrm>
            <a:prstGeom prst="rect">
              <a:avLst/>
            </a:prstGeom>
            <a:noFill/>
          </p:spPr>
          <p:txBody>
            <a:bodyPr wrap="square" rtlCol="0">
              <a:prstTxWarp prst="textArchUp">
                <a:avLst/>
              </a:prstTxWarp>
              <a:spAutoFit/>
            </a:bodyPr>
            <a:lstStyle>
              <a:defPPr>
                <a:defRPr lang="zh-CN"/>
              </a:defPPr>
              <a:lvl1pPr algn="ctr">
                <a:defRPr sz="16600" b="1">
                  <a:solidFill>
                    <a:srgbClr val="FC7F50"/>
                  </a:solidFill>
                  <a:latin typeface="字魂65号-时光手札体" panose="00000500000000000000" pitchFamily="2" charset="-122"/>
                  <a:ea typeface="字魂65号-时光手札体" panose="00000500000000000000" pitchFamily="2"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7200" b="1" i="0" u="none" strike="noStrike" kern="1200" cap="none" spc="0" normalizeH="0" baseline="0" noProof="0">
                  <a:ln w="260350">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UTM Mother" panose="02040603050506020204" pitchFamily="18" charset="0"/>
                  <a:ea typeface="等线" panose="02010600030101010101" pitchFamily="2" charset="-122"/>
                  <a:cs typeface="+mn-cs"/>
                </a:rPr>
                <a:t>Hoạt động:</a:t>
              </a:r>
              <a:endParaRPr kumimoji="0" lang="zh-CN" altLang="en-US" sz="7200" b="1" i="0" u="none" strike="noStrike" kern="1200" cap="none" spc="0" normalizeH="0" baseline="0" noProof="0" dirty="0">
                <a:ln w="260350">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UTM Mother" panose="02040603050506020204" pitchFamily="18" charset="0"/>
                <a:ea typeface="等线" panose="02010600030101010101" pitchFamily="2" charset="-122"/>
                <a:cs typeface="+mn-cs"/>
              </a:endParaRPr>
            </a:p>
          </p:txBody>
        </p:sp>
        <p:sp>
          <p:nvSpPr>
            <p:cNvPr id="7" name="文本框 18">
              <a:extLst>
                <a:ext uri="{FF2B5EF4-FFF2-40B4-BE49-F238E27FC236}">
                  <a16:creationId xmlns:a16="http://schemas.microsoft.com/office/drawing/2014/main" id="{4E50A2EC-4F43-4A23-B2B0-C19BD69951FE}"/>
                </a:ext>
              </a:extLst>
            </p:cNvPr>
            <p:cNvSpPr txBox="1"/>
            <p:nvPr/>
          </p:nvSpPr>
          <p:spPr>
            <a:xfrm>
              <a:off x="-333125" y="0"/>
              <a:ext cx="4484914" cy="830997"/>
            </a:xfrm>
            <a:prstGeom prst="rect">
              <a:avLst/>
            </a:prstGeom>
            <a:noFill/>
          </p:spPr>
          <p:txBody>
            <a:bodyPr wrap="square" rtlCol="0">
              <a:prstTxWarp prst="textArchUp">
                <a:avLst/>
              </a:prstTxWarp>
              <a:spAutoFit/>
            </a:bodyPr>
            <a:lstStyle>
              <a:defPPr>
                <a:defRPr lang="zh-CN"/>
              </a:defPPr>
              <a:lvl1pPr algn="ctr">
                <a:defRPr sz="16600" b="1">
                  <a:solidFill>
                    <a:srgbClr val="FC7F50"/>
                  </a:solidFill>
                  <a:latin typeface="字魂65号-时光手札体" panose="00000500000000000000" pitchFamily="2" charset="-122"/>
                  <a:ea typeface="字魂65号-时光手札体" panose="00000500000000000000" pitchFamily="2"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7200" b="1" i="0" u="none" strike="noStrike" kern="1200" cap="none" spc="0" normalizeH="0" baseline="0" noProof="0">
                  <a:ln w="19050">
                    <a:solidFill>
                      <a:prstClr val="black">
                        <a:lumMod val="85000"/>
                        <a:lumOff val="15000"/>
                      </a:prstClr>
                    </a:solidFill>
                  </a:ln>
                  <a:solidFill>
                    <a:srgbClr val="FF9999"/>
                  </a:solidFill>
                  <a:effectLst/>
                  <a:uLnTx/>
                  <a:uFillTx/>
                  <a:latin typeface="UTM Mother" panose="02040603050506020204" pitchFamily="18" charset="0"/>
                  <a:ea typeface="字魂65号-时光手札体" panose="00000500000000000000" pitchFamily="2" charset="-122"/>
                  <a:cs typeface="+mn-cs"/>
                </a:rPr>
                <a:t>Hoạt động:</a:t>
              </a:r>
              <a:endParaRPr kumimoji="0" lang="zh-CN" altLang="en-US" sz="7200" b="1" i="0" u="none" strike="noStrike" kern="1200" cap="none" spc="0" normalizeH="0" baseline="0" noProof="0" dirty="0">
                <a:ln w="19050">
                  <a:solidFill>
                    <a:prstClr val="black">
                      <a:lumMod val="85000"/>
                      <a:lumOff val="15000"/>
                    </a:prstClr>
                  </a:solidFill>
                </a:ln>
                <a:solidFill>
                  <a:srgbClr val="FF9999"/>
                </a:solidFill>
                <a:effectLst/>
                <a:uLnTx/>
                <a:uFillTx/>
                <a:latin typeface="UTM Mother" panose="02040603050506020204" pitchFamily="18" charset="0"/>
                <a:ea typeface="字魂65号-时光手札体" panose="00000500000000000000" pitchFamily="2" charset="-122"/>
                <a:cs typeface="+mn-cs"/>
              </a:endParaRPr>
            </a:p>
          </p:txBody>
        </p:sp>
      </p:grpSp>
      <p:sp>
        <p:nvSpPr>
          <p:cNvPr id="10" name="Freeform 9">
            <a:extLst>
              <a:ext uri="{FF2B5EF4-FFF2-40B4-BE49-F238E27FC236}">
                <a16:creationId xmlns:a16="http://schemas.microsoft.com/office/drawing/2014/main" id="{FFF4D1F5-C51F-4972-9B6F-D112627D4DF5}"/>
              </a:ext>
            </a:extLst>
          </p:cNvPr>
          <p:cNvSpPr/>
          <p:nvPr/>
        </p:nvSpPr>
        <p:spPr>
          <a:xfrm rot="961822">
            <a:off x="8901325" y="1471973"/>
            <a:ext cx="3273223" cy="2636991"/>
          </a:xfrm>
          <a:custGeom>
            <a:avLst/>
            <a:gdLst/>
            <a:ahLst/>
            <a:cxnLst/>
            <a:rect l="l" t="t" r="r" b="b"/>
            <a:pathLst>
              <a:path w="3273223" h="2636991">
                <a:moveTo>
                  <a:pt x="0" y="0"/>
                </a:moveTo>
                <a:lnTo>
                  <a:pt x="3273223" y="0"/>
                </a:lnTo>
                <a:lnTo>
                  <a:pt x="3273223" y="2636991"/>
                </a:lnTo>
                <a:lnTo>
                  <a:pt x="0" y="263699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12" name="Picture 11" descr="A group of kids reading books&#10;&#10;Description automatically generated">
            <a:extLst>
              <a:ext uri="{FF2B5EF4-FFF2-40B4-BE49-F238E27FC236}">
                <a16:creationId xmlns:a16="http://schemas.microsoft.com/office/drawing/2014/main" id="{22784461-C5D4-4ECD-B010-4C4B1C55EB4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80530" y="4124212"/>
            <a:ext cx="3599695" cy="3599695"/>
          </a:xfrm>
          <a:prstGeom prst="rect">
            <a:avLst/>
          </a:prstGeom>
        </p:spPr>
      </p:pic>
      <p:pic>
        <p:nvPicPr>
          <p:cNvPr id="11" name="Picture 2" descr="PHÁT TRIỂN NĂNG LỰC THẨM MỸ BẰNG TOÁN HỌC - POMath">
            <a:extLst>
              <a:ext uri="{FF2B5EF4-FFF2-40B4-BE49-F238E27FC236}">
                <a16:creationId xmlns:a16="http://schemas.microsoft.com/office/drawing/2014/main" id="{D0CA0B9E-68B1-1650-3B7B-E6AAE057A18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flipH="1">
            <a:off x="-1798740" y="3427820"/>
            <a:ext cx="6343144" cy="354937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2D33D56F-1562-FA05-C7F5-6C25B3610D17}"/>
              </a:ext>
            </a:extLst>
          </p:cNvPr>
          <p:cNvPicPr>
            <a:picLocks noChangeAspect="1"/>
          </p:cNvPicPr>
          <p:nvPr/>
        </p:nvPicPr>
        <p:blipFill>
          <a:blip r:embed="rId8"/>
          <a:stretch>
            <a:fillRect/>
          </a:stretch>
        </p:blipFill>
        <p:spPr>
          <a:xfrm>
            <a:off x="184164" y="351771"/>
            <a:ext cx="2799288" cy="2799288"/>
          </a:xfrm>
          <a:prstGeom prst="rect">
            <a:avLst/>
          </a:prstGeom>
        </p:spPr>
      </p:pic>
      <p:grpSp>
        <p:nvGrpSpPr>
          <p:cNvPr id="9" name="Group 8">
            <a:extLst>
              <a:ext uri="{FF2B5EF4-FFF2-40B4-BE49-F238E27FC236}">
                <a16:creationId xmlns:a16="http://schemas.microsoft.com/office/drawing/2014/main" id="{29E991F8-40C9-E7F3-51B1-069ABE292638}"/>
              </a:ext>
            </a:extLst>
          </p:cNvPr>
          <p:cNvGrpSpPr/>
          <p:nvPr/>
        </p:nvGrpSpPr>
        <p:grpSpPr>
          <a:xfrm>
            <a:off x="1376711" y="1911634"/>
            <a:ext cx="9254001" cy="3693897"/>
            <a:chOff x="5250002" y="6585061"/>
            <a:chExt cx="13208091" cy="5334527"/>
          </a:xfrm>
        </p:grpSpPr>
        <p:sp>
          <p:nvSpPr>
            <p:cNvPr id="14" name="TextBox 13">
              <a:extLst>
                <a:ext uri="{FF2B5EF4-FFF2-40B4-BE49-F238E27FC236}">
                  <a16:creationId xmlns:a16="http://schemas.microsoft.com/office/drawing/2014/main" id="{CAF2F564-E86F-46FB-F32D-E2C76668EF5B}"/>
                </a:ext>
              </a:extLst>
            </p:cNvPr>
            <p:cNvSpPr txBox="1"/>
            <p:nvPr/>
          </p:nvSpPr>
          <p:spPr>
            <a:xfrm>
              <a:off x="5250003" y="6585062"/>
              <a:ext cx="13208090" cy="5334526"/>
            </a:xfrm>
            <a:prstGeom prst="rect">
              <a:avLst/>
            </a:prstGeom>
            <a:noFill/>
          </p:spPr>
          <p:txBody>
            <a:bodyPr wrap="square" rtlCol="0">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9600" b="1" i="0" u="none" strike="noStrike" kern="1200" cap="none" spc="0" normalizeH="0" baseline="0" noProof="0">
                  <a:ln w="276225">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LUYỆN </a:t>
              </a:r>
            </a:p>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9600" b="1" i="0" u="none" strike="noStrike" kern="1200" cap="none" spc="0" normalizeH="0" baseline="0" noProof="0">
                  <a:ln w="276225">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ĐỌC HIỂU</a:t>
              </a:r>
              <a:endParaRPr kumimoji="0" lang="en-US" sz="9600" b="1" i="0" u="none" strike="noStrike" kern="1200" cap="none" spc="0" normalizeH="0" baseline="0" noProof="0" dirty="0">
                <a:ln w="276225">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MTD Summer Show" pitchFamily="50" charset="0"/>
                <a:ea typeface="+mn-ea"/>
                <a:cs typeface="+mn-cs"/>
              </a:endParaRPr>
            </a:p>
          </p:txBody>
        </p:sp>
        <p:sp>
          <p:nvSpPr>
            <p:cNvPr id="15" name="TextBox 14">
              <a:extLst>
                <a:ext uri="{FF2B5EF4-FFF2-40B4-BE49-F238E27FC236}">
                  <a16:creationId xmlns:a16="http://schemas.microsoft.com/office/drawing/2014/main" id="{05C7AD12-21DF-1AE1-9927-C79D0AE38AFB}"/>
                </a:ext>
              </a:extLst>
            </p:cNvPr>
            <p:cNvSpPr txBox="1"/>
            <p:nvPr/>
          </p:nvSpPr>
          <p:spPr>
            <a:xfrm>
              <a:off x="5250002" y="6585061"/>
              <a:ext cx="13208091" cy="5334526"/>
            </a:xfrm>
            <a:prstGeom prst="rect">
              <a:avLst/>
            </a:prstGeom>
            <a:noFill/>
          </p:spPr>
          <p:txBody>
            <a:bodyPr wrap="square" rtlCol="0">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9600" b="1" i="0" u="none" strike="noStrike" kern="1200" cap="none" spc="0" normalizeH="0" baseline="0" noProof="0">
                  <a:ln w="19050">
                    <a:solidFill>
                      <a:srgbClr val="002060"/>
                    </a:solidFill>
                    <a:prstDash val="solid"/>
                  </a:ln>
                  <a:solidFill>
                    <a:srgbClr val="CC99FF"/>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L</a:t>
              </a:r>
              <a:r>
                <a:rPr kumimoji="0" lang="en-US" sz="9600" b="1" i="0" u="none" strike="noStrike" kern="1200" cap="none" spc="0" normalizeH="0" baseline="0" noProof="0">
                  <a:ln w="19050">
                    <a:solidFill>
                      <a:srgbClr val="002060"/>
                    </a:solidFill>
                    <a:prstDash val="solid"/>
                  </a:ln>
                  <a:solidFill>
                    <a:srgbClr val="FFFF99"/>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U</a:t>
              </a:r>
              <a:r>
                <a:rPr kumimoji="0" lang="en-US" sz="9600" b="1" i="0" u="none" strike="noStrike" kern="1200" cap="none" spc="0" normalizeH="0" baseline="0" noProof="0">
                  <a:ln w="19050">
                    <a:solidFill>
                      <a:srgbClr val="002060"/>
                    </a:solidFill>
                    <a:prstDash val="solid"/>
                  </a:ln>
                  <a:solidFill>
                    <a:srgbClr val="99FF99"/>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Y</a:t>
              </a:r>
              <a:r>
                <a:rPr kumimoji="0" lang="en-US" sz="9600" b="1" i="0" u="none" strike="noStrike" kern="1200" cap="none" spc="0" normalizeH="0" baseline="0" noProof="0">
                  <a:ln w="19050">
                    <a:solidFill>
                      <a:srgbClr val="002060"/>
                    </a:solidFill>
                    <a:prstDash val="solid"/>
                  </a:ln>
                  <a:solidFill>
                    <a:srgbClr val="66FFFF"/>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Ệ</a:t>
              </a:r>
              <a:r>
                <a:rPr kumimoji="0" lang="en-US" sz="9600" b="1" i="0" u="none" strike="noStrike" kern="1200" cap="none" spc="0" normalizeH="0" baseline="0" noProof="0">
                  <a:ln w="19050">
                    <a:solidFill>
                      <a:srgbClr val="002060"/>
                    </a:solidFill>
                    <a:prstDash val="solid"/>
                  </a:ln>
                  <a:solidFill>
                    <a:srgbClr val="FF7C80"/>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N</a:t>
              </a:r>
              <a:r>
                <a:rPr kumimoji="0" lang="en-US" sz="9600" b="1" i="0" u="none" strike="noStrike" kern="1200" cap="none" spc="0" normalizeH="0" baseline="0" noProof="0">
                  <a:ln w="19050">
                    <a:solidFill>
                      <a:srgbClr val="002060"/>
                    </a:solidFill>
                    <a:prstDash val="solid"/>
                  </a:ln>
                  <a:solidFill>
                    <a:srgbClr val="66FFFF"/>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 </a:t>
              </a:r>
            </a:p>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9600" b="1" i="0" u="none" strike="noStrike" kern="1200" cap="none" spc="0" normalizeH="0" baseline="0" noProof="0">
                  <a:ln w="19050">
                    <a:solidFill>
                      <a:srgbClr val="002060"/>
                    </a:solidFill>
                    <a:prstDash val="solid"/>
                  </a:ln>
                  <a:solidFill>
                    <a:srgbClr val="66FFFF"/>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Đ</a:t>
              </a:r>
              <a:r>
                <a:rPr kumimoji="0" lang="en-US" sz="9600" b="1" i="0" u="none" strike="noStrike" kern="1200" cap="none" spc="0" normalizeH="0" baseline="0" noProof="0">
                  <a:ln w="19050">
                    <a:solidFill>
                      <a:srgbClr val="002060"/>
                    </a:solidFill>
                    <a:prstDash val="solid"/>
                  </a:ln>
                  <a:solidFill>
                    <a:srgbClr val="99FF99"/>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Ọ</a:t>
              </a:r>
              <a:r>
                <a:rPr kumimoji="0" lang="en-US" sz="9600" b="1" i="0" u="none" strike="noStrike" kern="1200" cap="none" spc="0" normalizeH="0" baseline="0" noProof="0">
                  <a:ln w="19050">
                    <a:solidFill>
                      <a:srgbClr val="002060"/>
                    </a:solidFill>
                    <a:prstDash val="solid"/>
                  </a:ln>
                  <a:solidFill>
                    <a:srgbClr val="FFFF99"/>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C </a:t>
              </a:r>
              <a:r>
                <a:rPr kumimoji="0" lang="en-US" sz="9600" b="1" i="0" u="none" strike="noStrike" kern="1200" cap="none" spc="0" normalizeH="0" baseline="0" noProof="0">
                  <a:ln w="19050">
                    <a:solidFill>
                      <a:srgbClr val="002060"/>
                    </a:solidFill>
                    <a:prstDash val="solid"/>
                  </a:ln>
                  <a:solidFill>
                    <a:srgbClr val="CC99FF"/>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H</a:t>
              </a:r>
              <a:r>
                <a:rPr kumimoji="0" lang="en-US" sz="9600" b="1" i="0" u="none" strike="noStrike" kern="1200" cap="none" spc="0" normalizeH="0" baseline="0" noProof="0">
                  <a:ln w="19050">
                    <a:solidFill>
                      <a:srgbClr val="002060"/>
                    </a:solidFill>
                    <a:prstDash val="solid"/>
                  </a:ln>
                  <a:solidFill>
                    <a:srgbClr val="66FFFF"/>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I</a:t>
              </a:r>
              <a:r>
                <a:rPr kumimoji="0" lang="en-US" sz="9600" b="1" i="0" u="none" strike="noStrike" kern="1200" cap="none" spc="0" normalizeH="0" baseline="0" noProof="0">
                  <a:ln w="19050">
                    <a:solidFill>
                      <a:srgbClr val="002060"/>
                    </a:solidFill>
                    <a:prstDash val="solid"/>
                  </a:ln>
                  <a:solidFill>
                    <a:srgbClr val="FF7C80"/>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Ể</a:t>
              </a:r>
              <a:r>
                <a:rPr kumimoji="0" lang="en-US" sz="9600" b="1" i="0" u="none" strike="noStrike" kern="1200" cap="none" spc="0" normalizeH="0" baseline="0" noProof="0">
                  <a:ln w="19050">
                    <a:solidFill>
                      <a:srgbClr val="002060"/>
                    </a:solidFill>
                    <a:prstDash val="solid"/>
                  </a:ln>
                  <a:solidFill>
                    <a:srgbClr val="FFFF99"/>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U</a:t>
              </a:r>
              <a:endParaRPr kumimoji="0" lang="en-US" sz="9600" b="1" i="0" u="none" strike="noStrike" kern="1200" cap="none" spc="0" normalizeH="0" baseline="0" noProof="0" dirty="0">
                <a:ln w="19050">
                  <a:solidFill>
                    <a:srgbClr val="002060"/>
                  </a:solidFill>
                  <a:prstDash val="solid"/>
                </a:ln>
                <a:solidFill>
                  <a:srgbClr val="FFCC66"/>
                </a:solidFill>
                <a:effectLst>
                  <a:outerShdw blurRad="12700" dist="38100" dir="2700000" algn="tl" rotWithShape="0">
                    <a:srgbClr val="5B9BD5">
                      <a:lumMod val="60000"/>
                      <a:lumOff val="40000"/>
                    </a:srgbClr>
                  </a:outerShdw>
                </a:effectLst>
                <a:uLnTx/>
                <a:uFillTx/>
                <a:latin typeface="MTD Summer Show" pitchFamily="50" charset="0"/>
                <a:ea typeface="+mn-ea"/>
                <a:cs typeface="+mn-cs"/>
              </a:endParaRPr>
            </a:p>
          </p:txBody>
        </p:sp>
      </p:grpSp>
    </p:spTree>
    <p:extLst>
      <p:ext uri="{BB962C8B-B14F-4D97-AF65-F5344CB8AC3E}">
        <p14:creationId xmlns:p14="http://schemas.microsoft.com/office/powerpoint/2010/main" val="476364451"/>
      </p:ext>
    </p:extLst>
  </p:cSld>
  <p:clrMapOvr>
    <a:masterClrMapping/>
  </p:clrMapOvr>
  <p:transition spd="med">
    <p:pull/>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ppt_x</p:attrName>
                                            </p:attrNameLst>
                                          </p:cBhvr>
                                          <p:tavLst>
                                            <p:tav tm="0">
                                              <p:val>
                                                <p:strVal val="#ppt_x-#ppt_w*1.125000"/>
                                              </p:val>
                                            </p:tav>
                                            <p:tav tm="100000">
                                              <p:val>
                                                <p:strVal val="#ppt_x"/>
                                              </p:val>
                                            </p:tav>
                                          </p:tavLst>
                                        </p:anim>
                                        <p:animEffect transition="in" filter="wipe(right)">
                                          <p:cBhvr>
                                            <p:cTn id="8" dur="500"/>
                                            <p:tgtEl>
                                              <p:spTgt spid="5"/>
                                            </p:tgtEl>
                                          </p:cBhvr>
                                        </p:animEffect>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250" fill="hold"/>
                                            <p:tgtEl>
                                              <p:spTgt spid="9"/>
                                            </p:tgtEl>
                                            <p:attrNameLst>
                                              <p:attrName>ppt_w</p:attrName>
                                            </p:attrNameLst>
                                          </p:cBhvr>
                                          <p:tavLst>
                                            <p:tav tm="0">
                                              <p:val>
                                                <p:fltVal val="0"/>
                                              </p:val>
                                            </p:tav>
                                            <p:tav tm="100000">
                                              <p:val>
                                                <p:strVal val="#ppt_w"/>
                                              </p:val>
                                            </p:tav>
                                          </p:tavLst>
                                        </p:anim>
                                        <p:anim calcmode="lin" valueType="num">
                                          <p:cBhvr>
                                            <p:cTn id="13" dur="250" fill="hold"/>
                                            <p:tgtEl>
                                              <p:spTgt spid="9"/>
                                            </p:tgtEl>
                                            <p:attrNameLst>
                                              <p:attrName>ppt_h</p:attrName>
                                            </p:attrNameLst>
                                          </p:cBhvr>
                                          <p:tavLst>
                                            <p:tav tm="0">
                                              <p:val>
                                                <p:fltVal val="0"/>
                                              </p:val>
                                            </p:tav>
                                            <p:tav tm="100000">
                                              <p:val>
                                                <p:strVal val="#ppt_h"/>
                                              </p:val>
                                            </p:tav>
                                          </p:tavLst>
                                        </p:anim>
                                        <p:animEffect transition="in" filter="fade">
                                          <p:cBhvr>
                                            <p:cTn id="14" dur="250"/>
                                            <p:tgtEl>
                                              <p:spTgt spid="9"/>
                                            </p:tgtEl>
                                          </p:cBhvr>
                                        </p:animEffect>
                                      </p:childTnLst>
                                      <p:subTnLst>
                                        <p:audio>
                                          <p:cMediaNode>
                                            <p:cTn display="0" masterRel="sameClick">
                                              <p:stCondLst>
                                                <p:cond evt="begin" delay="0">
                                                  <p:tn val="10"/>
                                                </p:cond>
                                              </p:stCondLst>
                                              <p:endCondLst>
                                                <p:cond evt="onStopAudio" delay="0">
                                                  <p:tgtEl>
                                                    <p:sldTgt/>
                                                  </p:tgtEl>
                                                </p:cond>
                                              </p:endCondLst>
                                            </p:cTn>
                                            <p:tgtEl>
                                              <p:sndTgt r:embed="rId2" name="whoosh.wav"/>
                                            </p:tgtEl>
                                          </p:cMediaNode>
                                        </p:audio>
                                      </p:subTnLst>
                                    </p:cTn>
                                  </p:par>
                                </p:childTnLst>
                              </p:cTn>
                            </p:par>
                            <p:par>
                              <p:cTn id="15" fill="hold">
                                <p:stCondLst>
                                  <p:cond delay="750"/>
                                </p:stCondLst>
                                <p:childTnLst>
                                  <p:par>
                                    <p:cTn id="16" presetID="6" presetClass="emph" presetSubtype="0" fill="hold" nodeType="afterEffect" p14:presetBounceEnd="98000">
                                      <p:stCondLst>
                                        <p:cond delay="0"/>
                                      </p:stCondLst>
                                      <p:childTnLst>
                                        <p:animScale p14:bounceEnd="98000">
                                          <p:cBhvr>
                                            <p:cTn id="17" dur="2000" fill="hold"/>
                                            <p:tgtEl>
                                              <p:spTgt spid="9"/>
                                            </p:tgtEl>
                                          </p:cBhvr>
                                          <p:by x="101000" y="101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ppt_x</p:attrName>
                                            </p:attrNameLst>
                                          </p:cBhvr>
                                          <p:tavLst>
                                            <p:tav tm="0">
                                              <p:val>
                                                <p:strVal val="#ppt_x-#ppt_w*1.125000"/>
                                              </p:val>
                                            </p:tav>
                                            <p:tav tm="100000">
                                              <p:val>
                                                <p:strVal val="#ppt_x"/>
                                              </p:val>
                                            </p:tav>
                                          </p:tavLst>
                                        </p:anim>
                                        <p:animEffect transition="in" filter="wipe(right)">
                                          <p:cBhvr>
                                            <p:cTn id="8" dur="500"/>
                                            <p:tgtEl>
                                              <p:spTgt spid="5"/>
                                            </p:tgtEl>
                                          </p:cBhvr>
                                        </p:animEffect>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250" fill="hold"/>
                                            <p:tgtEl>
                                              <p:spTgt spid="9"/>
                                            </p:tgtEl>
                                            <p:attrNameLst>
                                              <p:attrName>ppt_w</p:attrName>
                                            </p:attrNameLst>
                                          </p:cBhvr>
                                          <p:tavLst>
                                            <p:tav tm="0">
                                              <p:val>
                                                <p:fltVal val="0"/>
                                              </p:val>
                                            </p:tav>
                                            <p:tav tm="100000">
                                              <p:val>
                                                <p:strVal val="#ppt_w"/>
                                              </p:val>
                                            </p:tav>
                                          </p:tavLst>
                                        </p:anim>
                                        <p:anim calcmode="lin" valueType="num">
                                          <p:cBhvr>
                                            <p:cTn id="13" dur="250" fill="hold"/>
                                            <p:tgtEl>
                                              <p:spTgt spid="9"/>
                                            </p:tgtEl>
                                            <p:attrNameLst>
                                              <p:attrName>ppt_h</p:attrName>
                                            </p:attrNameLst>
                                          </p:cBhvr>
                                          <p:tavLst>
                                            <p:tav tm="0">
                                              <p:val>
                                                <p:fltVal val="0"/>
                                              </p:val>
                                            </p:tav>
                                            <p:tav tm="100000">
                                              <p:val>
                                                <p:strVal val="#ppt_h"/>
                                              </p:val>
                                            </p:tav>
                                          </p:tavLst>
                                        </p:anim>
                                        <p:animEffect transition="in" filter="fade">
                                          <p:cBhvr>
                                            <p:cTn id="14" dur="250"/>
                                            <p:tgtEl>
                                              <p:spTgt spid="9"/>
                                            </p:tgtEl>
                                          </p:cBhvr>
                                        </p:animEffect>
                                      </p:childTnLst>
                                      <p:subTnLst>
                                        <p:audio>
                                          <p:cMediaNode>
                                            <p:cTn display="0" masterRel="sameClick">
                                              <p:stCondLst>
                                                <p:cond evt="begin" delay="0">
                                                  <p:tn val="10"/>
                                                </p:cond>
                                              </p:stCondLst>
                                              <p:endCondLst>
                                                <p:cond evt="onStopAudio" delay="0">
                                                  <p:tgtEl>
                                                    <p:sldTgt/>
                                                  </p:tgtEl>
                                                </p:cond>
                                              </p:endCondLst>
                                            </p:cTn>
                                            <p:tgtEl>
                                              <p:sndTgt r:embed="rId9" name="whoosh.wav"/>
                                            </p:tgtEl>
                                          </p:cMediaNode>
                                        </p:audio>
                                      </p:subTnLst>
                                    </p:cTn>
                                  </p:par>
                                </p:childTnLst>
                              </p:cTn>
                            </p:par>
                            <p:par>
                              <p:cTn id="15" fill="hold">
                                <p:stCondLst>
                                  <p:cond delay="750"/>
                                </p:stCondLst>
                                <p:childTnLst>
                                  <p:par>
                                    <p:cTn id="16" presetID="6" presetClass="emph" presetSubtype="0" fill="hold" nodeType="afterEffect">
                                      <p:stCondLst>
                                        <p:cond delay="0"/>
                                      </p:stCondLst>
                                      <p:childTnLst>
                                        <p:animScale>
                                          <p:cBhvr>
                                            <p:cTn id="17" dur="2000" fill="hold"/>
                                            <p:tgtEl>
                                              <p:spTgt spid="9"/>
                                            </p:tgtEl>
                                          </p:cBhvr>
                                          <p:by x="101000" y="101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C3F3FF"/>
        </a:solidFill>
        <a:effectLst/>
      </p:bgPr>
    </p:bg>
    <p:spTree>
      <p:nvGrpSpPr>
        <p:cNvPr id="1" name=""/>
        <p:cNvGrpSpPr/>
        <p:nvPr/>
      </p:nvGrpSpPr>
      <p:grpSpPr>
        <a:xfrm>
          <a:off x="0" y="0"/>
          <a:ext cx="0" cy="0"/>
          <a:chOff x="0" y="0"/>
          <a:chExt cx="0" cy="0"/>
        </a:xfrm>
      </p:grpSpPr>
      <p:sp>
        <p:nvSpPr>
          <p:cNvPr id="18" name="Freeform 3">
            <a:extLst>
              <a:ext uri="{FF2B5EF4-FFF2-40B4-BE49-F238E27FC236}">
                <a16:creationId xmlns:a16="http://schemas.microsoft.com/office/drawing/2014/main" id="{44A12F76-6BD2-4563-8DA4-A19D119F92C2}"/>
              </a:ext>
            </a:extLst>
          </p:cNvPr>
          <p:cNvSpPr/>
          <p:nvPr/>
        </p:nvSpPr>
        <p:spPr>
          <a:xfrm>
            <a:off x="363439" y="280833"/>
            <a:ext cx="3823736" cy="3044962"/>
          </a:xfrm>
          <a:custGeom>
            <a:avLst/>
            <a:gdLst/>
            <a:ahLst/>
            <a:cxnLst/>
            <a:rect l="l" t="t" r="r" b="b"/>
            <a:pathLst>
              <a:path w="2347960" h="2057400">
                <a:moveTo>
                  <a:pt x="0" y="0"/>
                </a:moveTo>
                <a:lnTo>
                  <a:pt x="2347960" y="0"/>
                </a:lnTo>
                <a:lnTo>
                  <a:pt x="2347960" y="2057400"/>
                </a:lnTo>
                <a:lnTo>
                  <a:pt x="0" y="20574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Rectangle: Rounded Corners 2">
            <a:extLst>
              <a:ext uri="{FF2B5EF4-FFF2-40B4-BE49-F238E27FC236}">
                <a16:creationId xmlns:a16="http://schemas.microsoft.com/office/drawing/2014/main" id="{EC19701B-330F-BF91-952F-E68E6EF3990B}"/>
              </a:ext>
            </a:extLst>
          </p:cNvPr>
          <p:cNvSpPr/>
          <p:nvPr/>
        </p:nvSpPr>
        <p:spPr>
          <a:xfrm>
            <a:off x="320351" y="351720"/>
            <a:ext cx="11551298" cy="6154560"/>
          </a:xfrm>
          <a:prstGeom prst="roundRect">
            <a:avLst>
              <a:gd name="adj" fmla="val 8726"/>
            </a:avLst>
          </a:prstGeom>
          <a:solidFill>
            <a:srgbClr val="FFFFFF">
              <a:alpha val="87059"/>
            </a:srgbClr>
          </a:solidFill>
          <a:ln w="38100">
            <a:solidFill>
              <a:srgbClr val="FF0066"/>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7" name="TextBox 6">
            <a:extLst>
              <a:ext uri="{FF2B5EF4-FFF2-40B4-BE49-F238E27FC236}">
                <a16:creationId xmlns:a16="http://schemas.microsoft.com/office/drawing/2014/main" id="{A0E57644-0A04-7911-917B-916E6488FBEE}"/>
              </a:ext>
            </a:extLst>
          </p:cNvPr>
          <p:cNvSpPr txBox="1"/>
          <p:nvPr/>
        </p:nvSpPr>
        <p:spPr>
          <a:xfrm>
            <a:off x="516835" y="619720"/>
            <a:ext cx="11171582" cy="5618559"/>
          </a:xfrm>
          <a:prstGeom prst="roundRect">
            <a:avLst/>
          </a:prstGeom>
          <a:solidFill>
            <a:schemeClr val="bg1"/>
          </a:solidFill>
          <a:ln w="38100">
            <a:solidFill>
              <a:srgbClr val="7030A0"/>
            </a:solidFill>
            <a:prstDash val="dash"/>
          </a:ln>
        </p:spPr>
        <p:txBody>
          <a:bodyPr wrap="square" rtlCol="0">
            <a:spAutoFit/>
          </a:bodyPr>
          <a:lstStyle/>
          <a:p>
            <a:pPr lvl="0" algn="just">
              <a:defRPr/>
            </a:pPr>
            <a:r>
              <a:rPr lang="vi-VN" sz="3600">
                <a:solidFill>
                  <a:prstClr val="black"/>
                </a:solidFill>
                <a:latin typeface="Calibri" panose="020F0502020204030204"/>
                <a:ea typeface="Roboto" panose="02000000000000000000" pitchFamily="2" charset="0"/>
              </a:rPr>
              <a:t>Đổng Trọng Nghĩa là một cậu bé người Chăm ở tỉnh Ninh Thuận. Nghĩa sớm bộc lộ năng khiếu toán học. Em luôn là người truyền cảm hứng cho các bạn trong giờ học toán, tích cực tham gia các hoạt động của trường, lớp. Năm học lớp Năm, em đoạt giải Nhì cuộc thi “Toán trí tuệ Quốc tế” tại Thái Lan. Em luôn tự nhủ phải khiêm tốn và cố gắng học tập tốt hơn nữa để trở thành một nhà sáng lập, tạo ra những trò chơi toán học, mang lại niềm vui và phát triển khả năng sáng tạo cho mọi người</a:t>
            </a:r>
            <a:r>
              <a:rPr lang="en-US" sz="3600">
                <a:solidFill>
                  <a:prstClr val="black"/>
                </a:solidFill>
                <a:latin typeface="Calibri" panose="020F0502020204030204"/>
                <a:ea typeface="Roboto" panose="02000000000000000000" pitchFamily="2" charset="0"/>
              </a:rPr>
              <a:t>.</a:t>
            </a:r>
            <a:endParaRPr kumimoji="0" lang="en-US" sz="3600" b="0" i="0" u="none" strike="noStrike" kern="1200" cap="none" spc="0" normalizeH="0" baseline="0" noProof="0" dirty="0">
              <a:ln>
                <a:noFill/>
              </a:ln>
              <a:solidFill>
                <a:prstClr val="black"/>
              </a:solidFill>
              <a:effectLst/>
              <a:uLnTx/>
              <a:uFillTx/>
              <a:latin typeface="Calibri" panose="020F0502020204030204"/>
              <a:ea typeface="Roboto" panose="02000000000000000000" pitchFamily="2" charset="0"/>
              <a:cs typeface="+mn-cs"/>
            </a:endParaRPr>
          </a:p>
        </p:txBody>
      </p:sp>
    </p:spTree>
    <p:extLst>
      <p:ext uri="{BB962C8B-B14F-4D97-AF65-F5344CB8AC3E}">
        <p14:creationId xmlns:p14="http://schemas.microsoft.com/office/powerpoint/2010/main" val="3560281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13000">
              <a:srgbClr val="FADD06"/>
            </a:gs>
            <a:gs pos="100000">
              <a:srgbClr val="CCFFFF"/>
            </a:gs>
          </a:gsLst>
          <a:path path="circle">
            <a:fillToRect l="100000" b="100000"/>
          </a:path>
          <a:tileRect t="-100000" r="-100000"/>
        </a:gra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96219231-1A3B-480D-9345-EAC67A7323A6}"/>
              </a:ext>
            </a:extLst>
          </p:cNvPr>
          <p:cNvGrpSpPr/>
          <p:nvPr/>
        </p:nvGrpSpPr>
        <p:grpSpPr>
          <a:xfrm>
            <a:off x="230818" y="566309"/>
            <a:ext cx="11720011" cy="6389487"/>
            <a:chOff x="230818" y="566309"/>
            <a:chExt cx="11720011" cy="6389487"/>
          </a:xfrm>
        </p:grpSpPr>
        <p:sp>
          <p:nvSpPr>
            <p:cNvPr id="5" name="TextBox 4">
              <a:extLst>
                <a:ext uri="{FF2B5EF4-FFF2-40B4-BE49-F238E27FC236}">
                  <a16:creationId xmlns:a16="http://schemas.microsoft.com/office/drawing/2014/main" id="{045D98AE-00D6-6FCD-D5EE-DD78936440A9}"/>
                </a:ext>
              </a:extLst>
            </p:cNvPr>
            <p:cNvSpPr txBox="1"/>
            <p:nvPr/>
          </p:nvSpPr>
          <p:spPr>
            <a:xfrm>
              <a:off x="629802" y="566309"/>
              <a:ext cx="10932395" cy="1123712"/>
            </a:xfrm>
            <a:prstGeom prst="roundRect">
              <a:avLst/>
            </a:prstGeom>
            <a:solidFill>
              <a:srgbClr val="E7E7FF"/>
            </a:solidFill>
            <a:ln w="57150">
              <a:solidFill>
                <a:srgbClr val="7030A0"/>
              </a:solidFill>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black"/>
                  </a:solidFill>
                  <a:effectLst/>
                  <a:uLnTx/>
                  <a:uFillTx/>
                  <a:latin typeface="Calibri" panose="020F0502020204030204"/>
                  <a:ea typeface="Roboto" panose="02000000000000000000" pitchFamily="2" charset="0"/>
                  <a:cs typeface="+mn-cs"/>
                </a:rPr>
                <a:t>  </a:t>
              </a:r>
              <a:r>
                <a:rPr kumimoji="0" lang="en-US" sz="6000" b="1" i="0" u="none" strike="noStrike" kern="1200" cap="none" spc="0" normalizeH="0" baseline="0" noProof="0">
                  <a:ln>
                    <a:noFill/>
                  </a:ln>
                  <a:solidFill>
                    <a:prstClr val="black"/>
                  </a:solidFill>
                  <a:effectLst/>
                  <a:uLnTx/>
                  <a:uFillTx/>
                  <a:latin typeface="Calibri" panose="020F0502020204030204"/>
                  <a:ea typeface="Roboto" panose="02000000000000000000" pitchFamily="2" charset="0"/>
                  <a:cs typeface="+mn-cs"/>
                </a:rPr>
                <a:t>Nội dung chính của bài đọc là gì?</a:t>
              </a:r>
              <a:endParaRPr kumimoji="0" lang="en-US" sz="4000" b="1" i="0" u="none" strike="noStrike" kern="1200" cap="none" spc="0" normalizeH="0" baseline="0" noProof="0" dirty="0">
                <a:ln>
                  <a:noFill/>
                </a:ln>
                <a:solidFill>
                  <a:prstClr val="black"/>
                </a:solidFill>
                <a:effectLst/>
                <a:uLnTx/>
                <a:uFillTx/>
                <a:latin typeface="Calibri" panose="020F0502020204030204"/>
                <a:ea typeface="Roboto" panose="02000000000000000000" pitchFamily="2" charset="0"/>
                <a:cs typeface="+mn-cs"/>
              </a:endParaRPr>
            </a:p>
          </p:txBody>
        </p:sp>
        <p:pic>
          <p:nvPicPr>
            <p:cNvPr id="8" name="Picture 7" descr="A question mark in a speech bubble&#10;&#10;Description automatically generated">
              <a:extLst>
                <a:ext uri="{FF2B5EF4-FFF2-40B4-BE49-F238E27FC236}">
                  <a16:creationId xmlns:a16="http://schemas.microsoft.com/office/drawing/2014/main" id="{E2C6F1DA-EC52-48AB-8950-E81F1D9825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818" y="892053"/>
              <a:ext cx="797968" cy="797968"/>
            </a:xfrm>
            <a:prstGeom prst="rect">
              <a:avLst/>
            </a:prstGeom>
          </p:spPr>
        </p:pic>
        <p:pic>
          <p:nvPicPr>
            <p:cNvPr id="9" name="Picture 8" descr="A pink folder with a letter inside&#10;&#10;Description automatically generated">
              <a:extLst>
                <a:ext uri="{FF2B5EF4-FFF2-40B4-BE49-F238E27FC236}">
                  <a16:creationId xmlns:a16="http://schemas.microsoft.com/office/drawing/2014/main" id="{9D32FA21-2E46-4138-B786-CAFF2F045F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83286" y="5388253"/>
              <a:ext cx="1567543" cy="1567543"/>
            </a:xfrm>
            <a:prstGeom prst="rect">
              <a:avLst/>
            </a:prstGeom>
          </p:spPr>
        </p:pic>
      </p:grpSp>
      <p:sp>
        <p:nvSpPr>
          <p:cNvPr id="19" name="Rectangle: Rounded Corners 18">
            <a:extLst>
              <a:ext uri="{FF2B5EF4-FFF2-40B4-BE49-F238E27FC236}">
                <a16:creationId xmlns:a16="http://schemas.microsoft.com/office/drawing/2014/main" id="{68B75186-682E-D5D6-C462-97E53ED68B6A}"/>
              </a:ext>
            </a:extLst>
          </p:cNvPr>
          <p:cNvSpPr/>
          <p:nvPr/>
        </p:nvSpPr>
        <p:spPr>
          <a:xfrm>
            <a:off x="629802" y="2132210"/>
            <a:ext cx="11248465" cy="3597626"/>
          </a:xfrm>
          <a:prstGeom prst="roundRect">
            <a:avLst/>
          </a:prstGeom>
          <a:solidFill>
            <a:srgbClr val="FFD5E6"/>
          </a:solidFill>
          <a:ln w="57150">
            <a:solidFill>
              <a:srgbClr val="DE00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5400">
                <a:solidFill>
                  <a:prstClr val="black"/>
                </a:solidFill>
              </a:rPr>
              <a:t>Niềm đam mê, sự chăm chỉ, những thành tích, ước mong của cậu bé say mê toán học – Đổng Trọng Nghĩa. </a:t>
            </a:r>
            <a:endParaRPr lang="en-US" sz="5400">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05571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strips(downRight)">
                                      <p:cBhvr>
                                        <p:cTn id="7" dur="500"/>
                                        <p:tgtEl>
                                          <p:spTgt spid="19"/>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13000">
              <a:srgbClr val="FADD06"/>
            </a:gs>
            <a:gs pos="100000">
              <a:srgbClr val="CCFFFF"/>
            </a:gs>
          </a:gsLst>
          <a:path path="circle">
            <a:fillToRect l="100000" b="100000"/>
          </a:path>
        </a:gra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96219231-1A3B-480D-9345-EAC67A7323A6}"/>
              </a:ext>
            </a:extLst>
          </p:cNvPr>
          <p:cNvGrpSpPr/>
          <p:nvPr/>
        </p:nvGrpSpPr>
        <p:grpSpPr>
          <a:xfrm>
            <a:off x="230817" y="566309"/>
            <a:ext cx="11331380" cy="6509153"/>
            <a:chOff x="230817" y="566309"/>
            <a:chExt cx="11331380" cy="6509153"/>
          </a:xfrm>
        </p:grpSpPr>
        <p:sp>
          <p:nvSpPr>
            <p:cNvPr id="5" name="TextBox 4">
              <a:extLst>
                <a:ext uri="{FF2B5EF4-FFF2-40B4-BE49-F238E27FC236}">
                  <a16:creationId xmlns:a16="http://schemas.microsoft.com/office/drawing/2014/main" id="{045D98AE-00D6-6FCD-D5EE-DD78936440A9}"/>
                </a:ext>
              </a:extLst>
            </p:cNvPr>
            <p:cNvSpPr txBox="1"/>
            <p:nvPr/>
          </p:nvSpPr>
          <p:spPr>
            <a:xfrm>
              <a:off x="629802" y="566309"/>
              <a:ext cx="10932395" cy="1123712"/>
            </a:xfrm>
            <a:prstGeom prst="roundRect">
              <a:avLst/>
            </a:prstGeom>
            <a:solidFill>
              <a:srgbClr val="E7E7FF"/>
            </a:solidFill>
            <a:ln w="57150">
              <a:solidFill>
                <a:srgbClr val="7030A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black"/>
                  </a:solidFill>
                  <a:effectLst/>
                  <a:uLnTx/>
                  <a:uFillTx/>
                  <a:latin typeface="Calibri" panose="020F0502020204030204"/>
                  <a:ea typeface="Roboto" panose="02000000000000000000" pitchFamily="2" charset="0"/>
                  <a:cs typeface="+mn-cs"/>
                </a:rPr>
                <a:t>  </a:t>
              </a:r>
              <a:r>
                <a:rPr lang="en-US" sz="6000" b="1">
                  <a:solidFill>
                    <a:prstClr val="black"/>
                  </a:solidFill>
                  <a:latin typeface="Calibri" panose="020F0502020204030204"/>
                  <a:ea typeface="Roboto" panose="02000000000000000000" pitchFamily="2" charset="0"/>
                </a:rPr>
                <a:t>Ý nghĩa </a:t>
              </a:r>
              <a:r>
                <a:rPr kumimoji="0" lang="en-US" sz="6000" b="1" i="0" u="none" strike="noStrike" kern="1200" cap="none" spc="0" normalizeH="0" baseline="0" noProof="0">
                  <a:ln>
                    <a:noFill/>
                  </a:ln>
                  <a:solidFill>
                    <a:prstClr val="black"/>
                  </a:solidFill>
                  <a:effectLst/>
                  <a:uLnTx/>
                  <a:uFillTx/>
                  <a:latin typeface="Calibri" panose="020F0502020204030204"/>
                  <a:ea typeface="Roboto" panose="02000000000000000000" pitchFamily="2" charset="0"/>
                  <a:cs typeface="+mn-cs"/>
                </a:rPr>
                <a:t>của bài đọc là gì?</a:t>
              </a:r>
              <a:endParaRPr kumimoji="0" lang="en-US" sz="4000" b="1" i="0" u="none" strike="noStrike" kern="1200" cap="none" spc="0" normalizeH="0" baseline="0" noProof="0" dirty="0">
                <a:ln>
                  <a:noFill/>
                </a:ln>
                <a:solidFill>
                  <a:prstClr val="black"/>
                </a:solidFill>
                <a:effectLst/>
                <a:uLnTx/>
                <a:uFillTx/>
                <a:latin typeface="Calibri" panose="020F0502020204030204"/>
                <a:ea typeface="Roboto" panose="02000000000000000000" pitchFamily="2" charset="0"/>
                <a:cs typeface="+mn-cs"/>
              </a:endParaRPr>
            </a:p>
          </p:txBody>
        </p:sp>
        <p:pic>
          <p:nvPicPr>
            <p:cNvPr id="8" name="Picture 7" descr="A question mark in a speech bubble&#10;&#10;Description automatically generated">
              <a:extLst>
                <a:ext uri="{FF2B5EF4-FFF2-40B4-BE49-F238E27FC236}">
                  <a16:creationId xmlns:a16="http://schemas.microsoft.com/office/drawing/2014/main" id="{E2C6F1DA-EC52-48AB-8950-E81F1D9825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817" y="577820"/>
              <a:ext cx="1112201" cy="1112201"/>
            </a:xfrm>
            <a:prstGeom prst="rect">
              <a:avLst/>
            </a:prstGeom>
          </p:spPr>
        </p:pic>
        <p:pic>
          <p:nvPicPr>
            <p:cNvPr id="9" name="Picture 8" descr="A pink folder with a letter inside&#10;&#10;Description automatically generated">
              <a:extLst>
                <a:ext uri="{FF2B5EF4-FFF2-40B4-BE49-F238E27FC236}">
                  <a16:creationId xmlns:a16="http://schemas.microsoft.com/office/drawing/2014/main" id="{9D32FA21-2E46-4138-B786-CAFF2F045F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94654" y="5507919"/>
              <a:ext cx="1567543" cy="1567543"/>
            </a:xfrm>
            <a:prstGeom prst="rect">
              <a:avLst/>
            </a:prstGeom>
          </p:spPr>
        </p:pic>
      </p:grpSp>
      <p:sp>
        <p:nvSpPr>
          <p:cNvPr id="19" name="Rectangle: Rounded Corners 18">
            <a:extLst>
              <a:ext uri="{FF2B5EF4-FFF2-40B4-BE49-F238E27FC236}">
                <a16:creationId xmlns:a16="http://schemas.microsoft.com/office/drawing/2014/main" id="{68B75186-682E-D5D6-C462-97E53ED68B6A}"/>
              </a:ext>
            </a:extLst>
          </p:cNvPr>
          <p:cNvSpPr/>
          <p:nvPr/>
        </p:nvSpPr>
        <p:spPr>
          <a:xfrm>
            <a:off x="471767" y="2132209"/>
            <a:ext cx="11248465" cy="4281149"/>
          </a:xfrm>
          <a:prstGeom prst="roundRect">
            <a:avLst/>
          </a:prstGeom>
          <a:solidFill>
            <a:srgbClr val="CCFFCC"/>
          </a:solidFill>
          <a:ln w="57150">
            <a:solidFill>
              <a:srgbClr val="00A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5400">
                <a:solidFill>
                  <a:prstClr val="black"/>
                </a:solidFill>
                <a:latin typeface="Calibri" panose="020F0502020204030204" pitchFamily="34" charset="0"/>
                <a:ea typeface="Calibri" panose="020F0502020204030204" pitchFamily="34" charset="0"/>
                <a:cs typeface="Calibri" panose="020F0502020204030204" pitchFamily="34" charset="0"/>
              </a:rPr>
              <a:t>Ca ngợi đức tính chăm chỉ, say mê, khiêm tốn của cậu bé Đổng Trọng Nghĩa; khuyên các bạn nhỏ nỗ lực, mạnh dạn sáng tạo để biến ước mơ thành hiện thực.</a:t>
            </a:r>
          </a:p>
        </p:txBody>
      </p:sp>
    </p:spTree>
    <p:extLst>
      <p:ext uri="{BB962C8B-B14F-4D97-AF65-F5344CB8AC3E}">
        <p14:creationId xmlns:p14="http://schemas.microsoft.com/office/powerpoint/2010/main" val="1445584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strips(downRight)">
                                      <p:cBhvr>
                                        <p:cTn id="7" dur="500"/>
                                        <p:tgtEl>
                                          <p:spTgt spid="19"/>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24">
            <a:extLst>
              <a:ext uri="{FF2B5EF4-FFF2-40B4-BE49-F238E27FC236}">
                <a16:creationId xmlns:a16="http://schemas.microsoft.com/office/drawing/2014/main" id="{C2D19D89-E196-4C7F-8EE5-F8B159B33BF9}"/>
              </a:ext>
            </a:extLst>
          </p:cNvPr>
          <p:cNvSpPr/>
          <p:nvPr/>
        </p:nvSpPr>
        <p:spPr>
          <a:xfrm>
            <a:off x="0" y="-11724"/>
            <a:ext cx="12192000" cy="6869723"/>
          </a:xfrm>
          <a:custGeom>
            <a:avLst/>
            <a:gdLst/>
            <a:ahLst/>
            <a:cxnLst/>
            <a:rect l="l" t="t" r="r" b="b"/>
            <a:pathLst>
              <a:path w="3390487" h="1936816">
                <a:moveTo>
                  <a:pt x="0" y="0"/>
                </a:moveTo>
                <a:lnTo>
                  <a:pt x="3390487" y="0"/>
                </a:lnTo>
                <a:lnTo>
                  <a:pt x="3390487" y="1936816"/>
                </a:lnTo>
                <a:lnTo>
                  <a:pt x="0" y="1936816"/>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nvGrpSpPr>
          <p:cNvPr id="5" name="Group 4">
            <a:extLst>
              <a:ext uri="{FF2B5EF4-FFF2-40B4-BE49-F238E27FC236}">
                <a16:creationId xmlns:a16="http://schemas.microsoft.com/office/drawing/2014/main" id="{982D53C1-93A3-4AD5-B3F0-50A798AAB80F}"/>
              </a:ext>
            </a:extLst>
          </p:cNvPr>
          <p:cNvGrpSpPr/>
          <p:nvPr/>
        </p:nvGrpSpPr>
        <p:grpSpPr>
          <a:xfrm>
            <a:off x="2825894" y="1190495"/>
            <a:ext cx="6976836" cy="830997"/>
            <a:chOff x="-555806" y="0"/>
            <a:chExt cx="4930277" cy="830997"/>
          </a:xfrm>
        </p:grpSpPr>
        <p:sp>
          <p:nvSpPr>
            <p:cNvPr id="6" name="文本框 18">
              <a:extLst>
                <a:ext uri="{FF2B5EF4-FFF2-40B4-BE49-F238E27FC236}">
                  <a16:creationId xmlns:a16="http://schemas.microsoft.com/office/drawing/2014/main" id="{041916ED-8AC7-4DB0-951F-1F1AACC86C05}"/>
                </a:ext>
              </a:extLst>
            </p:cNvPr>
            <p:cNvSpPr txBox="1"/>
            <p:nvPr/>
          </p:nvSpPr>
          <p:spPr>
            <a:xfrm>
              <a:off x="-555806" y="0"/>
              <a:ext cx="4930277" cy="830997"/>
            </a:xfrm>
            <a:prstGeom prst="rect">
              <a:avLst/>
            </a:prstGeom>
            <a:noFill/>
          </p:spPr>
          <p:txBody>
            <a:bodyPr wrap="square" rtlCol="0">
              <a:prstTxWarp prst="textArchUp">
                <a:avLst/>
              </a:prstTxWarp>
              <a:spAutoFit/>
            </a:bodyPr>
            <a:lstStyle>
              <a:defPPr>
                <a:defRPr lang="zh-CN"/>
              </a:defPPr>
              <a:lvl1pPr algn="ctr">
                <a:defRPr sz="16600" b="1">
                  <a:solidFill>
                    <a:srgbClr val="FC7F50"/>
                  </a:solidFill>
                  <a:latin typeface="字魂65号-时光手札体" panose="00000500000000000000" pitchFamily="2" charset="-122"/>
                  <a:ea typeface="字魂65号-时光手札体" panose="00000500000000000000" pitchFamily="2"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7200" b="1" i="0" u="none" strike="noStrike" kern="1200" cap="none" spc="0" normalizeH="0" baseline="0" noProof="0">
                  <a:ln w="260350">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UTM Mother" panose="02040603050506020204" pitchFamily="18" charset="0"/>
                  <a:ea typeface="等线" panose="02010600030101010101" pitchFamily="2" charset="-122"/>
                  <a:cs typeface="+mn-cs"/>
                </a:rPr>
                <a:t>Hoạt động:</a:t>
              </a:r>
              <a:endParaRPr kumimoji="0" lang="zh-CN" altLang="en-US" sz="7200" b="1" i="0" u="none" strike="noStrike" kern="1200" cap="none" spc="0" normalizeH="0" baseline="0" noProof="0" dirty="0">
                <a:ln w="260350">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UTM Mother" panose="02040603050506020204" pitchFamily="18" charset="0"/>
                <a:ea typeface="等线" panose="02010600030101010101" pitchFamily="2" charset="-122"/>
                <a:cs typeface="+mn-cs"/>
              </a:endParaRPr>
            </a:p>
          </p:txBody>
        </p:sp>
        <p:sp>
          <p:nvSpPr>
            <p:cNvPr id="7" name="文本框 18">
              <a:extLst>
                <a:ext uri="{FF2B5EF4-FFF2-40B4-BE49-F238E27FC236}">
                  <a16:creationId xmlns:a16="http://schemas.microsoft.com/office/drawing/2014/main" id="{4E50A2EC-4F43-4A23-B2B0-C19BD69951FE}"/>
                </a:ext>
              </a:extLst>
            </p:cNvPr>
            <p:cNvSpPr txBox="1"/>
            <p:nvPr/>
          </p:nvSpPr>
          <p:spPr>
            <a:xfrm>
              <a:off x="-333125" y="0"/>
              <a:ext cx="4484914" cy="830997"/>
            </a:xfrm>
            <a:prstGeom prst="rect">
              <a:avLst/>
            </a:prstGeom>
            <a:noFill/>
          </p:spPr>
          <p:txBody>
            <a:bodyPr wrap="square" rtlCol="0">
              <a:prstTxWarp prst="textArchUp">
                <a:avLst/>
              </a:prstTxWarp>
              <a:spAutoFit/>
            </a:bodyPr>
            <a:lstStyle>
              <a:defPPr>
                <a:defRPr lang="zh-CN"/>
              </a:defPPr>
              <a:lvl1pPr algn="ctr">
                <a:defRPr sz="16600" b="1">
                  <a:solidFill>
                    <a:srgbClr val="FC7F50"/>
                  </a:solidFill>
                  <a:latin typeface="字魂65号-时光手札体" panose="00000500000000000000" pitchFamily="2" charset="-122"/>
                  <a:ea typeface="字魂65号-时光手札体" panose="00000500000000000000" pitchFamily="2"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7200" b="1" i="0" u="none" strike="noStrike" kern="1200" cap="none" spc="0" normalizeH="0" baseline="0" noProof="0">
                  <a:ln w="19050">
                    <a:solidFill>
                      <a:prstClr val="black">
                        <a:lumMod val="85000"/>
                        <a:lumOff val="15000"/>
                      </a:prstClr>
                    </a:solidFill>
                  </a:ln>
                  <a:solidFill>
                    <a:srgbClr val="FF9999"/>
                  </a:solidFill>
                  <a:effectLst/>
                  <a:uLnTx/>
                  <a:uFillTx/>
                  <a:latin typeface="UTM Mother" panose="02040603050506020204" pitchFamily="18" charset="0"/>
                  <a:ea typeface="字魂65号-时光手札体" panose="00000500000000000000" pitchFamily="2" charset="-122"/>
                  <a:cs typeface="+mn-cs"/>
                </a:rPr>
                <a:t>Hoạt động:</a:t>
              </a:r>
              <a:endParaRPr kumimoji="0" lang="zh-CN" altLang="en-US" sz="7200" b="1" i="0" u="none" strike="noStrike" kern="1200" cap="none" spc="0" normalizeH="0" baseline="0" noProof="0" dirty="0">
                <a:ln w="19050">
                  <a:solidFill>
                    <a:prstClr val="black">
                      <a:lumMod val="85000"/>
                      <a:lumOff val="15000"/>
                    </a:prstClr>
                  </a:solidFill>
                </a:ln>
                <a:solidFill>
                  <a:srgbClr val="FF9999"/>
                </a:solidFill>
                <a:effectLst/>
                <a:uLnTx/>
                <a:uFillTx/>
                <a:latin typeface="UTM Mother" panose="02040603050506020204" pitchFamily="18" charset="0"/>
                <a:ea typeface="字魂65号-时光手札体" panose="00000500000000000000" pitchFamily="2" charset="-122"/>
                <a:cs typeface="+mn-cs"/>
              </a:endParaRPr>
            </a:p>
          </p:txBody>
        </p:sp>
      </p:grpSp>
      <p:sp>
        <p:nvSpPr>
          <p:cNvPr id="10" name="Freeform 9">
            <a:extLst>
              <a:ext uri="{FF2B5EF4-FFF2-40B4-BE49-F238E27FC236}">
                <a16:creationId xmlns:a16="http://schemas.microsoft.com/office/drawing/2014/main" id="{FFF4D1F5-C51F-4972-9B6F-D112627D4DF5}"/>
              </a:ext>
            </a:extLst>
          </p:cNvPr>
          <p:cNvSpPr/>
          <p:nvPr/>
        </p:nvSpPr>
        <p:spPr>
          <a:xfrm rot="961822">
            <a:off x="8901325" y="1471973"/>
            <a:ext cx="3273223" cy="2636991"/>
          </a:xfrm>
          <a:custGeom>
            <a:avLst/>
            <a:gdLst/>
            <a:ahLst/>
            <a:cxnLst/>
            <a:rect l="l" t="t" r="r" b="b"/>
            <a:pathLst>
              <a:path w="3273223" h="2636991">
                <a:moveTo>
                  <a:pt x="0" y="0"/>
                </a:moveTo>
                <a:lnTo>
                  <a:pt x="3273223" y="0"/>
                </a:lnTo>
                <a:lnTo>
                  <a:pt x="3273223" y="2636991"/>
                </a:lnTo>
                <a:lnTo>
                  <a:pt x="0" y="263699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12" name="Picture 11" descr="A group of kids reading books&#10;&#10;Description automatically generated">
            <a:extLst>
              <a:ext uri="{FF2B5EF4-FFF2-40B4-BE49-F238E27FC236}">
                <a16:creationId xmlns:a16="http://schemas.microsoft.com/office/drawing/2014/main" id="{22784461-C5D4-4ECD-B010-4C4B1C55EB4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80530" y="4124212"/>
            <a:ext cx="3599695" cy="3599695"/>
          </a:xfrm>
          <a:prstGeom prst="rect">
            <a:avLst/>
          </a:prstGeom>
        </p:spPr>
      </p:pic>
      <p:pic>
        <p:nvPicPr>
          <p:cNvPr id="11" name="Picture 2" descr="PHÁT TRIỂN NĂNG LỰC THẨM MỸ BẰNG TOÁN HỌC - POMath">
            <a:extLst>
              <a:ext uri="{FF2B5EF4-FFF2-40B4-BE49-F238E27FC236}">
                <a16:creationId xmlns:a16="http://schemas.microsoft.com/office/drawing/2014/main" id="{D0CA0B9E-68B1-1650-3B7B-E6AAE057A18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flipH="1">
            <a:off x="-1798740" y="3427820"/>
            <a:ext cx="6343144" cy="354937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2D33D56F-1562-FA05-C7F5-6C25B3610D17}"/>
              </a:ext>
            </a:extLst>
          </p:cNvPr>
          <p:cNvPicPr>
            <a:picLocks noChangeAspect="1"/>
          </p:cNvPicPr>
          <p:nvPr/>
        </p:nvPicPr>
        <p:blipFill>
          <a:blip r:embed="rId8"/>
          <a:stretch>
            <a:fillRect/>
          </a:stretch>
        </p:blipFill>
        <p:spPr>
          <a:xfrm>
            <a:off x="184164" y="351771"/>
            <a:ext cx="2799288" cy="2799288"/>
          </a:xfrm>
          <a:prstGeom prst="rect">
            <a:avLst/>
          </a:prstGeom>
        </p:spPr>
      </p:pic>
      <p:grpSp>
        <p:nvGrpSpPr>
          <p:cNvPr id="79" name="Group 78">
            <a:extLst>
              <a:ext uri="{FF2B5EF4-FFF2-40B4-BE49-F238E27FC236}">
                <a16:creationId xmlns:a16="http://schemas.microsoft.com/office/drawing/2014/main" id="{390A722C-E765-4A1B-A7C4-1E44DBA7F1D7}"/>
              </a:ext>
            </a:extLst>
          </p:cNvPr>
          <p:cNvGrpSpPr/>
          <p:nvPr/>
        </p:nvGrpSpPr>
        <p:grpSpPr>
          <a:xfrm>
            <a:off x="1372832" y="1751415"/>
            <a:ext cx="9254001" cy="4390872"/>
            <a:chOff x="5250002" y="6565628"/>
            <a:chExt cx="13208091" cy="6341063"/>
          </a:xfrm>
        </p:grpSpPr>
        <p:sp>
          <p:nvSpPr>
            <p:cNvPr id="80" name="TextBox 79">
              <a:extLst>
                <a:ext uri="{FF2B5EF4-FFF2-40B4-BE49-F238E27FC236}">
                  <a16:creationId xmlns:a16="http://schemas.microsoft.com/office/drawing/2014/main" id="{3B456487-2BBC-4D14-89E2-B7CD46ACCDB8}"/>
                </a:ext>
              </a:extLst>
            </p:cNvPr>
            <p:cNvSpPr txBox="1"/>
            <p:nvPr/>
          </p:nvSpPr>
          <p:spPr>
            <a:xfrm>
              <a:off x="5250003" y="6585062"/>
              <a:ext cx="13208090" cy="6321629"/>
            </a:xfrm>
            <a:prstGeom prst="rect">
              <a:avLst/>
            </a:prstGeom>
            <a:noFill/>
          </p:spPr>
          <p:txBody>
            <a:bodyPr wrap="square" rtlCol="0">
              <a:spAutoFit/>
            </a:bodyPr>
            <a:lstStyle/>
            <a:p>
              <a:pPr algn="ctr">
                <a:lnSpc>
                  <a:spcPct val="130000"/>
                </a:lnSpc>
              </a:pPr>
              <a:r>
                <a:rPr lang="en-US" sz="11500" b="1">
                  <a:ln w="2762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MTD Summer Show" pitchFamily="50" charset="0"/>
                </a:rPr>
                <a:t>LUYỆN </a:t>
              </a:r>
            </a:p>
            <a:p>
              <a:pPr algn="ctr">
                <a:lnSpc>
                  <a:spcPct val="130000"/>
                </a:lnSpc>
              </a:pPr>
              <a:r>
                <a:rPr lang="en-US" sz="11500" b="1">
                  <a:ln w="2762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MTD Summer Show" pitchFamily="50" charset="0"/>
                </a:rPr>
                <a:t>ĐỌC LạI</a:t>
              </a:r>
              <a:endParaRPr lang="en-US" sz="11500" b="1" dirty="0">
                <a:ln w="2762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MTD Summer Show" pitchFamily="50" charset="0"/>
              </a:endParaRPr>
            </a:p>
          </p:txBody>
        </p:sp>
        <p:sp>
          <p:nvSpPr>
            <p:cNvPr id="81" name="TextBox 80">
              <a:extLst>
                <a:ext uri="{FF2B5EF4-FFF2-40B4-BE49-F238E27FC236}">
                  <a16:creationId xmlns:a16="http://schemas.microsoft.com/office/drawing/2014/main" id="{9DFA1229-A15E-41D8-9CCE-08453D93FDD6}"/>
                </a:ext>
              </a:extLst>
            </p:cNvPr>
            <p:cNvSpPr txBox="1"/>
            <p:nvPr/>
          </p:nvSpPr>
          <p:spPr>
            <a:xfrm>
              <a:off x="5250002" y="6565628"/>
              <a:ext cx="13208091" cy="6321630"/>
            </a:xfrm>
            <a:prstGeom prst="rect">
              <a:avLst/>
            </a:prstGeom>
            <a:noFill/>
          </p:spPr>
          <p:txBody>
            <a:bodyPr wrap="square" rtlCol="0">
              <a:spAutoFit/>
            </a:bodyPr>
            <a:lstStyle/>
            <a:p>
              <a:pPr algn="ctr">
                <a:lnSpc>
                  <a:spcPct val="130000"/>
                </a:lnSpc>
              </a:pPr>
              <a:r>
                <a:rPr lang="en-US" sz="11500" b="1">
                  <a:ln w="19050">
                    <a:solidFill>
                      <a:srgbClr val="002060"/>
                    </a:solidFill>
                    <a:prstDash val="solid"/>
                  </a:ln>
                  <a:solidFill>
                    <a:srgbClr val="CC99FF"/>
                  </a:solidFill>
                  <a:effectLst>
                    <a:outerShdw blurRad="12700" dist="38100" dir="2700000" algn="tl" rotWithShape="0">
                      <a:schemeClr val="accent5">
                        <a:lumMod val="60000"/>
                        <a:lumOff val="40000"/>
                      </a:schemeClr>
                    </a:outerShdw>
                  </a:effectLst>
                  <a:latin typeface="MTD Summer Show" pitchFamily="50" charset="0"/>
                </a:rPr>
                <a:t>L</a:t>
              </a:r>
              <a:r>
                <a:rPr lang="en-US" sz="11500" b="1">
                  <a:ln w="19050">
                    <a:solidFill>
                      <a:srgbClr val="002060"/>
                    </a:solidFill>
                    <a:prstDash val="solid"/>
                  </a:ln>
                  <a:solidFill>
                    <a:srgbClr val="FFFF99"/>
                  </a:solidFill>
                  <a:effectLst>
                    <a:outerShdw blurRad="12700" dist="38100" dir="2700000" algn="tl" rotWithShape="0">
                      <a:schemeClr val="accent5">
                        <a:lumMod val="60000"/>
                        <a:lumOff val="40000"/>
                      </a:schemeClr>
                    </a:outerShdw>
                  </a:effectLst>
                  <a:latin typeface="MTD Summer Show" pitchFamily="50" charset="0"/>
                </a:rPr>
                <a:t>U</a:t>
              </a:r>
              <a:r>
                <a:rPr lang="en-US" sz="11500" b="1">
                  <a:ln w="19050">
                    <a:solidFill>
                      <a:srgbClr val="002060"/>
                    </a:solidFill>
                    <a:prstDash val="solid"/>
                  </a:ln>
                  <a:solidFill>
                    <a:srgbClr val="99FF99"/>
                  </a:solidFill>
                  <a:effectLst>
                    <a:outerShdw blurRad="12700" dist="38100" dir="2700000" algn="tl" rotWithShape="0">
                      <a:schemeClr val="accent5">
                        <a:lumMod val="60000"/>
                        <a:lumOff val="40000"/>
                      </a:schemeClr>
                    </a:outerShdw>
                  </a:effectLst>
                  <a:latin typeface="MTD Summer Show" pitchFamily="50" charset="0"/>
                </a:rPr>
                <a:t>Y</a:t>
              </a:r>
              <a:r>
                <a:rPr lang="en-US" sz="11500" b="1">
                  <a:ln w="19050">
                    <a:solidFill>
                      <a:srgbClr val="002060"/>
                    </a:solidFill>
                    <a:prstDash val="solid"/>
                  </a:ln>
                  <a:solidFill>
                    <a:srgbClr val="66FFFF"/>
                  </a:solidFill>
                  <a:effectLst>
                    <a:outerShdw blurRad="12700" dist="38100" dir="2700000" algn="tl" rotWithShape="0">
                      <a:schemeClr val="accent5">
                        <a:lumMod val="60000"/>
                        <a:lumOff val="40000"/>
                      </a:schemeClr>
                    </a:outerShdw>
                  </a:effectLst>
                  <a:latin typeface="MTD Summer Show" pitchFamily="50" charset="0"/>
                </a:rPr>
                <a:t>Ệ</a:t>
              </a:r>
              <a:r>
                <a:rPr lang="en-US" sz="11500" b="1">
                  <a:ln w="19050">
                    <a:solidFill>
                      <a:srgbClr val="002060"/>
                    </a:solidFill>
                    <a:prstDash val="solid"/>
                  </a:ln>
                  <a:solidFill>
                    <a:srgbClr val="FF7C80"/>
                  </a:solidFill>
                  <a:effectLst>
                    <a:outerShdw blurRad="12700" dist="38100" dir="2700000" algn="tl" rotWithShape="0">
                      <a:schemeClr val="accent5">
                        <a:lumMod val="60000"/>
                        <a:lumOff val="40000"/>
                      </a:schemeClr>
                    </a:outerShdw>
                  </a:effectLst>
                  <a:latin typeface="MTD Summer Show" pitchFamily="50" charset="0"/>
                </a:rPr>
                <a:t>N</a:t>
              </a:r>
              <a:r>
                <a:rPr lang="en-US" sz="11500" b="1">
                  <a:ln w="19050">
                    <a:solidFill>
                      <a:srgbClr val="002060"/>
                    </a:solidFill>
                    <a:prstDash val="solid"/>
                  </a:ln>
                  <a:solidFill>
                    <a:srgbClr val="66FFFF"/>
                  </a:solidFill>
                  <a:effectLst>
                    <a:outerShdw blurRad="12700" dist="38100" dir="2700000" algn="tl" rotWithShape="0">
                      <a:schemeClr val="accent5">
                        <a:lumMod val="60000"/>
                        <a:lumOff val="40000"/>
                      </a:schemeClr>
                    </a:outerShdw>
                  </a:effectLst>
                  <a:latin typeface="MTD Summer Show" pitchFamily="50" charset="0"/>
                </a:rPr>
                <a:t> </a:t>
              </a:r>
            </a:p>
            <a:p>
              <a:pPr algn="ctr">
                <a:lnSpc>
                  <a:spcPct val="130000"/>
                </a:lnSpc>
              </a:pPr>
              <a:r>
                <a:rPr lang="en-US" sz="11500" b="1">
                  <a:ln w="19050">
                    <a:solidFill>
                      <a:srgbClr val="002060"/>
                    </a:solidFill>
                    <a:prstDash val="solid"/>
                  </a:ln>
                  <a:solidFill>
                    <a:srgbClr val="66FFFF"/>
                  </a:solidFill>
                  <a:effectLst>
                    <a:outerShdw blurRad="12700" dist="38100" dir="2700000" algn="tl" rotWithShape="0">
                      <a:schemeClr val="accent5">
                        <a:lumMod val="60000"/>
                        <a:lumOff val="40000"/>
                      </a:schemeClr>
                    </a:outerShdw>
                  </a:effectLst>
                  <a:latin typeface="MTD Summer Show" pitchFamily="50" charset="0"/>
                </a:rPr>
                <a:t>Đ</a:t>
              </a:r>
              <a:r>
                <a:rPr lang="en-US" sz="11500" b="1">
                  <a:ln w="19050">
                    <a:solidFill>
                      <a:srgbClr val="002060"/>
                    </a:solidFill>
                    <a:prstDash val="solid"/>
                  </a:ln>
                  <a:solidFill>
                    <a:srgbClr val="99FF99"/>
                  </a:solidFill>
                  <a:effectLst>
                    <a:outerShdw blurRad="12700" dist="38100" dir="2700000" algn="tl" rotWithShape="0">
                      <a:schemeClr val="accent5">
                        <a:lumMod val="60000"/>
                        <a:lumOff val="40000"/>
                      </a:schemeClr>
                    </a:outerShdw>
                  </a:effectLst>
                  <a:latin typeface="MTD Summer Show" pitchFamily="50" charset="0"/>
                </a:rPr>
                <a:t>Ọ</a:t>
              </a:r>
              <a:r>
                <a:rPr lang="en-US" sz="11500" b="1">
                  <a:ln w="19050">
                    <a:solidFill>
                      <a:srgbClr val="002060"/>
                    </a:solidFill>
                    <a:prstDash val="solid"/>
                  </a:ln>
                  <a:solidFill>
                    <a:srgbClr val="FFFF99"/>
                  </a:solidFill>
                  <a:effectLst>
                    <a:outerShdw blurRad="12700" dist="38100" dir="2700000" algn="tl" rotWithShape="0">
                      <a:schemeClr val="accent5">
                        <a:lumMod val="60000"/>
                        <a:lumOff val="40000"/>
                      </a:schemeClr>
                    </a:outerShdw>
                  </a:effectLst>
                  <a:latin typeface="MTD Summer Show" pitchFamily="50" charset="0"/>
                </a:rPr>
                <a:t>C </a:t>
              </a:r>
              <a:r>
                <a:rPr lang="en-US" sz="11500" b="1">
                  <a:ln w="19050">
                    <a:solidFill>
                      <a:srgbClr val="002060"/>
                    </a:solidFill>
                    <a:prstDash val="solid"/>
                  </a:ln>
                  <a:solidFill>
                    <a:srgbClr val="CC99FF"/>
                  </a:solidFill>
                  <a:effectLst>
                    <a:outerShdw blurRad="12700" dist="38100" dir="2700000" algn="tl" rotWithShape="0">
                      <a:schemeClr val="accent5">
                        <a:lumMod val="60000"/>
                        <a:lumOff val="40000"/>
                      </a:schemeClr>
                    </a:outerShdw>
                  </a:effectLst>
                  <a:latin typeface="MTD Summer Show" pitchFamily="50" charset="0"/>
                </a:rPr>
                <a:t>L</a:t>
              </a:r>
              <a:r>
                <a:rPr lang="en-US" sz="11500" b="1">
                  <a:ln w="19050">
                    <a:solidFill>
                      <a:srgbClr val="002060"/>
                    </a:solidFill>
                    <a:prstDash val="solid"/>
                  </a:ln>
                  <a:solidFill>
                    <a:srgbClr val="66FFFF"/>
                  </a:solidFill>
                  <a:effectLst>
                    <a:outerShdw blurRad="12700" dist="38100" dir="2700000" algn="tl" rotWithShape="0">
                      <a:schemeClr val="accent5">
                        <a:lumMod val="60000"/>
                        <a:lumOff val="40000"/>
                      </a:schemeClr>
                    </a:outerShdw>
                  </a:effectLst>
                  <a:latin typeface="MTD Summer Show" pitchFamily="50" charset="0"/>
                </a:rPr>
                <a:t>Ạ</a:t>
              </a:r>
              <a:r>
                <a:rPr lang="en-US" sz="11500" b="1">
                  <a:ln w="19050">
                    <a:solidFill>
                      <a:srgbClr val="002060"/>
                    </a:solidFill>
                    <a:prstDash val="solid"/>
                  </a:ln>
                  <a:solidFill>
                    <a:srgbClr val="FF7C80"/>
                  </a:solidFill>
                  <a:effectLst>
                    <a:outerShdw blurRad="12700" dist="38100" dir="2700000" algn="tl" rotWithShape="0">
                      <a:schemeClr val="accent5">
                        <a:lumMod val="60000"/>
                        <a:lumOff val="40000"/>
                      </a:schemeClr>
                    </a:outerShdw>
                  </a:effectLst>
                  <a:latin typeface="MTD Summer Show" pitchFamily="50" charset="0"/>
                </a:rPr>
                <a:t>I</a:t>
              </a:r>
              <a:endParaRPr lang="en-US" sz="11500" b="1" dirty="0">
                <a:ln w="19050">
                  <a:solidFill>
                    <a:srgbClr val="002060"/>
                  </a:solidFill>
                  <a:prstDash val="solid"/>
                </a:ln>
                <a:solidFill>
                  <a:srgbClr val="FFCC66"/>
                </a:solidFill>
                <a:effectLst>
                  <a:outerShdw blurRad="12700" dist="38100" dir="2700000" algn="tl" rotWithShape="0">
                    <a:schemeClr val="accent5">
                      <a:lumMod val="60000"/>
                      <a:lumOff val="40000"/>
                    </a:schemeClr>
                  </a:outerShdw>
                </a:effectLst>
                <a:latin typeface="MTD Summer Show" pitchFamily="50" charset="0"/>
              </a:endParaRPr>
            </a:p>
          </p:txBody>
        </p:sp>
      </p:grpSp>
    </p:spTree>
    <p:extLst>
      <p:ext uri="{BB962C8B-B14F-4D97-AF65-F5344CB8AC3E}">
        <p14:creationId xmlns:p14="http://schemas.microsoft.com/office/powerpoint/2010/main" val="3679201873"/>
      </p:ext>
    </p:extLst>
  </p:cSld>
  <p:clrMapOvr>
    <a:masterClrMapping/>
  </p:clrMapOvr>
  <p:transition spd="med">
    <p:pull/>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ppt_x</p:attrName>
                                            </p:attrNameLst>
                                          </p:cBhvr>
                                          <p:tavLst>
                                            <p:tav tm="0">
                                              <p:val>
                                                <p:strVal val="#ppt_x-#ppt_w*1.125000"/>
                                              </p:val>
                                            </p:tav>
                                            <p:tav tm="100000">
                                              <p:val>
                                                <p:strVal val="#ppt_x"/>
                                              </p:val>
                                            </p:tav>
                                          </p:tavLst>
                                        </p:anim>
                                        <p:animEffect transition="in" filter="wipe(right)">
                                          <p:cBhvr>
                                            <p:cTn id="8" dur="500"/>
                                            <p:tgtEl>
                                              <p:spTgt spid="5"/>
                                            </p:tgtEl>
                                          </p:cBhvr>
                                        </p:animEffect>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79"/>
                                            </p:tgtEl>
                                            <p:attrNameLst>
                                              <p:attrName>style.visibility</p:attrName>
                                            </p:attrNameLst>
                                          </p:cBhvr>
                                          <p:to>
                                            <p:strVal val="visible"/>
                                          </p:to>
                                        </p:set>
                                        <p:anim calcmode="lin" valueType="num">
                                          <p:cBhvr>
                                            <p:cTn id="12" dur="250" fill="hold"/>
                                            <p:tgtEl>
                                              <p:spTgt spid="79"/>
                                            </p:tgtEl>
                                            <p:attrNameLst>
                                              <p:attrName>ppt_w</p:attrName>
                                            </p:attrNameLst>
                                          </p:cBhvr>
                                          <p:tavLst>
                                            <p:tav tm="0">
                                              <p:val>
                                                <p:fltVal val="0"/>
                                              </p:val>
                                            </p:tav>
                                            <p:tav tm="100000">
                                              <p:val>
                                                <p:strVal val="#ppt_w"/>
                                              </p:val>
                                            </p:tav>
                                          </p:tavLst>
                                        </p:anim>
                                        <p:anim calcmode="lin" valueType="num">
                                          <p:cBhvr>
                                            <p:cTn id="13" dur="250" fill="hold"/>
                                            <p:tgtEl>
                                              <p:spTgt spid="79"/>
                                            </p:tgtEl>
                                            <p:attrNameLst>
                                              <p:attrName>ppt_h</p:attrName>
                                            </p:attrNameLst>
                                          </p:cBhvr>
                                          <p:tavLst>
                                            <p:tav tm="0">
                                              <p:val>
                                                <p:fltVal val="0"/>
                                              </p:val>
                                            </p:tav>
                                            <p:tav tm="100000">
                                              <p:val>
                                                <p:strVal val="#ppt_h"/>
                                              </p:val>
                                            </p:tav>
                                          </p:tavLst>
                                        </p:anim>
                                        <p:animEffect transition="in" filter="fade">
                                          <p:cBhvr>
                                            <p:cTn id="14" dur="250"/>
                                            <p:tgtEl>
                                              <p:spTgt spid="79"/>
                                            </p:tgtEl>
                                          </p:cBhvr>
                                        </p:animEffect>
                                      </p:childTnLst>
                                      <p:subTnLst>
                                        <p:audio>
                                          <p:cMediaNode>
                                            <p:cTn display="0" masterRel="sameClick">
                                              <p:stCondLst>
                                                <p:cond evt="begin" delay="0">
                                                  <p:tn val="10"/>
                                                </p:cond>
                                              </p:stCondLst>
                                              <p:endCondLst>
                                                <p:cond evt="onStopAudio" delay="0">
                                                  <p:tgtEl>
                                                    <p:sldTgt/>
                                                  </p:tgtEl>
                                                </p:cond>
                                              </p:endCondLst>
                                            </p:cTn>
                                            <p:tgtEl>
                                              <p:sndTgt r:embed="rId2" name="whoosh.wav"/>
                                            </p:tgtEl>
                                          </p:cMediaNode>
                                        </p:audio>
                                      </p:subTnLst>
                                    </p:cTn>
                                  </p:par>
                                </p:childTnLst>
                              </p:cTn>
                            </p:par>
                            <p:par>
                              <p:cTn id="15" fill="hold">
                                <p:stCondLst>
                                  <p:cond delay="750"/>
                                </p:stCondLst>
                                <p:childTnLst>
                                  <p:par>
                                    <p:cTn id="16" presetID="6" presetClass="emph" presetSubtype="0" fill="hold" nodeType="afterEffect" p14:presetBounceEnd="98000">
                                      <p:stCondLst>
                                        <p:cond delay="0"/>
                                      </p:stCondLst>
                                      <p:childTnLst>
                                        <p:animScale p14:bounceEnd="98000">
                                          <p:cBhvr>
                                            <p:cTn id="17" dur="2000" fill="hold"/>
                                            <p:tgtEl>
                                              <p:spTgt spid="79"/>
                                            </p:tgtEl>
                                          </p:cBhvr>
                                          <p:by x="101000" y="101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ppt_x</p:attrName>
                                            </p:attrNameLst>
                                          </p:cBhvr>
                                          <p:tavLst>
                                            <p:tav tm="0">
                                              <p:val>
                                                <p:strVal val="#ppt_x-#ppt_w*1.125000"/>
                                              </p:val>
                                            </p:tav>
                                            <p:tav tm="100000">
                                              <p:val>
                                                <p:strVal val="#ppt_x"/>
                                              </p:val>
                                            </p:tav>
                                          </p:tavLst>
                                        </p:anim>
                                        <p:animEffect transition="in" filter="wipe(right)">
                                          <p:cBhvr>
                                            <p:cTn id="8" dur="500"/>
                                            <p:tgtEl>
                                              <p:spTgt spid="5"/>
                                            </p:tgtEl>
                                          </p:cBhvr>
                                        </p:animEffect>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79"/>
                                            </p:tgtEl>
                                            <p:attrNameLst>
                                              <p:attrName>style.visibility</p:attrName>
                                            </p:attrNameLst>
                                          </p:cBhvr>
                                          <p:to>
                                            <p:strVal val="visible"/>
                                          </p:to>
                                        </p:set>
                                        <p:anim calcmode="lin" valueType="num">
                                          <p:cBhvr>
                                            <p:cTn id="12" dur="250" fill="hold"/>
                                            <p:tgtEl>
                                              <p:spTgt spid="79"/>
                                            </p:tgtEl>
                                            <p:attrNameLst>
                                              <p:attrName>ppt_w</p:attrName>
                                            </p:attrNameLst>
                                          </p:cBhvr>
                                          <p:tavLst>
                                            <p:tav tm="0">
                                              <p:val>
                                                <p:fltVal val="0"/>
                                              </p:val>
                                            </p:tav>
                                            <p:tav tm="100000">
                                              <p:val>
                                                <p:strVal val="#ppt_w"/>
                                              </p:val>
                                            </p:tav>
                                          </p:tavLst>
                                        </p:anim>
                                        <p:anim calcmode="lin" valueType="num">
                                          <p:cBhvr>
                                            <p:cTn id="13" dur="250" fill="hold"/>
                                            <p:tgtEl>
                                              <p:spTgt spid="79"/>
                                            </p:tgtEl>
                                            <p:attrNameLst>
                                              <p:attrName>ppt_h</p:attrName>
                                            </p:attrNameLst>
                                          </p:cBhvr>
                                          <p:tavLst>
                                            <p:tav tm="0">
                                              <p:val>
                                                <p:fltVal val="0"/>
                                              </p:val>
                                            </p:tav>
                                            <p:tav tm="100000">
                                              <p:val>
                                                <p:strVal val="#ppt_h"/>
                                              </p:val>
                                            </p:tav>
                                          </p:tavLst>
                                        </p:anim>
                                        <p:animEffect transition="in" filter="fade">
                                          <p:cBhvr>
                                            <p:cTn id="14" dur="250"/>
                                            <p:tgtEl>
                                              <p:spTgt spid="79"/>
                                            </p:tgtEl>
                                          </p:cBhvr>
                                        </p:animEffect>
                                      </p:childTnLst>
                                      <p:subTnLst>
                                        <p:audio>
                                          <p:cMediaNode>
                                            <p:cTn display="0" masterRel="sameClick">
                                              <p:stCondLst>
                                                <p:cond evt="begin" delay="0">
                                                  <p:tn val="10"/>
                                                </p:cond>
                                              </p:stCondLst>
                                              <p:endCondLst>
                                                <p:cond evt="onStopAudio" delay="0">
                                                  <p:tgtEl>
                                                    <p:sldTgt/>
                                                  </p:tgtEl>
                                                </p:cond>
                                              </p:endCondLst>
                                            </p:cTn>
                                            <p:tgtEl>
                                              <p:sndTgt r:embed="rId9" name="whoosh.wav"/>
                                            </p:tgtEl>
                                          </p:cMediaNode>
                                        </p:audio>
                                      </p:subTnLst>
                                    </p:cTn>
                                  </p:par>
                                </p:childTnLst>
                              </p:cTn>
                            </p:par>
                            <p:par>
                              <p:cTn id="15" fill="hold">
                                <p:stCondLst>
                                  <p:cond delay="750"/>
                                </p:stCondLst>
                                <p:childTnLst>
                                  <p:par>
                                    <p:cTn id="16" presetID="6" presetClass="emph" presetSubtype="0" fill="hold" nodeType="afterEffect">
                                      <p:stCondLst>
                                        <p:cond delay="0"/>
                                      </p:stCondLst>
                                      <p:childTnLst>
                                        <p:animScale>
                                          <p:cBhvr>
                                            <p:cTn id="17" dur="2000" fill="hold"/>
                                            <p:tgtEl>
                                              <p:spTgt spid="79"/>
                                            </p:tgtEl>
                                          </p:cBhvr>
                                          <p:by x="101000" y="101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C3F3FF"/>
        </a:solidFill>
        <a:effectLst/>
      </p:bgPr>
    </p:bg>
    <p:spTree>
      <p:nvGrpSpPr>
        <p:cNvPr id="1" name=""/>
        <p:cNvGrpSpPr/>
        <p:nvPr/>
      </p:nvGrpSpPr>
      <p:grpSpPr>
        <a:xfrm>
          <a:off x="0" y="0"/>
          <a:ext cx="0" cy="0"/>
          <a:chOff x="0" y="0"/>
          <a:chExt cx="0" cy="0"/>
        </a:xfrm>
      </p:grpSpPr>
      <p:sp>
        <p:nvSpPr>
          <p:cNvPr id="21" name="Freeform 8">
            <a:extLst>
              <a:ext uri="{FF2B5EF4-FFF2-40B4-BE49-F238E27FC236}">
                <a16:creationId xmlns:a16="http://schemas.microsoft.com/office/drawing/2014/main" id="{1C34C1A1-B34F-471B-A4F6-B48D9686D4A9}"/>
              </a:ext>
            </a:extLst>
          </p:cNvPr>
          <p:cNvSpPr/>
          <p:nvPr/>
        </p:nvSpPr>
        <p:spPr>
          <a:xfrm>
            <a:off x="-2135812" y="-1501681"/>
            <a:ext cx="6957662" cy="3132963"/>
          </a:xfrm>
          <a:custGeom>
            <a:avLst/>
            <a:gdLst/>
            <a:ahLst/>
            <a:cxnLst/>
            <a:rect l="l" t="t" r="r" b="b"/>
            <a:pathLst>
              <a:path w="5210749" h="3132963">
                <a:moveTo>
                  <a:pt x="0" y="0"/>
                </a:moveTo>
                <a:lnTo>
                  <a:pt x="5210749" y="0"/>
                </a:lnTo>
                <a:lnTo>
                  <a:pt x="5210749" y="3132963"/>
                </a:lnTo>
                <a:lnTo>
                  <a:pt x="0" y="3132963"/>
                </a:lnTo>
                <a:lnTo>
                  <a:pt x="0" y="0"/>
                </a:lnTo>
                <a:close/>
              </a:path>
            </a:pathLst>
          </a:custGeom>
          <a:blipFill>
            <a:blip r:embed="rId2">
              <a:extLst>
                <a:ext uri="{BEBA8EAE-BF5A-486C-A8C5-ECC9F3942E4B}">
                  <a14:imgProps xmlns:a14="http://schemas.microsoft.com/office/drawing/2010/main">
                    <a14:imgLayer r:embed="rId3">
                      <a14:imgEffect>
                        <a14:saturation sat="200000"/>
                      </a14:imgEffect>
                    </a14:imgLayer>
                  </a14:imgProps>
                </a:ext>
              </a:extLst>
            </a:blip>
            <a:stretch>
              <a:fillRect/>
            </a:stretch>
          </a:blipFill>
        </p:spPr>
        <p:txBody>
          <a:bodyPr/>
          <a:lstStyle/>
          <a:p>
            <a:endParaRPr lang="en-US"/>
          </a:p>
        </p:txBody>
      </p:sp>
      <p:sp>
        <p:nvSpPr>
          <p:cNvPr id="22" name="Freeform 8">
            <a:extLst>
              <a:ext uri="{FF2B5EF4-FFF2-40B4-BE49-F238E27FC236}">
                <a16:creationId xmlns:a16="http://schemas.microsoft.com/office/drawing/2014/main" id="{4FD9DFA7-A8F4-4C33-8DBB-CE0A20BE5249}"/>
              </a:ext>
            </a:extLst>
          </p:cNvPr>
          <p:cNvSpPr/>
          <p:nvPr/>
        </p:nvSpPr>
        <p:spPr>
          <a:xfrm>
            <a:off x="9335796" y="933367"/>
            <a:ext cx="6957662" cy="3132963"/>
          </a:xfrm>
          <a:custGeom>
            <a:avLst/>
            <a:gdLst/>
            <a:ahLst/>
            <a:cxnLst/>
            <a:rect l="l" t="t" r="r" b="b"/>
            <a:pathLst>
              <a:path w="5210749" h="3132963">
                <a:moveTo>
                  <a:pt x="0" y="0"/>
                </a:moveTo>
                <a:lnTo>
                  <a:pt x="5210749" y="0"/>
                </a:lnTo>
                <a:lnTo>
                  <a:pt x="5210749" y="3132963"/>
                </a:lnTo>
                <a:lnTo>
                  <a:pt x="0" y="3132963"/>
                </a:lnTo>
                <a:lnTo>
                  <a:pt x="0" y="0"/>
                </a:lnTo>
                <a:close/>
              </a:path>
            </a:pathLst>
          </a:custGeom>
          <a:blipFill>
            <a:blip r:embed="rId2">
              <a:extLst>
                <a:ext uri="{BEBA8EAE-BF5A-486C-A8C5-ECC9F3942E4B}">
                  <a14:imgProps xmlns:a14="http://schemas.microsoft.com/office/drawing/2010/main">
                    <a14:imgLayer r:embed="rId3">
                      <a14:imgEffect>
                        <a14:saturation sat="200000"/>
                      </a14:imgEffect>
                    </a14:imgLayer>
                  </a14:imgProps>
                </a:ext>
              </a:extLst>
            </a:blip>
            <a:stretch>
              <a:fillRect/>
            </a:stretch>
          </a:blipFill>
        </p:spPr>
        <p:txBody>
          <a:bodyPr/>
          <a:lstStyle/>
          <a:p>
            <a:endParaRPr lang="en-US"/>
          </a:p>
        </p:txBody>
      </p:sp>
      <p:sp>
        <p:nvSpPr>
          <p:cNvPr id="25" name="Freeform 8">
            <a:extLst>
              <a:ext uri="{FF2B5EF4-FFF2-40B4-BE49-F238E27FC236}">
                <a16:creationId xmlns:a16="http://schemas.microsoft.com/office/drawing/2014/main" id="{7E24FB96-1790-4EF2-99E3-F129D5236282}"/>
              </a:ext>
            </a:extLst>
          </p:cNvPr>
          <p:cNvSpPr/>
          <p:nvPr/>
        </p:nvSpPr>
        <p:spPr>
          <a:xfrm>
            <a:off x="6713556" y="-450174"/>
            <a:ext cx="3974320" cy="1801302"/>
          </a:xfrm>
          <a:custGeom>
            <a:avLst/>
            <a:gdLst/>
            <a:ahLst/>
            <a:cxnLst/>
            <a:rect l="l" t="t" r="r" b="b"/>
            <a:pathLst>
              <a:path w="5210749" h="3132963">
                <a:moveTo>
                  <a:pt x="0" y="0"/>
                </a:moveTo>
                <a:lnTo>
                  <a:pt x="5210749" y="0"/>
                </a:lnTo>
                <a:lnTo>
                  <a:pt x="5210749" y="3132963"/>
                </a:lnTo>
                <a:lnTo>
                  <a:pt x="0" y="3132963"/>
                </a:lnTo>
                <a:lnTo>
                  <a:pt x="0" y="0"/>
                </a:lnTo>
                <a:close/>
              </a:path>
            </a:pathLst>
          </a:custGeom>
          <a:blipFill>
            <a:blip r:embed="rId2">
              <a:extLst>
                <a:ext uri="{BEBA8EAE-BF5A-486C-A8C5-ECC9F3942E4B}">
                  <a14:imgProps xmlns:a14="http://schemas.microsoft.com/office/drawing/2010/main">
                    <a14:imgLayer r:embed="rId3">
                      <a14:imgEffect>
                        <a14:saturation sat="200000"/>
                      </a14:imgEffect>
                    </a14:imgLayer>
                  </a14:imgProps>
                </a:ext>
              </a:extLst>
            </a:blip>
            <a:stretch>
              <a:fillRect/>
            </a:stretch>
          </a:blipFill>
        </p:spPr>
        <p:txBody>
          <a:bodyPr/>
          <a:lstStyle/>
          <a:p>
            <a:endParaRPr lang="en-US"/>
          </a:p>
        </p:txBody>
      </p:sp>
      <p:sp>
        <p:nvSpPr>
          <p:cNvPr id="24" name="Rectangle: Rounded Corners 23">
            <a:extLst>
              <a:ext uri="{FF2B5EF4-FFF2-40B4-BE49-F238E27FC236}">
                <a16:creationId xmlns:a16="http://schemas.microsoft.com/office/drawing/2014/main" id="{8BECAAA4-187C-41A0-A6AE-2CEEAB6506CB}"/>
              </a:ext>
            </a:extLst>
          </p:cNvPr>
          <p:cNvSpPr/>
          <p:nvPr/>
        </p:nvSpPr>
        <p:spPr>
          <a:xfrm>
            <a:off x="201372" y="389820"/>
            <a:ext cx="11650826" cy="6154560"/>
          </a:xfrm>
          <a:prstGeom prst="roundRect">
            <a:avLst>
              <a:gd name="adj" fmla="val 8726"/>
            </a:avLst>
          </a:prstGeom>
          <a:solidFill>
            <a:schemeClr val="bg1">
              <a:alpha val="87000"/>
            </a:schemeClr>
          </a:solidFill>
          <a:ln w="38100">
            <a:solidFill>
              <a:srgbClr val="7136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1776413" algn="l"/>
              </a:tabLst>
            </a:pPr>
            <a:endParaRPr lang="vi-VN" sz="1800">
              <a:latin typeface="Calibri" panose="020F0502020204030204" pitchFamily="34" charset="0"/>
              <a:ea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18F12285-ED9E-5C2E-DEF9-26752AE3580E}"/>
              </a:ext>
            </a:extLst>
          </p:cNvPr>
          <p:cNvSpPr txBox="1"/>
          <p:nvPr/>
        </p:nvSpPr>
        <p:spPr>
          <a:xfrm>
            <a:off x="474312" y="881792"/>
            <a:ext cx="11104946" cy="5681555"/>
          </a:xfrm>
          <a:prstGeom prst="rect">
            <a:avLst/>
          </a:prstGeom>
          <a:noFill/>
        </p:spPr>
        <p:txBody>
          <a:bodyPr wrap="square" rtlCol="0">
            <a:spAutoFit/>
          </a:bodyPr>
          <a:lstStyle/>
          <a:p>
            <a:pPr indent="90170" algn="just">
              <a:lnSpc>
                <a:spcPct val="115000"/>
              </a:lnSpc>
            </a:pPr>
            <a:r>
              <a:rPr lang="en-US" sz="3200">
                <a:solidFill>
                  <a:srgbClr val="000000"/>
                </a:solidFill>
                <a:effectLst/>
                <a:latin typeface="Times New Roman" panose="02020603050405020304" pitchFamily="18" charset="0"/>
                <a:ea typeface="Calibri" panose="020F0502020204030204" pitchFamily="34" charset="0"/>
              </a:rPr>
              <a:t>	</a:t>
            </a:r>
            <a:r>
              <a:rPr lang="vi-VN" sz="3200" u="sng">
                <a:solidFill>
                  <a:srgbClr val="000000"/>
                </a:solidFill>
                <a:effectLst/>
                <a:latin typeface="Times New Roman" panose="02020603050405020304" pitchFamily="18" charset="0"/>
                <a:ea typeface="Calibri" panose="020F0502020204030204" pitchFamily="34" charset="0"/>
              </a:rPr>
              <a:t>Nhờ</a:t>
            </a:r>
            <a:r>
              <a:rPr lang="vi-VN" sz="3200">
                <a:solidFill>
                  <a:srgbClr val="000000"/>
                </a:solidFill>
                <a:effectLst/>
                <a:latin typeface="Times New Roman" panose="02020603050405020304" pitchFamily="18" charset="0"/>
                <a:ea typeface="Calibri" panose="020F0502020204030204" pitchFamily="34" charset="0"/>
              </a:rPr>
              <a:t> niềm </a:t>
            </a:r>
            <a:r>
              <a:rPr lang="vi-VN" sz="3200" u="sng">
                <a:solidFill>
                  <a:srgbClr val="000000"/>
                </a:solidFill>
                <a:effectLst/>
                <a:latin typeface="Times New Roman" panose="02020603050405020304" pitchFamily="18" charset="0"/>
                <a:ea typeface="Calibri" panose="020F0502020204030204" pitchFamily="34" charset="0"/>
              </a:rPr>
              <a:t>say mê</a:t>
            </a:r>
            <a:r>
              <a:rPr lang="vi-VN" sz="3200">
                <a:solidFill>
                  <a:srgbClr val="000000"/>
                </a:solidFill>
                <a:effectLst/>
                <a:latin typeface="Times New Roman" panose="02020603050405020304" pitchFamily="18" charset="0"/>
                <a:ea typeface="Calibri" panose="020F0502020204030204" pitchFamily="34" charset="0"/>
              </a:rPr>
              <a:t>/ và </a:t>
            </a:r>
            <a:r>
              <a:rPr lang="vi-VN" sz="3200" u="sng">
                <a:solidFill>
                  <a:srgbClr val="000000"/>
                </a:solidFill>
                <a:effectLst/>
                <a:latin typeface="Times New Roman" panose="02020603050405020304" pitchFamily="18" charset="0"/>
                <a:ea typeface="Calibri" panose="020F0502020204030204" pitchFamily="34" charset="0"/>
              </a:rPr>
              <a:t>không ngừng nỗ lực</a:t>
            </a:r>
            <a:r>
              <a:rPr lang="vi-VN" sz="3200">
                <a:solidFill>
                  <a:srgbClr val="000000"/>
                </a:solidFill>
                <a:effectLst/>
                <a:latin typeface="Times New Roman" panose="02020603050405020304" pitchFamily="18" charset="0"/>
                <a:ea typeface="Calibri" panose="020F0502020204030204" pitchFamily="34" charset="0"/>
              </a:rPr>
              <a:t>,/ năm học </a:t>
            </a:r>
            <a:r>
              <a:rPr lang="vi-VN" sz="3200" u="sng">
                <a:solidFill>
                  <a:srgbClr val="000000"/>
                </a:solidFill>
                <a:effectLst/>
                <a:latin typeface="Times New Roman" panose="02020603050405020304" pitchFamily="18" charset="0"/>
                <a:ea typeface="Calibri" panose="020F0502020204030204" pitchFamily="34" charset="0"/>
              </a:rPr>
              <a:t>lớp Năm</a:t>
            </a:r>
            <a:r>
              <a:rPr lang="vi-VN" sz="3200">
                <a:solidFill>
                  <a:srgbClr val="000000"/>
                </a:solidFill>
                <a:effectLst/>
                <a:latin typeface="Times New Roman" panose="02020603050405020304" pitchFamily="18" charset="0"/>
                <a:ea typeface="Calibri" panose="020F0502020204030204" pitchFamily="34" charset="0"/>
              </a:rPr>
              <a:t>,/ em được chọn/ là </a:t>
            </a:r>
            <a:r>
              <a:rPr lang="vi-VN" sz="3200" u="sng">
                <a:solidFill>
                  <a:srgbClr val="000000"/>
                </a:solidFill>
                <a:effectLst/>
                <a:latin typeface="Times New Roman" panose="02020603050405020304" pitchFamily="18" charset="0"/>
                <a:ea typeface="Calibri" panose="020F0502020204030204" pitchFamily="34" charset="0"/>
              </a:rPr>
              <a:t>một trong sáu</a:t>
            </a:r>
            <a:r>
              <a:rPr lang="vi-VN" sz="3200">
                <a:solidFill>
                  <a:srgbClr val="000000"/>
                </a:solidFill>
                <a:effectLst/>
                <a:latin typeface="Times New Roman" panose="02020603050405020304" pitchFamily="18" charset="0"/>
                <a:ea typeface="Calibri" panose="020F0502020204030204" pitchFamily="34" charset="0"/>
              </a:rPr>
              <a:t> thí sinh </a:t>
            </a:r>
            <a:r>
              <a:rPr lang="vi-VN" sz="3200" u="sng">
                <a:solidFill>
                  <a:srgbClr val="000000"/>
                </a:solidFill>
                <a:effectLst/>
                <a:latin typeface="Times New Roman" panose="02020603050405020304" pitchFamily="18" charset="0"/>
                <a:ea typeface="Calibri" panose="020F0502020204030204" pitchFamily="34" charset="0"/>
              </a:rPr>
              <a:t>đại diện cho Việt Nam</a:t>
            </a:r>
            <a:r>
              <a:rPr lang="vi-VN" sz="3200">
                <a:solidFill>
                  <a:srgbClr val="000000"/>
                </a:solidFill>
                <a:effectLst/>
                <a:latin typeface="Times New Roman" panose="02020603050405020304" pitchFamily="18" charset="0"/>
                <a:ea typeface="Calibri" panose="020F0502020204030204" pitchFamily="34" charset="0"/>
              </a:rPr>
              <a:t>/ tham dự cuộc thi “</a:t>
            </a:r>
            <a:r>
              <a:rPr lang="vi-VN" sz="3200" u="sng">
                <a:solidFill>
                  <a:srgbClr val="000000"/>
                </a:solidFill>
                <a:effectLst/>
                <a:latin typeface="Times New Roman" panose="02020603050405020304" pitchFamily="18" charset="0"/>
                <a:ea typeface="Calibri" panose="020F0502020204030204" pitchFamily="34" charset="0"/>
              </a:rPr>
              <a:t>Toán trí tuệ Quốc tế</a:t>
            </a:r>
            <a:r>
              <a:rPr lang="vi-VN" sz="3200">
                <a:solidFill>
                  <a:srgbClr val="000000"/>
                </a:solidFill>
                <a:effectLst/>
                <a:latin typeface="Times New Roman" panose="02020603050405020304" pitchFamily="18" charset="0"/>
                <a:ea typeface="Calibri" panose="020F0502020204030204" pitchFamily="34" charset="0"/>
              </a:rPr>
              <a:t>”/ tại Thái Lan.// Cậu bé </a:t>
            </a:r>
            <a:r>
              <a:rPr lang="vi-VN" sz="3200" u="sng">
                <a:solidFill>
                  <a:srgbClr val="000000"/>
                </a:solidFill>
                <a:effectLst/>
                <a:latin typeface="Times New Roman" panose="02020603050405020304" pitchFamily="18" charset="0"/>
                <a:ea typeface="Calibri" panose="020F0502020204030204" pitchFamily="34" charset="0"/>
              </a:rPr>
              <a:t>thông minh</a:t>
            </a:r>
            <a:r>
              <a:rPr lang="vi-VN" sz="3200">
                <a:solidFill>
                  <a:srgbClr val="000000"/>
                </a:solidFill>
                <a:effectLst/>
                <a:latin typeface="Times New Roman" panose="02020603050405020304" pitchFamily="18" charset="0"/>
                <a:ea typeface="Calibri" panose="020F0502020204030204" pitchFamily="34" charset="0"/>
              </a:rPr>
              <a:t>,/ </a:t>
            </a:r>
            <a:r>
              <a:rPr lang="vi-VN" sz="3200" u="sng">
                <a:solidFill>
                  <a:srgbClr val="000000"/>
                </a:solidFill>
                <a:effectLst/>
                <a:latin typeface="Times New Roman" panose="02020603050405020304" pitchFamily="18" charset="0"/>
                <a:ea typeface="Calibri" panose="020F0502020204030204" pitchFamily="34" charset="0"/>
              </a:rPr>
              <a:t>lanh lợi</a:t>
            </a:r>
            <a:r>
              <a:rPr lang="vi-VN" sz="3200">
                <a:solidFill>
                  <a:srgbClr val="000000"/>
                </a:solidFill>
                <a:effectLst/>
                <a:latin typeface="Times New Roman" panose="02020603050405020304" pitchFamily="18" charset="0"/>
                <a:ea typeface="Calibri" panose="020F0502020204030204" pitchFamily="34" charset="0"/>
              </a:rPr>
              <a:t> ấy/ đã </a:t>
            </a:r>
            <a:r>
              <a:rPr lang="vi-VN" sz="3200" u="sng">
                <a:solidFill>
                  <a:srgbClr val="000000"/>
                </a:solidFill>
                <a:effectLst/>
                <a:latin typeface="Times New Roman" panose="02020603050405020304" pitchFamily="18" charset="0"/>
                <a:ea typeface="Calibri" panose="020F0502020204030204" pitchFamily="34" charset="0"/>
              </a:rPr>
              <a:t>xuất sắc</a:t>
            </a:r>
            <a:r>
              <a:rPr lang="vi-VN" sz="3200">
                <a:solidFill>
                  <a:srgbClr val="000000"/>
                </a:solidFill>
                <a:effectLst/>
                <a:latin typeface="Times New Roman" panose="02020603050405020304" pitchFamily="18" charset="0"/>
                <a:ea typeface="Calibri" panose="020F0502020204030204" pitchFamily="34" charset="0"/>
              </a:rPr>
              <a:t> đoạt giải </a:t>
            </a:r>
            <a:r>
              <a:rPr lang="vi-VN" sz="3200" u="sng">
                <a:solidFill>
                  <a:srgbClr val="000000"/>
                </a:solidFill>
                <a:effectLst/>
                <a:latin typeface="Times New Roman" panose="02020603050405020304" pitchFamily="18" charset="0"/>
                <a:ea typeface="Calibri" panose="020F0502020204030204" pitchFamily="34" charset="0"/>
              </a:rPr>
              <a:t>Nhì</a:t>
            </a:r>
            <a:r>
              <a:rPr lang="vi-VN" sz="3200">
                <a:solidFill>
                  <a:srgbClr val="000000"/>
                </a:solidFill>
                <a:effectLst/>
                <a:latin typeface="Times New Roman" panose="02020603050405020304" pitchFamily="18" charset="0"/>
                <a:ea typeface="Calibri" panose="020F0502020204030204" pitchFamily="34" charset="0"/>
              </a:rPr>
              <a:t>.//</a:t>
            </a:r>
            <a:endParaRPr lang="en-US" sz="3200">
              <a:solidFill>
                <a:srgbClr val="000000"/>
              </a:solidFill>
              <a:effectLst/>
              <a:latin typeface="Times New Roman" panose="02020603050405020304" pitchFamily="18" charset="0"/>
              <a:ea typeface="Calibri" panose="020F0502020204030204" pitchFamily="34" charset="0"/>
            </a:endParaRPr>
          </a:p>
          <a:p>
            <a:pPr indent="90170" algn="just">
              <a:lnSpc>
                <a:spcPct val="115000"/>
              </a:lnSpc>
            </a:pPr>
            <a:r>
              <a:rPr lang="en-US" sz="3200">
                <a:solidFill>
                  <a:srgbClr val="000000"/>
                </a:solidFill>
                <a:effectLst/>
                <a:latin typeface="Times New Roman" panose="02020603050405020304" pitchFamily="18" charset="0"/>
                <a:ea typeface="Calibri" panose="020F0502020204030204" pitchFamily="34" charset="0"/>
              </a:rPr>
              <a:t>	</a:t>
            </a:r>
            <a:r>
              <a:rPr lang="vi-VN" sz="3200">
                <a:solidFill>
                  <a:srgbClr val="000000"/>
                </a:solidFill>
                <a:effectLst/>
                <a:latin typeface="Times New Roman" panose="02020603050405020304" pitchFamily="18" charset="0"/>
                <a:ea typeface="Calibri" panose="020F0502020204030204" pitchFamily="34" charset="0"/>
              </a:rPr>
              <a:t>Nghĩa xem những trải nghiệm từ cuộc thi/ với hơn </a:t>
            </a:r>
            <a:r>
              <a:rPr lang="vi-VN" sz="3200" u="sng">
                <a:solidFill>
                  <a:srgbClr val="000000"/>
                </a:solidFill>
                <a:effectLst/>
                <a:latin typeface="Times New Roman" panose="02020603050405020304" pitchFamily="18" charset="0"/>
                <a:ea typeface="Calibri" panose="020F0502020204030204" pitchFamily="34" charset="0"/>
              </a:rPr>
              <a:t>1 000 thí sinh</a:t>
            </a:r>
            <a:r>
              <a:rPr lang="vi-VN" sz="3200">
                <a:solidFill>
                  <a:srgbClr val="000000"/>
                </a:solidFill>
                <a:effectLst/>
                <a:latin typeface="Times New Roman" panose="02020603050405020304" pitchFamily="18" charset="0"/>
                <a:ea typeface="Calibri" panose="020F0502020204030204" pitchFamily="34" charset="0"/>
              </a:rPr>
              <a:t> đến từ </a:t>
            </a:r>
            <a:r>
              <a:rPr lang="vi-VN" sz="3200" u="sng">
                <a:solidFill>
                  <a:srgbClr val="000000"/>
                </a:solidFill>
                <a:effectLst/>
                <a:latin typeface="Times New Roman" panose="02020603050405020304" pitchFamily="18" charset="0"/>
                <a:ea typeface="Calibri" panose="020F0502020204030204" pitchFamily="34" charset="0"/>
              </a:rPr>
              <a:t>22 quốc gia</a:t>
            </a:r>
            <a:r>
              <a:rPr lang="vi-VN" sz="3200">
                <a:solidFill>
                  <a:srgbClr val="000000"/>
                </a:solidFill>
                <a:effectLst/>
                <a:latin typeface="Times New Roman" panose="02020603050405020304" pitchFamily="18" charset="0"/>
                <a:ea typeface="Calibri" panose="020F0502020204030204" pitchFamily="34" charset="0"/>
              </a:rPr>
              <a:t>/ là </a:t>
            </a:r>
            <a:r>
              <a:rPr lang="vi-VN" sz="3200" u="sng">
                <a:solidFill>
                  <a:srgbClr val="000000"/>
                </a:solidFill>
                <a:effectLst/>
                <a:latin typeface="Times New Roman" panose="02020603050405020304" pitchFamily="18" charset="0"/>
                <a:ea typeface="Calibri" panose="020F0502020204030204" pitchFamily="34" charset="0"/>
              </a:rPr>
              <a:t>kinh nghiệm quý báu</a:t>
            </a:r>
            <a:r>
              <a:rPr lang="vi-VN" sz="3200">
                <a:solidFill>
                  <a:srgbClr val="000000"/>
                </a:solidFill>
                <a:effectLst/>
                <a:latin typeface="Times New Roman" panose="02020603050405020304" pitchFamily="18" charset="0"/>
                <a:ea typeface="Calibri" panose="020F0502020204030204" pitchFamily="34" charset="0"/>
              </a:rPr>
              <a:t>.// Em luôn </a:t>
            </a:r>
            <a:r>
              <a:rPr lang="vi-VN" sz="3200" u="sng">
                <a:solidFill>
                  <a:srgbClr val="000000"/>
                </a:solidFill>
                <a:effectLst/>
                <a:latin typeface="Times New Roman" panose="02020603050405020304" pitchFamily="18" charset="0"/>
                <a:ea typeface="Calibri" panose="020F0502020204030204" pitchFamily="34" charset="0"/>
              </a:rPr>
              <a:t>tự nhủ</a:t>
            </a:r>
            <a:r>
              <a:rPr lang="vi-VN" sz="3200">
                <a:solidFill>
                  <a:srgbClr val="000000"/>
                </a:solidFill>
                <a:effectLst/>
                <a:latin typeface="Times New Roman" panose="02020603050405020304" pitchFamily="18" charset="0"/>
                <a:ea typeface="Calibri" panose="020F0502020204030204" pitchFamily="34" charset="0"/>
              </a:rPr>
              <a:t> phải </a:t>
            </a:r>
            <a:r>
              <a:rPr lang="vi-VN" sz="3200" u="sng">
                <a:solidFill>
                  <a:srgbClr val="000000"/>
                </a:solidFill>
                <a:effectLst/>
                <a:latin typeface="Times New Roman" panose="02020603050405020304" pitchFamily="18" charset="0"/>
                <a:ea typeface="Calibri" panose="020F0502020204030204" pitchFamily="34" charset="0"/>
              </a:rPr>
              <a:t>khiêm tốn</a:t>
            </a:r>
            <a:r>
              <a:rPr lang="vi-VN" sz="3200">
                <a:solidFill>
                  <a:srgbClr val="000000"/>
                </a:solidFill>
                <a:effectLst/>
                <a:latin typeface="Times New Roman" panose="02020603050405020304" pitchFamily="18" charset="0"/>
                <a:ea typeface="Calibri" panose="020F0502020204030204" pitchFamily="34" charset="0"/>
              </a:rPr>
              <a:t>/ và cố gắng </a:t>
            </a:r>
            <a:r>
              <a:rPr lang="vi-VN" sz="3200" u="sng">
                <a:solidFill>
                  <a:srgbClr val="000000"/>
                </a:solidFill>
                <a:effectLst/>
                <a:latin typeface="Times New Roman" panose="02020603050405020304" pitchFamily="18" charset="0"/>
                <a:ea typeface="Calibri" panose="020F0502020204030204" pitchFamily="34" charset="0"/>
              </a:rPr>
              <a:t>học tập tốt hơn nữa</a:t>
            </a:r>
            <a:r>
              <a:rPr lang="vi-VN" sz="3200">
                <a:solidFill>
                  <a:srgbClr val="000000"/>
                </a:solidFill>
                <a:effectLst/>
                <a:latin typeface="Times New Roman" panose="02020603050405020304" pitchFamily="18" charset="0"/>
                <a:ea typeface="Calibri" panose="020F0502020204030204" pitchFamily="34" charset="0"/>
              </a:rPr>
              <a:t>/ để trở thành một </a:t>
            </a:r>
            <a:r>
              <a:rPr lang="vi-VN" sz="3200" u="sng">
                <a:solidFill>
                  <a:srgbClr val="000000"/>
                </a:solidFill>
                <a:effectLst/>
                <a:latin typeface="Times New Roman" panose="02020603050405020304" pitchFamily="18" charset="0"/>
                <a:ea typeface="Calibri" panose="020F0502020204030204" pitchFamily="34" charset="0"/>
              </a:rPr>
              <a:t>nhà sáng lập</a:t>
            </a:r>
            <a:r>
              <a:rPr lang="vi-VN" sz="3200">
                <a:solidFill>
                  <a:srgbClr val="000000"/>
                </a:solidFill>
                <a:effectLst/>
                <a:latin typeface="Times New Roman" panose="02020603050405020304" pitchFamily="18" charset="0"/>
                <a:ea typeface="Calibri" panose="020F0502020204030204" pitchFamily="34" charset="0"/>
              </a:rPr>
              <a:t>,/ tạo ra những </a:t>
            </a:r>
            <a:r>
              <a:rPr lang="vi-VN" sz="3200" u="sng">
                <a:solidFill>
                  <a:srgbClr val="000000"/>
                </a:solidFill>
                <a:effectLst/>
                <a:latin typeface="Times New Roman" panose="02020603050405020304" pitchFamily="18" charset="0"/>
                <a:ea typeface="Calibri" panose="020F0502020204030204" pitchFamily="34" charset="0"/>
              </a:rPr>
              <a:t>trò chơi về toán học</a:t>
            </a:r>
            <a:r>
              <a:rPr lang="vi-VN" sz="3200">
                <a:solidFill>
                  <a:srgbClr val="000000"/>
                </a:solidFill>
                <a:effectLst/>
                <a:latin typeface="Times New Roman" panose="02020603050405020304" pitchFamily="18" charset="0"/>
                <a:ea typeface="Calibri" panose="020F0502020204030204" pitchFamily="34" charset="0"/>
              </a:rPr>
              <a:t>,/ mang lại </a:t>
            </a:r>
            <a:r>
              <a:rPr lang="vi-VN" sz="3200" u="sng">
                <a:solidFill>
                  <a:srgbClr val="000000"/>
                </a:solidFill>
                <a:effectLst/>
                <a:latin typeface="Times New Roman" panose="02020603050405020304" pitchFamily="18" charset="0"/>
                <a:ea typeface="Calibri" panose="020F0502020204030204" pitchFamily="34" charset="0"/>
              </a:rPr>
              <a:t>niềm vui</a:t>
            </a:r>
            <a:r>
              <a:rPr lang="vi-VN" sz="3200">
                <a:solidFill>
                  <a:srgbClr val="000000"/>
                </a:solidFill>
                <a:effectLst/>
                <a:latin typeface="Times New Roman" panose="02020603050405020304" pitchFamily="18" charset="0"/>
                <a:ea typeface="Calibri" panose="020F0502020204030204" pitchFamily="34" charset="0"/>
              </a:rPr>
              <a:t>/ và phát triển </a:t>
            </a:r>
            <a:r>
              <a:rPr lang="vi-VN" sz="3200" u="sng">
                <a:solidFill>
                  <a:srgbClr val="000000"/>
                </a:solidFill>
                <a:effectLst/>
                <a:latin typeface="Times New Roman" panose="02020603050405020304" pitchFamily="18" charset="0"/>
                <a:ea typeface="Calibri" panose="020F0502020204030204" pitchFamily="34" charset="0"/>
              </a:rPr>
              <a:t>khả năng sáng tạo</a:t>
            </a:r>
            <a:r>
              <a:rPr lang="vi-VN" sz="3200">
                <a:solidFill>
                  <a:srgbClr val="000000"/>
                </a:solidFill>
                <a:effectLst/>
                <a:latin typeface="Times New Roman" panose="02020603050405020304" pitchFamily="18" charset="0"/>
                <a:ea typeface="Calibri" panose="020F0502020204030204" pitchFamily="34" charset="0"/>
              </a:rPr>
              <a:t>/ cho mọi người.//</a:t>
            </a:r>
            <a:endParaRPr lang="en-US" sz="3200">
              <a:solidFill>
                <a:srgbClr val="000000"/>
              </a:solidFill>
              <a:effectLst/>
              <a:latin typeface="Times New Roman" panose="02020603050405020304" pitchFamily="18" charset="0"/>
              <a:ea typeface="Calibri" panose="020F0502020204030204" pitchFamily="34" charset="0"/>
            </a:endParaRPr>
          </a:p>
          <a:p>
            <a:endParaRPr lang="en-US" sz="3200"/>
          </a:p>
        </p:txBody>
      </p:sp>
    </p:spTree>
    <p:extLst>
      <p:ext uri="{BB962C8B-B14F-4D97-AF65-F5344CB8AC3E}">
        <p14:creationId xmlns:p14="http://schemas.microsoft.com/office/powerpoint/2010/main" val="1806695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reeform 3">
            <a:extLst>
              <a:ext uri="{FF2B5EF4-FFF2-40B4-BE49-F238E27FC236}">
                <a16:creationId xmlns:a16="http://schemas.microsoft.com/office/drawing/2014/main" id="{BD35862F-7438-46A5-A28D-3CED1803DC9D}"/>
              </a:ext>
            </a:extLst>
          </p:cNvPr>
          <p:cNvSpPr/>
          <p:nvPr/>
        </p:nvSpPr>
        <p:spPr>
          <a:xfrm>
            <a:off x="0" y="-160361"/>
            <a:ext cx="12192000" cy="7178722"/>
          </a:xfrm>
          <a:custGeom>
            <a:avLst/>
            <a:gdLst/>
            <a:ahLst/>
            <a:cxnLst/>
            <a:rect l="l" t="t" r="r" b="b"/>
            <a:pathLst>
              <a:path w="4164259" h="2982650">
                <a:moveTo>
                  <a:pt x="0" y="0"/>
                </a:moveTo>
                <a:lnTo>
                  <a:pt x="4164259" y="0"/>
                </a:lnTo>
                <a:lnTo>
                  <a:pt x="4164259" y="2982650"/>
                </a:lnTo>
                <a:lnTo>
                  <a:pt x="0" y="2982650"/>
                </a:lnTo>
                <a:lnTo>
                  <a:pt x="0" y="0"/>
                </a:lnTo>
                <a:close/>
              </a:path>
            </a:pathLst>
          </a:custGeom>
          <a:blipFill>
            <a:blip r:embed="rId2"/>
            <a:stretch>
              <a:fillRect/>
            </a:stretch>
          </a:blipFill>
        </p:spPr>
        <p:txBody>
          <a:bodyPr/>
          <a:lstStyle/>
          <a:p>
            <a:endParaRPr lang="en-US"/>
          </a:p>
        </p:txBody>
      </p:sp>
      <p:grpSp>
        <p:nvGrpSpPr>
          <p:cNvPr id="9" name="Group 8">
            <a:extLst>
              <a:ext uri="{FF2B5EF4-FFF2-40B4-BE49-F238E27FC236}">
                <a16:creationId xmlns:a16="http://schemas.microsoft.com/office/drawing/2014/main" id="{650A75AB-1BDC-4950-809B-DA349D231AC5}"/>
              </a:ext>
            </a:extLst>
          </p:cNvPr>
          <p:cNvGrpSpPr/>
          <p:nvPr/>
        </p:nvGrpSpPr>
        <p:grpSpPr>
          <a:xfrm>
            <a:off x="616128" y="2649241"/>
            <a:ext cx="8016157" cy="3335925"/>
            <a:chOff x="4841104" y="3804755"/>
            <a:chExt cx="6215758" cy="2586688"/>
          </a:xfrm>
        </p:grpSpPr>
        <p:grpSp>
          <p:nvGrpSpPr>
            <p:cNvPr id="10" name="Group 9">
              <a:extLst>
                <a:ext uri="{FF2B5EF4-FFF2-40B4-BE49-F238E27FC236}">
                  <a16:creationId xmlns:a16="http://schemas.microsoft.com/office/drawing/2014/main" id="{4B3A8FB8-5454-4D05-9D03-085561DBF3CF}"/>
                </a:ext>
              </a:extLst>
            </p:cNvPr>
            <p:cNvGrpSpPr/>
            <p:nvPr/>
          </p:nvGrpSpPr>
          <p:grpSpPr>
            <a:xfrm>
              <a:off x="4841104" y="3804755"/>
              <a:ext cx="5882697" cy="2586688"/>
              <a:chOff x="2975204" y="1242806"/>
              <a:chExt cx="5882697" cy="2586688"/>
            </a:xfrm>
          </p:grpSpPr>
          <p:sp>
            <p:nvSpPr>
              <p:cNvPr id="20" name="Rectangle: Rounded Corners 12">
                <a:extLst>
                  <a:ext uri="{FF2B5EF4-FFF2-40B4-BE49-F238E27FC236}">
                    <a16:creationId xmlns:a16="http://schemas.microsoft.com/office/drawing/2014/main" id="{9B084204-3D5F-4524-8938-021F52807631}"/>
                  </a:ext>
                </a:extLst>
              </p:cNvPr>
              <p:cNvSpPr/>
              <p:nvPr/>
            </p:nvSpPr>
            <p:spPr>
              <a:xfrm>
                <a:off x="2975204" y="1847435"/>
                <a:ext cx="5882697" cy="1982059"/>
              </a:xfrm>
              <a:custGeom>
                <a:avLst/>
                <a:gdLst>
                  <a:gd name="connsiteX0" fmla="*/ 0 w 5882697"/>
                  <a:gd name="connsiteY0" fmla="*/ 454052 h 2250908"/>
                  <a:gd name="connsiteX1" fmla="*/ 398252 w 5882697"/>
                  <a:gd name="connsiteY1" fmla="*/ 0 h 2250908"/>
                  <a:gd name="connsiteX2" fmla="*/ 912522 w 5882697"/>
                  <a:gd name="connsiteY2" fmla="*/ 0 h 2250908"/>
                  <a:gd name="connsiteX3" fmla="*/ 1325069 w 5882697"/>
                  <a:gd name="connsiteY3" fmla="*/ 0 h 2250908"/>
                  <a:gd name="connsiteX4" fmla="*/ 1788478 w 5882697"/>
                  <a:gd name="connsiteY4" fmla="*/ 0 h 2250908"/>
                  <a:gd name="connsiteX5" fmla="*/ 2455333 w 5882697"/>
                  <a:gd name="connsiteY5" fmla="*/ 0 h 2250908"/>
                  <a:gd name="connsiteX6" fmla="*/ 2867880 w 5882697"/>
                  <a:gd name="connsiteY6" fmla="*/ 0 h 2250908"/>
                  <a:gd name="connsiteX7" fmla="*/ 3280428 w 5882697"/>
                  <a:gd name="connsiteY7" fmla="*/ 0 h 2250908"/>
                  <a:gd name="connsiteX8" fmla="*/ 3692974 w 5882697"/>
                  <a:gd name="connsiteY8" fmla="*/ 0 h 2250908"/>
                  <a:gd name="connsiteX9" fmla="*/ 4258106 w 5882697"/>
                  <a:gd name="connsiteY9" fmla="*/ 0 h 2250908"/>
                  <a:gd name="connsiteX10" fmla="*/ 4823238 w 5882697"/>
                  <a:gd name="connsiteY10" fmla="*/ 0 h 2250908"/>
                  <a:gd name="connsiteX11" fmla="*/ 5484443 w 5882697"/>
                  <a:gd name="connsiteY11" fmla="*/ 0 h 2250908"/>
                  <a:gd name="connsiteX12" fmla="*/ 5882697 w 5882697"/>
                  <a:gd name="connsiteY12" fmla="*/ 454052 h 2250908"/>
                  <a:gd name="connsiteX13" fmla="*/ 5882697 w 5882697"/>
                  <a:gd name="connsiteY13" fmla="*/ 874797 h 2250908"/>
                  <a:gd name="connsiteX14" fmla="*/ 5882697 w 5882697"/>
                  <a:gd name="connsiteY14" fmla="*/ 1335825 h 2250908"/>
                  <a:gd name="connsiteX15" fmla="*/ 5882697 w 5882697"/>
                  <a:gd name="connsiteY15" fmla="*/ 1796854 h 2250908"/>
                  <a:gd name="connsiteX16" fmla="*/ 5484443 w 5882697"/>
                  <a:gd name="connsiteY16" fmla="*/ 2250908 h 2250908"/>
                  <a:gd name="connsiteX17" fmla="*/ 4868449 w 5882697"/>
                  <a:gd name="connsiteY17" fmla="*/ 2250908 h 2250908"/>
                  <a:gd name="connsiteX18" fmla="*/ 4354179 w 5882697"/>
                  <a:gd name="connsiteY18" fmla="*/ 2250908 h 2250908"/>
                  <a:gd name="connsiteX19" fmla="*/ 3890770 w 5882697"/>
                  <a:gd name="connsiteY19" fmla="*/ 2250908 h 2250908"/>
                  <a:gd name="connsiteX20" fmla="*/ 3478223 w 5882697"/>
                  <a:gd name="connsiteY20" fmla="*/ 2250908 h 2250908"/>
                  <a:gd name="connsiteX21" fmla="*/ 2811367 w 5882697"/>
                  <a:gd name="connsiteY21" fmla="*/ 2250908 h 2250908"/>
                  <a:gd name="connsiteX22" fmla="*/ 2246235 w 5882697"/>
                  <a:gd name="connsiteY22" fmla="*/ 2250908 h 2250908"/>
                  <a:gd name="connsiteX23" fmla="*/ 1731964 w 5882697"/>
                  <a:gd name="connsiteY23" fmla="*/ 2250908 h 2250908"/>
                  <a:gd name="connsiteX24" fmla="*/ 1115970 w 5882697"/>
                  <a:gd name="connsiteY24" fmla="*/ 2250908 h 2250908"/>
                  <a:gd name="connsiteX25" fmla="*/ 398252 w 5882697"/>
                  <a:gd name="connsiteY25" fmla="*/ 2250908 h 2250908"/>
                  <a:gd name="connsiteX26" fmla="*/ 0 w 5882697"/>
                  <a:gd name="connsiteY26" fmla="*/ 1796854 h 2250908"/>
                  <a:gd name="connsiteX27" fmla="*/ 0 w 5882697"/>
                  <a:gd name="connsiteY27" fmla="*/ 1376110 h 2250908"/>
                  <a:gd name="connsiteX28" fmla="*/ 0 w 5882697"/>
                  <a:gd name="connsiteY28" fmla="*/ 941937 h 2250908"/>
                  <a:gd name="connsiteX29" fmla="*/ 0 w 5882697"/>
                  <a:gd name="connsiteY29" fmla="*/ 454052 h 2250908"/>
                  <a:gd name="connsiteX0" fmla="*/ 0 w 5882697"/>
                  <a:gd name="connsiteY0" fmla="*/ 454052 h 2250908"/>
                  <a:gd name="connsiteX1" fmla="*/ 398252 w 5882697"/>
                  <a:gd name="connsiteY1" fmla="*/ 0 h 2250908"/>
                  <a:gd name="connsiteX2" fmla="*/ 1014246 w 5882697"/>
                  <a:gd name="connsiteY2" fmla="*/ 0 h 2250908"/>
                  <a:gd name="connsiteX3" fmla="*/ 1477655 w 5882697"/>
                  <a:gd name="connsiteY3" fmla="*/ 0 h 2250908"/>
                  <a:gd name="connsiteX4" fmla="*/ 1941063 w 5882697"/>
                  <a:gd name="connsiteY4" fmla="*/ 0 h 2250908"/>
                  <a:gd name="connsiteX5" fmla="*/ 2557058 w 5882697"/>
                  <a:gd name="connsiteY5" fmla="*/ 0 h 2250908"/>
                  <a:gd name="connsiteX6" fmla="*/ 3071329 w 5882697"/>
                  <a:gd name="connsiteY6" fmla="*/ 0 h 2250908"/>
                  <a:gd name="connsiteX7" fmla="*/ 3738184 w 5882697"/>
                  <a:gd name="connsiteY7" fmla="*/ 0 h 2250908"/>
                  <a:gd name="connsiteX8" fmla="*/ 4405040 w 5882697"/>
                  <a:gd name="connsiteY8" fmla="*/ 0 h 2250908"/>
                  <a:gd name="connsiteX9" fmla="*/ 5484443 w 5882697"/>
                  <a:gd name="connsiteY9" fmla="*/ 0 h 2250908"/>
                  <a:gd name="connsiteX10" fmla="*/ 5882697 w 5882697"/>
                  <a:gd name="connsiteY10" fmla="*/ 454052 h 2250908"/>
                  <a:gd name="connsiteX11" fmla="*/ 5882697 w 5882697"/>
                  <a:gd name="connsiteY11" fmla="*/ 901653 h 2250908"/>
                  <a:gd name="connsiteX12" fmla="*/ 5882697 w 5882697"/>
                  <a:gd name="connsiteY12" fmla="*/ 1349254 h 2250908"/>
                  <a:gd name="connsiteX13" fmla="*/ 5882697 w 5882697"/>
                  <a:gd name="connsiteY13" fmla="*/ 1796854 h 2250908"/>
                  <a:gd name="connsiteX14" fmla="*/ 5484443 w 5882697"/>
                  <a:gd name="connsiteY14" fmla="*/ 2250908 h 2250908"/>
                  <a:gd name="connsiteX15" fmla="*/ 4868449 w 5882697"/>
                  <a:gd name="connsiteY15" fmla="*/ 2250908 h 2250908"/>
                  <a:gd name="connsiteX16" fmla="*/ 4354179 w 5882697"/>
                  <a:gd name="connsiteY16" fmla="*/ 2250908 h 2250908"/>
                  <a:gd name="connsiteX17" fmla="*/ 3839909 w 5882697"/>
                  <a:gd name="connsiteY17" fmla="*/ 2250908 h 2250908"/>
                  <a:gd name="connsiteX18" fmla="*/ 3173052 w 5882697"/>
                  <a:gd name="connsiteY18" fmla="*/ 2250908 h 2250908"/>
                  <a:gd name="connsiteX19" fmla="*/ 2557058 w 5882697"/>
                  <a:gd name="connsiteY19" fmla="*/ 2250908 h 2250908"/>
                  <a:gd name="connsiteX20" fmla="*/ 2042787 w 5882697"/>
                  <a:gd name="connsiteY20" fmla="*/ 2250908 h 2250908"/>
                  <a:gd name="connsiteX21" fmla="*/ 1579379 w 5882697"/>
                  <a:gd name="connsiteY21" fmla="*/ 2250908 h 2250908"/>
                  <a:gd name="connsiteX22" fmla="*/ 1115970 w 5882697"/>
                  <a:gd name="connsiteY22" fmla="*/ 2250908 h 2250908"/>
                  <a:gd name="connsiteX23" fmla="*/ 398252 w 5882697"/>
                  <a:gd name="connsiteY23" fmla="*/ 2250908 h 2250908"/>
                  <a:gd name="connsiteX24" fmla="*/ 0 w 5882697"/>
                  <a:gd name="connsiteY24" fmla="*/ 1796854 h 2250908"/>
                  <a:gd name="connsiteX25" fmla="*/ 0 w 5882697"/>
                  <a:gd name="connsiteY25" fmla="*/ 1362682 h 2250908"/>
                  <a:gd name="connsiteX26" fmla="*/ 0 w 5882697"/>
                  <a:gd name="connsiteY26" fmla="*/ 928509 h 2250908"/>
                  <a:gd name="connsiteX27" fmla="*/ 0 w 5882697"/>
                  <a:gd name="connsiteY27" fmla="*/ 454052 h 2250908"/>
                  <a:gd name="connsiteX0" fmla="*/ 0 w 5882697"/>
                  <a:gd name="connsiteY0" fmla="*/ 454052 h 2250908"/>
                  <a:gd name="connsiteX1" fmla="*/ 398252 w 5882697"/>
                  <a:gd name="connsiteY1" fmla="*/ 0 h 2250908"/>
                  <a:gd name="connsiteX2" fmla="*/ 912522 w 5882697"/>
                  <a:gd name="connsiteY2" fmla="*/ 0 h 2250908"/>
                  <a:gd name="connsiteX3" fmla="*/ 1325069 w 5882697"/>
                  <a:gd name="connsiteY3" fmla="*/ 0 h 2250908"/>
                  <a:gd name="connsiteX4" fmla="*/ 1788478 w 5882697"/>
                  <a:gd name="connsiteY4" fmla="*/ 0 h 2250908"/>
                  <a:gd name="connsiteX5" fmla="*/ 2455333 w 5882697"/>
                  <a:gd name="connsiteY5" fmla="*/ 0 h 2250908"/>
                  <a:gd name="connsiteX6" fmla="*/ 2867880 w 5882697"/>
                  <a:gd name="connsiteY6" fmla="*/ 0 h 2250908"/>
                  <a:gd name="connsiteX7" fmla="*/ 3280428 w 5882697"/>
                  <a:gd name="connsiteY7" fmla="*/ 0 h 2250908"/>
                  <a:gd name="connsiteX8" fmla="*/ 3692974 w 5882697"/>
                  <a:gd name="connsiteY8" fmla="*/ 0 h 2250908"/>
                  <a:gd name="connsiteX9" fmla="*/ 4258106 w 5882697"/>
                  <a:gd name="connsiteY9" fmla="*/ 0 h 2250908"/>
                  <a:gd name="connsiteX10" fmla="*/ 4823238 w 5882697"/>
                  <a:gd name="connsiteY10" fmla="*/ 0 h 2250908"/>
                  <a:gd name="connsiteX11" fmla="*/ 5484443 w 5882697"/>
                  <a:gd name="connsiteY11" fmla="*/ 0 h 2250908"/>
                  <a:gd name="connsiteX12" fmla="*/ 5882697 w 5882697"/>
                  <a:gd name="connsiteY12" fmla="*/ 454052 h 2250908"/>
                  <a:gd name="connsiteX13" fmla="*/ 5882697 w 5882697"/>
                  <a:gd name="connsiteY13" fmla="*/ 874797 h 2250908"/>
                  <a:gd name="connsiteX14" fmla="*/ 5882697 w 5882697"/>
                  <a:gd name="connsiteY14" fmla="*/ 1335825 h 2250908"/>
                  <a:gd name="connsiteX15" fmla="*/ 5882697 w 5882697"/>
                  <a:gd name="connsiteY15" fmla="*/ 1796854 h 2250908"/>
                  <a:gd name="connsiteX16" fmla="*/ 5484443 w 5882697"/>
                  <a:gd name="connsiteY16" fmla="*/ 2250908 h 2250908"/>
                  <a:gd name="connsiteX17" fmla="*/ 4868449 w 5882697"/>
                  <a:gd name="connsiteY17" fmla="*/ 2250908 h 2250908"/>
                  <a:gd name="connsiteX18" fmla="*/ 4354179 w 5882697"/>
                  <a:gd name="connsiteY18" fmla="*/ 2250908 h 2250908"/>
                  <a:gd name="connsiteX19" fmla="*/ 3890770 w 5882697"/>
                  <a:gd name="connsiteY19" fmla="*/ 2250908 h 2250908"/>
                  <a:gd name="connsiteX20" fmla="*/ 3478223 w 5882697"/>
                  <a:gd name="connsiteY20" fmla="*/ 2250908 h 2250908"/>
                  <a:gd name="connsiteX21" fmla="*/ 2811367 w 5882697"/>
                  <a:gd name="connsiteY21" fmla="*/ 2250908 h 2250908"/>
                  <a:gd name="connsiteX22" fmla="*/ 2246235 w 5882697"/>
                  <a:gd name="connsiteY22" fmla="*/ 2250908 h 2250908"/>
                  <a:gd name="connsiteX23" fmla="*/ 1731964 w 5882697"/>
                  <a:gd name="connsiteY23" fmla="*/ 2250908 h 2250908"/>
                  <a:gd name="connsiteX24" fmla="*/ 1115970 w 5882697"/>
                  <a:gd name="connsiteY24" fmla="*/ 2250908 h 2250908"/>
                  <a:gd name="connsiteX25" fmla="*/ 398252 w 5882697"/>
                  <a:gd name="connsiteY25" fmla="*/ 2250908 h 2250908"/>
                  <a:gd name="connsiteX26" fmla="*/ 0 w 5882697"/>
                  <a:gd name="connsiteY26" fmla="*/ 1796854 h 2250908"/>
                  <a:gd name="connsiteX27" fmla="*/ 0 w 5882697"/>
                  <a:gd name="connsiteY27" fmla="*/ 1376110 h 2250908"/>
                  <a:gd name="connsiteX28" fmla="*/ 0 w 5882697"/>
                  <a:gd name="connsiteY28" fmla="*/ 941937 h 2250908"/>
                  <a:gd name="connsiteX29" fmla="*/ 0 w 5882697"/>
                  <a:gd name="connsiteY29" fmla="*/ 454052 h 2250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882697" h="2250908" fill="none" extrusionOk="0">
                    <a:moveTo>
                      <a:pt x="0" y="454052"/>
                    </a:moveTo>
                    <a:cubicBezTo>
                      <a:pt x="69545" y="253397"/>
                      <a:pt x="169478" y="22756"/>
                      <a:pt x="398252" y="0"/>
                    </a:cubicBezTo>
                    <a:cubicBezTo>
                      <a:pt x="591608" y="34221"/>
                      <a:pt x="783438" y="-17405"/>
                      <a:pt x="912522" y="0"/>
                    </a:cubicBezTo>
                    <a:cubicBezTo>
                      <a:pt x="1013719" y="-37133"/>
                      <a:pt x="1150091" y="-6674"/>
                      <a:pt x="1325069" y="0"/>
                    </a:cubicBezTo>
                    <a:cubicBezTo>
                      <a:pt x="1521656" y="-4371"/>
                      <a:pt x="1580319" y="1420"/>
                      <a:pt x="1788478" y="0"/>
                    </a:cubicBezTo>
                    <a:cubicBezTo>
                      <a:pt x="2047079" y="72538"/>
                      <a:pt x="2205679" y="41151"/>
                      <a:pt x="2455333" y="0"/>
                    </a:cubicBezTo>
                    <a:cubicBezTo>
                      <a:pt x="2636700" y="-33765"/>
                      <a:pt x="2750746" y="-16659"/>
                      <a:pt x="2867880" y="0"/>
                    </a:cubicBezTo>
                    <a:cubicBezTo>
                      <a:pt x="2927712" y="16205"/>
                      <a:pt x="3128652" y="-36189"/>
                      <a:pt x="3280428" y="0"/>
                    </a:cubicBezTo>
                    <a:cubicBezTo>
                      <a:pt x="3449206" y="22206"/>
                      <a:pt x="3636390" y="-20297"/>
                      <a:pt x="3692974" y="0"/>
                    </a:cubicBezTo>
                    <a:cubicBezTo>
                      <a:pt x="3755129" y="81065"/>
                      <a:pt x="4055358" y="11645"/>
                      <a:pt x="4258106" y="0"/>
                    </a:cubicBezTo>
                    <a:cubicBezTo>
                      <a:pt x="4466129" y="-54371"/>
                      <a:pt x="4613632" y="5169"/>
                      <a:pt x="4823238" y="0"/>
                    </a:cubicBezTo>
                    <a:cubicBezTo>
                      <a:pt x="4968050" y="2778"/>
                      <a:pt x="5369177" y="-46258"/>
                      <a:pt x="5484443" y="0"/>
                    </a:cubicBezTo>
                    <a:cubicBezTo>
                      <a:pt x="5684506" y="34366"/>
                      <a:pt x="5875460" y="187693"/>
                      <a:pt x="5882697" y="454052"/>
                    </a:cubicBezTo>
                    <a:cubicBezTo>
                      <a:pt x="5890858" y="623996"/>
                      <a:pt x="5886982" y="682568"/>
                      <a:pt x="5882697" y="874797"/>
                    </a:cubicBezTo>
                    <a:cubicBezTo>
                      <a:pt x="5862912" y="1019187"/>
                      <a:pt x="5890033" y="1233261"/>
                      <a:pt x="5882697" y="1335825"/>
                    </a:cubicBezTo>
                    <a:cubicBezTo>
                      <a:pt x="5842913" y="1433552"/>
                      <a:pt x="5897558" y="1682099"/>
                      <a:pt x="5882697" y="1796854"/>
                    </a:cubicBezTo>
                    <a:cubicBezTo>
                      <a:pt x="5863744" y="2018618"/>
                      <a:pt x="5747842" y="2240731"/>
                      <a:pt x="5484443" y="2250908"/>
                    </a:cubicBezTo>
                    <a:cubicBezTo>
                      <a:pt x="5377214" y="2302542"/>
                      <a:pt x="5105777" y="2309107"/>
                      <a:pt x="4868449" y="2250908"/>
                    </a:cubicBezTo>
                    <a:cubicBezTo>
                      <a:pt x="4584614" y="2228656"/>
                      <a:pt x="4531034" y="2239517"/>
                      <a:pt x="4354179" y="2250908"/>
                    </a:cubicBezTo>
                    <a:cubicBezTo>
                      <a:pt x="4195147" y="2276972"/>
                      <a:pt x="3984292" y="2279895"/>
                      <a:pt x="3890770" y="2250908"/>
                    </a:cubicBezTo>
                    <a:cubicBezTo>
                      <a:pt x="3799246" y="2254405"/>
                      <a:pt x="3557337" y="2204754"/>
                      <a:pt x="3478223" y="2250908"/>
                    </a:cubicBezTo>
                    <a:cubicBezTo>
                      <a:pt x="3425899" y="2221571"/>
                      <a:pt x="2987316" y="2215452"/>
                      <a:pt x="2811367" y="2250908"/>
                    </a:cubicBezTo>
                    <a:cubicBezTo>
                      <a:pt x="2552230" y="2220253"/>
                      <a:pt x="2437215" y="2248214"/>
                      <a:pt x="2246235" y="2250908"/>
                    </a:cubicBezTo>
                    <a:cubicBezTo>
                      <a:pt x="2062149" y="2285800"/>
                      <a:pt x="1955702" y="2268916"/>
                      <a:pt x="1731964" y="2250908"/>
                    </a:cubicBezTo>
                    <a:cubicBezTo>
                      <a:pt x="1474094" y="2229346"/>
                      <a:pt x="1265383" y="2279804"/>
                      <a:pt x="1115970" y="2250908"/>
                    </a:cubicBezTo>
                    <a:cubicBezTo>
                      <a:pt x="861512" y="2265941"/>
                      <a:pt x="562335" y="2208033"/>
                      <a:pt x="398252" y="2250908"/>
                    </a:cubicBezTo>
                    <a:cubicBezTo>
                      <a:pt x="217201" y="2332719"/>
                      <a:pt x="65571" y="2134756"/>
                      <a:pt x="0" y="1796854"/>
                    </a:cubicBezTo>
                    <a:cubicBezTo>
                      <a:pt x="1580" y="1612352"/>
                      <a:pt x="15566" y="1551968"/>
                      <a:pt x="0" y="1376110"/>
                    </a:cubicBezTo>
                    <a:cubicBezTo>
                      <a:pt x="-30401" y="1214037"/>
                      <a:pt x="691" y="1138625"/>
                      <a:pt x="0" y="941937"/>
                    </a:cubicBezTo>
                    <a:cubicBezTo>
                      <a:pt x="-24546" y="734837"/>
                      <a:pt x="9333" y="651049"/>
                      <a:pt x="0" y="454052"/>
                    </a:cubicBezTo>
                    <a:close/>
                  </a:path>
                  <a:path w="5882697" h="2250908" stroke="0" extrusionOk="0">
                    <a:moveTo>
                      <a:pt x="0" y="454052"/>
                    </a:moveTo>
                    <a:cubicBezTo>
                      <a:pt x="16897" y="186252"/>
                      <a:pt x="204280" y="133591"/>
                      <a:pt x="398252" y="0"/>
                    </a:cubicBezTo>
                    <a:cubicBezTo>
                      <a:pt x="708736" y="-12425"/>
                      <a:pt x="743959" y="16211"/>
                      <a:pt x="1014246" y="0"/>
                    </a:cubicBezTo>
                    <a:cubicBezTo>
                      <a:pt x="1282884" y="-26749"/>
                      <a:pt x="1292035" y="-25859"/>
                      <a:pt x="1477655" y="0"/>
                    </a:cubicBezTo>
                    <a:cubicBezTo>
                      <a:pt x="1691777" y="22986"/>
                      <a:pt x="1773446" y="16325"/>
                      <a:pt x="1941063" y="0"/>
                    </a:cubicBezTo>
                    <a:cubicBezTo>
                      <a:pt x="2014501" y="12481"/>
                      <a:pt x="2343399" y="87372"/>
                      <a:pt x="2557058" y="0"/>
                    </a:cubicBezTo>
                    <a:cubicBezTo>
                      <a:pt x="2755980" y="-51577"/>
                      <a:pt x="2940101" y="-37231"/>
                      <a:pt x="3071329" y="0"/>
                    </a:cubicBezTo>
                    <a:cubicBezTo>
                      <a:pt x="3201844" y="-6934"/>
                      <a:pt x="3632097" y="61682"/>
                      <a:pt x="3738184" y="0"/>
                    </a:cubicBezTo>
                    <a:cubicBezTo>
                      <a:pt x="3902717" y="-99941"/>
                      <a:pt x="4145595" y="-49525"/>
                      <a:pt x="4405040" y="0"/>
                    </a:cubicBezTo>
                    <a:cubicBezTo>
                      <a:pt x="4717600" y="34405"/>
                      <a:pt x="5149737" y="37985"/>
                      <a:pt x="5484443" y="0"/>
                    </a:cubicBezTo>
                    <a:cubicBezTo>
                      <a:pt x="5741128" y="36013"/>
                      <a:pt x="5867124" y="256660"/>
                      <a:pt x="5882697" y="454052"/>
                    </a:cubicBezTo>
                    <a:cubicBezTo>
                      <a:pt x="5881062" y="643816"/>
                      <a:pt x="5858039" y="741135"/>
                      <a:pt x="5882697" y="901653"/>
                    </a:cubicBezTo>
                    <a:cubicBezTo>
                      <a:pt x="5879427" y="1055002"/>
                      <a:pt x="5865232" y="1247068"/>
                      <a:pt x="5882697" y="1349254"/>
                    </a:cubicBezTo>
                    <a:cubicBezTo>
                      <a:pt x="5871386" y="1494212"/>
                      <a:pt x="5907032" y="1594375"/>
                      <a:pt x="5882697" y="1796854"/>
                    </a:cubicBezTo>
                    <a:cubicBezTo>
                      <a:pt x="5957587" y="2042714"/>
                      <a:pt x="5716545" y="2314627"/>
                      <a:pt x="5484443" y="2250908"/>
                    </a:cubicBezTo>
                    <a:cubicBezTo>
                      <a:pt x="5334221" y="2183482"/>
                      <a:pt x="5071512" y="2223616"/>
                      <a:pt x="4868449" y="2250908"/>
                    </a:cubicBezTo>
                    <a:cubicBezTo>
                      <a:pt x="4737178" y="2277019"/>
                      <a:pt x="4506972" y="2201888"/>
                      <a:pt x="4354179" y="2250908"/>
                    </a:cubicBezTo>
                    <a:cubicBezTo>
                      <a:pt x="4153062" y="2232022"/>
                      <a:pt x="4069668" y="2234723"/>
                      <a:pt x="3839909" y="2250908"/>
                    </a:cubicBezTo>
                    <a:cubicBezTo>
                      <a:pt x="3613993" y="2320858"/>
                      <a:pt x="3355019" y="2282837"/>
                      <a:pt x="3173052" y="2250908"/>
                    </a:cubicBezTo>
                    <a:cubicBezTo>
                      <a:pt x="3024818" y="2251419"/>
                      <a:pt x="2766732" y="2141301"/>
                      <a:pt x="2557058" y="2250908"/>
                    </a:cubicBezTo>
                    <a:cubicBezTo>
                      <a:pt x="2391464" y="2232180"/>
                      <a:pt x="2276708" y="2214591"/>
                      <a:pt x="2042787" y="2250908"/>
                    </a:cubicBezTo>
                    <a:cubicBezTo>
                      <a:pt x="1811602" y="2224018"/>
                      <a:pt x="1644731" y="2238362"/>
                      <a:pt x="1579379" y="2250908"/>
                    </a:cubicBezTo>
                    <a:cubicBezTo>
                      <a:pt x="1485684" y="2285860"/>
                      <a:pt x="1201320" y="2209214"/>
                      <a:pt x="1115970" y="2250908"/>
                    </a:cubicBezTo>
                    <a:cubicBezTo>
                      <a:pt x="942493" y="2281151"/>
                      <a:pt x="695368" y="2208318"/>
                      <a:pt x="398252" y="2250908"/>
                    </a:cubicBezTo>
                    <a:cubicBezTo>
                      <a:pt x="254966" y="2292626"/>
                      <a:pt x="54884" y="2111587"/>
                      <a:pt x="0" y="1796854"/>
                    </a:cubicBezTo>
                    <a:cubicBezTo>
                      <a:pt x="-32245" y="1602478"/>
                      <a:pt x="27035" y="1446554"/>
                      <a:pt x="0" y="1362682"/>
                    </a:cubicBezTo>
                    <a:cubicBezTo>
                      <a:pt x="32582" y="1228202"/>
                      <a:pt x="5394" y="1118704"/>
                      <a:pt x="0" y="928509"/>
                    </a:cubicBezTo>
                    <a:cubicBezTo>
                      <a:pt x="-5108" y="802948"/>
                      <a:pt x="-13555" y="557311"/>
                      <a:pt x="0" y="454052"/>
                    </a:cubicBezTo>
                    <a:close/>
                  </a:path>
                  <a:path w="5882697" h="2250908" fill="none" stroke="0" extrusionOk="0">
                    <a:moveTo>
                      <a:pt x="0" y="454052"/>
                    </a:moveTo>
                    <a:cubicBezTo>
                      <a:pt x="200" y="236041"/>
                      <a:pt x="178264" y="30742"/>
                      <a:pt x="398252" y="0"/>
                    </a:cubicBezTo>
                    <a:cubicBezTo>
                      <a:pt x="582810" y="34905"/>
                      <a:pt x="769857" y="12295"/>
                      <a:pt x="912522" y="0"/>
                    </a:cubicBezTo>
                    <a:cubicBezTo>
                      <a:pt x="1056242" y="-26148"/>
                      <a:pt x="1121769" y="8294"/>
                      <a:pt x="1325069" y="0"/>
                    </a:cubicBezTo>
                    <a:cubicBezTo>
                      <a:pt x="1530495" y="-2388"/>
                      <a:pt x="1593677" y="-18292"/>
                      <a:pt x="1788478" y="0"/>
                    </a:cubicBezTo>
                    <a:cubicBezTo>
                      <a:pt x="2022579" y="-14764"/>
                      <a:pt x="2267409" y="-11469"/>
                      <a:pt x="2455333" y="0"/>
                    </a:cubicBezTo>
                    <a:cubicBezTo>
                      <a:pt x="2652545" y="-21266"/>
                      <a:pt x="2765099" y="12870"/>
                      <a:pt x="2867880" y="0"/>
                    </a:cubicBezTo>
                    <a:cubicBezTo>
                      <a:pt x="2966712" y="-9837"/>
                      <a:pt x="3103997" y="-20094"/>
                      <a:pt x="3280428" y="0"/>
                    </a:cubicBezTo>
                    <a:cubicBezTo>
                      <a:pt x="3456134" y="17586"/>
                      <a:pt x="3600536" y="-31680"/>
                      <a:pt x="3692974" y="0"/>
                    </a:cubicBezTo>
                    <a:cubicBezTo>
                      <a:pt x="3720241" y="-24597"/>
                      <a:pt x="4018436" y="-199"/>
                      <a:pt x="4258106" y="0"/>
                    </a:cubicBezTo>
                    <a:cubicBezTo>
                      <a:pt x="4497706" y="-99223"/>
                      <a:pt x="4669161" y="39741"/>
                      <a:pt x="4823238" y="0"/>
                    </a:cubicBezTo>
                    <a:cubicBezTo>
                      <a:pt x="4994352" y="6680"/>
                      <a:pt x="5366982" y="-52322"/>
                      <a:pt x="5484443" y="0"/>
                    </a:cubicBezTo>
                    <a:cubicBezTo>
                      <a:pt x="5741162" y="-74649"/>
                      <a:pt x="5912915" y="152186"/>
                      <a:pt x="5882697" y="454052"/>
                    </a:cubicBezTo>
                    <a:cubicBezTo>
                      <a:pt x="5880363" y="591818"/>
                      <a:pt x="5884933" y="713160"/>
                      <a:pt x="5882697" y="874797"/>
                    </a:cubicBezTo>
                    <a:cubicBezTo>
                      <a:pt x="5849174" y="1064205"/>
                      <a:pt x="5885219" y="1216596"/>
                      <a:pt x="5882697" y="1335825"/>
                    </a:cubicBezTo>
                    <a:cubicBezTo>
                      <a:pt x="5904524" y="1434448"/>
                      <a:pt x="5905166" y="1627712"/>
                      <a:pt x="5882697" y="1796854"/>
                    </a:cubicBezTo>
                    <a:cubicBezTo>
                      <a:pt x="5781951" y="2094460"/>
                      <a:pt x="5710499" y="2212470"/>
                      <a:pt x="5484443" y="2250908"/>
                    </a:cubicBezTo>
                    <a:cubicBezTo>
                      <a:pt x="5346688" y="2295929"/>
                      <a:pt x="5152159" y="2273468"/>
                      <a:pt x="4868449" y="2250908"/>
                    </a:cubicBezTo>
                    <a:cubicBezTo>
                      <a:pt x="4595021" y="2248831"/>
                      <a:pt x="4528831" y="2235725"/>
                      <a:pt x="4354179" y="2250908"/>
                    </a:cubicBezTo>
                    <a:cubicBezTo>
                      <a:pt x="4174661" y="2310673"/>
                      <a:pt x="4008249" y="2231408"/>
                      <a:pt x="3890770" y="2250908"/>
                    </a:cubicBezTo>
                    <a:cubicBezTo>
                      <a:pt x="3772601" y="2253159"/>
                      <a:pt x="3578728" y="2245248"/>
                      <a:pt x="3478223" y="2250908"/>
                    </a:cubicBezTo>
                    <a:cubicBezTo>
                      <a:pt x="3379454" y="2322906"/>
                      <a:pt x="3125877" y="2231083"/>
                      <a:pt x="2811367" y="2250908"/>
                    </a:cubicBezTo>
                    <a:cubicBezTo>
                      <a:pt x="2549148" y="2248969"/>
                      <a:pt x="2456396" y="2297795"/>
                      <a:pt x="2246235" y="2250908"/>
                    </a:cubicBezTo>
                    <a:cubicBezTo>
                      <a:pt x="2069108" y="2238023"/>
                      <a:pt x="1857126" y="2234808"/>
                      <a:pt x="1731964" y="2250908"/>
                    </a:cubicBezTo>
                    <a:cubicBezTo>
                      <a:pt x="1549967" y="2252556"/>
                      <a:pt x="1353508" y="2319977"/>
                      <a:pt x="1115970" y="2250908"/>
                    </a:cubicBezTo>
                    <a:cubicBezTo>
                      <a:pt x="839604" y="2271556"/>
                      <a:pt x="597470" y="2224557"/>
                      <a:pt x="398252" y="2250908"/>
                    </a:cubicBezTo>
                    <a:cubicBezTo>
                      <a:pt x="248574" y="2298877"/>
                      <a:pt x="59683" y="2061454"/>
                      <a:pt x="0" y="1796854"/>
                    </a:cubicBezTo>
                    <a:cubicBezTo>
                      <a:pt x="3252" y="1592842"/>
                      <a:pt x="26051" y="1536245"/>
                      <a:pt x="0" y="1376110"/>
                    </a:cubicBezTo>
                    <a:cubicBezTo>
                      <a:pt x="-17189" y="1200861"/>
                      <a:pt x="-3344" y="1169060"/>
                      <a:pt x="0" y="941937"/>
                    </a:cubicBezTo>
                    <a:cubicBezTo>
                      <a:pt x="15402" y="721430"/>
                      <a:pt x="-8073" y="665692"/>
                      <a:pt x="0" y="454052"/>
                    </a:cubicBezTo>
                    <a:close/>
                  </a:path>
                  <a:path w="5882697" h="2250908" fill="none" stroke="0" extrusionOk="0">
                    <a:moveTo>
                      <a:pt x="0" y="454052"/>
                    </a:moveTo>
                    <a:cubicBezTo>
                      <a:pt x="21784" y="272770"/>
                      <a:pt x="176346" y="60112"/>
                      <a:pt x="398252" y="0"/>
                    </a:cubicBezTo>
                    <a:cubicBezTo>
                      <a:pt x="587554" y="25860"/>
                      <a:pt x="778788" y="-7207"/>
                      <a:pt x="912522" y="0"/>
                    </a:cubicBezTo>
                    <a:cubicBezTo>
                      <a:pt x="1057715" y="-40167"/>
                      <a:pt x="1118473" y="3901"/>
                      <a:pt x="1325069" y="0"/>
                    </a:cubicBezTo>
                    <a:cubicBezTo>
                      <a:pt x="1517469" y="-2518"/>
                      <a:pt x="1586524" y="-4989"/>
                      <a:pt x="1788478" y="0"/>
                    </a:cubicBezTo>
                    <a:cubicBezTo>
                      <a:pt x="2045967" y="38743"/>
                      <a:pt x="2222263" y="30276"/>
                      <a:pt x="2455333" y="0"/>
                    </a:cubicBezTo>
                    <a:cubicBezTo>
                      <a:pt x="2643935" y="-29422"/>
                      <a:pt x="2743595" y="7745"/>
                      <a:pt x="2867880" y="0"/>
                    </a:cubicBezTo>
                    <a:cubicBezTo>
                      <a:pt x="2964677" y="-35010"/>
                      <a:pt x="3133269" y="-5904"/>
                      <a:pt x="3280428" y="0"/>
                    </a:cubicBezTo>
                    <a:cubicBezTo>
                      <a:pt x="3438285" y="21615"/>
                      <a:pt x="3617215" y="-22586"/>
                      <a:pt x="3692974" y="0"/>
                    </a:cubicBezTo>
                    <a:cubicBezTo>
                      <a:pt x="3742479" y="54394"/>
                      <a:pt x="4048796" y="16997"/>
                      <a:pt x="4258106" y="0"/>
                    </a:cubicBezTo>
                    <a:cubicBezTo>
                      <a:pt x="4469873" y="-57760"/>
                      <a:pt x="4633548" y="9368"/>
                      <a:pt x="4823238" y="0"/>
                    </a:cubicBezTo>
                    <a:cubicBezTo>
                      <a:pt x="4963101" y="3941"/>
                      <a:pt x="5362324" y="-41771"/>
                      <a:pt x="5484443" y="0"/>
                    </a:cubicBezTo>
                    <a:cubicBezTo>
                      <a:pt x="5684596" y="8001"/>
                      <a:pt x="5872492" y="211492"/>
                      <a:pt x="5882697" y="454052"/>
                    </a:cubicBezTo>
                    <a:cubicBezTo>
                      <a:pt x="5902658" y="610011"/>
                      <a:pt x="5889016" y="705365"/>
                      <a:pt x="5882697" y="874797"/>
                    </a:cubicBezTo>
                    <a:cubicBezTo>
                      <a:pt x="5854612" y="1046900"/>
                      <a:pt x="5890580" y="1217373"/>
                      <a:pt x="5882697" y="1335825"/>
                    </a:cubicBezTo>
                    <a:cubicBezTo>
                      <a:pt x="5877330" y="1456644"/>
                      <a:pt x="5881767" y="1648974"/>
                      <a:pt x="5882697" y="1796854"/>
                    </a:cubicBezTo>
                    <a:cubicBezTo>
                      <a:pt x="5827257" y="2059696"/>
                      <a:pt x="5742173" y="2213854"/>
                      <a:pt x="5484443" y="2250908"/>
                    </a:cubicBezTo>
                    <a:cubicBezTo>
                      <a:pt x="5332520" y="2306645"/>
                      <a:pt x="5145765" y="2288479"/>
                      <a:pt x="4868449" y="2250908"/>
                    </a:cubicBezTo>
                    <a:cubicBezTo>
                      <a:pt x="4593915" y="2241132"/>
                      <a:pt x="4537160" y="2234979"/>
                      <a:pt x="4354179" y="2250908"/>
                    </a:cubicBezTo>
                    <a:cubicBezTo>
                      <a:pt x="4193919" y="2287061"/>
                      <a:pt x="3970019" y="2253160"/>
                      <a:pt x="3890770" y="2250908"/>
                    </a:cubicBezTo>
                    <a:cubicBezTo>
                      <a:pt x="3784558" y="2277694"/>
                      <a:pt x="3574020" y="2233906"/>
                      <a:pt x="3478223" y="2250908"/>
                    </a:cubicBezTo>
                    <a:cubicBezTo>
                      <a:pt x="3368829" y="2287878"/>
                      <a:pt x="3066792" y="2197509"/>
                      <a:pt x="2811367" y="2250908"/>
                    </a:cubicBezTo>
                    <a:cubicBezTo>
                      <a:pt x="2545861" y="2219064"/>
                      <a:pt x="2443069" y="2264953"/>
                      <a:pt x="2246235" y="2250908"/>
                    </a:cubicBezTo>
                    <a:cubicBezTo>
                      <a:pt x="2052399" y="2279678"/>
                      <a:pt x="1918341" y="2257809"/>
                      <a:pt x="1731964" y="2250908"/>
                    </a:cubicBezTo>
                    <a:cubicBezTo>
                      <a:pt x="1522628" y="2261337"/>
                      <a:pt x="1304160" y="2287072"/>
                      <a:pt x="1115970" y="2250908"/>
                    </a:cubicBezTo>
                    <a:cubicBezTo>
                      <a:pt x="870851" y="2256666"/>
                      <a:pt x="574452" y="2205540"/>
                      <a:pt x="398252" y="2250908"/>
                    </a:cubicBezTo>
                    <a:cubicBezTo>
                      <a:pt x="218147" y="2322247"/>
                      <a:pt x="65917" y="2124279"/>
                      <a:pt x="0" y="1796854"/>
                    </a:cubicBezTo>
                    <a:cubicBezTo>
                      <a:pt x="-4046" y="1597667"/>
                      <a:pt x="20414" y="1547451"/>
                      <a:pt x="0" y="1376110"/>
                    </a:cubicBezTo>
                    <a:cubicBezTo>
                      <a:pt x="-35194" y="1208198"/>
                      <a:pt x="2233" y="1162473"/>
                      <a:pt x="0" y="941937"/>
                    </a:cubicBezTo>
                    <a:cubicBezTo>
                      <a:pt x="203" y="724211"/>
                      <a:pt x="-3834" y="665502"/>
                      <a:pt x="0" y="454052"/>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custGeom>
                        <a:avLst/>
                        <a:gdLst>
                          <a:gd name="connsiteX0" fmla="*/ 0 w 7586625"/>
                          <a:gd name="connsiteY0" fmla="*/ 515628 h 2556165"/>
                          <a:gd name="connsiteX1" fmla="*/ 513606 w 7586625"/>
                          <a:gd name="connsiteY1" fmla="*/ 0 h 2556165"/>
                          <a:gd name="connsiteX2" fmla="*/ 1176834 w 7586625"/>
                          <a:gd name="connsiteY2" fmla="*/ 0 h 2556165"/>
                          <a:gd name="connsiteX3" fmla="*/ 1708876 w 7586625"/>
                          <a:gd name="connsiteY3" fmla="*/ 0 h 2556165"/>
                          <a:gd name="connsiteX4" fmla="*/ 2306512 w 7586625"/>
                          <a:gd name="connsiteY4" fmla="*/ 0 h 2556165"/>
                          <a:gd name="connsiteX5" fmla="*/ 3166522 w 7586625"/>
                          <a:gd name="connsiteY5" fmla="*/ 0 h 2556165"/>
                          <a:gd name="connsiteX6" fmla="*/ 3698563 w 7586625"/>
                          <a:gd name="connsiteY6" fmla="*/ 0 h 2556165"/>
                          <a:gd name="connsiteX7" fmla="*/ 4230606 w 7586625"/>
                          <a:gd name="connsiteY7" fmla="*/ 0 h 2556165"/>
                          <a:gd name="connsiteX8" fmla="*/ 4762646 w 7586625"/>
                          <a:gd name="connsiteY8" fmla="*/ 0 h 2556165"/>
                          <a:gd name="connsiteX9" fmla="*/ 5491469 w 7586625"/>
                          <a:gd name="connsiteY9" fmla="*/ 0 h 2556165"/>
                          <a:gd name="connsiteX10" fmla="*/ 6220292 w 7586625"/>
                          <a:gd name="connsiteY10" fmla="*/ 0 h 2556165"/>
                          <a:gd name="connsiteX11" fmla="*/ 7073016 w 7586625"/>
                          <a:gd name="connsiteY11" fmla="*/ 0 h 2556165"/>
                          <a:gd name="connsiteX12" fmla="*/ 7586624 w 7586625"/>
                          <a:gd name="connsiteY12" fmla="*/ 515628 h 2556165"/>
                          <a:gd name="connsiteX13" fmla="*/ 7586624 w 7586625"/>
                          <a:gd name="connsiteY13" fmla="*/ 993432 h 2556165"/>
                          <a:gd name="connsiteX14" fmla="*/ 7586624 w 7586625"/>
                          <a:gd name="connsiteY14" fmla="*/ 1516982 h 2556165"/>
                          <a:gd name="connsiteX15" fmla="*/ 7586624 w 7586625"/>
                          <a:gd name="connsiteY15" fmla="*/ 2040534 h 2556165"/>
                          <a:gd name="connsiteX16" fmla="*/ 7073016 w 7586625"/>
                          <a:gd name="connsiteY16" fmla="*/ 2556165 h 2556165"/>
                          <a:gd name="connsiteX17" fmla="*/ 6278599 w 7586625"/>
                          <a:gd name="connsiteY17" fmla="*/ 2556165 h 2556165"/>
                          <a:gd name="connsiteX18" fmla="*/ 5615370 w 7586625"/>
                          <a:gd name="connsiteY18" fmla="*/ 2556165 h 2556165"/>
                          <a:gd name="connsiteX19" fmla="*/ 5017734 w 7586625"/>
                          <a:gd name="connsiteY19" fmla="*/ 2556165 h 2556165"/>
                          <a:gd name="connsiteX20" fmla="*/ 4485693 w 7586625"/>
                          <a:gd name="connsiteY20" fmla="*/ 2556165 h 2556165"/>
                          <a:gd name="connsiteX21" fmla="*/ 3625681 w 7586625"/>
                          <a:gd name="connsiteY21" fmla="*/ 2556165 h 2556165"/>
                          <a:gd name="connsiteX22" fmla="*/ 2896858 w 7586625"/>
                          <a:gd name="connsiteY22" fmla="*/ 2556165 h 2556165"/>
                          <a:gd name="connsiteX23" fmla="*/ 2233628 w 7586625"/>
                          <a:gd name="connsiteY23" fmla="*/ 2556165 h 2556165"/>
                          <a:gd name="connsiteX24" fmla="*/ 1439211 w 7586625"/>
                          <a:gd name="connsiteY24" fmla="*/ 2556165 h 2556165"/>
                          <a:gd name="connsiteX25" fmla="*/ 513606 w 7586625"/>
                          <a:gd name="connsiteY25" fmla="*/ 2556165 h 2556165"/>
                          <a:gd name="connsiteX26" fmla="*/ 0 w 7586625"/>
                          <a:gd name="connsiteY26" fmla="*/ 2040534 h 2556165"/>
                          <a:gd name="connsiteX27" fmla="*/ 0 w 7586625"/>
                          <a:gd name="connsiteY27" fmla="*/ 1562731 h 2556165"/>
                          <a:gd name="connsiteX28" fmla="*/ 0 w 7586625"/>
                          <a:gd name="connsiteY28" fmla="*/ 1069677 h 2556165"/>
                          <a:gd name="connsiteX29" fmla="*/ 0 w 7586625"/>
                          <a:gd name="connsiteY29" fmla="*/ 515628 h 2556165"/>
                          <a:gd name="connsiteX0" fmla="*/ 0 w 7586625"/>
                          <a:gd name="connsiteY0" fmla="*/ 515628 h 2556165"/>
                          <a:gd name="connsiteX1" fmla="*/ 513606 w 7586625"/>
                          <a:gd name="connsiteY1" fmla="*/ 0 h 2556165"/>
                          <a:gd name="connsiteX2" fmla="*/ 1308023 w 7586625"/>
                          <a:gd name="connsiteY2" fmla="*/ 0 h 2556165"/>
                          <a:gd name="connsiteX3" fmla="*/ 1905658 w 7586625"/>
                          <a:gd name="connsiteY3" fmla="*/ 0 h 2556165"/>
                          <a:gd name="connsiteX4" fmla="*/ 2503293 w 7586625"/>
                          <a:gd name="connsiteY4" fmla="*/ 0 h 2556165"/>
                          <a:gd name="connsiteX5" fmla="*/ 3297711 w 7586625"/>
                          <a:gd name="connsiteY5" fmla="*/ 0 h 2556165"/>
                          <a:gd name="connsiteX6" fmla="*/ 3960941 w 7586625"/>
                          <a:gd name="connsiteY6" fmla="*/ 0 h 2556165"/>
                          <a:gd name="connsiteX7" fmla="*/ 4820952 w 7586625"/>
                          <a:gd name="connsiteY7" fmla="*/ 0 h 2556165"/>
                          <a:gd name="connsiteX8" fmla="*/ 5680963 w 7586625"/>
                          <a:gd name="connsiteY8" fmla="*/ 0 h 2556165"/>
                          <a:gd name="connsiteX9" fmla="*/ 7073016 w 7586625"/>
                          <a:gd name="connsiteY9" fmla="*/ 0 h 2556165"/>
                          <a:gd name="connsiteX10" fmla="*/ 7586624 w 7586625"/>
                          <a:gd name="connsiteY10" fmla="*/ 515628 h 2556165"/>
                          <a:gd name="connsiteX11" fmla="*/ 7586624 w 7586625"/>
                          <a:gd name="connsiteY11" fmla="*/ 1023930 h 2556165"/>
                          <a:gd name="connsiteX12" fmla="*/ 7586624 w 7586625"/>
                          <a:gd name="connsiteY12" fmla="*/ 1532233 h 2556165"/>
                          <a:gd name="connsiteX13" fmla="*/ 7586624 w 7586625"/>
                          <a:gd name="connsiteY13" fmla="*/ 2040534 h 2556165"/>
                          <a:gd name="connsiteX14" fmla="*/ 7073016 w 7586625"/>
                          <a:gd name="connsiteY14" fmla="*/ 2556165 h 2556165"/>
                          <a:gd name="connsiteX15" fmla="*/ 6278599 w 7586625"/>
                          <a:gd name="connsiteY15" fmla="*/ 2556165 h 2556165"/>
                          <a:gd name="connsiteX16" fmla="*/ 5615370 w 7586625"/>
                          <a:gd name="connsiteY16" fmla="*/ 2556165 h 2556165"/>
                          <a:gd name="connsiteX17" fmla="*/ 4952141 w 7586625"/>
                          <a:gd name="connsiteY17" fmla="*/ 2556165 h 2556165"/>
                          <a:gd name="connsiteX18" fmla="*/ 4092129 w 7586625"/>
                          <a:gd name="connsiteY18" fmla="*/ 2556165 h 2556165"/>
                          <a:gd name="connsiteX19" fmla="*/ 3297711 w 7586625"/>
                          <a:gd name="connsiteY19" fmla="*/ 2556165 h 2556165"/>
                          <a:gd name="connsiteX20" fmla="*/ 2634481 w 7586625"/>
                          <a:gd name="connsiteY20" fmla="*/ 2556165 h 2556165"/>
                          <a:gd name="connsiteX21" fmla="*/ 2036847 w 7586625"/>
                          <a:gd name="connsiteY21" fmla="*/ 2556165 h 2556165"/>
                          <a:gd name="connsiteX22" fmla="*/ 1439211 w 7586625"/>
                          <a:gd name="connsiteY22" fmla="*/ 2556165 h 2556165"/>
                          <a:gd name="connsiteX23" fmla="*/ 513606 w 7586625"/>
                          <a:gd name="connsiteY23" fmla="*/ 2556165 h 2556165"/>
                          <a:gd name="connsiteX24" fmla="*/ 0 w 7586625"/>
                          <a:gd name="connsiteY24" fmla="*/ 2040534 h 2556165"/>
                          <a:gd name="connsiteX25" fmla="*/ 0 w 7586625"/>
                          <a:gd name="connsiteY25" fmla="*/ 1547482 h 2556165"/>
                          <a:gd name="connsiteX26" fmla="*/ 0 w 7586625"/>
                          <a:gd name="connsiteY26" fmla="*/ 1054428 h 2556165"/>
                          <a:gd name="connsiteX27" fmla="*/ 0 w 7586625"/>
                          <a:gd name="connsiteY27" fmla="*/ 515628 h 2556165"/>
                          <a:gd name="connsiteX0" fmla="*/ 0 w 7586625"/>
                          <a:gd name="connsiteY0" fmla="*/ 515628 h 2556165"/>
                          <a:gd name="connsiteX1" fmla="*/ 513606 w 7586625"/>
                          <a:gd name="connsiteY1" fmla="*/ 0 h 2556165"/>
                          <a:gd name="connsiteX2" fmla="*/ 1176834 w 7586625"/>
                          <a:gd name="connsiteY2" fmla="*/ 0 h 2556165"/>
                          <a:gd name="connsiteX3" fmla="*/ 1708876 w 7586625"/>
                          <a:gd name="connsiteY3" fmla="*/ 0 h 2556165"/>
                          <a:gd name="connsiteX4" fmla="*/ 2306512 w 7586625"/>
                          <a:gd name="connsiteY4" fmla="*/ 0 h 2556165"/>
                          <a:gd name="connsiteX5" fmla="*/ 3166522 w 7586625"/>
                          <a:gd name="connsiteY5" fmla="*/ 0 h 2556165"/>
                          <a:gd name="connsiteX6" fmla="*/ 3698563 w 7586625"/>
                          <a:gd name="connsiteY6" fmla="*/ 0 h 2556165"/>
                          <a:gd name="connsiteX7" fmla="*/ 4230606 w 7586625"/>
                          <a:gd name="connsiteY7" fmla="*/ 0 h 2556165"/>
                          <a:gd name="connsiteX8" fmla="*/ 4762646 w 7586625"/>
                          <a:gd name="connsiteY8" fmla="*/ 0 h 2556165"/>
                          <a:gd name="connsiteX9" fmla="*/ 5491469 w 7586625"/>
                          <a:gd name="connsiteY9" fmla="*/ 0 h 2556165"/>
                          <a:gd name="connsiteX10" fmla="*/ 6220292 w 7586625"/>
                          <a:gd name="connsiteY10" fmla="*/ 0 h 2556165"/>
                          <a:gd name="connsiteX11" fmla="*/ 7073016 w 7586625"/>
                          <a:gd name="connsiteY11" fmla="*/ 0 h 2556165"/>
                          <a:gd name="connsiteX12" fmla="*/ 7586624 w 7586625"/>
                          <a:gd name="connsiteY12" fmla="*/ 515628 h 2556165"/>
                          <a:gd name="connsiteX13" fmla="*/ 7586624 w 7586625"/>
                          <a:gd name="connsiteY13" fmla="*/ 993432 h 2556165"/>
                          <a:gd name="connsiteX14" fmla="*/ 7586624 w 7586625"/>
                          <a:gd name="connsiteY14" fmla="*/ 1516982 h 2556165"/>
                          <a:gd name="connsiteX15" fmla="*/ 7586624 w 7586625"/>
                          <a:gd name="connsiteY15" fmla="*/ 2040534 h 2556165"/>
                          <a:gd name="connsiteX16" fmla="*/ 7073016 w 7586625"/>
                          <a:gd name="connsiteY16" fmla="*/ 2556165 h 2556165"/>
                          <a:gd name="connsiteX17" fmla="*/ 6278599 w 7586625"/>
                          <a:gd name="connsiteY17" fmla="*/ 2556165 h 2556165"/>
                          <a:gd name="connsiteX18" fmla="*/ 5615370 w 7586625"/>
                          <a:gd name="connsiteY18" fmla="*/ 2556165 h 2556165"/>
                          <a:gd name="connsiteX19" fmla="*/ 5017734 w 7586625"/>
                          <a:gd name="connsiteY19" fmla="*/ 2556165 h 2556165"/>
                          <a:gd name="connsiteX20" fmla="*/ 4485693 w 7586625"/>
                          <a:gd name="connsiteY20" fmla="*/ 2556165 h 2556165"/>
                          <a:gd name="connsiteX21" fmla="*/ 3625681 w 7586625"/>
                          <a:gd name="connsiteY21" fmla="*/ 2556165 h 2556165"/>
                          <a:gd name="connsiteX22" fmla="*/ 2896858 w 7586625"/>
                          <a:gd name="connsiteY22" fmla="*/ 2556165 h 2556165"/>
                          <a:gd name="connsiteX23" fmla="*/ 2233628 w 7586625"/>
                          <a:gd name="connsiteY23" fmla="*/ 2556165 h 2556165"/>
                          <a:gd name="connsiteX24" fmla="*/ 1439211 w 7586625"/>
                          <a:gd name="connsiteY24" fmla="*/ 2556165 h 2556165"/>
                          <a:gd name="connsiteX25" fmla="*/ 513606 w 7586625"/>
                          <a:gd name="connsiteY25" fmla="*/ 2556165 h 2556165"/>
                          <a:gd name="connsiteX26" fmla="*/ 0 w 7586625"/>
                          <a:gd name="connsiteY26" fmla="*/ 2040534 h 2556165"/>
                          <a:gd name="connsiteX27" fmla="*/ 0 w 7586625"/>
                          <a:gd name="connsiteY27" fmla="*/ 1562731 h 2556165"/>
                          <a:gd name="connsiteX28" fmla="*/ 0 w 7586625"/>
                          <a:gd name="connsiteY28" fmla="*/ 1069677 h 2556165"/>
                          <a:gd name="connsiteX29" fmla="*/ 0 w 7586625"/>
                          <a:gd name="connsiteY29" fmla="*/ 515628 h 2556165"/>
                          <a:gd name="connsiteX0" fmla="*/ 0 w 7586625"/>
                          <a:gd name="connsiteY0" fmla="*/ 515628 h 2556165"/>
                          <a:gd name="connsiteX1" fmla="*/ 513606 w 7586625"/>
                          <a:gd name="connsiteY1" fmla="*/ 0 h 2556165"/>
                          <a:gd name="connsiteX2" fmla="*/ 1176834 w 7586625"/>
                          <a:gd name="connsiteY2" fmla="*/ 0 h 2556165"/>
                          <a:gd name="connsiteX3" fmla="*/ 1708876 w 7586625"/>
                          <a:gd name="connsiteY3" fmla="*/ 0 h 2556165"/>
                          <a:gd name="connsiteX4" fmla="*/ 2306512 w 7586625"/>
                          <a:gd name="connsiteY4" fmla="*/ 0 h 2556165"/>
                          <a:gd name="connsiteX5" fmla="*/ 3166522 w 7586625"/>
                          <a:gd name="connsiteY5" fmla="*/ 0 h 2556165"/>
                          <a:gd name="connsiteX6" fmla="*/ 3698563 w 7586625"/>
                          <a:gd name="connsiteY6" fmla="*/ 0 h 2556165"/>
                          <a:gd name="connsiteX7" fmla="*/ 4230606 w 7586625"/>
                          <a:gd name="connsiteY7" fmla="*/ 0 h 2556165"/>
                          <a:gd name="connsiteX8" fmla="*/ 4762646 w 7586625"/>
                          <a:gd name="connsiteY8" fmla="*/ 0 h 2556165"/>
                          <a:gd name="connsiteX9" fmla="*/ 5491469 w 7586625"/>
                          <a:gd name="connsiteY9" fmla="*/ 0 h 2556165"/>
                          <a:gd name="connsiteX10" fmla="*/ 6220292 w 7586625"/>
                          <a:gd name="connsiteY10" fmla="*/ 0 h 2556165"/>
                          <a:gd name="connsiteX11" fmla="*/ 7073016 w 7586625"/>
                          <a:gd name="connsiteY11" fmla="*/ 0 h 2556165"/>
                          <a:gd name="connsiteX12" fmla="*/ 7586624 w 7586625"/>
                          <a:gd name="connsiteY12" fmla="*/ 515628 h 2556165"/>
                          <a:gd name="connsiteX13" fmla="*/ 7586624 w 7586625"/>
                          <a:gd name="connsiteY13" fmla="*/ 993432 h 2556165"/>
                          <a:gd name="connsiteX14" fmla="*/ 7586624 w 7586625"/>
                          <a:gd name="connsiteY14" fmla="*/ 1516982 h 2556165"/>
                          <a:gd name="connsiteX15" fmla="*/ 7586624 w 7586625"/>
                          <a:gd name="connsiteY15" fmla="*/ 2040534 h 2556165"/>
                          <a:gd name="connsiteX16" fmla="*/ 7073016 w 7586625"/>
                          <a:gd name="connsiteY16" fmla="*/ 2556165 h 2556165"/>
                          <a:gd name="connsiteX17" fmla="*/ 6278599 w 7586625"/>
                          <a:gd name="connsiteY17" fmla="*/ 2556165 h 2556165"/>
                          <a:gd name="connsiteX18" fmla="*/ 5615370 w 7586625"/>
                          <a:gd name="connsiteY18" fmla="*/ 2556165 h 2556165"/>
                          <a:gd name="connsiteX19" fmla="*/ 5017734 w 7586625"/>
                          <a:gd name="connsiteY19" fmla="*/ 2556165 h 2556165"/>
                          <a:gd name="connsiteX20" fmla="*/ 4485693 w 7586625"/>
                          <a:gd name="connsiteY20" fmla="*/ 2556165 h 2556165"/>
                          <a:gd name="connsiteX21" fmla="*/ 3625681 w 7586625"/>
                          <a:gd name="connsiteY21" fmla="*/ 2556165 h 2556165"/>
                          <a:gd name="connsiteX22" fmla="*/ 2896858 w 7586625"/>
                          <a:gd name="connsiteY22" fmla="*/ 2556165 h 2556165"/>
                          <a:gd name="connsiteX23" fmla="*/ 2233628 w 7586625"/>
                          <a:gd name="connsiteY23" fmla="*/ 2556165 h 2556165"/>
                          <a:gd name="connsiteX24" fmla="*/ 1439211 w 7586625"/>
                          <a:gd name="connsiteY24" fmla="*/ 2556165 h 2556165"/>
                          <a:gd name="connsiteX25" fmla="*/ 513606 w 7586625"/>
                          <a:gd name="connsiteY25" fmla="*/ 2556165 h 2556165"/>
                          <a:gd name="connsiteX26" fmla="*/ 0 w 7586625"/>
                          <a:gd name="connsiteY26" fmla="*/ 2040534 h 2556165"/>
                          <a:gd name="connsiteX27" fmla="*/ 0 w 7586625"/>
                          <a:gd name="connsiteY27" fmla="*/ 1562731 h 2556165"/>
                          <a:gd name="connsiteX28" fmla="*/ 0 w 7586625"/>
                          <a:gd name="connsiteY28" fmla="*/ 1069677 h 2556165"/>
                          <a:gd name="connsiteX29" fmla="*/ 0 w 7586625"/>
                          <a:gd name="connsiteY29" fmla="*/ 515628 h 2556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586625" h="2556165" fill="none" extrusionOk="0">
                            <a:moveTo>
                              <a:pt x="0" y="515628"/>
                            </a:moveTo>
                            <a:cubicBezTo>
                              <a:pt x="111981" y="301220"/>
                              <a:pt x="227944" y="32655"/>
                              <a:pt x="513606" y="0"/>
                            </a:cubicBezTo>
                            <a:cubicBezTo>
                              <a:pt x="755427" y="42270"/>
                              <a:pt x="1014666" y="-40581"/>
                              <a:pt x="1176834" y="0"/>
                            </a:cubicBezTo>
                            <a:cubicBezTo>
                              <a:pt x="1290273" y="-50877"/>
                              <a:pt x="1498883" y="-10358"/>
                              <a:pt x="1708876" y="0"/>
                            </a:cubicBezTo>
                            <a:cubicBezTo>
                              <a:pt x="1950161" y="-17815"/>
                              <a:pt x="2035240" y="8064"/>
                              <a:pt x="2306512" y="0"/>
                            </a:cubicBezTo>
                            <a:cubicBezTo>
                              <a:pt x="2650724" y="95074"/>
                              <a:pt x="2808892" y="63629"/>
                              <a:pt x="3166522" y="0"/>
                            </a:cubicBezTo>
                            <a:cubicBezTo>
                              <a:pt x="3390550" y="-48788"/>
                              <a:pt x="3540580" y="-33535"/>
                              <a:pt x="3698563" y="0"/>
                            </a:cubicBezTo>
                            <a:cubicBezTo>
                              <a:pt x="3752691" y="36526"/>
                              <a:pt x="4045025" y="-46484"/>
                              <a:pt x="4230606" y="0"/>
                            </a:cubicBezTo>
                            <a:cubicBezTo>
                              <a:pt x="4442909" y="26078"/>
                              <a:pt x="4694533" y="-23361"/>
                              <a:pt x="4762646" y="0"/>
                            </a:cubicBezTo>
                            <a:cubicBezTo>
                              <a:pt x="4832512" y="123568"/>
                              <a:pt x="5255828" y="-6559"/>
                              <a:pt x="5491469" y="0"/>
                            </a:cubicBezTo>
                            <a:cubicBezTo>
                              <a:pt x="5740751" y="-88464"/>
                              <a:pt x="5926018" y="759"/>
                              <a:pt x="6220292" y="0"/>
                            </a:cubicBezTo>
                            <a:cubicBezTo>
                              <a:pt x="6382945" y="14071"/>
                              <a:pt x="6949335" y="-82422"/>
                              <a:pt x="7073016" y="0"/>
                            </a:cubicBezTo>
                            <a:cubicBezTo>
                              <a:pt x="7318513" y="62713"/>
                              <a:pt x="7563537" y="255130"/>
                              <a:pt x="7586624" y="515628"/>
                            </a:cubicBezTo>
                            <a:cubicBezTo>
                              <a:pt x="7603526" y="717341"/>
                              <a:pt x="7591380" y="769395"/>
                              <a:pt x="7586624" y="993432"/>
                            </a:cubicBezTo>
                            <a:cubicBezTo>
                              <a:pt x="7551225" y="1138494"/>
                              <a:pt x="7599657" y="1399438"/>
                              <a:pt x="7586624" y="1516982"/>
                            </a:cubicBezTo>
                            <a:cubicBezTo>
                              <a:pt x="7510862" y="1627346"/>
                              <a:pt x="7612701" y="1930686"/>
                              <a:pt x="7586624" y="2040534"/>
                            </a:cubicBezTo>
                            <a:cubicBezTo>
                              <a:pt x="7595928" y="2229385"/>
                              <a:pt x="7473411" y="2517872"/>
                              <a:pt x="7073016" y="2556165"/>
                            </a:cubicBezTo>
                            <a:cubicBezTo>
                              <a:pt x="6958317" y="2657339"/>
                              <a:pt x="6564801" y="2640857"/>
                              <a:pt x="6278599" y="2556165"/>
                            </a:cubicBezTo>
                            <a:cubicBezTo>
                              <a:pt x="5914379" y="2524155"/>
                              <a:pt x="5841583" y="2556658"/>
                              <a:pt x="5615370" y="2556165"/>
                            </a:cubicBezTo>
                            <a:cubicBezTo>
                              <a:pt x="5435406" y="2591401"/>
                              <a:pt x="5134035" y="2608029"/>
                              <a:pt x="5017734" y="2556165"/>
                            </a:cubicBezTo>
                            <a:cubicBezTo>
                              <a:pt x="4905162" y="2555924"/>
                              <a:pt x="4578419" y="2477293"/>
                              <a:pt x="4485693" y="2556165"/>
                            </a:cubicBezTo>
                            <a:cubicBezTo>
                              <a:pt x="4435897" y="2496643"/>
                              <a:pt x="3827201" y="2507623"/>
                              <a:pt x="3625681" y="2556165"/>
                            </a:cubicBezTo>
                            <a:cubicBezTo>
                              <a:pt x="3290710" y="2492782"/>
                              <a:pt x="3156081" y="2542057"/>
                              <a:pt x="2896858" y="2556165"/>
                            </a:cubicBezTo>
                            <a:cubicBezTo>
                              <a:pt x="2654364" y="2624375"/>
                              <a:pt x="2542750" y="2585888"/>
                              <a:pt x="2233628" y="2556165"/>
                            </a:cubicBezTo>
                            <a:cubicBezTo>
                              <a:pt x="1880840" y="2525467"/>
                              <a:pt x="1623024" y="2588587"/>
                              <a:pt x="1439211" y="2556165"/>
                            </a:cubicBezTo>
                            <a:cubicBezTo>
                              <a:pt x="1093415" y="2619326"/>
                              <a:pt x="692449" y="2485696"/>
                              <a:pt x="513606" y="2556165"/>
                            </a:cubicBezTo>
                            <a:cubicBezTo>
                              <a:pt x="343693" y="2678046"/>
                              <a:pt x="109647" y="2480284"/>
                              <a:pt x="0" y="2040534"/>
                            </a:cubicBezTo>
                            <a:cubicBezTo>
                              <a:pt x="3433" y="1832422"/>
                              <a:pt x="19576" y="1778351"/>
                              <a:pt x="0" y="1562731"/>
                            </a:cubicBezTo>
                            <a:cubicBezTo>
                              <a:pt x="-56272" y="1382814"/>
                              <a:pt x="3024" y="1277405"/>
                              <a:pt x="0" y="1069677"/>
                            </a:cubicBezTo>
                            <a:cubicBezTo>
                              <a:pt x="-40283" y="836680"/>
                              <a:pt x="17195" y="736400"/>
                              <a:pt x="0" y="515628"/>
                            </a:cubicBezTo>
                            <a:close/>
                          </a:path>
                          <a:path w="7586625" h="2556165" stroke="0" extrusionOk="0">
                            <a:moveTo>
                              <a:pt x="0" y="515628"/>
                            </a:moveTo>
                            <a:cubicBezTo>
                              <a:pt x="30432" y="175436"/>
                              <a:pt x="264360" y="180560"/>
                              <a:pt x="513606" y="0"/>
                            </a:cubicBezTo>
                            <a:cubicBezTo>
                              <a:pt x="920831" y="-3488"/>
                              <a:pt x="958748" y="13650"/>
                              <a:pt x="1308023" y="0"/>
                            </a:cubicBezTo>
                            <a:cubicBezTo>
                              <a:pt x="1653823" y="-33031"/>
                              <a:pt x="1665475" y="-29160"/>
                              <a:pt x="1905658" y="0"/>
                            </a:cubicBezTo>
                            <a:cubicBezTo>
                              <a:pt x="2194926" y="24659"/>
                              <a:pt x="2274936" y="17395"/>
                              <a:pt x="2503293" y="0"/>
                            </a:cubicBezTo>
                            <a:cubicBezTo>
                              <a:pt x="2566853" y="30363"/>
                              <a:pt x="3016195" y="112864"/>
                              <a:pt x="3297711" y="0"/>
                            </a:cubicBezTo>
                            <a:cubicBezTo>
                              <a:pt x="3569073" y="-89735"/>
                              <a:pt x="3796482" y="-68086"/>
                              <a:pt x="3960941" y="0"/>
                            </a:cubicBezTo>
                            <a:cubicBezTo>
                              <a:pt x="4110259" y="-30237"/>
                              <a:pt x="4695381" y="79017"/>
                              <a:pt x="4820952" y="0"/>
                            </a:cubicBezTo>
                            <a:cubicBezTo>
                              <a:pt x="5041043" y="-143795"/>
                              <a:pt x="5396643" y="-102560"/>
                              <a:pt x="5680963" y="0"/>
                            </a:cubicBezTo>
                            <a:cubicBezTo>
                              <a:pt x="6099060" y="87095"/>
                              <a:pt x="6594815" y="56435"/>
                              <a:pt x="7073016" y="0"/>
                            </a:cubicBezTo>
                            <a:cubicBezTo>
                              <a:pt x="7427172" y="61969"/>
                              <a:pt x="7584932" y="328908"/>
                              <a:pt x="7586624" y="515628"/>
                            </a:cubicBezTo>
                            <a:cubicBezTo>
                              <a:pt x="7604710" y="715148"/>
                              <a:pt x="7537049" y="857162"/>
                              <a:pt x="7586624" y="1023930"/>
                            </a:cubicBezTo>
                            <a:cubicBezTo>
                              <a:pt x="7580844" y="1185914"/>
                              <a:pt x="7552231" y="1425730"/>
                              <a:pt x="7586624" y="1532233"/>
                            </a:cubicBezTo>
                            <a:cubicBezTo>
                              <a:pt x="7570632" y="1703124"/>
                              <a:pt x="7638469" y="1818622"/>
                              <a:pt x="7586624" y="2040534"/>
                            </a:cubicBezTo>
                            <a:cubicBezTo>
                              <a:pt x="7713073" y="2314766"/>
                              <a:pt x="7384590" y="2690995"/>
                              <a:pt x="7073016" y="2556165"/>
                            </a:cubicBezTo>
                            <a:cubicBezTo>
                              <a:pt x="6882448" y="2441927"/>
                              <a:pt x="6556248" y="2521647"/>
                              <a:pt x="6278599" y="2556165"/>
                            </a:cubicBezTo>
                            <a:cubicBezTo>
                              <a:pt x="6159200" y="2587435"/>
                              <a:pt x="5797271" y="2482403"/>
                              <a:pt x="5615370" y="2556165"/>
                            </a:cubicBezTo>
                            <a:cubicBezTo>
                              <a:pt x="5350696" y="2517640"/>
                              <a:pt x="5250602" y="2511454"/>
                              <a:pt x="4952141" y="2556165"/>
                            </a:cubicBezTo>
                            <a:cubicBezTo>
                              <a:pt x="4661382" y="2647063"/>
                              <a:pt x="4305054" y="2621578"/>
                              <a:pt x="4092129" y="2556165"/>
                            </a:cubicBezTo>
                            <a:cubicBezTo>
                              <a:pt x="3912664" y="2556469"/>
                              <a:pt x="3583025" y="2384081"/>
                              <a:pt x="3297711" y="2556165"/>
                            </a:cubicBezTo>
                            <a:cubicBezTo>
                              <a:pt x="3089891" y="2520798"/>
                              <a:pt x="2942414" y="2500867"/>
                              <a:pt x="2634481" y="2556165"/>
                            </a:cubicBezTo>
                            <a:cubicBezTo>
                              <a:pt x="2334818" y="2518743"/>
                              <a:pt x="2107992" y="2544798"/>
                              <a:pt x="2036847" y="2556165"/>
                            </a:cubicBezTo>
                            <a:cubicBezTo>
                              <a:pt x="1924966" y="2606803"/>
                              <a:pt x="1533875" y="2496126"/>
                              <a:pt x="1439211" y="2556165"/>
                            </a:cubicBezTo>
                            <a:cubicBezTo>
                              <a:pt x="1195602" y="2592508"/>
                              <a:pt x="878184" y="2487993"/>
                              <a:pt x="513606" y="2556165"/>
                            </a:cubicBezTo>
                            <a:cubicBezTo>
                              <a:pt x="403788" y="2636872"/>
                              <a:pt x="91821" y="2407340"/>
                              <a:pt x="0" y="2040534"/>
                            </a:cubicBezTo>
                            <a:cubicBezTo>
                              <a:pt x="-53109" y="1814456"/>
                              <a:pt x="40851" y="1627336"/>
                              <a:pt x="0" y="1547482"/>
                            </a:cubicBezTo>
                            <a:cubicBezTo>
                              <a:pt x="66126" y="1385109"/>
                              <a:pt x="-4" y="1294851"/>
                              <a:pt x="0" y="1054428"/>
                            </a:cubicBezTo>
                            <a:cubicBezTo>
                              <a:pt x="-2083" y="921562"/>
                              <a:pt x="-22698" y="628404"/>
                              <a:pt x="0" y="515628"/>
                            </a:cubicBezTo>
                            <a:close/>
                          </a:path>
                          <a:path w="7586625" h="2556165" fill="none" stroke="0" extrusionOk="0">
                            <a:moveTo>
                              <a:pt x="0" y="515628"/>
                            </a:moveTo>
                            <a:cubicBezTo>
                              <a:pt x="32927" y="240595"/>
                              <a:pt x="245163" y="4003"/>
                              <a:pt x="513606" y="0"/>
                            </a:cubicBezTo>
                            <a:cubicBezTo>
                              <a:pt x="752834" y="71669"/>
                              <a:pt x="1002170" y="-10686"/>
                              <a:pt x="1176834" y="0"/>
                            </a:cubicBezTo>
                            <a:cubicBezTo>
                              <a:pt x="1368639" y="-37156"/>
                              <a:pt x="1452533" y="25661"/>
                              <a:pt x="1708876" y="0"/>
                            </a:cubicBezTo>
                            <a:cubicBezTo>
                              <a:pt x="1982732" y="-9029"/>
                              <a:pt x="2065972" y="-35165"/>
                              <a:pt x="2306512" y="0"/>
                            </a:cubicBezTo>
                            <a:cubicBezTo>
                              <a:pt x="2607067" y="-46398"/>
                              <a:pt x="2925127" y="-18739"/>
                              <a:pt x="3166522" y="0"/>
                            </a:cubicBezTo>
                            <a:cubicBezTo>
                              <a:pt x="3423944" y="-33458"/>
                              <a:pt x="3568393" y="7864"/>
                              <a:pt x="3698563" y="0"/>
                            </a:cubicBezTo>
                            <a:cubicBezTo>
                              <a:pt x="3811618" y="27883"/>
                              <a:pt x="4000794" y="-26958"/>
                              <a:pt x="4230606" y="0"/>
                            </a:cubicBezTo>
                            <a:cubicBezTo>
                              <a:pt x="4460339" y="5220"/>
                              <a:pt x="4665343" y="-48670"/>
                              <a:pt x="4762646" y="0"/>
                            </a:cubicBezTo>
                            <a:cubicBezTo>
                              <a:pt x="4781197" y="-88732"/>
                              <a:pt x="5143614" y="-9697"/>
                              <a:pt x="5491469" y="0"/>
                            </a:cubicBezTo>
                            <a:cubicBezTo>
                              <a:pt x="5806822" y="-138417"/>
                              <a:pt x="6028880" y="61272"/>
                              <a:pt x="6220292" y="0"/>
                            </a:cubicBezTo>
                            <a:cubicBezTo>
                              <a:pt x="6457048" y="22930"/>
                              <a:pt x="6930368" y="-61464"/>
                              <a:pt x="7073016" y="0"/>
                            </a:cubicBezTo>
                            <a:cubicBezTo>
                              <a:pt x="7411791" y="-89764"/>
                              <a:pt x="7645151" y="150831"/>
                              <a:pt x="7586624" y="515628"/>
                            </a:cubicBezTo>
                            <a:cubicBezTo>
                              <a:pt x="7586968" y="663875"/>
                              <a:pt x="7567963" y="796298"/>
                              <a:pt x="7586624" y="993432"/>
                            </a:cubicBezTo>
                            <a:cubicBezTo>
                              <a:pt x="7539083" y="1215402"/>
                              <a:pt x="7587804" y="1371730"/>
                              <a:pt x="7586624" y="1516982"/>
                            </a:cubicBezTo>
                            <a:cubicBezTo>
                              <a:pt x="7622284" y="1624896"/>
                              <a:pt x="7621991" y="1846748"/>
                              <a:pt x="7586624" y="2040534"/>
                            </a:cubicBezTo>
                            <a:cubicBezTo>
                              <a:pt x="7453291" y="2380734"/>
                              <a:pt x="7333247" y="2507943"/>
                              <a:pt x="7073016" y="2556165"/>
                            </a:cubicBezTo>
                            <a:cubicBezTo>
                              <a:pt x="6897811" y="2625100"/>
                              <a:pt x="6622318" y="2599319"/>
                              <a:pt x="6278599" y="2556165"/>
                            </a:cubicBezTo>
                            <a:cubicBezTo>
                              <a:pt x="5928989" y="2557035"/>
                              <a:pt x="5838755" y="2540184"/>
                              <a:pt x="5615370" y="2556165"/>
                            </a:cubicBezTo>
                            <a:cubicBezTo>
                              <a:pt x="5375514" y="2643796"/>
                              <a:pt x="5174278" y="2532449"/>
                              <a:pt x="5017734" y="2556165"/>
                            </a:cubicBezTo>
                            <a:cubicBezTo>
                              <a:pt x="4855670" y="2550486"/>
                              <a:pt x="4619052" y="2554204"/>
                              <a:pt x="4485693" y="2556165"/>
                            </a:cubicBezTo>
                            <a:cubicBezTo>
                              <a:pt x="4359772" y="2654270"/>
                              <a:pt x="4065029" y="2557642"/>
                              <a:pt x="3625681" y="2556165"/>
                            </a:cubicBezTo>
                            <a:cubicBezTo>
                              <a:pt x="3286145" y="2550778"/>
                              <a:pt x="3177667" y="2617769"/>
                              <a:pt x="2896858" y="2556165"/>
                            </a:cubicBezTo>
                            <a:cubicBezTo>
                              <a:pt x="2692031" y="2515302"/>
                              <a:pt x="2383815" y="2529539"/>
                              <a:pt x="2233628" y="2556165"/>
                            </a:cubicBezTo>
                            <a:cubicBezTo>
                              <a:pt x="1978602" y="2528990"/>
                              <a:pt x="1760892" y="2665531"/>
                              <a:pt x="1439211" y="2556165"/>
                            </a:cubicBezTo>
                            <a:cubicBezTo>
                              <a:pt x="1047899" y="2592838"/>
                              <a:pt x="794620" y="2560962"/>
                              <a:pt x="513606" y="2556165"/>
                            </a:cubicBezTo>
                            <a:cubicBezTo>
                              <a:pt x="365933" y="2614209"/>
                              <a:pt x="70290" y="2295518"/>
                              <a:pt x="0" y="2040534"/>
                            </a:cubicBezTo>
                            <a:cubicBezTo>
                              <a:pt x="15816" y="1819607"/>
                              <a:pt x="31338" y="1743674"/>
                              <a:pt x="0" y="1562731"/>
                            </a:cubicBezTo>
                            <a:cubicBezTo>
                              <a:pt x="-16712" y="1355944"/>
                              <a:pt x="-10032" y="1331468"/>
                              <a:pt x="0" y="1069677"/>
                            </a:cubicBezTo>
                            <a:cubicBezTo>
                              <a:pt x="23059" y="821891"/>
                              <a:pt x="-22660" y="764719"/>
                              <a:pt x="0" y="515628"/>
                            </a:cubicBezTo>
                            <a:close/>
                          </a:path>
                          <a:path w="7586625" h="2556165" fill="none" stroke="0" extrusionOk="0">
                            <a:moveTo>
                              <a:pt x="0" y="515628"/>
                            </a:moveTo>
                            <a:cubicBezTo>
                              <a:pt x="48558" y="281463"/>
                              <a:pt x="233976" y="70313"/>
                              <a:pt x="513606" y="0"/>
                            </a:cubicBezTo>
                            <a:cubicBezTo>
                              <a:pt x="771369" y="18113"/>
                              <a:pt x="1008856" y="-11624"/>
                              <a:pt x="1176834" y="0"/>
                            </a:cubicBezTo>
                            <a:cubicBezTo>
                              <a:pt x="1362456" y="-42249"/>
                              <a:pt x="1421890" y="-4733"/>
                              <a:pt x="1708876" y="0"/>
                            </a:cubicBezTo>
                            <a:cubicBezTo>
                              <a:pt x="1946277" y="-16717"/>
                              <a:pt x="2047701" y="-7467"/>
                              <a:pt x="2306512" y="0"/>
                            </a:cubicBezTo>
                            <a:cubicBezTo>
                              <a:pt x="2685333" y="61518"/>
                              <a:pt x="2874183" y="14562"/>
                              <a:pt x="3166522" y="0"/>
                            </a:cubicBezTo>
                            <a:cubicBezTo>
                              <a:pt x="3398338" y="-21562"/>
                              <a:pt x="3541662" y="7022"/>
                              <a:pt x="3698563" y="0"/>
                            </a:cubicBezTo>
                            <a:cubicBezTo>
                              <a:pt x="3844225" y="-65727"/>
                              <a:pt x="4035915" y="-28712"/>
                              <a:pt x="4230606" y="0"/>
                            </a:cubicBezTo>
                            <a:cubicBezTo>
                              <a:pt x="4441122" y="29176"/>
                              <a:pt x="4664075" y="-32583"/>
                              <a:pt x="4762646" y="0"/>
                            </a:cubicBezTo>
                            <a:cubicBezTo>
                              <a:pt x="4765213" y="59730"/>
                              <a:pt x="5255549" y="-24602"/>
                              <a:pt x="5491469" y="0"/>
                            </a:cubicBezTo>
                            <a:cubicBezTo>
                              <a:pt x="5777115" y="-14955"/>
                              <a:pt x="6012208" y="50441"/>
                              <a:pt x="6220292" y="0"/>
                            </a:cubicBezTo>
                            <a:cubicBezTo>
                              <a:pt x="6411795" y="-31841"/>
                              <a:pt x="6901478" y="-26806"/>
                              <a:pt x="7073016" y="0"/>
                            </a:cubicBezTo>
                            <a:cubicBezTo>
                              <a:pt x="7342418" y="17419"/>
                              <a:pt x="7588844" y="231245"/>
                              <a:pt x="7586624" y="515628"/>
                            </a:cubicBezTo>
                            <a:cubicBezTo>
                              <a:pt x="7614714" y="672355"/>
                              <a:pt x="7590721" y="795780"/>
                              <a:pt x="7586624" y="993432"/>
                            </a:cubicBezTo>
                            <a:cubicBezTo>
                              <a:pt x="7556449" y="1158173"/>
                              <a:pt x="7611857" y="1362075"/>
                              <a:pt x="7586624" y="1516982"/>
                            </a:cubicBezTo>
                            <a:cubicBezTo>
                              <a:pt x="7547840" y="1639352"/>
                              <a:pt x="7613667" y="1856576"/>
                              <a:pt x="7586624" y="2040534"/>
                            </a:cubicBezTo>
                            <a:cubicBezTo>
                              <a:pt x="7496631" y="2357810"/>
                              <a:pt x="7384182" y="2511309"/>
                              <a:pt x="7073016" y="2556165"/>
                            </a:cubicBezTo>
                            <a:cubicBezTo>
                              <a:pt x="6821004" y="2638094"/>
                              <a:pt x="6644003" y="2599350"/>
                              <a:pt x="6278599" y="2556165"/>
                            </a:cubicBezTo>
                            <a:cubicBezTo>
                              <a:pt x="5922119" y="2543740"/>
                              <a:pt x="5842355" y="2547562"/>
                              <a:pt x="5615370" y="2556165"/>
                            </a:cubicBezTo>
                            <a:cubicBezTo>
                              <a:pt x="5385744" y="2587645"/>
                              <a:pt x="5094544" y="2560284"/>
                              <a:pt x="5017734" y="2556165"/>
                            </a:cubicBezTo>
                            <a:cubicBezTo>
                              <a:pt x="4883893" y="2577780"/>
                              <a:pt x="4587141" y="2552869"/>
                              <a:pt x="4485693" y="2556165"/>
                            </a:cubicBezTo>
                            <a:cubicBezTo>
                              <a:pt x="4356357" y="2603863"/>
                              <a:pt x="3971023" y="2514394"/>
                              <a:pt x="3625681" y="2556165"/>
                            </a:cubicBezTo>
                            <a:cubicBezTo>
                              <a:pt x="3301082" y="2511001"/>
                              <a:pt x="3154973" y="2580559"/>
                              <a:pt x="2896858" y="2556165"/>
                            </a:cubicBezTo>
                            <a:cubicBezTo>
                              <a:pt x="2653976" y="2589275"/>
                              <a:pt x="2466626" y="2538076"/>
                              <a:pt x="2233628" y="2556165"/>
                            </a:cubicBezTo>
                            <a:cubicBezTo>
                              <a:pt x="1957375" y="2568218"/>
                              <a:pt x="1632239" y="2562186"/>
                              <a:pt x="1439211" y="2556165"/>
                            </a:cubicBezTo>
                            <a:cubicBezTo>
                              <a:pt x="1126594" y="2569700"/>
                              <a:pt x="734529" y="2523461"/>
                              <a:pt x="513606" y="2556165"/>
                            </a:cubicBezTo>
                            <a:cubicBezTo>
                              <a:pt x="300390" y="2640206"/>
                              <a:pt x="97278" y="2443729"/>
                              <a:pt x="0" y="2040534"/>
                            </a:cubicBezTo>
                            <a:cubicBezTo>
                              <a:pt x="7847" y="1820884"/>
                              <a:pt x="40330" y="1754373"/>
                              <a:pt x="0" y="1562731"/>
                            </a:cubicBezTo>
                            <a:cubicBezTo>
                              <a:pt x="-58040" y="1373942"/>
                              <a:pt x="15189" y="1323281"/>
                              <a:pt x="0" y="1069677"/>
                            </a:cubicBezTo>
                            <a:cubicBezTo>
                              <a:pt x="-12830" y="824721"/>
                              <a:pt x="-1778" y="762244"/>
                              <a:pt x="0" y="515628"/>
                            </a:cubicBezTo>
                            <a:close/>
                          </a:path>
                          <a:path w="7586625" h="2556165" fill="none" stroke="0" extrusionOk="0">
                            <a:moveTo>
                              <a:pt x="0" y="515628"/>
                            </a:moveTo>
                            <a:cubicBezTo>
                              <a:pt x="90520" y="313201"/>
                              <a:pt x="232144" y="50103"/>
                              <a:pt x="513606" y="0"/>
                            </a:cubicBezTo>
                            <a:cubicBezTo>
                              <a:pt x="727716" y="39590"/>
                              <a:pt x="987403" y="-4265"/>
                              <a:pt x="1176834" y="0"/>
                            </a:cubicBezTo>
                            <a:cubicBezTo>
                              <a:pt x="1321941" y="-50741"/>
                              <a:pt x="1466530" y="-970"/>
                              <a:pt x="1708876" y="0"/>
                            </a:cubicBezTo>
                            <a:cubicBezTo>
                              <a:pt x="1947404" y="-3829"/>
                              <a:pt x="2039801" y="16"/>
                              <a:pt x="2306512" y="0"/>
                            </a:cubicBezTo>
                            <a:cubicBezTo>
                              <a:pt x="2664849" y="75935"/>
                              <a:pt x="2868048" y="26997"/>
                              <a:pt x="3166522" y="0"/>
                            </a:cubicBezTo>
                            <a:cubicBezTo>
                              <a:pt x="3383801" y="-69981"/>
                              <a:pt x="3525250" y="7664"/>
                              <a:pt x="3698563" y="0"/>
                            </a:cubicBezTo>
                            <a:cubicBezTo>
                              <a:pt x="3789350" y="-22944"/>
                              <a:pt x="4056304" y="-19945"/>
                              <a:pt x="4230606" y="0"/>
                            </a:cubicBezTo>
                            <a:cubicBezTo>
                              <a:pt x="4437632" y="25473"/>
                              <a:pt x="4672743" y="-30656"/>
                              <a:pt x="4762646" y="0"/>
                            </a:cubicBezTo>
                            <a:cubicBezTo>
                              <a:pt x="4823634" y="91890"/>
                              <a:pt x="5235425" y="9209"/>
                              <a:pt x="5491469" y="0"/>
                            </a:cubicBezTo>
                            <a:cubicBezTo>
                              <a:pt x="5761451" y="-72899"/>
                              <a:pt x="5965728" y="9163"/>
                              <a:pt x="6220292" y="0"/>
                            </a:cubicBezTo>
                            <a:cubicBezTo>
                              <a:pt x="6392521" y="9048"/>
                              <a:pt x="6925212" y="-63544"/>
                              <a:pt x="7073016" y="0"/>
                            </a:cubicBezTo>
                            <a:cubicBezTo>
                              <a:pt x="7321371" y="20697"/>
                              <a:pt x="7567404" y="258548"/>
                              <a:pt x="7586624" y="515628"/>
                            </a:cubicBezTo>
                            <a:cubicBezTo>
                              <a:pt x="7607307" y="705651"/>
                              <a:pt x="7593065" y="790616"/>
                              <a:pt x="7586624" y="993432"/>
                            </a:cubicBezTo>
                            <a:cubicBezTo>
                              <a:pt x="7546715" y="1166134"/>
                              <a:pt x="7600918" y="1390485"/>
                              <a:pt x="7586624" y="1516982"/>
                            </a:cubicBezTo>
                            <a:cubicBezTo>
                              <a:pt x="7544970" y="1640615"/>
                              <a:pt x="7601170" y="1901462"/>
                              <a:pt x="7586624" y="2040534"/>
                            </a:cubicBezTo>
                            <a:cubicBezTo>
                              <a:pt x="7548442" y="2300991"/>
                              <a:pt x="7416355" y="2497374"/>
                              <a:pt x="7073016" y="2556165"/>
                            </a:cubicBezTo>
                            <a:cubicBezTo>
                              <a:pt x="6926313" y="2629300"/>
                              <a:pt x="6658599" y="2602151"/>
                              <a:pt x="6278599" y="2556165"/>
                            </a:cubicBezTo>
                            <a:cubicBezTo>
                              <a:pt x="5924565" y="2537011"/>
                              <a:pt x="5847084" y="2543890"/>
                              <a:pt x="5615370" y="2556165"/>
                            </a:cubicBezTo>
                            <a:cubicBezTo>
                              <a:pt x="5421960" y="2611136"/>
                              <a:pt x="5112439" y="2579345"/>
                              <a:pt x="5017734" y="2556165"/>
                            </a:cubicBezTo>
                            <a:cubicBezTo>
                              <a:pt x="4897477" y="2564656"/>
                              <a:pt x="4599932" y="2521046"/>
                              <a:pt x="4485693" y="2556165"/>
                            </a:cubicBezTo>
                            <a:cubicBezTo>
                              <a:pt x="4381495" y="2556457"/>
                              <a:pt x="3858522" y="2511205"/>
                              <a:pt x="3625681" y="2556165"/>
                            </a:cubicBezTo>
                            <a:cubicBezTo>
                              <a:pt x="3288799" y="2513343"/>
                              <a:pt x="3160288" y="2578185"/>
                              <a:pt x="2896858" y="2556165"/>
                            </a:cubicBezTo>
                            <a:cubicBezTo>
                              <a:pt x="2648420" y="2602044"/>
                              <a:pt x="2487668" y="2573748"/>
                              <a:pt x="2233628" y="2556165"/>
                            </a:cubicBezTo>
                            <a:cubicBezTo>
                              <a:pt x="1915496" y="2572049"/>
                              <a:pt x="1594037" y="2618978"/>
                              <a:pt x="1439211" y="2556165"/>
                            </a:cubicBezTo>
                            <a:cubicBezTo>
                              <a:pt x="1108519" y="2593849"/>
                              <a:pt x="721502" y="2503365"/>
                              <a:pt x="513606" y="2556165"/>
                            </a:cubicBezTo>
                            <a:cubicBezTo>
                              <a:pt x="342399" y="2634588"/>
                              <a:pt x="123704" y="2469380"/>
                              <a:pt x="0" y="2040534"/>
                            </a:cubicBezTo>
                            <a:cubicBezTo>
                              <a:pt x="7098" y="1825043"/>
                              <a:pt x="24685" y="1760605"/>
                              <a:pt x="0" y="1562731"/>
                            </a:cubicBezTo>
                            <a:cubicBezTo>
                              <a:pt x="-52063" y="1371963"/>
                              <a:pt x="2862" y="1308188"/>
                              <a:pt x="0" y="1069677"/>
                            </a:cubicBezTo>
                            <a:cubicBezTo>
                              <a:pt x="-14320" y="821491"/>
                              <a:pt x="5816" y="747077"/>
                              <a:pt x="0" y="515628"/>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1. </a:t>
                </a:r>
                <a:r>
                  <a:rPr kumimoji="0" lang="en-US" sz="44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Đọc</a:t>
                </a:r>
                <a:r>
                  <a:rPr kumimoji="0" lang="en-US" sz="44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 </a:t>
                </a:r>
                <a:r>
                  <a:rPr kumimoji="0" lang="en-US" sz="44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trôi</a:t>
                </a:r>
                <a:r>
                  <a:rPr kumimoji="0" lang="en-US" sz="44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 </a:t>
                </a:r>
                <a:r>
                  <a:rPr kumimoji="0" lang="en-US" sz="44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chảy</a:t>
                </a:r>
                <a:r>
                  <a:rPr kumimoji="0" lang="en-US" sz="44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 </a:t>
                </a:r>
                <a:r>
                  <a:rPr kumimoji="0" lang="en-US" sz="44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mạch</a:t>
                </a:r>
                <a:r>
                  <a:rPr kumimoji="0" lang="en-US" sz="44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 </a:t>
                </a:r>
                <a:r>
                  <a:rPr kumimoji="0" lang="en-US" sz="44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lạc</a:t>
                </a:r>
                <a:endParaRPr kumimoji="0" lang="en-US" sz="44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endParaRP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2. </a:t>
                </a:r>
                <a:r>
                  <a:rPr lang="en-US" sz="4400" dirty="0" err="1">
                    <a:solidFill>
                      <a:srgbClr val="000000"/>
                    </a:solidFill>
                    <a:latin typeface="UTM Duepuntozero" panose="02040603050506020204" pitchFamily="18" charset="0"/>
                  </a:rPr>
                  <a:t>Ngắt</a:t>
                </a:r>
                <a:r>
                  <a:rPr lang="en-US" sz="4400" dirty="0">
                    <a:solidFill>
                      <a:srgbClr val="000000"/>
                    </a:solidFill>
                    <a:latin typeface="UTM Duepuntozero" panose="02040603050506020204" pitchFamily="18" charset="0"/>
                  </a:rPr>
                  <a:t> </a:t>
                </a:r>
                <a:r>
                  <a:rPr lang="en-US" sz="4400" dirty="0" err="1">
                    <a:solidFill>
                      <a:srgbClr val="000000"/>
                    </a:solidFill>
                    <a:latin typeface="UTM Duepuntozero" panose="02040603050506020204" pitchFamily="18" charset="0"/>
                  </a:rPr>
                  <a:t>nghỉ</a:t>
                </a:r>
                <a:r>
                  <a:rPr lang="en-US" sz="4400" dirty="0">
                    <a:solidFill>
                      <a:srgbClr val="000000"/>
                    </a:solidFill>
                    <a:latin typeface="UTM Duepuntozero" panose="02040603050506020204" pitchFamily="18" charset="0"/>
                  </a:rPr>
                  <a:t> </a:t>
                </a:r>
                <a:r>
                  <a:rPr lang="en-US" sz="4400" dirty="0" err="1">
                    <a:solidFill>
                      <a:srgbClr val="000000"/>
                    </a:solidFill>
                    <a:latin typeface="UTM Duepuntozero" panose="02040603050506020204" pitchFamily="18" charset="0"/>
                  </a:rPr>
                  <a:t>hơi</a:t>
                </a:r>
                <a:endParaRPr kumimoji="0" lang="en-US" sz="44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endParaRP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3. </a:t>
                </a:r>
                <a:r>
                  <a:rPr kumimoji="0" lang="en-US" sz="44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Đọc</a:t>
                </a:r>
                <a:r>
                  <a:rPr kumimoji="0" lang="en-US" sz="44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 </a:t>
                </a:r>
                <a:r>
                  <a:rPr kumimoji="0" lang="en-US" sz="44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diễn</a:t>
                </a:r>
                <a:r>
                  <a:rPr kumimoji="0" lang="en-US" sz="44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 </a:t>
                </a:r>
                <a:r>
                  <a:rPr kumimoji="0" lang="en-US" sz="44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cảm</a:t>
                </a:r>
                <a:r>
                  <a:rPr kumimoji="0" lang="en-US" sz="44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a:t>
                </a:r>
              </a:p>
            </p:txBody>
          </p:sp>
          <p:sp>
            <p:nvSpPr>
              <p:cNvPr id="21" name="Rectangle: Rounded Corners 20">
                <a:extLst>
                  <a:ext uri="{FF2B5EF4-FFF2-40B4-BE49-F238E27FC236}">
                    <a16:creationId xmlns:a16="http://schemas.microsoft.com/office/drawing/2014/main" id="{44133716-CA7B-4330-9BD9-4A444433D62B}"/>
                  </a:ext>
                </a:extLst>
              </p:cNvPr>
              <p:cNvSpPr/>
              <p:nvPr/>
            </p:nvSpPr>
            <p:spPr>
              <a:xfrm>
                <a:off x="3605838" y="1242806"/>
                <a:ext cx="4621427" cy="796835"/>
              </a:xfrm>
              <a:prstGeom prst="roundRect">
                <a:avLst>
                  <a:gd name="adj" fmla="val 50000"/>
                </a:avLst>
              </a:prstGeom>
              <a:solidFill>
                <a:srgbClr val="FFFFCC"/>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UVN Banh Mi" pitchFamily="2" charset="0"/>
                    <a:ea typeface="+mn-ea"/>
                    <a:cs typeface="+mn-cs"/>
                  </a:rPr>
                  <a:t>Tiêu</a:t>
                </a:r>
                <a:r>
                  <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UVN Banh Mi" pitchFamily="2" charset="0"/>
                    <a:ea typeface="+mn-ea"/>
                    <a:cs typeface="+mn-cs"/>
                  </a:rPr>
                  <a:t> </a:t>
                </a: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UVN Banh Mi" pitchFamily="2" charset="0"/>
                    <a:ea typeface="+mn-ea"/>
                    <a:cs typeface="+mn-cs"/>
                  </a:rPr>
                  <a:t>chí</a:t>
                </a:r>
                <a:r>
                  <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UVN Banh Mi" pitchFamily="2" charset="0"/>
                    <a:ea typeface="+mn-ea"/>
                    <a:cs typeface="+mn-cs"/>
                  </a:rPr>
                  <a:t> </a:t>
                </a: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UVN Banh Mi" pitchFamily="2" charset="0"/>
                    <a:ea typeface="+mn-ea"/>
                    <a:cs typeface="+mn-cs"/>
                  </a:rPr>
                  <a:t>đánh</a:t>
                </a:r>
                <a:r>
                  <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UVN Banh Mi" pitchFamily="2" charset="0"/>
                    <a:ea typeface="+mn-ea"/>
                    <a:cs typeface="+mn-cs"/>
                  </a:rPr>
                  <a:t> </a:t>
                </a: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UVN Banh Mi" pitchFamily="2" charset="0"/>
                    <a:ea typeface="+mn-ea"/>
                    <a:cs typeface="+mn-cs"/>
                  </a:rPr>
                  <a:t>giá</a:t>
                </a:r>
                <a:endPar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UVN Banh Mi" pitchFamily="2" charset="0"/>
                  <a:ea typeface="+mn-ea"/>
                  <a:cs typeface="+mn-cs"/>
                </a:endParaRPr>
              </a:p>
            </p:txBody>
          </p:sp>
        </p:grpSp>
        <p:pic>
          <p:nvPicPr>
            <p:cNvPr id="11" name="Picture 10">
              <a:extLst>
                <a:ext uri="{FF2B5EF4-FFF2-40B4-BE49-F238E27FC236}">
                  <a16:creationId xmlns:a16="http://schemas.microsoft.com/office/drawing/2014/main" id="{797C14C5-F408-41B2-8CA0-7B541218B63C}"/>
                </a:ext>
              </a:extLst>
            </p:cNvPr>
            <p:cNvPicPr>
              <a:picLocks noChangeAspect="1"/>
            </p:cNvPicPr>
            <p:nvPr/>
          </p:nvPicPr>
          <p:blipFill>
            <a:blip r:embed="rId3"/>
            <a:stretch>
              <a:fillRect/>
            </a:stretch>
          </p:blipFill>
          <p:spPr>
            <a:xfrm>
              <a:off x="10030223" y="4675884"/>
              <a:ext cx="469963" cy="469963"/>
            </a:xfrm>
            <a:prstGeom prst="rect">
              <a:avLst/>
            </a:prstGeom>
          </p:spPr>
        </p:pic>
        <p:pic>
          <p:nvPicPr>
            <p:cNvPr id="12" name="Picture 11">
              <a:extLst>
                <a:ext uri="{FF2B5EF4-FFF2-40B4-BE49-F238E27FC236}">
                  <a16:creationId xmlns:a16="http://schemas.microsoft.com/office/drawing/2014/main" id="{F15685E9-3574-42E9-9D98-88477561C713}"/>
                </a:ext>
              </a:extLst>
            </p:cNvPr>
            <p:cNvPicPr>
              <a:picLocks noChangeAspect="1"/>
            </p:cNvPicPr>
            <p:nvPr/>
          </p:nvPicPr>
          <p:blipFill>
            <a:blip r:embed="rId4"/>
            <a:stretch>
              <a:fillRect/>
            </a:stretch>
          </p:blipFill>
          <p:spPr>
            <a:xfrm>
              <a:off x="9473551" y="4675884"/>
              <a:ext cx="469963" cy="469963"/>
            </a:xfrm>
            <a:prstGeom prst="rect">
              <a:avLst/>
            </a:prstGeom>
          </p:spPr>
        </p:pic>
        <p:pic>
          <p:nvPicPr>
            <p:cNvPr id="13" name="Picture 12">
              <a:extLst>
                <a:ext uri="{FF2B5EF4-FFF2-40B4-BE49-F238E27FC236}">
                  <a16:creationId xmlns:a16="http://schemas.microsoft.com/office/drawing/2014/main" id="{94DA71C9-D95F-4E2E-AF73-266BF67B755B}"/>
                </a:ext>
              </a:extLst>
            </p:cNvPr>
            <p:cNvPicPr>
              <a:picLocks noChangeAspect="1"/>
            </p:cNvPicPr>
            <p:nvPr/>
          </p:nvPicPr>
          <p:blipFill>
            <a:blip r:embed="rId5"/>
            <a:stretch>
              <a:fillRect/>
            </a:stretch>
          </p:blipFill>
          <p:spPr>
            <a:xfrm>
              <a:off x="10586899" y="4675884"/>
              <a:ext cx="469963" cy="469963"/>
            </a:xfrm>
            <a:prstGeom prst="rect">
              <a:avLst/>
            </a:prstGeom>
          </p:spPr>
        </p:pic>
        <p:pic>
          <p:nvPicPr>
            <p:cNvPr id="14" name="Picture 13">
              <a:extLst>
                <a:ext uri="{FF2B5EF4-FFF2-40B4-BE49-F238E27FC236}">
                  <a16:creationId xmlns:a16="http://schemas.microsoft.com/office/drawing/2014/main" id="{6043FF04-51B4-409F-9616-99D8282C5FFE}"/>
                </a:ext>
              </a:extLst>
            </p:cNvPr>
            <p:cNvPicPr>
              <a:picLocks noChangeAspect="1"/>
            </p:cNvPicPr>
            <p:nvPr/>
          </p:nvPicPr>
          <p:blipFill>
            <a:blip r:embed="rId3"/>
            <a:stretch>
              <a:fillRect/>
            </a:stretch>
          </p:blipFill>
          <p:spPr>
            <a:xfrm>
              <a:off x="8417759" y="5261535"/>
              <a:ext cx="469963" cy="469963"/>
            </a:xfrm>
            <a:prstGeom prst="rect">
              <a:avLst/>
            </a:prstGeom>
          </p:spPr>
        </p:pic>
        <p:pic>
          <p:nvPicPr>
            <p:cNvPr id="15" name="Picture 14">
              <a:extLst>
                <a:ext uri="{FF2B5EF4-FFF2-40B4-BE49-F238E27FC236}">
                  <a16:creationId xmlns:a16="http://schemas.microsoft.com/office/drawing/2014/main" id="{F61CA4A6-989D-4CC0-91F7-D9C698DCEFD1}"/>
                </a:ext>
              </a:extLst>
            </p:cNvPr>
            <p:cNvPicPr>
              <a:picLocks noChangeAspect="1"/>
            </p:cNvPicPr>
            <p:nvPr/>
          </p:nvPicPr>
          <p:blipFill>
            <a:blip r:embed="rId4"/>
            <a:stretch>
              <a:fillRect/>
            </a:stretch>
          </p:blipFill>
          <p:spPr>
            <a:xfrm>
              <a:off x="7861084" y="5261535"/>
              <a:ext cx="469963" cy="469963"/>
            </a:xfrm>
            <a:prstGeom prst="rect">
              <a:avLst/>
            </a:prstGeom>
          </p:spPr>
        </p:pic>
        <p:pic>
          <p:nvPicPr>
            <p:cNvPr id="16" name="Picture 15">
              <a:extLst>
                <a:ext uri="{FF2B5EF4-FFF2-40B4-BE49-F238E27FC236}">
                  <a16:creationId xmlns:a16="http://schemas.microsoft.com/office/drawing/2014/main" id="{A5CABDFD-98DC-4453-9BC3-43859564C56D}"/>
                </a:ext>
              </a:extLst>
            </p:cNvPr>
            <p:cNvPicPr>
              <a:picLocks noChangeAspect="1"/>
            </p:cNvPicPr>
            <p:nvPr/>
          </p:nvPicPr>
          <p:blipFill>
            <a:blip r:embed="rId5"/>
            <a:stretch>
              <a:fillRect/>
            </a:stretch>
          </p:blipFill>
          <p:spPr>
            <a:xfrm>
              <a:off x="8974433" y="5261535"/>
              <a:ext cx="469963" cy="469963"/>
            </a:xfrm>
            <a:prstGeom prst="rect">
              <a:avLst/>
            </a:prstGeom>
          </p:spPr>
        </p:pic>
        <p:pic>
          <p:nvPicPr>
            <p:cNvPr id="17" name="Picture 16">
              <a:extLst>
                <a:ext uri="{FF2B5EF4-FFF2-40B4-BE49-F238E27FC236}">
                  <a16:creationId xmlns:a16="http://schemas.microsoft.com/office/drawing/2014/main" id="{04AFBF42-049D-4843-B0C8-A7F98162BE9F}"/>
                </a:ext>
              </a:extLst>
            </p:cNvPr>
            <p:cNvPicPr>
              <a:picLocks noChangeAspect="1"/>
            </p:cNvPicPr>
            <p:nvPr/>
          </p:nvPicPr>
          <p:blipFill>
            <a:blip r:embed="rId3"/>
            <a:stretch>
              <a:fillRect/>
            </a:stretch>
          </p:blipFill>
          <p:spPr>
            <a:xfrm>
              <a:off x="8887720" y="5805792"/>
              <a:ext cx="469963" cy="469963"/>
            </a:xfrm>
            <a:prstGeom prst="rect">
              <a:avLst/>
            </a:prstGeom>
          </p:spPr>
        </p:pic>
        <p:pic>
          <p:nvPicPr>
            <p:cNvPr id="18" name="Picture 17">
              <a:extLst>
                <a:ext uri="{FF2B5EF4-FFF2-40B4-BE49-F238E27FC236}">
                  <a16:creationId xmlns:a16="http://schemas.microsoft.com/office/drawing/2014/main" id="{DA7CEB03-5A2F-4B95-97A9-BA20DE6660E3}"/>
                </a:ext>
              </a:extLst>
            </p:cNvPr>
            <p:cNvPicPr>
              <a:picLocks noChangeAspect="1"/>
            </p:cNvPicPr>
            <p:nvPr/>
          </p:nvPicPr>
          <p:blipFill>
            <a:blip r:embed="rId4"/>
            <a:stretch>
              <a:fillRect/>
            </a:stretch>
          </p:blipFill>
          <p:spPr>
            <a:xfrm>
              <a:off x="8331047" y="5805792"/>
              <a:ext cx="469963" cy="469963"/>
            </a:xfrm>
            <a:prstGeom prst="rect">
              <a:avLst/>
            </a:prstGeom>
          </p:spPr>
        </p:pic>
        <p:pic>
          <p:nvPicPr>
            <p:cNvPr id="19" name="Picture 18">
              <a:extLst>
                <a:ext uri="{FF2B5EF4-FFF2-40B4-BE49-F238E27FC236}">
                  <a16:creationId xmlns:a16="http://schemas.microsoft.com/office/drawing/2014/main" id="{E00B605D-EA67-417A-AF06-E1C2F8FDFC8A}"/>
                </a:ext>
              </a:extLst>
            </p:cNvPr>
            <p:cNvPicPr>
              <a:picLocks noChangeAspect="1"/>
            </p:cNvPicPr>
            <p:nvPr/>
          </p:nvPicPr>
          <p:blipFill>
            <a:blip r:embed="rId5"/>
            <a:stretch>
              <a:fillRect/>
            </a:stretch>
          </p:blipFill>
          <p:spPr>
            <a:xfrm>
              <a:off x="9444396" y="5805792"/>
              <a:ext cx="469963" cy="469963"/>
            </a:xfrm>
            <a:prstGeom prst="rect">
              <a:avLst/>
            </a:prstGeom>
          </p:spPr>
        </p:pic>
      </p:grpSp>
      <p:pic>
        <p:nvPicPr>
          <p:cNvPr id="23" name="Picture 9">
            <a:extLst>
              <a:ext uri="{FF2B5EF4-FFF2-40B4-BE49-F238E27FC236}">
                <a16:creationId xmlns:a16="http://schemas.microsoft.com/office/drawing/2014/main" id="{9DC55FA4-77DC-4D25-9C18-183D6B9C01A3}"/>
              </a:ext>
            </a:extLst>
          </p:cNvPr>
          <p:cNvPicPr>
            <a:picLocks noChangeAspect="1"/>
          </p:cNvPicPr>
          <p:nvPr/>
        </p:nvPicPr>
        <p:blipFill>
          <a:blip r:embed="rId6"/>
          <a:srcRect/>
          <a:stretch>
            <a:fillRect/>
          </a:stretch>
        </p:blipFill>
        <p:spPr>
          <a:xfrm>
            <a:off x="8329241" y="2165477"/>
            <a:ext cx="3281778" cy="4861893"/>
          </a:xfrm>
          <a:prstGeom prst="rect">
            <a:avLst/>
          </a:prstGeom>
        </p:spPr>
      </p:pic>
      <p:pic>
        <p:nvPicPr>
          <p:cNvPr id="2" name="Picture 1">
            <a:extLst>
              <a:ext uri="{FF2B5EF4-FFF2-40B4-BE49-F238E27FC236}">
                <a16:creationId xmlns:a16="http://schemas.microsoft.com/office/drawing/2014/main" id="{3333A78B-1EC3-B8EB-79B6-07E781907E4A}"/>
              </a:ext>
            </a:extLst>
          </p:cNvPr>
          <p:cNvPicPr>
            <a:picLocks noChangeAspect="1"/>
          </p:cNvPicPr>
          <p:nvPr/>
        </p:nvPicPr>
        <p:blipFill>
          <a:blip r:embed="rId7"/>
          <a:stretch>
            <a:fillRect/>
          </a:stretch>
        </p:blipFill>
        <p:spPr>
          <a:xfrm>
            <a:off x="133067" y="73147"/>
            <a:ext cx="12058933" cy="2261812"/>
          </a:xfrm>
          <a:prstGeom prst="rect">
            <a:avLst/>
          </a:prstGeom>
        </p:spPr>
      </p:pic>
    </p:spTree>
    <p:extLst>
      <p:ext uri="{BB962C8B-B14F-4D97-AF65-F5344CB8AC3E}">
        <p14:creationId xmlns:p14="http://schemas.microsoft.com/office/powerpoint/2010/main" val="1244256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14:bounceEnd="66000">
                                          <p:cBhvr additive="base">
                                            <p:cTn id="7" dur="1000" fill="hold"/>
                                            <p:tgtEl>
                                              <p:spTgt spid="9"/>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3"/>
                                            </p:tgtEl>
                                            <p:attrNameLst>
                                              <p:attrName>r</p:attrName>
                                            </p:attrNameLst>
                                          </p:cBhvr>
                                        </p:animRot>
                                        <p:animRot by="-240000">
                                          <p:cBhvr>
                                            <p:cTn id="7" dur="200" fill="hold">
                                              <p:stCondLst>
                                                <p:cond delay="200"/>
                                              </p:stCondLst>
                                            </p:cTn>
                                            <p:tgtEl>
                                              <p:spTgt spid="3"/>
                                            </p:tgtEl>
                                            <p:attrNameLst>
                                              <p:attrName>r</p:attrName>
                                            </p:attrNameLst>
                                          </p:cBhvr>
                                        </p:animRot>
                                        <p:animRot by="240000">
                                          <p:cBhvr>
                                            <p:cTn id="8" dur="200" fill="hold">
                                              <p:stCondLst>
                                                <p:cond delay="400"/>
                                              </p:stCondLst>
                                            </p:cTn>
                                            <p:tgtEl>
                                              <p:spTgt spid="3"/>
                                            </p:tgtEl>
                                            <p:attrNameLst>
                                              <p:attrName>r</p:attrName>
                                            </p:attrNameLst>
                                          </p:cBhvr>
                                        </p:animRot>
                                        <p:animRot by="-240000">
                                          <p:cBhvr>
                                            <p:cTn id="9" dur="200" fill="hold">
                                              <p:stCondLst>
                                                <p:cond delay="600"/>
                                              </p:stCondLst>
                                            </p:cTn>
                                            <p:tgtEl>
                                              <p:spTgt spid="3"/>
                                            </p:tgtEl>
                                            <p:attrNameLst>
                                              <p:attrName>r</p:attrName>
                                            </p:attrNameLst>
                                          </p:cBhvr>
                                        </p:animRot>
                                        <p:animRot by="120000">
                                          <p:cBhvr>
                                            <p:cTn id="10" dur="200" fill="hold">
                                              <p:stCondLst>
                                                <p:cond delay="800"/>
                                              </p:stCondLst>
                                            </p:cTn>
                                            <p:tgtEl>
                                              <p:spTgt spid="3"/>
                                            </p:tgtEl>
                                            <p:attrNameLst>
                                              <p:attrName>r</p:attrName>
                                            </p:attrNameLst>
                                          </p:cBhvr>
                                        </p:animRot>
                                      </p:childTnLst>
                                    </p:cTn>
                                  </p:par>
                                </p:childTnLst>
                              </p:cTn>
                            </p:par>
                            <p:par>
                              <p:cTn id="11" fill="hold">
                                <p:stCondLst>
                                  <p:cond delay="1000"/>
                                </p:stCondLst>
                                <p:childTnLst>
                                  <p:par>
                                    <p:cTn id="12" presetID="2" presetClass="entr" presetSubtype="4"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1000" fill="hold"/>
                                            <p:tgtEl>
                                              <p:spTgt spid="6"/>
                                            </p:tgtEl>
                                            <p:attrNameLst>
                                              <p:attrName>ppt_x</p:attrName>
                                            </p:attrNameLst>
                                          </p:cBhvr>
                                          <p:tavLst>
                                            <p:tav tm="0">
                                              <p:val>
                                                <p:strVal val="#ppt_x"/>
                                              </p:val>
                                            </p:tav>
                                            <p:tav tm="100000">
                                              <p:val>
                                                <p:strVal val="#ppt_x"/>
                                              </p:val>
                                            </p:tav>
                                          </p:tavLst>
                                        </p:anim>
                                        <p:anim calcmode="lin" valueType="num">
                                          <p:cBhvr additive="base">
                                            <p:cTn id="15" dur="1000" fill="hold"/>
                                            <p:tgtEl>
                                              <p:spTgt spid="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18" name="whoosh.wav"/>
                                            </p:tgtEl>
                                          </p:cMediaNode>
                                        </p:audio>
                                      </p:subTnLst>
                                    </p:cTn>
                                  </p:par>
                                </p:childTnLst>
                              </p:cTn>
                            </p:par>
                            <p:par>
                              <p:cTn id="16" fill="hold">
                                <p:stCondLst>
                                  <p:cond delay="2000"/>
                                </p:stCondLst>
                                <p:childTnLst>
                                  <p:par>
                                    <p:cTn id="17" presetID="2" presetClass="entr" presetSubtype="4"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1000" fill="hold"/>
                                            <p:tgtEl>
                                              <p:spTgt spid="9"/>
                                            </p:tgtEl>
                                            <p:attrNameLst>
                                              <p:attrName>ppt_x</p:attrName>
                                            </p:attrNameLst>
                                          </p:cBhvr>
                                          <p:tavLst>
                                            <p:tav tm="0">
                                              <p:val>
                                                <p:strVal val="#ppt_x"/>
                                              </p:val>
                                            </p:tav>
                                            <p:tav tm="100000">
                                              <p:val>
                                                <p:strVal val="#ppt_x"/>
                                              </p:val>
                                            </p:tav>
                                          </p:tavLst>
                                        </p:anim>
                                        <p:anim calcmode="lin" valueType="num">
                                          <p:cBhvr additive="base">
                                            <p:cTn id="20" dur="1000" fill="hold"/>
                                            <p:tgtEl>
                                              <p:spTgt spid="9"/>
                                            </p:tgtEl>
                                            <p:attrNameLst>
                                              <p:attrName>ppt_y</p:attrName>
                                            </p:attrNameLst>
                                          </p:cBhvr>
                                          <p:tavLst>
                                            <p:tav tm="0">
                                              <p:val>
                                                <p:strVal val="1+#ppt_h/2"/>
                                              </p:val>
                                            </p:tav>
                                            <p:tav tm="100000">
                                              <p:val>
                                                <p:strVal val="#ppt_y"/>
                                              </p:val>
                                            </p:tav>
                                          </p:tavLst>
                                        </p:anim>
                                      </p:childTnLst>
                                    </p:cTn>
                                  </p:par>
                                  <p:par>
                                    <p:cTn id="21" presetID="14" presetClass="entr" presetSubtype="10"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randombar(horizontal)">
                                          <p:cBhvr>
                                            <p:cTn id="23" dur="500"/>
                                            <p:tgtEl>
                                              <p:spTgt spid="23"/>
                                            </p:tgtEl>
                                          </p:cBhvr>
                                        </p:animEffect>
                                      </p:childTnLst>
                                    </p:cTn>
                                  </p:par>
                                  <p:par>
                                    <p:cTn id="24" presetID="14" presetClass="entr" presetSubtype="10" fill="hold"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randombar(horizontal)">
                                          <p:cBhvr>
                                            <p:cTn id="2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landscape with a pond and trees&#10;&#10;Description automatically generated">
            <a:extLst>
              <a:ext uri="{FF2B5EF4-FFF2-40B4-BE49-F238E27FC236}">
                <a16:creationId xmlns:a16="http://schemas.microsoft.com/office/drawing/2014/main" id="{9961AEF2-174A-41AF-8FAD-965A24F767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22BE9D30-A2A1-99BC-81E5-FCECEFACF030}"/>
              </a:ext>
            </a:extLst>
          </p:cNvPr>
          <p:cNvPicPr>
            <a:picLocks noChangeAspect="1"/>
          </p:cNvPicPr>
          <p:nvPr/>
        </p:nvPicPr>
        <p:blipFill>
          <a:blip r:embed="rId3"/>
          <a:stretch>
            <a:fillRect/>
          </a:stretch>
        </p:blipFill>
        <p:spPr>
          <a:xfrm>
            <a:off x="810824" y="992061"/>
            <a:ext cx="10570351" cy="4873877"/>
          </a:xfrm>
          <a:prstGeom prst="rect">
            <a:avLst/>
          </a:prstGeom>
        </p:spPr>
      </p:pic>
    </p:spTree>
    <p:extLst>
      <p:ext uri="{BB962C8B-B14F-4D97-AF65-F5344CB8AC3E}">
        <p14:creationId xmlns:p14="http://schemas.microsoft.com/office/powerpoint/2010/main" val="2534198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8">
            <a:extLst>
              <a:ext uri="{FF2B5EF4-FFF2-40B4-BE49-F238E27FC236}">
                <a16:creationId xmlns:a16="http://schemas.microsoft.com/office/drawing/2014/main" id="{8472FDE9-A44B-47B8-AF48-9ADF5415DFDC}"/>
              </a:ext>
            </a:extLst>
          </p:cNvPr>
          <p:cNvSpPr/>
          <p:nvPr/>
        </p:nvSpPr>
        <p:spPr>
          <a:xfrm>
            <a:off x="0" y="0"/>
            <a:ext cx="12192000" cy="6858000"/>
          </a:xfrm>
          <a:custGeom>
            <a:avLst/>
            <a:gdLst/>
            <a:ahLst/>
            <a:cxnLst/>
            <a:rect l="l" t="t" r="r" b="b"/>
            <a:pathLst>
              <a:path w="2076268" h="2076268">
                <a:moveTo>
                  <a:pt x="0" y="0"/>
                </a:moveTo>
                <a:lnTo>
                  <a:pt x="2076268" y="0"/>
                </a:lnTo>
                <a:lnTo>
                  <a:pt x="2076268" y="2076268"/>
                </a:lnTo>
                <a:lnTo>
                  <a:pt x="0" y="207626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9" name="Group 8">
            <a:extLst>
              <a:ext uri="{FF2B5EF4-FFF2-40B4-BE49-F238E27FC236}">
                <a16:creationId xmlns:a16="http://schemas.microsoft.com/office/drawing/2014/main" id="{C8773050-0D65-4A33-AD80-1695C8DD79D0}"/>
              </a:ext>
            </a:extLst>
          </p:cNvPr>
          <p:cNvGrpSpPr/>
          <p:nvPr/>
        </p:nvGrpSpPr>
        <p:grpSpPr>
          <a:xfrm>
            <a:off x="1358988" y="387077"/>
            <a:ext cx="8418425" cy="1554924"/>
            <a:chOff x="177888" y="242199"/>
            <a:chExt cx="8971003" cy="1554924"/>
          </a:xfrm>
        </p:grpSpPr>
        <p:sp>
          <p:nvSpPr>
            <p:cNvPr id="4" name="Rectangle: Rounded Corners 3">
              <a:extLst>
                <a:ext uri="{FF2B5EF4-FFF2-40B4-BE49-F238E27FC236}">
                  <a16:creationId xmlns:a16="http://schemas.microsoft.com/office/drawing/2014/main" id="{BC82C335-F87F-473C-86A3-BA387677AC2D}"/>
                </a:ext>
              </a:extLst>
            </p:cNvPr>
            <p:cNvSpPr/>
            <p:nvPr/>
          </p:nvSpPr>
          <p:spPr>
            <a:xfrm>
              <a:off x="641997" y="242199"/>
              <a:ext cx="8506894" cy="1554924"/>
            </a:xfrm>
            <a:custGeom>
              <a:avLst/>
              <a:gdLst>
                <a:gd name="connsiteX0" fmla="*/ 0 w 7982903"/>
                <a:gd name="connsiteY0" fmla="*/ 436871 h 1554924"/>
                <a:gd name="connsiteX1" fmla="*/ 436871 w 7982903"/>
                <a:gd name="connsiteY1" fmla="*/ 0 h 1554924"/>
                <a:gd name="connsiteX2" fmla="*/ 1012067 w 7982903"/>
                <a:gd name="connsiteY2" fmla="*/ 0 h 1554924"/>
                <a:gd name="connsiteX3" fmla="*/ 1658354 w 7982903"/>
                <a:gd name="connsiteY3" fmla="*/ 0 h 1554924"/>
                <a:gd name="connsiteX4" fmla="*/ 2375733 w 7982903"/>
                <a:gd name="connsiteY4" fmla="*/ 0 h 1554924"/>
                <a:gd name="connsiteX5" fmla="*/ 2808746 w 7982903"/>
                <a:gd name="connsiteY5" fmla="*/ 0 h 1554924"/>
                <a:gd name="connsiteX6" fmla="*/ 3312850 w 7982903"/>
                <a:gd name="connsiteY6" fmla="*/ 0 h 1554924"/>
                <a:gd name="connsiteX7" fmla="*/ 3888046 w 7982903"/>
                <a:gd name="connsiteY7" fmla="*/ 0 h 1554924"/>
                <a:gd name="connsiteX8" fmla="*/ 4676516 w 7982903"/>
                <a:gd name="connsiteY8" fmla="*/ 0 h 1554924"/>
                <a:gd name="connsiteX9" fmla="*/ 5109529 w 7982903"/>
                <a:gd name="connsiteY9" fmla="*/ 0 h 1554924"/>
                <a:gd name="connsiteX10" fmla="*/ 5755816 w 7982903"/>
                <a:gd name="connsiteY10" fmla="*/ 0 h 1554924"/>
                <a:gd name="connsiteX11" fmla="*/ 6544287 w 7982903"/>
                <a:gd name="connsiteY11" fmla="*/ 0 h 1554924"/>
                <a:gd name="connsiteX12" fmla="*/ 6977299 w 7982903"/>
                <a:gd name="connsiteY12" fmla="*/ 0 h 1554924"/>
                <a:gd name="connsiteX13" fmla="*/ 7546032 w 7982903"/>
                <a:gd name="connsiteY13" fmla="*/ 0 h 1554924"/>
                <a:gd name="connsiteX14" fmla="*/ 7982903 w 7982903"/>
                <a:gd name="connsiteY14" fmla="*/ 436871 h 1554924"/>
                <a:gd name="connsiteX15" fmla="*/ 7982903 w 7982903"/>
                <a:gd name="connsiteY15" fmla="*/ 1118053 h 1554924"/>
                <a:gd name="connsiteX16" fmla="*/ 7546032 w 7982903"/>
                <a:gd name="connsiteY16" fmla="*/ 1554924 h 1554924"/>
                <a:gd name="connsiteX17" fmla="*/ 6828653 w 7982903"/>
                <a:gd name="connsiteY17" fmla="*/ 1554924 h 1554924"/>
                <a:gd name="connsiteX18" fmla="*/ 6253457 w 7982903"/>
                <a:gd name="connsiteY18" fmla="*/ 1554924 h 1554924"/>
                <a:gd name="connsiteX19" fmla="*/ 5820445 w 7982903"/>
                <a:gd name="connsiteY19" fmla="*/ 1554924 h 1554924"/>
                <a:gd name="connsiteX20" fmla="*/ 5316341 w 7982903"/>
                <a:gd name="connsiteY20" fmla="*/ 1554924 h 1554924"/>
                <a:gd name="connsiteX21" fmla="*/ 4670053 w 7982903"/>
                <a:gd name="connsiteY21" fmla="*/ 1554924 h 1554924"/>
                <a:gd name="connsiteX22" fmla="*/ 4165949 w 7982903"/>
                <a:gd name="connsiteY22" fmla="*/ 1554924 h 1554924"/>
                <a:gd name="connsiteX23" fmla="*/ 3377479 w 7982903"/>
                <a:gd name="connsiteY23" fmla="*/ 1554924 h 1554924"/>
                <a:gd name="connsiteX24" fmla="*/ 2873374 w 7982903"/>
                <a:gd name="connsiteY24" fmla="*/ 1554924 h 1554924"/>
                <a:gd name="connsiteX25" fmla="*/ 2298179 w 7982903"/>
                <a:gd name="connsiteY25" fmla="*/ 1554924 h 1554924"/>
                <a:gd name="connsiteX26" fmla="*/ 1651891 w 7982903"/>
                <a:gd name="connsiteY26" fmla="*/ 1554924 h 1554924"/>
                <a:gd name="connsiteX27" fmla="*/ 436871 w 7982903"/>
                <a:gd name="connsiteY27" fmla="*/ 1554924 h 1554924"/>
                <a:gd name="connsiteX28" fmla="*/ 0 w 7982903"/>
                <a:gd name="connsiteY28" fmla="*/ 1118053 h 1554924"/>
                <a:gd name="connsiteX29" fmla="*/ 0 w 7982903"/>
                <a:gd name="connsiteY29" fmla="*/ 436871 h 1554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982903" h="1554924" fill="none" extrusionOk="0">
                  <a:moveTo>
                    <a:pt x="0" y="436871"/>
                  </a:moveTo>
                  <a:cubicBezTo>
                    <a:pt x="30426" y="198257"/>
                    <a:pt x="191711" y="3813"/>
                    <a:pt x="436871" y="0"/>
                  </a:cubicBezTo>
                  <a:cubicBezTo>
                    <a:pt x="591669" y="24226"/>
                    <a:pt x="892822" y="14741"/>
                    <a:pt x="1012067" y="0"/>
                  </a:cubicBezTo>
                  <a:cubicBezTo>
                    <a:pt x="1131312" y="-14741"/>
                    <a:pt x="1454487" y="-14673"/>
                    <a:pt x="1658354" y="0"/>
                  </a:cubicBezTo>
                  <a:cubicBezTo>
                    <a:pt x="1862221" y="14673"/>
                    <a:pt x="2037051" y="17794"/>
                    <a:pt x="2375733" y="0"/>
                  </a:cubicBezTo>
                  <a:cubicBezTo>
                    <a:pt x="2714415" y="-17794"/>
                    <a:pt x="2706598" y="-18489"/>
                    <a:pt x="2808746" y="0"/>
                  </a:cubicBezTo>
                  <a:cubicBezTo>
                    <a:pt x="2910894" y="18489"/>
                    <a:pt x="3067622" y="21928"/>
                    <a:pt x="3312850" y="0"/>
                  </a:cubicBezTo>
                  <a:cubicBezTo>
                    <a:pt x="3558078" y="-21928"/>
                    <a:pt x="3621074" y="11977"/>
                    <a:pt x="3888046" y="0"/>
                  </a:cubicBezTo>
                  <a:cubicBezTo>
                    <a:pt x="4155018" y="-11977"/>
                    <a:pt x="4397852" y="2687"/>
                    <a:pt x="4676516" y="0"/>
                  </a:cubicBezTo>
                  <a:cubicBezTo>
                    <a:pt x="4955180" y="-2687"/>
                    <a:pt x="4954858" y="10078"/>
                    <a:pt x="5109529" y="0"/>
                  </a:cubicBezTo>
                  <a:cubicBezTo>
                    <a:pt x="5264200" y="-10078"/>
                    <a:pt x="5603561" y="-9600"/>
                    <a:pt x="5755816" y="0"/>
                  </a:cubicBezTo>
                  <a:cubicBezTo>
                    <a:pt x="5908071" y="9600"/>
                    <a:pt x="6264320" y="-28125"/>
                    <a:pt x="6544287" y="0"/>
                  </a:cubicBezTo>
                  <a:cubicBezTo>
                    <a:pt x="6824254" y="28125"/>
                    <a:pt x="6779248" y="19149"/>
                    <a:pt x="6977299" y="0"/>
                  </a:cubicBezTo>
                  <a:cubicBezTo>
                    <a:pt x="7175350" y="-19149"/>
                    <a:pt x="7348038" y="21717"/>
                    <a:pt x="7546032" y="0"/>
                  </a:cubicBezTo>
                  <a:cubicBezTo>
                    <a:pt x="7770003" y="-11753"/>
                    <a:pt x="7969844" y="247197"/>
                    <a:pt x="7982903" y="436871"/>
                  </a:cubicBezTo>
                  <a:cubicBezTo>
                    <a:pt x="7962503" y="693576"/>
                    <a:pt x="7973974" y="828644"/>
                    <a:pt x="7982903" y="1118053"/>
                  </a:cubicBezTo>
                  <a:cubicBezTo>
                    <a:pt x="7944610" y="1328995"/>
                    <a:pt x="7804818" y="1587714"/>
                    <a:pt x="7546032" y="1554924"/>
                  </a:cubicBezTo>
                  <a:cubicBezTo>
                    <a:pt x="7258987" y="1576233"/>
                    <a:pt x="7032328" y="1549091"/>
                    <a:pt x="6828653" y="1554924"/>
                  </a:cubicBezTo>
                  <a:cubicBezTo>
                    <a:pt x="6624978" y="1560757"/>
                    <a:pt x="6415746" y="1573574"/>
                    <a:pt x="6253457" y="1554924"/>
                  </a:cubicBezTo>
                  <a:cubicBezTo>
                    <a:pt x="6091168" y="1536274"/>
                    <a:pt x="5989101" y="1572400"/>
                    <a:pt x="5820445" y="1554924"/>
                  </a:cubicBezTo>
                  <a:cubicBezTo>
                    <a:pt x="5651789" y="1537448"/>
                    <a:pt x="5427388" y="1535794"/>
                    <a:pt x="5316341" y="1554924"/>
                  </a:cubicBezTo>
                  <a:cubicBezTo>
                    <a:pt x="5205294" y="1574054"/>
                    <a:pt x="4818053" y="1549257"/>
                    <a:pt x="4670053" y="1554924"/>
                  </a:cubicBezTo>
                  <a:cubicBezTo>
                    <a:pt x="4522053" y="1560591"/>
                    <a:pt x="4398580" y="1544070"/>
                    <a:pt x="4165949" y="1554924"/>
                  </a:cubicBezTo>
                  <a:cubicBezTo>
                    <a:pt x="3933318" y="1565778"/>
                    <a:pt x="3763576" y="1536823"/>
                    <a:pt x="3377479" y="1554924"/>
                  </a:cubicBezTo>
                  <a:cubicBezTo>
                    <a:pt x="2991382" y="1573026"/>
                    <a:pt x="2979433" y="1545757"/>
                    <a:pt x="2873374" y="1554924"/>
                  </a:cubicBezTo>
                  <a:cubicBezTo>
                    <a:pt x="2767316" y="1564091"/>
                    <a:pt x="2509326" y="1567596"/>
                    <a:pt x="2298179" y="1554924"/>
                  </a:cubicBezTo>
                  <a:cubicBezTo>
                    <a:pt x="2087033" y="1542252"/>
                    <a:pt x="1882352" y="1573605"/>
                    <a:pt x="1651891" y="1554924"/>
                  </a:cubicBezTo>
                  <a:cubicBezTo>
                    <a:pt x="1421430" y="1536243"/>
                    <a:pt x="739462" y="1529876"/>
                    <a:pt x="436871" y="1554924"/>
                  </a:cubicBezTo>
                  <a:cubicBezTo>
                    <a:pt x="229136" y="1539373"/>
                    <a:pt x="1189" y="1325218"/>
                    <a:pt x="0" y="1118053"/>
                  </a:cubicBezTo>
                  <a:cubicBezTo>
                    <a:pt x="-8508" y="826541"/>
                    <a:pt x="10991" y="711821"/>
                    <a:pt x="0" y="436871"/>
                  </a:cubicBezTo>
                  <a:close/>
                </a:path>
                <a:path w="7982903" h="1554924" stroke="0" extrusionOk="0">
                  <a:moveTo>
                    <a:pt x="0" y="436871"/>
                  </a:moveTo>
                  <a:cubicBezTo>
                    <a:pt x="-29801" y="157464"/>
                    <a:pt x="222746" y="4732"/>
                    <a:pt x="436871" y="0"/>
                  </a:cubicBezTo>
                  <a:cubicBezTo>
                    <a:pt x="625083" y="-3917"/>
                    <a:pt x="782299" y="18363"/>
                    <a:pt x="869884" y="0"/>
                  </a:cubicBezTo>
                  <a:cubicBezTo>
                    <a:pt x="957469" y="-18363"/>
                    <a:pt x="1141320" y="-2967"/>
                    <a:pt x="1302896" y="0"/>
                  </a:cubicBezTo>
                  <a:cubicBezTo>
                    <a:pt x="1464472" y="2967"/>
                    <a:pt x="1783253" y="-6619"/>
                    <a:pt x="1949183" y="0"/>
                  </a:cubicBezTo>
                  <a:cubicBezTo>
                    <a:pt x="2115113" y="6619"/>
                    <a:pt x="2276442" y="-11979"/>
                    <a:pt x="2382196" y="0"/>
                  </a:cubicBezTo>
                  <a:cubicBezTo>
                    <a:pt x="2487950" y="11979"/>
                    <a:pt x="2829827" y="15770"/>
                    <a:pt x="3099575" y="0"/>
                  </a:cubicBezTo>
                  <a:cubicBezTo>
                    <a:pt x="3369323" y="-15770"/>
                    <a:pt x="3452462" y="-9699"/>
                    <a:pt x="3674771" y="0"/>
                  </a:cubicBezTo>
                  <a:cubicBezTo>
                    <a:pt x="3897080" y="9699"/>
                    <a:pt x="4010731" y="12508"/>
                    <a:pt x="4178875" y="0"/>
                  </a:cubicBezTo>
                  <a:cubicBezTo>
                    <a:pt x="4347019" y="-12508"/>
                    <a:pt x="4459006" y="-9521"/>
                    <a:pt x="4682979" y="0"/>
                  </a:cubicBezTo>
                  <a:cubicBezTo>
                    <a:pt x="4906952" y="9521"/>
                    <a:pt x="5195649" y="1275"/>
                    <a:pt x="5471450" y="0"/>
                  </a:cubicBezTo>
                  <a:cubicBezTo>
                    <a:pt x="5747251" y="-1275"/>
                    <a:pt x="5943687" y="54"/>
                    <a:pt x="6188829" y="0"/>
                  </a:cubicBezTo>
                  <a:cubicBezTo>
                    <a:pt x="6433971" y="-54"/>
                    <a:pt x="6476218" y="-15341"/>
                    <a:pt x="6692933" y="0"/>
                  </a:cubicBezTo>
                  <a:cubicBezTo>
                    <a:pt x="6909648" y="15341"/>
                    <a:pt x="7125436" y="28262"/>
                    <a:pt x="7546032" y="0"/>
                  </a:cubicBezTo>
                  <a:cubicBezTo>
                    <a:pt x="7810108" y="8527"/>
                    <a:pt x="7961685" y="182027"/>
                    <a:pt x="7982903" y="436871"/>
                  </a:cubicBezTo>
                  <a:cubicBezTo>
                    <a:pt x="7987038" y="727897"/>
                    <a:pt x="8005224" y="783968"/>
                    <a:pt x="7982903" y="1118053"/>
                  </a:cubicBezTo>
                  <a:cubicBezTo>
                    <a:pt x="8007762" y="1375503"/>
                    <a:pt x="7787339" y="1534533"/>
                    <a:pt x="7546032" y="1554924"/>
                  </a:cubicBezTo>
                  <a:cubicBezTo>
                    <a:pt x="7224288" y="1576836"/>
                    <a:pt x="7153283" y="1585486"/>
                    <a:pt x="6828653" y="1554924"/>
                  </a:cubicBezTo>
                  <a:cubicBezTo>
                    <a:pt x="6504023" y="1524362"/>
                    <a:pt x="6428259" y="1537881"/>
                    <a:pt x="6324549" y="1554924"/>
                  </a:cubicBezTo>
                  <a:cubicBezTo>
                    <a:pt x="6220839" y="1571967"/>
                    <a:pt x="5899950" y="1545391"/>
                    <a:pt x="5607170" y="1554924"/>
                  </a:cubicBezTo>
                  <a:cubicBezTo>
                    <a:pt x="5314390" y="1564457"/>
                    <a:pt x="5105698" y="1542894"/>
                    <a:pt x="4818699" y="1554924"/>
                  </a:cubicBezTo>
                  <a:cubicBezTo>
                    <a:pt x="4531700" y="1566954"/>
                    <a:pt x="4213701" y="1521408"/>
                    <a:pt x="4030229" y="1554924"/>
                  </a:cubicBezTo>
                  <a:cubicBezTo>
                    <a:pt x="3846757" y="1588441"/>
                    <a:pt x="3772471" y="1553518"/>
                    <a:pt x="3526125" y="1554924"/>
                  </a:cubicBezTo>
                  <a:cubicBezTo>
                    <a:pt x="3279779" y="1556330"/>
                    <a:pt x="3210322" y="1566767"/>
                    <a:pt x="2950929" y="1554924"/>
                  </a:cubicBezTo>
                  <a:cubicBezTo>
                    <a:pt x="2691536" y="1543081"/>
                    <a:pt x="2425374" y="1537385"/>
                    <a:pt x="2162458" y="1554924"/>
                  </a:cubicBezTo>
                  <a:cubicBezTo>
                    <a:pt x="1899542" y="1572463"/>
                    <a:pt x="1792963" y="1548862"/>
                    <a:pt x="1516171" y="1554924"/>
                  </a:cubicBezTo>
                  <a:cubicBezTo>
                    <a:pt x="1239379" y="1560986"/>
                    <a:pt x="932547" y="1537760"/>
                    <a:pt x="436871" y="1554924"/>
                  </a:cubicBezTo>
                  <a:cubicBezTo>
                    <a:pt x="184842" y="1534363"/>
                    <a:pt x="20961" y="1353315"/>
                    <a:pt x="0" y="1118053"/>
                  </a:cubicBezTo>
                  <a:cubicBezTo>
                    <a:pt x="3341" y="802656"/>
                    <a:pt x="26419" y="773923"/>
                    <a:pt x="0" y="436871"/>
                  </a:cubicBezTo>
                  <a:close/>
                </a:path>
              </a:pathLst>
            </a:custGeom>
            <a:solidFill>
              <a:srgbClr val="FFE5F0"/>
            </a:solidFill>
            <a:ln w="38100">
              <a:solidFill>
                <a:srgbClr val="FF0066"/>
              </a:solidFill>
              <a:extLst>
                <a:ext uri="{C807C97D-BFC1-408E-A445-0C87EB9F89A2}">
                  <ask:lineSketchStyleProps xmlns:ask="http://schemas.microsoft.com/office/drawing/2018/sketchyshapes" sd="2339202902">
                    <a:prstGeom prst="roundRect">
                      <a:avLst>
                        <a:gd name="adj" fmla="val 2809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7AAAE905-4C26-4600-986E-1A462BAD4571}"/>
                </a:ext>
              </a:extLst>
            </p:cNvPr>
            <p:cNvSpPr txBox="1"/>
            <p:nvPr/>
          </p:nvSpPr>
          <p:spPr>
            <a:xfrm>
              <a:off x="750338" y="377093"/>
              <a:ext cx="8048371"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a:ln>
                    <a:noFill/>
                  </a:ln>
                  <a:solidFill>
                    <a:prstClr val="black"/>
                  </a:solidFill>
                  <a:effectLst/>
                  <a:uLnTx/>
                  <a:uFillTx/>
                  <a:latin typeface="Calibri" panose="020F0502020204030204"/>
                  <a:ea typeface="+mn-ea"/>
                  <a:cs typeface="+mn-cs"/>
                </a:rPr>
                <a:t>Nói về nỗ lực và ước mơ của một nhân vật nhỏ tuổi mà em biết.</a:t>
              </a:r>
              <a:endParaRPr kumimoji="0" lang="en-US" sz="4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8" name="Picture 7" descr="A pink and yellow chat bubbles&#10;&#10;Description automatically generated">
              <a:extLst>
                <a:ext uri="{FF2B5EF4-FFF2-40B4-BE49-F238E27FC236}">
                  <a16:creationId xmlns:a16="http://schemas.microsoft.com/office/drawing/2014/main" id="{2887C56A-DAF6-41A5-8750-C53327C3576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7888" y="480546"/>
              <a:ext cx="877330" cy="877330"/>
            </a:xfrm>
            <a:prstGeom prst="rect">
              <a:avLst/>
            </a:prstGeom>
          </p:spPr>
        </p:pic>
      </p:grpSp>
      <p:sp>
        <p:nvSpPr>
          <p:cNvPr id="16" name="Freeform 2">
            <a:extLst>
              <a:ext uri="{FF2B5EF4-FFF2-40B4-BE49-F238E27FC236}">
                <a16:creationId xmlns:a16="http://schemas.microsoft.com/office/drawing/2014/main" id="{A84152B4-72F0-4745-A210-76B33E64F48A}"/>
              </a:ext>
            </a:extLst>
          </p:cNvPr>
          <p:cNvSpPr/>
          <p:nvPr/>
        </p:nvSpPr>
        <p:spPr>
          <a:xfrm>
            <a:off x="-336798" y="2316085"/>
            <a:ext cx="2737160" cy="2552402"/>
          </a:xfrm>
          <a:custGeom>
            <a:avLst/>
            <a:gdLst/>
            <a:ahLst/>
            <a:cxnLst/>
            <a:rect l="l" t="t" r="r" b="b"/>
            <a:pathLst>
              <a:path w="2737160" h="2552402">
                <a:moveTo>
                  <a:pt x="0" y="0"/>
                </a:moveTo>
                <a:lnTo>
                  <a:pt x="2737160" y="0"/>
                </a:lnTo>
                <a:lnTo>
                  <a:pt x="2737160" y="2552402"/>
                </a:lnTo>
                <a:lnTo>
                  <a:pt x="0" y="2552402"/>
                </a:lnTo>
                <a:lnTo>
                  <a:pt x="0" y="0"/>
                </a:lnTo>
                <a:close/>
              </a:path>
            </a:pathLst>
          </a:custGeom>
          <a:blipFill>
            <a:blip r:embed="rId6"/>
            <a:stretch>
              <a:fillRect/>
            </a:stretch>
          </a:blipFill>
        </p:spPr>
        <p:txBody>
          <a:bodyPr/>
          <a:lstStyle/>
          <a:p>
            <a:endParaRPr lang="en-US"/>
          </a:p>
        </p:txBody>
      </p:sp>
      <p:pic>
        <p:nvPicPr>
          <p:cNvPr id="22" name="Picture 13">
            <a:extLst>
              <a:ext uri="{FF2B5EF4-FFF2-40B4-BE49-F238E27FC236}">
                <a16:creationId xmlns:a16="http://schemas.microsoft.com/office/drawing/2014/main" id="{6FBAF064-59AC-474C-BBE7-7C3B803DCD4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3138451" y="2939925"/>
            <a:ext cx="5025009" cy="2895661"/>
          </a:xfrm>
          <a:prstGeom prst="rect">
            <a:avLst/>
          </a:prstGeom>
        </p:spPr>
      </p:pic>
      <p:grpSp>
        <p:nvGrpSpPr>
          <p:cNvPr id="17" name="Group 16">
            <a:extLst>
              <a:ext uri="{FF2B5EF4-FFF2-40B4-BE49-F238E27FC236}">
                <a16:creationId xmlns:a16="http://schemas.microsoft.com/office/drawing/2014/main" id="{C22E79B4-8071-4524-BDAB-893949430C37}"/>
              </a:ext>
            </a:extLst>
          </p:cNvPr>
          <p:cNvGrpSpPr/>
          <p:nvPr/>
        </p:nvGrpSpPr>
        <p:grpSpPr>
          <a:xfrm>
            <a:off x="-600501" y="5350414"/>
            <a:ext cx="13088356" cy="1607728"/>
            <a:chOff x="0" y="5834926"/>
            <a:chExt cx="12168784" cy="1023074"/>
          </a:xfrm>
        </p:grpSpPr>
        <p:sp>
          <p:nvSpPr>
            <p:cNvPr id="18" name="Freeform 28">
              <a:extLst>
                <a:ext uri="{FF2B5EF4-FFF2-40B4-BE49-F238E27FC236}">
                  <a16:creationId xmlns:a16="http://schemas.microsoft.com/office/drawing/2014/main" id="{248CAE2D-360A-4EA1-8743-5AFA4A6552FC}"/>
                </a:ext>
              </a:extLst>
            </p:cNvPr>
            <p:cNvSpPr/>
            <p:nvPr/>
          </p:nvSpPr>
          <p:spPr>
            <a:xfrm>
              <a:off x="0" y="5858493"/>
              <a:ext cx="3618127" cy="999507"/>
            </a:xfrm>
            <a:custGeom>
              <a:avLst/>
              <a:gdLst/>
              <a:ahLst/>
              <a:cxnLst/>
              <a:rect l="l" t="t" r="r" b="b"/>
              <a:pathLst>
                <a:path w="3618127" h="999507">
                  <a:moveTo>
                    <a:pt x="0" y="0"/>
                  </a:moveTo>
                  <a:lnTo>
                    <a:pt x="3618127" y="0"/>
                  </a:lnTo>
                  <a:lnTo>
                    <a:pt x="3618127" y="999508"/>
                  </a:lnTo>
                  <a:lnTo>
                    <a:pt x="0" y="999508"/>
                  </a:lnTo>
                  <a:lnTo>
                    <a:pt x="0" y="0"/>
                  </a:lnTo>
                  <a:close/>
                </a:path>
              </a:pathLst>
            </a:custGeom>
            <a:blipFill>
              <a:blip r:embed="rId9"/>
              <a:stretch>
                <a:fillRect/>
              </a:stretch>
            </a:blipFill>
          </p:spPr>
          <p:txBody>
            <a:bodyPr/>
            <a:lstStyle/>
            <a:p>
              <a:endParaRPr lang="en-US"/>
            </a:p>
          </p:txBody>
        </p:sp>
        <p:sp>
          <p:nvSpPr>
            <p:cNvPr id="19" name="Freeform 28">
              <a:extLst>
                <a:ext uri="{FF2B5EF4-FFF2-40B4-BE49-F238E27FC236}">
                  <a16:creationId xmlns:a16="http://schemas.microsoft.com/office/drawing/2014/main" id="{1FDC471A-DC03-43EE-B2DE-9F697EE2D9B2}"/>
                </a:ext>
              </a:extLst>
            </p:cNvPr>
            <p:cNvSpPr/>
            <p:nvPr/>
          </p:nvSpPr>
          <p:spPr>
            <a:xfrm>
              <a:off x="3590730" y="5858492"/>
              <a:ext cx="3618127" cy="999507"/>
            </a:xfrm>
            <a:custGeom>
              <a:avLst/>
              <a:gdLst/>
              <a:ahLst/>
              <a:cxnLst/>
              <a:rect l="l" t="t" r="r" b="b"/>
              <a:pathLst>
                <a:path w="3618127" h="999507">
                  <a:moveTo>
                    <a:pt x="0" y="0"/>
                  </a:moveTo>
                  <a:lnTo>
                    <a:pt x="3618127" y="0"/>
                  </a:lnTo>
                  <a:lnTo>
                    <a:pt x="3618127" y="999508"/>
                  </a:lnTo>
                  <a:lnTo>
                    <a:pt x="0" y="999508"/>
                  </a:lnTo>
                  <a:lnTo>
                    <a:pt x="0" y="0"/>
                  </a:lnTo>
                  <a:close/>
                </a:path>
              </a:pathLst>
            </a:custGeom>
            <a:blipFill>
              <a:blip r:embed="rId9"/>
              <a:stretch>
                <a:fillRect/>
              </a:stretch>
            </a:blipFill>
          </p:spPr>
          <p:txBody>
            <a:bodyPr/>
            <a:lstStyle/>
            <a:p>
              <a:endParaRPr lang="en-US"/>
            </a:p>
          </p:txBody>
        </p:sp>
        <p:sp>
          <p:nvSpPr>
            <p:cNvPr id="20" name="Freeform 28">
              <a:extLst>
                <a:ext uri="{FF2B5EF4-FFF2-40B4-BE49-F238E27FC236}">
                  <a16:creationId xmlns:a16="http://schemas.microsoft.com/office/drawing/2014/main" id="{A1091EC0-9B63-42E6-A650-DE377F115694}"/>
                </a:ext>
              </a:extLst>
            </p:cNvPr>
            <p:cNvSpPr/>
            <p:nvPr/>
          </p:nvSpPr>
          <p:spPr>
            <a:xfrm>
              <a:off x="7208857" y="5834926"/>
              <a:ext cx="3618127" cy="999507"/>
            </a:xfrm>
            <a:custGeom>
              <a:avLst/>
              <a:gdLst/>
              <a:ahLst/>
              <a:cxnLst/>
              <a:rect l="l" t="t" r="r" b="b"/>
              <a:pathLst>
                <a:path w="3618127" h="999507">
                  <a:moveTo>
                    <a:pt x="0" y="0"/>
                  </a:moveTo>
                  <a:lnTo>
                    <a:pt x="3618127" y="0"/>
                  </a:lnTo>
                  <a:lnTo>
                    <a:pt x="3618127" y="999508"/>
                  </a:lnTo>
                  <a:lnTo>
                    <a:pt x="0" y="999508"/>
                  </a:lnTo>
                  <a:lnTo>
                    <a:pt x="0" y="0"/>
                  </a:lnTo>
                  <a:close/>
                </a:path>
              </a:pathLst>
            </a:custGeom>
            <a:blipFill>
              <a:blip r:embed="rId9"/>
              <a:stretch>
                <a:fillRect/>
              </a:stretch>
            </a:blipFill>
          </p:spPr>
          <p:txBody>
            <a:bodyPr/>
            <a:lstStyle/>
            <a:p>
              <a:endParaRPr lang="en-US"/>
            </a:p>
          </p:txBody>
        </p:sp>
        <p:sp>
          <p:nvSpPr>
            <p:cNvPr id="21" name="Freeform 28">
              <a:extLst>
                <a:ext uri="{FF2B5EF4-FFF2-40B4-BE49-F238E27FC236}">
                  <a16:creationId xmlns:a16="http://schemas.microsoft.com/office/drawing/2014/main" id="{189FB3D7-94AB-4623-AFDE-A49C1D42E22C}"/>
                </a:ext>
              </a:extLst>
            </p:cNvPr>
            <p:cNvSpPr/>
            <p:nvPr/>
          </p:nvSpPr>
          <p:spPr>
            <a:xfrm>
              <a:off x="8550657" y="5834926"/>
              <a:ext cx="3618127" cy="999507"/>
            </a:xfrm>
            <a:custGeom>
              <a:avLst/>
              <a:gdLst/>
              <a:ahLst/>
              <a:cxnLst/>
              <a:rect l="l" t="t" r="r" b="b"/>
              <a:pathLst>
                <a:path w="3618127" h="999507">
                  <a:moveTo>
                    <a:pt x="0" y="0"/>
                  </a:moveTo>
                  <a:lnTo>
                    <a:pt x="3618127" y="0"/>
                  </a:lnTo>
                  <a:lnTo>
                    <a:pt x="3618127" y="999508"/>
                  </a:lnTo>
                  <a:lnTo>
                    <a:pt x="0" y="999508"/>
                  </a:lnTo>
                  <a:lnTo>
                    <a:pt x="0" y="0"/>
                  </a:lnTo>
                  <a:close/>
                </a:path>
              </a:pathLst>
            </a:custGeom>
            <a:blipFill>
              <a:blip r:embed="rId9"/>
              <a:stretch>
                <a:fillRect/>
              </a:stretch>
            </a:blipFill>
          </p:spPr>
          <p:txBody>
            <a:bodyPr/>
            <a:lstStyle/>
            <a:p>
              <a:endParaRPr lang="en-US"/>
            </a:p>
          </p:txBody>
        </p:sp>
      </p:grpSp>
      <p:sp>
        <p:nvSpPr>
          <p:cNvPr id="15" name="Freeform 7">
            <a:extLst>
              <a:ext uri="{FF2B5EF4-FFF2-40B4-BE49-F238E27FC236}">
                <a16:creationId xmlns:a16="http://schemas.microsoft.com/office/drawing/2014/main" id="{B654895A-2BED-423B-9E2D-12E7BF9C72CA}"/>
              </a:ext>
            </a:extLst>
          </p:cNvPr>
          <p:cNvSpPr/>
          <p:nvPr/>
        </p:nvSpPr>
        <p:spPr>
          <a:xfrm>
            <a:off x="3000864" y="2364373"/>
            <a:ext cx="5595450" cy="4493628"/>
          </a:xfrm>
          <a:custGeom>
            <a:avLst/>
            <a:gdLst/>
            <a:ahLst/>
            <a:cxnLst/>
            <a:rect l="l" t="t" r="r" b="b"/>
            <a:pathLst>
              <a:path w="2989306" h="2484861">
                <a:moveTo>
                  <a:pt x="0" y="0"/>
                </a:moveTo>
                <a:lnTo>
                  <a:pt x="2989307" y="0"/>
                </a:lnTo>
                <a:lnTo>
                  <a:pt x="2989307" y="2484861"/>
                </a:lnTo>
                <a:lnTo>
                  <a:pt x="0" y="2484861"/>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Tree>
    <p:extLst>
      <p:ext uri="{BB962C8B-B14F-4D97-AF65-F5344CB8AC3E}">
        <p14:creationId xmlns:p14="http://schemas.microsoft.com/office/powerpoint/2010/main" val="2574247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D93B"/>
        </a:solidFill>
        <a:effectLst/>
      </p:bgPr>
    </p:bg>
    <p:spTree>
      <p:nvGrpSpPr>
        <p:cNvPr id="1" name=""/>
        <p:cNvGrpSpPr/>
        <p:nvPr/>
      </p:nvGrpSpPr>
      <p:grpSpPr>
        <a:xfrm>
          <a:off x="0" y="0"/>
          <a:ext cx="0" cy="0"/>
          <a:chOff x="0" y="0"/>
          <a:chExt cx="0" cy="0"/>
        </a:xfrm>
      </p:grpSpPr>
      <p:sp>
        <p:nvSpPr>
          <p:cNvPr id="2" name="Freeform 8">
            <a:extLst>
              <a:ext uri="{FF2B5EF4-FFF2-40B4-BE49-F238E27FC236}">
                <a16:creationId xmlns:a16="http://schemas.microsoft.com/office/drawing/2014/main" id="{B09BC24E-64CD-500C-1F2B-8222CD4A3EF7}"/>
              </a:ext>
            </a:extLst>
          </p:cNvPr>
          <p:cNvSpPr/>
          <p:nvPr/>
        </p:nvSpPr>
        <p:spPr>
          <a:xfrm>
            <a:off x="0" y="0"/>
            <a:ext cx="12192000" cy="6858000"/>
          </a:xfrm>
          <a:custGeom>
            <a:avLst/>
            <a:gdLst/>
            <a:ahLst/>
            <a:cxnLst/>
            <a:rect l="l" t="t" r="r" b="b"/>
            <a:pathLst>
              <a:path w="2076268" h="2076268">
                <a:moveTo>
                  <a:pt x="0" y="0"/>
                </a:moveTo>
                <a:lnTo>
                  <a:pt x="2076268" y="0"/>
                </a:lnTo>
                <a:lnTo>
                  <a:pt x="2076268" y="2076268"/>
                </a:lnTo>
                <a:lnTo>
                  <a:pt x="0" y="207626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32" name="Picture 31">
            <a:extLst>
              <a:ext uri="{FF2B5EF4-FFF2-40B4-BE49-F238E27FC236}">
                <a16:creationId xmlns:a16="http://schemas.microsoft.com/office/drawing/2014/main" id="{72443E9D-E4A1-4D73-BF9C-8BA6F9554C60}"/>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231" b="93297" l="9920" r="89966">
                        <a14:foregroundMark x1="71380" y1="44596" x2="65849" y2="53352"/>
                        <a14:foregroundMark x1="65849" y1="53352" x2="46066" y2="55130"/>
                        <a14:foregroundMark x1="46066" y1="55130" x2="22691" y2="10670"/>
                        <a14:foregroundMark x1="22691" y1="10670" x2="16363" y2="2736"/>
                        <a14:foregroundMark x1="16363" y1="2736" x2="16477" y2="76197"/>
                        <a14:foregroundMark x1="16477" y1="76197" x2="78962" y2="93297"/>
                        <a14:foregroundMark x1="78962" y1="93297" x2="86659" y2="71546"/>
                        <a14:foregroundMark x1="86659" y1="71546" x2="69555" y2="51984"/>
                        <a14:foregroundMark x1="69555" y1="51984" x2="69213" y2="50616"/>
                        <a14:foregroundMark x1="12828" y1="1231" x2="12828" y2="1231"/>
                        <a14:foregroundMark x1="12828" y1="2052" x2="13911" y2="4378"/>
                        <a14:backgroundMark x1="98233" y1="15869" x2="91049" y2="6293"/>
                        <a14:backgroundMark x1="91049" y1="6293" x2="76682" y2="4241"/>
                        <a14:backgroundMark x1="76682" y1="4241" x2="73033" y2="13817"/>
                        <a14:backgroundMark x1="73033" y1="13817" x2="74116" y2="24487"/>
                        <a14:backgroundMark x1="74116" y1="24487" x2="81129" y2="41997"/>
                        <a14:backgroundMark x1="81129" y1="41997" x2="88369" y2="40629"/>
                        <a14:backgroundMark x1="88369" y1="40629" x2="95268" y2="27497"/>
                        <a14:backgroundMark x1="95268" y1="27497" x2="97891" y2="15869"/>
                        <a14:backgroundMark x1="97891" y1="15869" x2="97891" y2="14090"/>
                        <a14:backgroundMark x1="71836" y1="12996" x2="78050" y2="32695"/>
                        <a14:backgroundMark x1="78050" y1="32695" x2="77936" y2="32832"/>
                        <a14:backgroundMark x1="72121" y1="21751" x2="76511" y2="31190"/>
                        <a14:backgroundMark x1="71380" y1="17784" x2="74686" y2="24350"/>
                        <a14:backgroundMark x1="71494" y1="16142" x2="74344" y2="25171"/>
                        <a14:backgroundMark x1="72463" y1="26129" x2="74344" y2="29138"/>
                        <a14:backgroundMark x1="73261" y1="24624" x2="74344" y2="26402"/>
                        <a14:backgroundMark x1="73546" y1="26129" x2="74002" y2="27770"/>
                        <a14:backgroundMark x1="73375" y1="28591" x2="76853" y2="34884"/>
                        <a14:backgroundMark x1="75998" y1="30096" x2="77423" y2="33789"/>
                        <a14:backgroundMark x1="74344" y1="26949" x2="75770" y2="30917"/>
                        <a14:backgroundMark x1="74116" y1="25445" x2="74230" y2="26129"/>
                        <a14:backgroundMark x1="73774" y1="24897" x2="72577" y2="25992"/>
                        <a14:backgroundMark x1="71494" y1="22982" x2="71494" y2="22982"/>
                        <a14:backgroundMark x1="73375" y1="11218" x2="73375" y2="11218"/>
                        <a14:backgroundMark x1="73489" y1="11218" x2="73489" y2="11218"/>
                        <a14:backgroundMark x1="73489" y1="11765" x2="73489" y2="11765"/>
                      </a14:backgroundRemoval>
                    </a14:imgEffect>
                  </a14:imgLayer>
                </a14:imgProps>
              </a:ext>
            </a:extLst>
          </a:blip>
          <a:stretch>
            <a:fillRect/>
          </a:stretch>
        </p:blipFill>
        <p:spPr>
          <a:xfrm>
            <a:off x="-394074" y="170555"/>
            <a:ext cx="10693311" cy="4456562"/>
          </a:xfrm>
          <a:prstGeom prst="rect">
            <a:avLst/>
          </a:prstGeom>
        </p:spPr>
      </p:pic>
      <p:sp>
        <p:nvSpPr>
          <p:cNvPr id="19" name="TextBox 18">
            <a:extLst>
              <a:ext uri="{FF2B5EF4-FFF2-40B4-BE49-F238E27FC236}">
                <a16:creationId xmlns:a16="http://schemas.microsoft.com/office/drawing/2014/main" id="{6E717D1E-82F2-4BEB-877E-8F6A241F5A53}"/>
              </a:ext>
            </a:extLst>
          </p:cNvPr>
          <p:cNvSpPr txBox="1"/>
          <p:nvPr/>
        </p:nvSpPr>
        <p:spPr>
          <a:xfrm>
            <a:off x="1379913" y="636923"/>
            <a:ext cx="7980218"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9Slide05 Phobia" panose="02000506000000020003" pitchFamily="2" charset="0"/>
                <a:ea typeface="+mn-ea"/>
                <a:cs typeface="+mn-cs"/>
              </a:rPr>
              <a:t>Thứ</a:t>
            </a:r>
            <a:r>
              <a:rPr kumimoji="0" lang="en-US" sz="4000" b="0" i="0" u="none" strike="noStrike" kern="1200" cap="none" spc="0" normalizeH="0" baseline="0" noProof="0" dirty="0">
                <a:ln>
                  <a:noFill/>
                </a:ln>
                <a:solidFill>
                  <a:prstClr val="black"/>
                </a:solidFill>
                <a:effectLst/>
                <a:uLnTx/>
                <a:uFillTx/>
                <a:latin typeface="#9Slide05 Phobia" panose="02000506000000020003" pitchFamily="2" charset="0"/>
                <a:ea typeface="+mn-ea"/>
                <a:cs typeface="+mn-cs"/>
              </a:rPr>
              <a:t> </a:t>
            </a:r>
            <a:r>
              <a:rPr kumimoji="0" lang="en-US" sz="4000" b="0" i="0" u="none" strike="noStrike" kern="1200" cap="none" spc="0" normalizeH="0" baseline="0" noProof="0" dirty="0" err="1">
                <a:ln>
                  <a:noFill/>
                </a:ln>
                <a:solidFill>
                  <a:prstClr val="black"/>
                </a:solidFill>
                <a:effectLst/>
                <a:uLnTx/>
                <a:uFillTx/>
                <a:latin typeface="#9Slide05 Phobia" panose="02000506000000020003" pitchFamily="2" charset="0"/>
                <a:ea typeface="+mn-ea"/>
                <a:cs typeface="+mn-cs"/>
              </a:rPr>
              <a:t>ba</a:t>
            </a:r>
            <a:r>
              <a:rPr kumimoji="0" lang="en-US" sz="4000" b="0" i="0" u="none" strike="noStrike" kern="1200" cap="none" spc="0" normalizeH="0" baseline="0" noProof="0" dirty="0">
                <a:ln>
                  <a:noFill/>
                </a:ln>
                <a:solidFill>
                  <a:prstClr val="black"/>
                </a:solidFill>
                <a:effectLst/>
                <a:uLnTx/>
                <a:uFillTx/>
                <a:latin typeface="#9Slide05 Phobia" panose="02000506000000020003" pitchFamily="2" charset="0"/>
                <a:ea typeface="+mn-ea"/>
                <a:cs typeface="+mn-cs"/>
              </a:rPr>
              <a:t> </a:t>
            </a:r>
            <a:r>
              <a:rPr kumimoji="0" lang="en-US" sz="4000" b="0" i="0" u="none" strike="noStrike" kern="1200" cap="none" spc="0" normalizeH="0" baseline="0" noProof="0" dirty="0" err="1">
                <a:ln>
                  <a:noFill/>
                </a:ln>
                <a:solidFill>
                  <a:prstClr val="black"/>
                </a:solidFill>
                <a:effectLst/>
                <a:uLnTx/>
                <a:uFillTx/>
                <a:latin typeface="#9Slide05 Phobia" panose="02000506000000020003" pitchFamily="2" charset="0"/>
                <a:ea typeface="+mn-ea"/>
                <a:cs typeface="+mn-cs"/>
              </a:rPr>
              <a:t>ngày</a:t>
            </a:r>
            <a:r>
              <a:rPr kumimoji="0" lang="en-US" sz="4000" b="0" i="0" u="none" strike="noStrike" kern="1200" cap="none" spc="0" normalizeH="0" baseline="0" noProof="0" dirty="0">
                <a:ln>
                  <a:noFill/>
                </a:ln>
                <a:solidFill>
                  <a:prstClr val="black"/>
                </a:solidFill>
                <a:effectLst/>
                <a:uLnTx/>
                <a:uFillTx/>
                <a:latin typeface="#9Slide05 Phobia" panose="02000506000000020003" pitchFamily="2" charset="0"/>
                <a:ea typeface="+mn-ea"/>
                <a:cs typeface="+mn-cs"/>
              </a:rPr>
              <a:t> 15 </a:t>
            </a:r>
            <a:r>
              <a:rPr kumimoji="0" lang="en-US" sz="4000" b="0" i="0" u="none" strike="noStrike" kern="1200" cap="none" spc="0" normalizeH="0" baseline="0" noProof="0" dirty="0" err="1">
                <a:ln>
                  <a:noFill/>
                </a:ln>
                <a:solidFill>
                  <a:prstClr val="black"/>
                </a:solidFill>
                <a:effectLst/>
                <a:uLnTx/>
                <a:uFillTx/>
                <a:latin typeface="#9Slide05 Phobia" panose="02000506000000020003" pitchFamily="2" charset="0"/>
                <a:ea typeface="+mn-ea"/>
                <a:cs typeface="+mn-cs"/>
              </a:rPr>
              <a:t>tháng</a:t>
            </a:r>
            <a:r>
              <a:rPr kumimoji="0" lang="en-US" sz="4000" b="0" i="0" u="none" strike="noStrike" kern="1200" cap="none" spc="0" normalizeH="0" baseline="0" noProof="0" dirty="0">
                <a:ln>
                  <a:noFill/>
                </a:ln>
                <a:solidFill>
                  <a:prstClr val="black"/>
                </a:solidFill>
                <a:effectLst/>
                <a:uLnTx/>
                <a:uFillTx/>
                <a:latin typeface="#9Slide05 Phobia" panose="02000506000000020003" pitchFamily="2" charset="0"/>
                <a:ea typeface="+mn-ea"/>
                <a:cs typeface="+mn-cs"/>
              </a:rPr>
              <a:t> 10 </a:t>
            </a:r>
            <a:r>
              <a:rPr kumimoji="0" lang="en-US" sz="4000" b="0" i="0" u="none" strike="noStrike" kern="1200" cap="none" spc="0" normalizeH="0" baseline="0" noProof="0" dirty="0" err="1">
                <a:ln>
                  <a:noFill/>
                </a:ln>
                <a:solidFill>
                  <a:prstClr val="black"/>
                </a:solidFill>
                <a:effectLst/>
                <a:uLnTx/>
                <a:uFillTx/>
                <a:latin typeface="#9Slide05 Phobia" panose="02000506000000020003" pitchFamily="2" charset="0"/>
                <a:ea typeface="+mn-ea"/>
                <a:cs typeface="+mn-cs"/>
              </a:rPr>
              <a:t>năm</a:t>
            </a:r>
            <a:r>
              <a:rPr kumimoji="0" lang="en-US" sz="4000" b="0" i="0" u="none" strike="noStrike" kern="1200" cap="none" spc="0" normalizeH="0" baseline="0" noProof="0" dirty="0">
                <a:ln>
                  <a:noFill/>
                </a:ln>
                <a:solidFill>
                  <a:prstClr val="black"/>
                </a:solidFill>
                <a:effectLst/>
                <a:uLnTx/>
                <a:uFillTx/>
                <a:latin typeface="#9Slide05 Phobia" panose="02000506000000020003" pitchFamily="2" charset="0"/>
                <a:ea typeface="+mn-ea"/>
                <a:cs typeface="+mn-cs"/>
              </a:rPr>
              <a:t> 2024</a:t>
            </a:r>
            <a:endParaRPr kumimoji="0" lang="vi-VN" sz="4000" b="0" i="0" u="none" strike="noStrike" kern="1200" cap="none" spc="0" normalizeH="0" baseline="0" noProof="0" dirty="0">
              <a:ln>
                <a:noFill/>
              </a:ln>
              <a:solidFill>
                <a:prstClr val="black"/>
              </a:solidFill>
              <a:effectLst/>
              <a:uLnTx/>
              <a:uFillTx/>
              <a:latin typeface="#9Slide05 Phobia" panose="02000506000000020003" pitchFamily="2" charset="0"/>
              <a:ea typeface="+mn-ea"/>
              <a:cs typeface="+mn-cs"/>
            </a:endParaRPr>
          </a:p>
        </p:txBody>
      </p:sp>
      <p:pic>
        <p:nvPicPr>
          <p:cNvPr id="1026" name="Picture 2" descr="PHÁT TRIỂN NĂNG LỰC THẨM MỸ BẰNG TOÁN HỌC - POMath">
            <a:extLst>
              <a:ext uri="{FF2B5EF4-FFF2-40B4-BE49-F238E27FC236}">
                <a16:creationId xmlns:a16="http://schemas.microsoft.com/office/drawing/2014/main" id="{08057FEA-3278-4135-6D5A-DC0A7982EF7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97051" y="3429000"/>
            <a:ext cx="6343144" cy="3549377"/>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descr="Toán Học Hoạt Hình | Công cụ đồ họa PSD Tải xuống miễn phí - Pikbest">
            <a:extLst>
              <a:ext uri="{FF2B5EF4-FFF2-40B4-BE49-F238E27FC236}">
                <a16:creationId xmlns:a16="http://schemas.microsoft.com/office/drawing/2014/main" id="{F436372E-FB98-035C-310E-CC5D38E1F6A8}"/>
              </a:ext>
            </a:extLst>
          </p:cNvPr>
          <p:cNvSpPr>
            <a:spLocks noChangeAspect="1" noChangeArrowheads="1"/>
          </p:cNvSpPr>
          <p:nvPr/>
        </p:nvSpPr>
        <p:spPr bwMode="auto">
          <a:xfrm>
            <a:off x="4647244" y="3436799"/>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6" name="Picture 5">
            <a:extLst>
              <a:ext uri="{FF2B5EF4-FFF2-40B4-BE49-F238E27FC236}">
                <a16:creationId xmlns:a16="http://schemas.microsoft.com/office/drawing/2014/main" id="{D3242B2A-495B-1A85-E9B0-5B11556F19FE}"/>
              </a:ext>
            </a:extLst>
          </p:cNvPr>
          <p:cNvPicPr>
            <a:picLocks noChangeAspect="1"/>
          </p:cNvPicPr>
          <p:nvPr/>
        </p:nvPicPr>
        <p:blipFill>
          <a:blip r:embed="rId7"/>
          <a:stretch>
            <a:fillRect/>
          </a:stretch>
        </p:blipFill>
        <p:spPr>
          <a:xfrm>
            <a:off x="8966038" y="258169"/>
            <a:ext cx="2799288" cy="2799288"/>
          </a:xfrm>
          <a:prstGeom prst="rect">
            <a:avLst/>
          </a:prstGeom>
        </p:spPr>
      </p:pic>
      <p:pic>
        <p:nvPicPr>
          <p:cNvPr id="9" name="Picture 8">
            <a:extLst>
              <a:ext uri="{FF2B5EF4-FFF2-40B4-BE49-F238E27FC236}">
                <a16:creationId xmlns:a16="http://schemas.microsoft.com/office/drawing/2014/main" id="{96E89CF0-D377-ABF0-68CF-50AE67B805CB}"/>
              </a:ext>
            </a:extLst>
          </p:cNvPr>
          <p:cNvPicPr>
            <a:picLocks noChangeAspect="1"/>
          </p:cNvPicPr>
          <p:nvPr/>
        </p:nvPicPr>
        <p:blipFill>
          <a:blip r:embed="rId8"/>
          <a:stretch>
            <a:fillRect/>
          </a:stretch>
        </p:blipFill>
        <p:spPr>
          <a:xfrm>
            <a:off x="660584" y="1434089"/>
            <a:ext cx="9851990" cy="4005419"/>
          </a:xfrm>
          <a:prstGeom prst="rect">
            <a:avLst/>
          </a:prstGeom>
        </p:spPr>
      </p:pic>
    </p:spTree>
    <p:extLst>
      <p:ext uri="{BB962C8B-B14F-4D97-AF65-F5344CB8AC3E}">
        <p14:creationId xmlns:p14="http://schemas.microsoft.com/office/powerpoint/2010/main" val="3751028472"/>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24">
            <a:extLst>
              <a:ext uri="{FF2B5EF4-FFF2-40B4-BE49-F238E27FC236}">
                <a16:creationId xmlns:a16="http://schemas.microsoft.com/office/drawing/2014/main" id="{C2D19D89-E196-4C7F-8EE5-F8B159B33BF9}"/>
              </a:ext>
            </a:extLst>
          </p:cNvPr>
          <p:cNvSpPr/>
          <p:nvPr/>
        </p:nvSpPr>
        <p:spPr>
          <a:xfrm>
            <a:off x="0" y="-11724"/>
            <a:ext cx="12192000" cy="6869723"/>
          </a:xfrm>
          <a:custGeom>
            <a:avLst/>
            <a:gdLst/>
            <a:ahLst/>
            <a:cxnLst/>
            <a:rect l="l" t="t" r="r" b="b"/>
            <a:pathLst>
              <a:path w="3390487" h="1936816">
                <a:moveTo>
                  <a:pt x="0" y="0"/>
                </a:moveTo>
                <a:lnTo>
                  <a:pt x="3390487" y="0"/>
                </a:lnTo>
                <a:lnTo>
                  <a:pt x="3390487" y="1936816"/>
                </a:lnTo>
                <a:lnTo>
                  <a:pt x="0" y="1936816"/>
                </a:lnTo>
                <a:lnTo>
                  <a:pt x="0" y="0"/>
                </a:lnTo>
                <a:close/>
              </a:path>
            </a:pathLst>
          </a:custGeom>
          <a:blipFill>
            <a:blip r:embed="rId3"/>
            <a:stretch>
              <a:fillRect/>
            </a:stretch>
          </a:blipFill>
        </p:spPr>
        <p:txBody>
          <a:bodyPr/>
          <a:lstStyle/>
          <a:p>
            <a:endParaRPr lang="en-US"/>
          </a:p>
        </p:txBody>
      </p:sp>
      <p:grpSp>
        <p:nvGrpSpPr>
          <p:cNvPr id="2" name="Group 1">
            <a:extLst>
              <a:ext uri="{FF2B5EF4-FFF2-40B4-BE49-F238E27FC236}">
                <a16:creationId xmlns:a16="http://schemas.microsoft.com/office/drawing/2014/main" id="{3350A1A3-DDD3-4442-B473-04D6AB91A9AB}"/>
              </a:ext>
            </a:extLst>
          </p:cNvPr>
          <p:cNvGrpSpPr/>
          <p:nvPr/>
        </p:nvGrpSpPr>
        <p:grpSpPr>
          <a:xfrm>
            <a:off x="1811621" y="1624820"/>
            <a:ext cx="8568757" cy="3608360"/>
            <a:chOff x="5250004" y="6585062"/>
            <a:chExt cx="13208089" cy="5210999"/>
          </a:xfrm>
        </p:grpSpPr>
        <p:sp>
          <p:nvSpPr>
            <p:cNvPr id="3" name="TextBox 2">
              <a:extLst>
                <a:ext uri="{FF2B5EF4-FFF2-40B4-BE49-F238E27FC236}">
                  <a16:creationId xmlns:a16="http://schemas.microsoft.com/office/drawing/2014/main" id="{16A13B0A-626B-47BF-987F-C666D3ECEC9F}"/>
                </a:ext>
              </a:extLst>
            </p:cNvPr>
            <p:cNvSpPr txBox="1"/>
            <p:nvPr/>
          </p:nvSpPr>
          <p:spPr>
            <a:xfrm>
              <a:off x="5250004" y="6585062"/>
              <a:ext cx="13208089" cy="5210999"/>
            </a:xfrm>
            <a:prstGeom prst="rect">
              <a:avLst/>
            </a:prstGeom>
            <a:noFill/>
          </p:spPr>
          <p:txBody>
            <a:bodyPr wrap="square" rtlCol="0">
              <a:spAutoFit/>
            </a:bodyPr>
            <a:lstStyle/>
            <a:p>
              <a:pPr marL="0" marR="0" lvl="0" indent="0" algn="ctr" defTabSz="914400" rtl="0" eaLnBrk="1" fontAlgn="auto" latinLnBrk="0" hangingPunct="1">
                <a:lnSpc>
                  <a:spcPct val="140000"/>
                </a:lnSpc>
                <a:spcBef>
                  <a:spcPts val="0"/>
                </a:spcBef>
                <a:spcAft>
                  <a:spcPts val="0"/>
                </a:spcAft>
                <a:buClrTx/>
                <a:buSzTx/>
                <a:buFontTx/>
                <a:buNone/>
                <a:tabLst/>
                <a:defRPr/>
              </a:pPr>
              <a:r>
                <a:rPr kumimoji="0" lang="en-US" sz="8800" b="1" i="0" u="none" strike="noStrike" kern="1200" cap="none" spc="0" normalizeH="0" baseline="0" noProof="0">
                  <a:ln w="276225">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LUYỆN ĐỌC THÀNH TIẾNG</a:t>
              </a:r>
              <a:endParaRPr kumimoji="0" lang="en-US" sz="8800" b="1" i="0" u="none" strike="noStrike" kern="1200" cap="none" spc="0" normalizeH="0" baseline="0" noProof="0" dirty="0">
                <a:ln w="276225">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MTD Summer Show" pitchFamily="50" charset="0"/>
                <a:ea typeface="+mn-ea"/>
                <a:cs typeface="+mn-cs"/>
              </a:endParaRPr>
            </a:p>
          </p:txBody>
        </p:sp>
        <p:sp>
          <p:nvSpPr>
            <p:cNvPr id="4" name="TextBox 3">
              <a:extLst>
                <a:ext uri="{FF2B5EF4-FFF2-40B4-BE49-F238E27FC236}">
                  <a16:creationId xmlns:a16="http://schemas.microsoft.com/office/drawing/2014/main" id="{8DDD5F9E-2208-447B-9C23-634CC9805A02}"/>
                </a:ext>
              </a:extLst>
            </p:cNvPr>
            <p:cNvSpPr txBox="1"/>
            <p:nvPr/>
          </p:nvSpPr>
          <p:spPr>
            <a:xfrm>
              <a:off x="5250004" y="6585062"/>
              <a:ext cx="13208089" cy="5210999"/>
            </a:xfrm>
            <a:prstGeom prst="rect">
              <a:avLst/>
            </a:prstGeom>
            <a:noFill/>
          </p:spPr>
          <p:txBody>
            <a:bodyPr wrap="square" rtlCol="0">
              <a:spAutoFit/>
            </a:bodyPr>
            <a:lstStyle/>
            <a:p>
              <a:pPr marL="0" marR="0" lvl="0" indent="0" algn="ctr" defTabSz="914400" rtl="0" eaLnBrk="1" fontAlgn="auto" latinLnBrk="0" hangingPunct="1">
                <a:lnSpc>
                  <a:spcPct val="140000"/>
                </a:lnSpc>
                <a:spcBef>
                  <a:spcPts val="0"/>
                </a:spcBef>
                <a:spcAft>
                  <a:spcPts val="0"/>
                </a:spcAft>
                <a:buClrTx/>
                <a:buSzTx/>
                <a:buFontTx/>
                <a:buNone/>
                <a:tabLst/>
                <a:defRPr/>
              </a:pPr>
              <a:r>
                <a:rPr kumimoji="0" lang="en-US" sz="8800" b="1" i="0" u="none" strike="noStrike" kern="1200" cap="none" spc="0" normalizeH="0" baseline="0" noProof="0">
                  <a:ln w="19050">
                    <a:solidFill>
                      <a:srgbClr val="002060"/>
                    </a:solidFill>
                    <a:prstDash val="solid"/>
                  </a:ln>
                  <a:solidFill>
                    <a:srgbClr val="CC99FF"/>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L</a:t>
              </a:r>
              <a:r>
                <a:rPr kumimoji="0" lang="en-US" sz="8800" b="1" i="0" u="none" strike="noStrike" kern="1200" cap="none" spc="0" normalizeH="0" baseline="0" noProof="0">
                  <a:ln w="19050">
                    <a:solidFill>
                      <a:srgbClr val="002060"/>
                    </a:solidFill>
                    <a:prstDash val="solid"/>
                  </a:ln>
                  <a:solidFill>
                    <a:srgbClr val="FFFF99"/>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U</a:t>
              </a:r>
              <a:r>
                <a:rPr kumimoji="0" lang="en-US" sz="8800" b="1" i="0" u="none" strike="noStrike" kern="1200" cap="none" spc="0" normalizeH="0" baseline="0" noProof="0">
                  <a:ln w="19050">
                    <a:solidFill>
                      <a:srgbClr val="002060"/>
                    </a:solidFill>
                    <a:prstDash val="solid"/>
                  </a:ln>
                  <a:solidFill>
                    <a:srgbClr val="99FF99"/>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Y</a:t>
              </a:r>
              <a:r>
                <a:rPr kumimoji="0" lang="en-US" sz="8800" b="1" i="0" u="none" strike="noStrike" kern="1200" cap="none" spc="0" normalizeH="0" baseline="0" noProof="0">
                  <a:ln w="19050">
                    <a:solidFill>
                      <a:srgbClr val="002060"/>
                    </a:solidFill>
                    <a:prstDash val="solid"/>
                  </a:ln>
                  <a:solidFill>
                    <a:srgbClr val="66FFFF"/>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Ệ</a:t>
              </a:r>
              <a:r>
                <a:rPr kumimoji="0" lang="en-US" sz="8800" b="1" i="0" u="none" strike="noStrike" kern="1200" cap="none" spc="0" normalizeH="0" baseline="0" noProof="0">
                  <a:ln w="19050">
                    <a:solidFill>
                      <a:srgbClr val="002060"/>
                    </a:solidFill>
                    <a:prstDash val="solid"/>
                  </a:ln>
                  <a:solidFill>
                    <a:srgbClr val="FF7C80"/>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N</a:t>
              </a:r>
              <a:r>
                <a:rPr kumimoji="0" lang="en-US" sz="8800" b="1" i="0" u="none" strike="noStrike" kern="1200" cap="none" spc="0" normalizeH="0" baseline="0" noProof="0">
                  <a:ln w="19050">
                    <a:solidFill>
                      <a:srgbClr val="002060"/>
                    </a:solidFill>
                    <a:prstDash val="solid"/>
                  </a:ln>
                  <a:solidFill>
                    <a:srgbClr val="66FFFF"/>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 Đ</a:t>
              </a:r>
              <a:r>
                <a:rPr kumimoji="0" lang="en-US" sz="8800" b="1" i="0" u="none" strike="noStrike" kern="1200" cap="none" spc="0" normalizeH="0" baseline="0" noProof="0">
                  <a:ln w="19050">
                    <a:solidFill>
                      <a:srgbClr val="002060"/>
                    </a:solidFill>
                    <a:prstDash val="solid"/>
                  </a:ln>
                  <a:solidFill>
                    <a:srgbClr val="99FF99"/>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Ọ</a:t>
              </a:r>
              <a:r>
                <a:rPr kumimoji="0" lang="en-US" sz="8800" b="1" i="0" u="none" strike="noStrike" kern="1200" cap="none" spc="0" normalizeH="0" baseline="0" noProof="0">
                  <a:ln w="19050">
                    <a:solidFill>
                      <a:srgbClr val="002060"/>
                    </a:solidFill>
                    <a:prstDash val="solid"/>
                  </a:ln>
                  <a:solidFill>
                    <a:srgbClr val="FFFF99"/>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C </a:t>
              </a:r>
              <a:r>
                <a:rPr kumimoji="0" lang="en-US" sz="8800" b="1" i="0" u="none" strike="noStrike" kern="1200" cap="none" spc="0" normalizeH="0" baseline="0" noProof="0">
                  <a:ln w="19050">
                    <a:solidFill>
                      <a:srgbClr val="002060"/>
                    </a:solidFill>
                    <a:prstDash val="solid"/>
                  </a:ln>
                  <a:solidFill>
                    <a:srgbClr val="FF7C80"/>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T</a:t>
              </a:r>
              <a:r>
                <a:rPr kumimoji="0" lang="en-US" sz="8800" b="1" i="0" u="none" strike="noStrike" kern="1200" cap="none" spc="0" normalizeH="0" baseline="0" noProof="0">
                  <a:ln w="19050">
                    <a:solidFill>
                      <a:srgbClr val="002060"/>
                    </a:solidFill>
                    <a:prstDash val="solid"/>
                  </a:ln>
                  <a:solidFill>
                    <a:srgbClr val="66FFFF"/>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H</a:t>
              </a:r>
              <a:r>
                <a:rPr kumimoji="0" lang="en-US" sz="8800" b="1" i="0" u="none" strike="noStrike" kern="1200" cap="none" spc="0" normalizeH="0" baseline="0" noProof="0">
                  <a:ln w="19050">
                    <a:solidFill>
                      <a:srgbClr val="002060"/>
                    </a:solidFill>
                    <a:prstDash val="solid"/>
                  </a:ln>
                  <a:solidFill>
                    <a:srgbClr val="FFFF99"/>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À</a:t>
              </a:r>
              <a:r>
                <a:rPr kumimoji="0" lang="en-US" sz="8800" b="1" i="0" u="none" strike="noStrike" kern="1200" cap="none" spc="0" normalizeH="0" baseline="0" noProof="0">
                  <a:ln w="19050">
                    <a:solidFill>
                      <a:srgbClr val="002060"/>
                    </a:solidFill>
                    <a:prstDash val="solid"/>
                  </a:ln>
                  <a:solidFill>
                    <a:srgbClr val="CC99FF"/>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N</a:t>
              </a:r>
              <a:r>
                <a:rPr kumimoji="0" lang="en-US" sz="8800" b="1" i="0" u="none" strike="noStrike" kern="1200" cap="none" spc="0" normalizeH="0" baseline="0" noProof="0">
                  <a:ln w="19050">
                    <a:solidFill>
                      <a:srgbClr val="002060"/>
                    </a:solidFill>
                    <a:prstDash val="solid"/>
                  </a:ln>
                  <a:solidFill>
                    <a:srgbClr val="99FF99"/>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H</a:t>
              </a:r>
              <a:r>
                <a:rPr kumimoji="0" lang="en-US" sz="8800" b="1" i="0" u="none" strike="noStrike" kern="1200" cap="none" spc="0" normalizeH="0" baseline="0" noProof="0">
                  <a:ln w="19050">
                    <a:solidFill>
                      <a:srgbClr val="002060"/>
                    </a:solidFill>
                    <a:prstDash val="solid"/>
                  </a:ln>
                  <a:solidFill>
                    <a:srgbClr val="CC99FF"/>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 T</a:t>
              </a:r>
              <a:r>
                <a:rPr kumimoji="0" lang="en-US" sz="8800" b="1" i="0" u="none" strike="noStrike" kern="1200" cap="none" spc="0" normalizeH="0" baseline="0" noProof="0">
                  <a:ln w="19050">
                    <a:solidFill>
                      <a:srgbClr val="002060"/>
                    </a:solidFill>
                    <a:prstDash val="solid"/>
                  </a:ln>
                  <a:solidFill>
                    <a:srgbClr val="66FFFF"/>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I</a:t>
              </a:r>
              <a:r>
                <a:rPr kumimoji="0" lang="en-US" sz="8800" b="1" i="0" u="none" strike="noStrike" kern="1200" cap="none" spc="0" normalizeH="0" baseline="0" noProof="0">
                  <a:ln w="19050">
                    <a:solidFill>
                      <a:srgbClr val="002060"/>
                    </a:solidFill>
                    <a:prstDash val="solid"/>
                  </a:ln>
                  <a:solidFill>
                    <a:srgbClr val="FF7C80"/>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Ế</a:t>
              </a:r>
              <a:r>
                <a:rPr kumimoji="0" lang="en-US" sz="8800" b="1" i="0" u="none" strike="noStrike" kern="1200" cap="none" spc="0" normalizeH="0" baseline="0" noProof="0">
                  <a:ln w="19050">
                    <a:solidFill>
                      <a:srgbClr val="002060"/>
                    </a:solidFill>
                    <a:prstDash val="solid"/>
                  </a:ln>
                  <a:solidFill>
                    <a:srgbClr val="FFFF99"/>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N</a:t>
              </a:r>
              <a:r>
                <a:rPr kumimoji="0" lang="en-US" sz="8800" b="1" i="0" u="none" strike="noStrike" kern="1200" cap="none" spc="0" normalizeH="0" baseline="0" noProof="0">
                  <a:ln w="19050">
                    <a:solidFill>
                      <a:srgbClr val="002060"/>
                    </a:solidFill>
                    <a:prstDash val="solid"/>
                  </a:ln>
                  <a:solidFill>
                    <a:srgbClr val="99FF99"/>
                  </a:solidFill>
                  <a:effectLst>
                    <a:outerShdw blurRad="12700" dist="38100" dir="2700000" algn="tl" rotWithShape="0">
                      <a:srgbClr val="5B9BD5">
                        <a:lumMod val="60000"/>
                        <a:lumOff val="40000"/>
                      </a:srgbClr>
                    </a:outerShdw>
                  </a:effectLst>
                  <a:uLnTx/>
                  <a:uFillTx/>
                  <a:latin typeface="MTD Summer Show" pitchFamily="50" charset="0"/>
                  <a:ea typeface="+mn-ea"/>
                  <a:cs typeface="+mn-cs"/>
                </a:rPr>
                <a:t>G</a:t>
              </a:r>
              <a:endParaRPr kumimoji="0" lang="en-US" sz="8800" b="1" i="0" u="none" strike="noStrike" kern="1200" cap="none" spc="0" normalizeH="0" baseline="0" noProof="0" dirty="0">
                <a:ln w="19050">
                  <a:solidFill>
                    <a:srgbClr val="002060"/>
                  </a:solidFill>
                  <a:prstDash val="solid"/>
                </a:ln>
                <a:solidFill>
                  <a:srgbClr val="FFCC66"/>
                </a:solidFill>
                <a:effectLst>
                  <a:outerShdw blurRad="12700" dist="38100" dir="2700000" algn="tl" rotWithShape="0">
                    <a:srgbClr val="5B9BD5">
                      <a:lumMod val="60000"/>
                      <a:lumOff val="40000"/>
                    </a:srgbClr>
                  </a:outerShdw>
                </a:effectLst>
                <a:uLnTx/>
                <a:uFillTx/>
                <a:latin typeface="MTD Summer Show" pitchFamily="50" charset="0"/>
                <a:ea typeface="+mn-ea"/>
                <a:cs typeface="+mn-cs"/>
              </a:endParaRPr>
            </a:p>
          </p:txBody>
        </p:sp>
      </p:grpSp>
      <p:grpSp>
        <p:nvGrpSpPr>
          <p:cNvPr id="5" name="Group 4">
            <a:extLst>
              <a:ext uri="{FF2B5EF4-FFF2-40B4-BE49-F238E27FC236}">
                <a16:creationId xmlns:a16="http://schemas.microsoft.com/office/drawing/2014/main" id="{982D53C1-93A3-4AD5-B3F0-50A798AAB80F}"/>
              </a:ext>
            </a:extLst>
          </p:cNvPr>
          <p:cNvGrpSpPr/>
          <p:nvPr/>
        </p:nvGrpSpPr>
        <p:grpSpPr>
          <a:xfrm>
            <a:off x="2825894" y="1190495"/>
            <a:ext cx="6976836" cy="830997"/>
            <a:chOff x="-555806" y="0"/>
            <a:chExt cx="4930277" cy="830997"/>
          </a:xfrm>
        </p:grpSpPr>
        <p:sp>
          <p:nvSpPr>
            <p:cNvPr id="6" name="文本框 18">
              <a:extLst>
                <a:ext uri="{FF2B5EF4-FFF2-40B4-BE49-F238E27FC236}">
                  <a16:creationId xmlns:a16="http://schemas.microsoft.com/office/drawing/2014/main" id="{041916ED-8AC7-4DB0-951F-1F1AACC86C05}"/>
                </a:ext>
              </a:extLst>
            </p:cNvPr>
            <p:cNvSpPr txBox="1"/>
            <p:nvPr/>
          </p:nvSpPr>
          <p:spPr>
            <a:xfrm>
              <a:off x="-555806" y="0"/>
              <a:ext cx="4930277" cy="830997"/>
            </a:xfrm>
            <a:prstGeom prst="rect">
              <a:avLst/>
            </a:prstGeom>
            <a:noFill/>
          </p:spPr>
          <p:txBody>
            <a:bodyPr wrap="square" rtlCol="0">
              <a:prstTxWarp prst="textArchUp">
                <a:avLst/>
              </a:prstTxWarp>
              <a:spAutoFit/>
            </a:bodyPr>
            <a:lstStyle>
              <a:defPPr>
                <a:defRPr lang="zh-CN"/>
              </a:defPPr>
              <a:lvl1pPr algn="ctr">
                <a:defRPr sz="16600" b="1">
                  <a:solidFill>
                    <a:srgbClr val="FC7F50"/>
                  </a:solidFill>
                  <a:latin typeface="字魂65号-时光手札体" panose="00000500000000000000" pitchFamily="2" charset="-122"/>
                  <a:ea typeface="字魂65号-时光手札体" panose="00000500000000000000" pitchFamily="2"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7200" b="1" i="0" u="none" strike="noStrike" kern="1200" cap="none" spc="0" normalizeH="0" baseline="0" noProof="0">
                  <a:ln w="260350">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UTM Mother" panose="02040603050506020204" pitchFamily="18" charset="0"/>
                  <a:ea typeface="等线" panose="02010600030101010101" pitchFamily="2" charset="-122"/>
                  <a:cs typeface="+mn-cs"/>
                </a:rPr>
                <a:t>Hoạt động:</a:t>
              </a:r>
              <a:endParaRPr kumimoji="0" lang="zh-CN" altLang="en-US" sz="7200" b="1" i="0" u="none" strike="noStrike" kern="1200" cap="none" spc="0" normalizeH="0" baseline="0" noProof="0" dirty="0">
                <a:ln w="260350">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UTM Mother" panose="02040603050506020204" pitchFamily="18" charset="0"/>
                <a:ea typeface="等线" panose="02010600030101010101" pitchFamily="2" charset="-122"/>
                <a:cs typeface="+mn-cs"/>
              </a:endParaRPr>
            </a:p>
          </p:txBody>
        </p:sp>
        <p:sp>
          <p:nvSpPr>
            <p:cNvPr id="7" name="文本框 18">
              <a:extLst>
                <a:ext uri="{FF2B5EF4-FFF2-40B4-BE49-F238E27FC236}">
                  <a16:creationId xmlns:a16="http://schemas.microsoft.com/office/drawing/2014/main" id="{4E50A2EC-4F43-4A23-B2B0-C19BD69951FE}"/>
                </a:ext>
              </a:extLst>
            </p:cNvPr>
            <p:cNvSpPr txBox="1"/>
            <p:nvPr/>
          </p:nvSpPr>
          <p:spPr>
            <a:xfrm>
              <a:off x="-333125" y="0"/>
              <a:ext cx="4484914" cy="830997"/>
            </a:xfrm>
            <a:prstGeom prst="rect">
              <a:avLst/>
            </a:prstGeom>
            <a:noFill/>
          </p:spPr>
          <p:txBody>
            <a:bodyPr wrap="square" rtlCol="0">
              <a:prstTxWarp prst="textArchUp">
                <a:avLst/>
              </a:prstTxWarp>
              <a:spAutoFit/>
            </a:bodyPr>
            <a:lstStyle>
              <a:defPPr>
                <a:defRPr lang="zh-CN"/>
              </a:defPPr>
              <a:lvl1pPr algn="ctr">
                <a:defRPr sz="16600" b="1">
                  <a:solidFill>
                    <a:srgbClr val="FC7F50"/>
                  </a:solidFill>
                  <a:latin typeface="字魂65号-时光手札体" panose="00000500000000000000" pitchFamily="2" charset="-122"/>
                  <a:ea typeface="字魂65号-时光手札体" panose="00000500000000000000" pitchFamily="2"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7200" b="1" i="0" u="none" strike="noStrike" kern="1200" cap="none" spc="0" normalizeH="0" baseline="0" noProof="0">
                  <a:ln w="19050">
                    <a:solidFill>
                      <a:prstClr val="black">
                        <a:lumMod val="85000"/>
                        <a:lumOff val="15000"/>
                      </a:prstClr>
                    </a:solidFill>
                  </a:ln>
                  <a:solidFill>
                    <a:srgbClr val="FF9999"/>
                  </a:solidFill>
                  <a:effectLst/>
                  <a:uLnTx/>
                  <a:uFillTx/>
                  <a:latin typeface="UTM Mother" panose="02040603050506020204" pitchFamily="18" charset="0"/>
                  <a:ea typeface="字魂65号-时光手札体" panose="00000500000000000000" pitchFamily="2" charset="-122"/>
                  <a:cs typeface="+mn-cs"/>
                </a:rPr>
                <a:t>Hoạt động:</a:t>
              </a:r>
              <a:endParaRPr kumimoji="0" lang="zh-CN" altLang="en-US" sz="7200" b="1" i="0" u="none" strike="noStrike" kern="1200" cap="none" spc="0" normalizeH="0" baseline="0" noProof="0" dirty="0">
                <a:ln w="19050">
                  <a:solidFill>
                    <a:prstClr val="black">
                      <a:lumMod val="85000"/>
                      <a:lumOff val="15000"/>
                    </a:prstClr>
                  </a:solidFill>
                </a:ln>
                <a:solidFill>
                  <a:srgbClr val="FF9999"/>
                </a:solidFill>
                <a:effectLst/>
                <a:uLnTx/>
                <a:uFillTx/>
                <a:latin typeface="UTM Mother" panose="02040603050506020204" pitchFamily="18" charset="0"/>
                <a:ea typeface="字魂65号-时光手札体" panose="00000500000000000000" pitchFamily="2" charset="-122"/>
                <a:cs typeface="+mn-cs"/>
              </a:endParaRPr>
            </a:p>
          </p:txBody>
        </p:sp>
      </p:grpSp>
      <p:sp>
        <p:nvSpPr>
          <p:cNvPr id="10" name="Freeform 9">
            <a:extLst>
              <a:ext uri="{FF2B5EF4-FFF2-40B4-BE49-F238E27FC236}">
                <a16:creationId xmlns:a16="http://schemas.microsoft.com/office/drawing/2014/main" id="{FFF4D1F5-C51F-4972-9B6F-D112627D4DF5}"/>
              </a:ext>
            </a:extLst>
          </p:cNvPr>
          <p:cNvSpPr/>
          <p:nvPr/>
        </p:nvSpPr>
        <p:spPr>
          <a:xfrm rot="961822">
            <a:off x="8901325" y="1471973"/>
            <a:ext cx="3273223" cy="2636991"/>
          </a:xfrm>
          <a:custGeom>
            <a:avLst/>
            <a:gdLst/>
            <a:ahLst/>
            <a:cxnLst/>
            <a:rect l="l" t="t" r="r" b="b"/>
            <a:pathLst>
              <a:path w="3273223" h="2636991">
                <a:moveTo>
                  <a:pt x="0" y="0"/>
                </a:moveTo>
                <a:lnTo>
                  <a:pt x="3273223" y="0"/>
                </a:lnTo>
                <a:lnTo>
                  <a:pt x="3273223" y="2636991"/>
                </a:lnTo>
                <a:lnTo>
                  <a:pt x="0" y="263699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pic>
        <p:nvPicPr>
          <p:cNvPr id="12" name="Picture 11" descr="A group of kids reading books&#10;&#10;Description automatically generated">
            <a:extLst>
              <a:ext uri="{FF2B5EF4-FFF2-40B4-BE49-F238E27FC236}">
                <a16:creationId xmlns:a16="http://schemas.microsoft.com/office/drawing/2014/main" id="{22784461-C5D4-4ECD-B010-4C4B1C55EB4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80530" y="4124212"/>
            <a:ext cx="3599695" cy="3599695"/>
          </a:xfrm>
          <a:prstGeom prst="rect">
            <a:avLst/>
          </a:prstGeom>
        </p:spPr>
      </p:pic>
      <p:pic>
        <p:nvPicPr>
          <p:cNvPr id="11" name="Picture 2" descr="PHÁT TRIỂN NĂNG LỰC THẨM MỸ BẰNG TOÁN HỌC - POMath">
            <a:extLst>
              <a:ext uri="{FF2B5EF4-FFF2-40B4-BE49-F238E27FC236}">
                <a16:creationId xmlns:a16="http://schemas.microsoft.com/office/drawing/2014/main" id="{D0CA0B9E-68B1-1650-3B7B-E6AAE057A18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flipH="1">
            <a:off x="-1798740" y="3427820"/>
            <a:ext cx="6343144" cy="354937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2D33D56F-1562-FA05-C7F5-6C25B3610D17}"/>
              </a:ext>
            </a:extLst>
          </p:cNvPr>
          <p:cNvPicPr>
            <a:picLocks noChangeAspect="1"/>
          </p:cNvPicPr>
          <p:nvPr/>
        </p:nvPicPr>
        <p:blipFill>
          <a:blip r:embed="rId8"/>
          <a:stretch>
            <a:fillRect/>
          </a:stretch>
        </p:blipFill>
        <p:spPr>
          <a:xfrm>
            <a:off x="184164" y="351771"/>
            <a:ext cx="2799288" cy="2799288"/>
          </a:xfrm>
          <a:prstGeom prst="rect">
            <a:avLst/>
          </a:prstGeom>
        </p:spPr>
      </p:pic>
    </p:spTree>
    <p:extLst>
      <p:ext uri="{BB962C8B-B14F-4D97-AF65-F5344CB8AC3E}">
        <p14:creationId xmlns:p14="http://schemas.microsoft.com/office/powerpoint/2010/main" val="4188622435"/>
      </p:ext>
    </p:extLst>
  </p:cSld>
  <p:clrMapOvr>
    <a:masterClrMapping/>
  </p:clrMapOvr>
  <p:transition spd="med">
    <p:pull/>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ppt_x</p:attrName>
                                            </p:attrNameLst>
                                          </p:cBhvr>
                                          <p:tavLst>
                                            <p:tav tm="0">
                                              <p:val>
                                                <p:strVal val="#ppt_x-#ppt_w*1.125000"/>
                                              </p:val>
                                            </p:tav>
                                            <p:tav tm="100000">
                                              <p:val>
                                                <p:strVal val="#ppt_x"/>
                                              </p:val>
                                            </p:tav>
                                          </p:tavLst>
                                        </p:anim>
                                        <p:animEffect transition="in" filter="wipe(right)">
                                          <p:cBhvr>
                                            <p:cTn id="8" dur="500"/>
                                            <p:tgtEl>
                                              <p:spTgt spid="5"/>
                                            </p:tgtEl>
                                          </p:cBhvr>
                                        </p:animEffect>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250" fill="hold"/>
                                            <p:tgtEl>
                                              <p:spTgt spid="2"/>
                                            </p:tgtEl>
                                            <p:attrNameLst>
                                              <p:attrName>ppt_w</p:attrName>
                                            </p:attrNameLst>
                                          </p:cBhvr>
                                          <p:tavLst>
                                            <p:tav tm="0">
                                              <p:val>
                                                <p:fltVal val="0"/>
                                              </p:val>
                                            </p:tav>
                                            <p:tav tm="100000">
                                              <p:val>
                                                <p:strVal val="#ppt_w"/>
                                              </p:val>
                                            </p:tav>
                                          </p:tavLst>
                                        </p:anim>
                                        <p:anim calcmode="lin" valueType="num">
                                          <p:cBhvr>
                                            <p:cTn id="13" dur="250" fill="hold"/>
                                            <p:tgtEl>
                                              <p:spTgt spid="2"/>
                                            </p:tgtEl>
                                            <p:attrNameLst>
                                              <p:attrName>ppt_h</p:attrName>
                                            </p:attrNameLst>
                                          </p:cBhvr>
                                          <p:tavLst>
                                            <p:tav tm="0">
                                              <p:val>
                                                <p:fltVal val="0"/>
                                              </p:val>
                                            </p:tav>
                                            <p:tav tm="100000">
                                              <p:val>
                                                <p:strVal val="#ppt_h"/>
                                              </p:val>
                                            </p:tav>
                                          </p:tavLst>
                                        </p:anim>
                                        <p:animEffect transition="in" filter="fade">
                                          <p:cBhvr>
                                            <p:cTn id="14" dur="250"/>
                                            <p:tgtEl>
                                              <p:spTgt spid="2"/>
                                            </p:tgtEl>
                                          </p:cBhvr>
                                        </p:animEffect>
                                      </p:childTnLst>
                                      <p:subTnLst>
                                        <p:audio>
                                          <p:cMediaNode>
                                            <p:cTn display="0" masterRel="sameClick">
                                              <p:stCondLst>
                                                <p:cond evt="begin" delay="0">
                                                  <p:tn val="10"/>
                                                </p:cond>
                                              </p:stCondLst>
                                              <p:endCondLst>
                                                <p:cond evt="onStopAudio" delay="0">
                                                  <p:tgtEl>
                                                    <p:sldTgt/>
                                                  </p:tgtEl>
                                                </p:cond>
                                              </p:endCondLst>
                                            </p:cTn>
                                            <p:tgtEl>
                                              <p:sndTgt r:embed="rId2" name="whoosh.wav"/>
                                            </p:tgtEl>
                                          </p:cMediaNode>
                                        </p:audio>
                                      </p:subTnLst>
                                    </p:cTn>
                                  </p:par>
                                </p:childTnLst>
                              </p:cTn>
                            </p:par>
                            <p:par>
                              <p:cTn id="15" fill="hold">
                                <p:stCondLst>
                                  <p:cond delay="750"/>
                                </p:stCondLst>
                                <p:childTnLst>
                                  <p:par>
                                    <p:cTn id="16" presetID="6" presetClass="emph" presetSubtype="0" fill="hold" nodeType="afterEffect" p14:presetBounceEnd="98000">
                                      <p:stCondLst>
                                        <p:cond delay="0"/>
                                      </p:stCondLst>
                                      <p:childTnLst>
                                        <p:animScale p14:bounceEnd="98000">
                                          <p:cBhvr>
                                            <p:cTn id="17" dur="2000" fill="hold"/>
                                            <p:tgtEl>
                                              <p:spTgt spid="2"/>
                                            </p:tgtEl>
                                          </p:cBhvr>
                                          <p:by x="101000" y="101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ppt_x</p:attrName>
                                            </p:attrNameLst>
                                          </p:cBhvr>
                                          <p:tavLst>
                                            <p:tav tm="0">
                                              <p:val>
                                                <p:strVal val="#ppt_x-#ppt_w*1.125000"/>
                                              </p:val>
                                            </p:tav>
                                            <p:tav tm="100000">
                                              <p:val>
                                                <p:strVal val="#ppt_x"/>
                                              </p:val>
                                            </p:tav>
                                          </p:tavLst>
                                        </p:anim>
                                        <p:animEffect transition="in" filter="wipe(right)">
                                          <p:cBhvr>
                                            <p:cTn id="8" dur="500"/>
                                            <p:tgtEl>
                                              <p:spTgt spid="5"/>
                                            </p:tgtEl>
                                          </p:cBhvr>
                                        </p:animEffect>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250" fill="hold"/>
                                            <p:tgtEl>
                                              <p:spTgt spid="2"/>
                                            </p:tgtEl>
                                            <p:attrNameLst>
                                              <p:attrName>ppt_w</p:attrName>
                                            </p:attrNameLst>
                                          </p:cBhvr>
                                          <p:tavLst>
                                            <p:tav tm="0">
                                              <p:val>
                                                <p:fltVal val="0"/>
                                              </p:val>
                                            </p:tav>
                                            <p:tav tm="100000">
                                              <p:val>
                                                <p:strVal val="#ppt_w"/>
                                              </p:val>
                                            </p:tav>
                                          </p:tavLst>
                                        </p:anim>
                                        <p:anim calcmode="lin" valueType="num">
                                          <p:cBhvr>
                                            <p:cTn id="13" dur="250" fill="hold"/>
                                            <p:tgtEl>
                                              <p:spTgt spid="2"/>
                                            </p:tgtEl>
                                            <p:attrNameLst>
                                              <p:attrName>ppt_h</p:attrName>
                                            </p:attrNameLst>
                                          </p:cBhvr>
                                          <p:tavLst>
                                            <p:tav tm="0">
                                              <p:val>
                                                <p:fltVal val="0"/>
                                              </p:val>
                                            </p:tav>
                                            <p:tav tm="100000">
                                              <p:val>
                                                <p:strVal val="#ppt_h"/>
                                              </p:val>
                                            </p:tav>
                                          </p:tavLst>
                                        </p:anim>
                                        <p:animEffect transition="in" filter="fade">
                                          <p:cBhvr>
                                            <p:cTn id="14" dur="250"/>
                                            <p:tgtEl>
                                              <p:spTgt spid="2"/>
                                            </p:tgtEl>
                                          </p:cBhvr>
                                        </p:animEffect>
                                      </p:childTnLst>
                                      <p:subTnLst>
                                        <p:audio>
                                          <p:cMediaNode>
                                            <p:cTn display="0" masterRel="sameClick">
                                              <p:stCondLst>
                                                <p:cond evt="begin" delay="0">
                                                  <p:tn val="10"/>
                                                </p:cond>
                                              </p:stCondLst>
                                              <p:endCondLst>
                                                <p:cond evt="onStopAudio" delay="0">
                                                  <p:tgtEl>
                                                    <p:sldTgt/>
                                                  </p:tgtEl>
                                                </p:cond>
                                              </p:endCondLst>
                                            </p:cTn>
                                            <p:tgtEl>
                                              <p:sndTgt r:embed="rId9" name="whoosh.wav"/>
                                            </p:tgtEl>
                                          </p:cMediaNode>
                                        </p:audio>
                                      </p:subTnLst>
                                    </p:cTn>
                                  </p:par>
                                </p:childTnLst>
                              </p:cTn>
                            </p:par>
                            <p:par>
                              <p:cTn id="15" fill="hold">
                                <p:stCondLst>
                                  <p:cond delay="750"/>
                                </p:stCondLst>
                                <p:childTnLst>
                                  <p:par>
                                    <p:cTn id="16" presetID="6" presetClass="emph" presetSubtype="0" fill="hold" nodeType="afterEffect">
                                      <p:stCondLst>
                                        <p:cond delay="0"/>
                                      </p:stCondLst>
                                      <p:childTnLst>
                                        <p:animScale>
                                          <p:cBhvr>
                                            <p:cTn id="17" dur="2000" fill="hold"/>
                                            <p:tgtEl>
                                              <p:spTgt spid="2"/>
                                            </p:tgtEl>
                                          </p:cBhvr>
                                          <p:by x="101000" y="101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reeform 7">
            <a:extLst>
              <a:ext uri="{FF2B5EF4-FFF2-40B4-BE49-F238E27FC236}">
                <a16:creationId xmlns:a16="http://schemas.microsoft.com/office/drawing/2014/main" id="{0D44F78C-7B5A-4388-870D-1E8E479DBB0D}"/>
              </a:ext>
            </a:extLst>
          </p:cNvPr>
          <p:cNvSpPr/>
          <p:nvPr/>
        </p:nvSpPr>
        <p:spPr>
          <a:xfrm>
            <a:off x="0" y="-450376"/>
            <a:ext cx="12310281" cy="7308376"/>
          </a:xfrm>
          <a:custGeom>
            <a:avLst/>
            <a:gdLst/>
            <a:ahLst/>
            <a:cxnLst/>
            <a:rect l="l" t="t" r="r" b="b"/>
            <a:pathLst>
              <a:path w="3243795" h="2161179">
                <a:moveTo>
                  <a:pt x="0" y="0"/>
                </a:moveTo>
                <a:lnTo>
                  <a:pt x="3243795" y="0"/>
                </a:lnTo>
                <a:lnTo>
                  <a:pt x="3243795" y="2161178"/>
                </a:lnTo>
                <a:lnTo>
                  <a:pt x="0" y="2161178"/>
                </a:lnTo>
                <a:lnTo>
                  <a:pt x="0" y="0"/>
                </a:lnTo>
                <a:close/>
              </a:path>
            </a:pathLst>
          </a:custGeom>
          <a:blipFill>
            <a:blip r:embed="rId4"/>
            <a:stretch>
              <a:fillRect/>
            </a:stretch>
          </a:blipFill>
        </p:spPr>
        <p:txBody>
          <a:bodyPr/>
          <a:lstStyle/>
          <a:p>
            <a:endParaRPr lang="en-US"/>
          </a:p>
        </p:txBody>
      </p:sp>
      <p:sp>
        <p:nvSpPr>
          <p:cNvPr id="22" name="Freeform 3">
            <a:extLst>
              <a:ext uri="{FF2B5EF4-FFF2-40B4-BE49-F238E27FC236}">
                <a16:creationId xmlns:a16="http://schemas.microsoft.com/office/drawing/2014/main" id="{81BF66AA-CDDE-4AEE-9E85-5442895E88AF}"/>
              </a:ext>
            </a:extLst>
          </p:cNvPr>
          <p:cNvSpPr/>
          <p:nvPr/>
        </p:nvSpPr>
        <p:spPr>
          <a:xfrm flipH="1">
            <a:off x="249374" y="-64882"/>
            <a:ext cx="2347960" cy="2057400"/>
          </a:xfrm>
          <a:custGeom>
            <a:avLst/>
            <a:gdLst/>
            <a:ahLst/>
            <a:cxnLst/>
            <a:rect l="l" t="t" r="r" b="b"/>
            <a:pathLst>
              <a:path w="2347960" h="2057400">
                <a:moveTo>
                  <a:pt x="0" y="0"/>
                </a:moveTo>
                <a:lnTo>
                  <a:pt x="2347960" y="0"/>
                </a:lnTo>
                <a:lnTo>
                  <a:pt x="2347960" y="2057400"/>
                </a:lnTo>
                <a:lnTo>
                  <a:pt x="0" y="20574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11" name="Group 10">
            <a:extLst>
              <a:ext uri="{FF2B5EF4-FFF2-40B4-BE49-F238E27FC236}">
                <a16:creationId xmlns:a16="http://schemas.microsoft.com/office/drawing/2014/main" id="{4C3A9733-3C1C-42BE-8914-5C77336D0565}"/>
              </a:ext>
            </a:extLst>
          </p:cNvPr>
          <p:cNvGrpSpPr/>
          <p:nvPr/>
        </p:nvGrpSpPr>
        <p:grpSpPr>
          <a:xfrm>
            <a:off x="603399" y="1531044"/>
            <a:ext cx="6548524" cy="2130907"/>
            <a:chOff x="5096037" y="6577740"/>
            <a:chExt cx="13362056" cy="3077342"/>
          </a:xfrm>
        </p:grpSpPr>
        <p:sp>
          <p:nvSpPr>
            <p:cNvPr id="12" name="TextBox 11">
              <a:extLst>
                <a:ext uri="{FF2B5EF4-FFF2-40B4-BE49-F238E27FC236}">
                  <a16:creationId xmlns:a16="http://schemas.microsoft.com/office/drawing/2014/main" id="{DBCFD8B2-9263-4563-8F6F-BF60F42FCB85}"/>
                </a:ext>
              </a:extLst>
            </p:cNvPr>
            <p:cNvSpPr txBox="1"/>
            <p:nvPr/>
          </p:nvSpPr>
          <p:spPr>
            <a:xfrm>
              <a:off x="5250005" y="6585061"/>
              <a:ext cx="13208088" cy="3070021"/>
            </a:xfrm>
            <a:prstGeom prst="rect">
              <a:avLst/>
            </a:prstGeom>
            <a:noFill/>
          </p:spPr>
          <p:txBody>
            <a:bodyPr wrap="square" rtlCol="0">
              <a:prstTxWarp prst="textArchUp">
                <a:avLst/>
              </a:prstTxWarp>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8800" b="1" i="0" u="none" strike="noStrike" kern="1200" cap="none" spc="0" normalizeH="0" baseline="0" noProof="0">
                  <a:ln w="276225">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UTM Mother" panose="02040603050506020204" pitchFamily="18" charset="0"/>
                  <a:ea typeface="+mn-ea"/>
                  <a:cs typeface="+mn-cs"/>
                </a:rPr>
                <a:t>Đọc mẫu</a:t>
              </a:r>
              <a:endParaRPr kumimoji="0" lang="en-US" sz="8800" b="1" i="0" u="none" strike="noStrike" kern="1200" cap="none" spc="0" normalizeH="0" baseline="0" noProof="0" dirty="0">
                <a:ln w="276225">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UTM Mother" panose="02040603050506020204" pitchFamily="18" charset="0"/>
                <a:ea typeface="+mn-ea"/>
                <a:cs typeface="+mn-cs"/>
              </a:endParaRPr>
            </a:p>
          </p:txBody>
        </p:sp>
        <p:sp>
          <p:nvSpPr>
            <p:cNvPr id="13" name="TextBox 12">
              <a:extLst>
                <a:ext uri="{FF2B5EF4-FFF2-40B4-BE49-F238E27FC236}">
                  <a16:creationId xmlns:a16="http://schemas.microsoft.com/office/drawing/2014/main" id="{3F6DF46B-2300-4FAD-91C0-49F83EBD601C}"/>
                </a:ext>
              </a:extLst>
            </p:cNvPr>
            <p:cNvSpPr txBox="1"/>
            <p:nvPr/>
          </p:nvSpPr>
          <p:spPr>
            <a:xfrm>
              <a:off x="5096037" y="6577740"/>
              <a:ext cx="13208092" cy="3070023"/>
            </a:xfrm>
            <a:prstGeom prst="rect">
              <a:avLst/>
            </a:prstGeom>
            <a:noFill/>
          </p:spPr>
          <p:txBody>
            <a:bodyPr wrap="square" rtlCol="0">
              <a:prstTxWarp prst="textArchUp">
                <a:avLst/>
              </a:prstTxWarp>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8800" b="1" i="0" u="none" strike="noStrike" kern="1200" cap="none" spc="0" normalizeH="0" baseline="0" noProof="0">
                  <a:ln w="19050">
                    <a:solidFill>
                      <a:srgbClr val="002060"/>
                    </a:solidFill>
                    <a:prstDash val="solid"/>
                  </a:ln>
                  <a:solidFill>
                    <a:srgbClr val="CC99FF"/>
                  </a:solidFill>
                  <a:effectLst>
                    <a:outerShdw blurRad="12700" dist="38100" dir="2700000" algn="tl" rotWithShape="0">
                      <a:srgbClr val="5B9BD5">
                        <a:lumMod val="60000"/>
                        <a:lumOff val="40000"/>
                      </a:srgbClr>
                    </a:outerShdw>
                  </a:effectLst>
                  <a:uLnTx/>
                  <a:uFillTx/>
                  <a:latin typeface="UTM Mother" panose="02040603050506020204" pitchFamily="18" charset="0"/>
                  <a:ea typeface="+mn-ea"/>
                  <a:cs typeface="+mn-cs"/>
                </a:rPr>
                <a:t>Đ</a:t>
              </a:r>
              <a:r>
                <a:rPr kumimoji="0" lang="en-US" sz="8800" b="1" i="0" u="none" strike="noStrike" kern="1200" cap="none" spc="0" normalizeH="0" baseline="0" noProof="0">
                  <a:ln w="19050">
                    <a:solidFill>
                      <a:srgbClr val="002060"/>
                    </a:solidFill>
                    <a:prstDash val="solid"/>
                  </a:ln>
                  <a:solidFill>
                    <a:srgbClr val="FFFF99"/>
                  </a:solidFill>
                  <a:effectLst>
                    <a:outerShdw blurRad="12700" dist="38100" dir="2700000" algn="tl" rotWithShape="0">
                      <a:srgbClr val="5B9BD5">
                        <a:lumMod val="60000"/>
                        <a:lumOff val="40000"/>
                      </a:srgbClr>
                    </a:outerShdw>
                  </a:effectLst>
                  <a:uLnTx/>
                  <a:uFillTx/>
                  <a:latin typeface="UTM Mother" panose="02040603050506020204" pitchFamily="18" charset="0"/>
                  <a:ea typeface="+mn-ea"/>
                  <a:cs typeface="+mn-cs"/>
                </a:rPr>
                <a:t>ọ</a:t>
              </a:r>
              <a:r>
                <a:rPr kumimoji="0" lang="en-US" sz="8800" b="1" i="0" u="none" strike="noStrike" kern="1200" cap="none" spc="0" normalizeH="0" baseline="0" noProof="0">
                  <a:ln w="19050">
                    <a:solidFill>
                      <a:srgbClr val="002060"/>
                    </a:solidFill>
                    <a:prstDash val="solid"/>
                  </a:ln>
                  <a:solidFill>
                    <a:srgbClr val="99FF99"/>
                  </a:solidFill>
                  <a:effectLst>
                    <a:outerShdw blurRad="12700" dist="38100" dir="2700000" algn="tl" rotWithShape="0">
                      <a:srgbClr val="5B9BD5">
                        <a:lumMod val="60000"/>
                        <a:lumOff val="40000"/>
                      </a:srgbClr>
                    </a:outerShdw>
                  </a:effectLst>
                  <a:uLnTx/>
                  <a:uFillTx/>
                  <a:latin typeface="UTM Mother" panose="02040603050506020204" pitchFamily="18" charset="0"/>
                  <a:ea typeface="+mn-ea"/>
                  <a:cs typeface="+mn-cs"/>
                </a:rPr>
                <a:t>c </a:t>
              </a:r>
              <a:r>
                <a:rPr kumimoji="0" lang="en-US" sz="8800" b="1" i="0" u="none" strike="noStrike" kern="1200" cap="none" spc="0" normalizeH="0" baseline="0" noProof="0">
                  <a:ln w="19050">
                    <a:solidFill>
                      <a:srgbClr val="002060"/>
                    </a:solidFill>
                    <a:prstDash val="solid"/>
                  </a:ln>
                  <a:solidFill>
                    <a:srgbClr val="FF7C80"/>
                  </a:solidFill>
                  <a:effectLst>
                    <a:outerShdw blurRad="12700" dist="38100" dir="2700000" algn="tl" rotWithShape="0">
                      <a:srgbClr val="5B9BD5">
                        <a:lumMod val="60000"/>
                        <a:lumOff val="40000"/>
                      </a:srgbClr>
                    </a:outerShdw>
                  </a:effectLst>
                  <a:uLnTx/>
                  <a:uFillTx/>
                  <a:latin typeface="UTM Mother" panose="02040603050506020204" pitchFamily="18" charset="0"/>
                  <a:ea typeface="+mn-ea"/>
                  <a:cs typeface="+mn-cs"/>
                </a:rPr>
                <a:t>m</a:t>
              </a:r>
              <a:r>
                <a:rPr kumimoji="0" lang="en-US" sz="8800" b="1" i="0" u="none" strike="noStrike" kern="1200" cap="none" spc="0" normalizeH="0" baseline="0" noProof="0">
                  <a:ln w="19050">
                    <a:solidFill>
                      <a:srgbClr val="002060"/>
                    </a:solidFill>
                    <a:prstDash val="solid"/>
                  </a:ln>
                  <a:solidFill>
                    <a:srgbClr val="66FFFF"/>
                  </a:solidFill>
                  <a:effectLst>
                    <a:outerShdw blurRad="12700" dist="38100" dir="2700000" algn="tl" rotWithShape="0">
                      <a:srgbClr val="5B9BD5">
                        <a:lumMod val="60000"/>
                        <a:lumOff val="40000"/>
                      </a:srgbClr>
                    </a:outerShdw>
                  </a:effectLst>
                  <a:uLnTx/>
                  <a:uFillTx/>
                  <a:latin typeface="UTM Mother" panose="02040603050506020204" pitchFamily="18" charset="0"/>
                  <a:ea typeface="+mn-ea"/>
                  <a:cs typeface="+mn-cs"/>
                </a:rPr>
                <a:t>ẫ</a:t>
              </a:r>
              <a:r>
                <a:rPr kumimoji="0" lang="en-US" sz="8800" b="1" i="0" u="none" strike="noStrike" kern="1200" cap="none" spc="0" normalizeH="0" baseline="0" noProof="0">
                  <a:ln w="19050">
                    <a:solidFill>
                      <a:srgbClr val="002060"/>
                    </a:solidFill>
                    <a:prstDash val="solid"/>
                  </a:ln>
                  <a:solidFill>
                    <a:srgbClr val="CC99FF"/>
                  </a:solidFill>
                  <a:effectLst>
                    <a:outerShdw blurRad="12700" dist="38100" dir="2700000" algn="tl" rotWithShape="0">
                      <a:srgbClr val="5B9BD5">
                        <a:lumMod val="60000"/>
                        <a:lumOff val="40000"/>
                      </a:srgbClr>
                    </a:outerShdw>
                  </a:effectLst>
                  <a:uLnTx/>
                  <a:uFillTx/>
                  <a:latin typeface="UTM Mother" panose="02040603050506020204" pitchFamily="18" charset="0"/>
                  <a:ea typeface="+mn-ea"/>
                  <a:cs typeface="+mn-cs"/>
                </a:rPr>
                <a:t>u</a:t>
              </a:r>
              <a:endParaRPr kumimoji="0" lang="en-US" sz="8800" b="1" i="0" u="none" strike="noStrike" kern="1200" cap="none" spc="0" normalizeH="0" baseline="0" noProof="0" dirty="0">
                <a:ln w="19050">
                  <a:solidFill>
                    <a:srgbClr val="002060"/>
                  </a:solidFill>
                  <a:prstDash val="solid"/>
                </a:ln>
                <a:solidFill>
                  <a:srgbClr val="66FFFF"/>
                </a:solidFill>
                <a:effectLst>
                  <a:outerShdw blurRad="12700" dist="38100" dir="2700000" algn="tl" rotWithShape="0">
                    <a:srgbClr val="5B9BD5">
                      <a:lumMod val="60000"/>
                      <a:lumOff val="40000"/>
                    </a:srgbClr>
                  </a:outerShdw>
                </a:effectLst>
                <a:uLnTx/>
                <a:uFillTx/>
                <a:latin typeface="UTM Mother" panose="02040603050506020204" pitchFamily="18" charset="0"/>
                <a:ea typeface="+mn-ea"/>
                <a:cs typeface="+mn-cs"/>
              </a:endParaRPr>
            </a:p>
          </p:txBody>
        </p:sp>
      </p:grpSp>
      <p:grpSp>
        <p:nvGrpSpPr>
          <p:cNvPr id="5" name="Group 4">
            <a:extLst>
              <a:ext uri="{FF2B5EF4-FFF2-40B4-BE49-F238E27FC236}">
                <a16:creationId xmlns:a16="http://schemas.microsoft.com/office/drawing/2014/main" id="{FCEED0B6-0541-4AEE-9036-C8EC18281D01}"/>
              </a:ext>
            </a:extLst>
          </p:cNvPr>
          <p:cNvGrpSpPr/>
          <p:nvPr/>
        </p:nvGrpSpPr>
        <p:grpSpPr>
          <a:xfrm>
            <a:off x="1261693" y="4460013"/>
            <a:ext cx="4243485" cy="1802008"/>
            <a:chOff x="1261693" y="4460013"/>
            <a:chExt cx="4243485" cy="1802008"/>
          </a:xfrm>
        </p:grpSpPr>
        <p:sp>
          <p:nvSpPr>
            <p:cNvPr id="9" name="Rectangle: Rounded Corners 26">
              <a:extLst>
                <a:ext uri="{FF2B5EF4-FFF2-40B4-BE49-F238E27FC236}">
                  <a16:creationId xmlns:a16="http://schemas.microsoft.com/office/drawing/2014/main" id="{1625F2F1-DCD0-41D0-BA76-133EEBBE424F}"/>
                </a:ext>
              </a:extLst>
            </p:cNvPr>
            <p:cNvSpPr/>
            <p:nvPr/>
          </p:nvSpPr>
          <p:spPr>
            <a:xfrm>
              <a:off x="2649543" y="4859393"/>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chemeClr val="accent2"/>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002060"/>
                  </a:solidFill>
                  <a:effectLst/>
                  <a:uLnTx/>
                  <a:uFillTx/>
                  <a:latin typeface="UTM Duepuntozero" panose="02040603050506020204" pitchFamily="18" charset="0"/>
                  <a:ea typeface="+mn-ea"/>
                  <a:cs typeface="+mn-cs"/>
                </a:rPr>
                <a:t>Tay </a:t>
              </a:r>
              <a:r>
                <a:rPr kumimoji="0" lang="en-US" sz="4800" b="1" i="0" u="none" strike="noStrike" kern="1200" cap="none" spc="0" normalizeH="0" baseline="0" noProof="0" dirty="0" err="1">
                  <a:ln>
                    <a:noFill/>
                  </a:ln>
                  <a:solidFill>
                    <a:srgbClr val="002060"/>
                  </a:solidFill>
                  <a:effectLst/>
                  <a:uLnTx/>
                  <a:uFillTx/>
                  <a:latin typeface="UTM Duepuntozero" panose="02040603050506020204" pitchFamily="18" charset="0"/>
                  <a:ea typeface="+mn-ea"/>
                  <a:cs typeface="+mn-cs"/>
                </a:rPr>
                <a:t>dò</a:t>
              </a:r>
              <a:endParaRPr kumimoji="0" lang="en-US" sz="4800" b="1" i="0" u="none" strike="noStrike" kern="1200" cap="none" spc="0" normalizeH="0" baseline="0" noProof="0" dirty="0">
                <a:ln>
                  <a:noFill/>
                </a:ln>
                <a:solidFill>
                  <a:srgbClr val="002060"/>
                </a:solidFill>
                <a:effectLst/>
                <a:uLnTx/>
                <a:uFillTx/>
                <a:latin typeface="UTM Duepuntozero" panose="02040603050506020204" pitchFamily="18" charset="0"/>
                <a:ea typeface="+mn-ea"/>
                <a:cs typeface="+mn-cs"/>
              </a:endParaRPr>
            </a:p>
          </p:txBody>
        </p:sp>
        <p:pic>
          <p:nvPicPr>
            <p:cNvPr id="16" name="Picture 15">
              <a:extLst>
                <a:ext uri="{FF2B5EF4-FFF2-40B4-BE49-F238E27FC236}">
                  <a16:creationId xmlns:a16="http://schemas.microsoft.com/office/drawing/2014/main" id="{228DE551-34F1-4D31-94B9-37AA98B8AF2F}"/>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10000" b="90000" l="10000" r="90000"/>
                      </a14:imgEffect>
                    </a14:imgLayer>
                  </a14:imgProps>
                </a:ext>
              </a:extLst>
            </a:blip>
            <a:srcRect l="16419" t="24137" r="17940" b="18855"/>
            <a:stretch/>
          </p:blipFill>
          <p:spPr>
            <a:xfrm>
              <a:off x="1261693" y="4460013"/>
              <a:ext cx="2074901" cy="1802008"/>
            </a:xfrm>
            <a:prstGeom prst="rect">
              <a:avLst/>
            </a:prstGeom>
          </p:spPr>
        </p:pic>
      </p:grpSp>
      <p:grpSp>
        <p:nvGrpSpPr>
          <p:cNvPr id="4" name="Group 3">
            <a:extLst>
              <a:ext uri="{FF2B5EF4-FFF2-40B4-BE49-F238E27FC236}">
                <a16:creationId xmlns:a16="http://schemas.microsoft.com/office/drawing/2014/main" id="{7A73A212-BFA6-4D6B-8A09-95026897A45D}"/>
              </a:ext>
            </a:extLst>
          </p:cNvPr>
          <p:cNvGrpSpPr/>
          <p:nvPr/>
        </p:nvGrpSpPr>
        <p:grpSpPr>
          <a:xfrm>
            <a:off x="3925711" y="2830690"/>
            <a:ext cx="3312319" cy="1162566"/>
            <a:chOff x="3925711" y="2830690"/>
            <a:chExt cx="3312319" cy="1162566"/>
          </a:xfrm>
        </p:grpSpPr>
        <p:sp>
          <p:nvSpPr>
            <p:cNvPr id="6" name="Rectangle: Rounded Corners 20">
              <a:extLst>
                <a:ext uri="{FF2B5EF4-FFF2-40B4-BE49-F238E27FC236}">
                  <a16:creationId xmlns:a16="http://schemas.microsoft.com/office/drawing/2014/main" id="{6631A592-EC69-482C-91D2-4F254E84C61A}"/>
                </a:ext>
              </a:extLst>
            </p:cNvPr>
            <p:cNvSpPr/>
            <p:nvPr/>
          </p:nvSpPr>
          <p:spPr>
            <a:xfrm>
              <a:off x="4382395" y="2830690"/>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95000"/>
              </a:schemeClr>
            </a:solidFill>
            <a:ln w="28575">
              <a:solidFill>
                <a:schemeClr val="accent2"/>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002060"/>
                  </a:solidFill>
                  <a:effectLst/>
                  <a:uLnTx/>
                  <a:uFillTx/>
                  <a:latin typeface="UTM Duepuntozero" panose="02040603050506020204" pitchFamily="18" charset="0"/>
                  <a:ea typeface="+mn-ea"/>
                  <a:cs typeface="+mn-cs"/>
                </a:rPr>
                <a:t>Tai </a:t>
              </a:r>
              <a:r>
                <a:rPr kumimoji="0" lang="en-US" sz="4800" b="1" i="0" u="none" strike="noStrike" kern="1200" cap="none" spc="0" normalizeH="0" baseline="0" noProof="0" dirty="0" err="1">
                  <a:ln>
                    <a:noFill/>
                  </a:ln>
                  <a:solidFill>
                    <a:srgbClr val="002060"/>
                  </a:solidFill>
                  <a:effectLst/>
                  <a:uLnTx/>
                  <a:uFillTx/>
                  <a:latin typeface="UTM Duepuntozero" panose="02040603050506020204" pitchFamily="18" charset="0"/>
                  <a:ea typeface="+mn-ea"/>
                  <a:cs typeface="+mn-cs"/>
                </a:rPr>
                <a:t>nghe</a:t>
              </a:r>
              <a:endParaRPr kumimoji="0" lang="en-US" sz="4800" b="1" i="0" u="none" strike="noStrike" kern="1200" cap="none" spc="0" normalizeH="0" baseline="0" noProof="0" dirty="0">
                <a:ln>
                  <a:noFill/>
                </a:ln>
                <a:solidFill>
                  <a:srgbClr val="002060"/>
                </a:solidFill>
                <a:effectLst/>
                <a:uLnTx/>
                <a:uFillTx/>
                <a:latin typeface="UTM Duepuntozero" panose="02040603050506020204" pitchFamily="18" charset="0"/>
                <a:ea typeface="+mn-ea"/>
                <a:cs typeface="+mn-cs"/>
              </a:endParaRPr>
            </a:p>
          </p:txBody>
        </p:sp>
        <p:pic>
          <p:nvPicPr>
            <p:cNvPr id="17" name="Picture 16">
              <a:extLst>
                <a:ext uri="{FF2B5EF4-FFF2-40B4-BE49-F238E27FC236}">
                  <a16:creationId xmlns:a16="http://schemas.microsoft.com/office/drawing/2014/main" id="{D579B8FC-C67E-44BF-9309-5403A083EAF9}"/>
                </a:ext>
              </a:extLst>
            </p:cNvPr>
            <p:cNvPicPr>
              <a:picLocks noChangeAspect="1"/>
            </p:cNvPicPr>
            <p:nvPr/>
          </p:nvPicPr>
          <p:blipFill>
            <a:blip r:embed="rId9"/>
            <a:stretch>
              <a:fillRect/>
            </a:stretch>
          </p:blipFill>
          <p:spPr>
            <a:xfrm>
              <a:off x="3925711" y="2939727"/>
              <a:ext cx="1012312" cy="1012312"/>
            </a:xfrm>
            <a:prstGeom prst="rect">
              <a:avLst/>
            </a:prstGeom>
          </p:spPr>
        </p:pic>
      </p:grpSp>
      <p:grpSp>
        <p:nvGrpSpPr>
          <p:cNvPr id="2" name="Group 1">
            <a:extLst>
              <a:ext uri="{FF2B5EF4-FFF2-40B4-BE49-F238E27FC236}">
                <a16:creationId xmlns:a16="http://schemas.microsoft.com/office/drawing/2014/main" id="{AA03D4BC-2C38-48C7-851E-4C25559C9912}"/>
              </a:ext>
            </a:extLst>
          </p:cNvPr>
          <p:cNvGrpSpPr/>
          <p:nvPr/>
        </p:nvGrpSpPr>
        <p:grpSpPr>
          <a:xfrm>
            <a:off x="133740" y="2752512"/>
            <a:ext cx="3485482" cy="1243620"/>
            <a:chOff x="133740" y="2752512"/>
            <a:chExt cx="3485482" cy="1243620"/>
          </a:xfrm>
        </p:grpSpPr>
        <p:sp>
          <p:nvSpPr>
            <p:cNvPr id="3" name="Rectangle: Rounded Corners 14">
              <a:extLst>
                <a:ext uri="{FF2B5EF4-FFF2-40B4-BE49-F238E27FC236}">
                  <a16:creationId xmlns:a16="http://schemas.microsoft.com/office/drawing/2014/main" id="{652EB8C5-6C33-4933-B0B5-F36BDD1B640E}"/>
                </a:ext>
              </a:extLst>
            </p:cNvPr>
            <p:cNvSpPr/>
            <p:nvPr/>
          </p:nvSpPr>
          <p:spPr>
            <a:xfrm>
              <a:off x="763587" y="2819248"/>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chemeClr val="accent2"/>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002060"/>
                  </a:solidFill>
                  <a:effectLst/>
                  <a:uLnTx/>
                  <a:uFillTx/>
                  <a:latin typeface="UTM Duepuntozero" panose="02040603050506020204" pitchFamily="18" charset="0"/>
                  <a:ea typeface="+mn-ea"/>
                  <a:cs typeface="+mn-cs"/>
                </a:rPr>
                <a:t>Mắt</a:t>
              </a:r>
              <a:r>
                <a:rPr kumimoji="0" lang="en-US" sz="4800" b="1" i="0" u="none" strike="noStrike" kern="1200" cap="none" spc="0" normalizeH="0" baseline="0" noProof="0" dirty="0">
                  <a:ln>
                    <a:noFill/>
                  </a:ln>
                  <a:solidFill>
                    <a:srgbClr val="002060"/>
                  </a:solidFill>
                  <a:effectLst/>
                  <a:uLnTx/>
                  <a:uFillTx/>
                  <a:latin typeface="UTM Duepuntozero" panose="02040603050506020204" pitchFamily="18" charset="0"/>
                  <a:ea typeface="+mn-ea"/>
                  <a:cs typeface="+mn-cs"/>
                </a:rPr>
                <a:t> </a:t>
              </a:r>
              <a:r>
                <a:rPr kumimoji="0" lang="en-US" sz="4800" b="1" i="0" u="none" strike="noStrike" kern="1200" cap="none" spc="0" normalizeH="0" baseline="0" noProof="0" dirty="0" err="1">
                  <a:ln>
                    <a:noFill/>
                  </a:ln>
                  <a:solidFill>
                    <a:srgbClr val="002060"/>
                  </a:solidFill>
                  <a:effectLst/>
                  <a:uLnTx/>
                  <a:uFillTx/>
                  <a:latin typeface="UTM Duepuntozero" panose="02040603050506020204" pitchFamily="18" charset="0"/>
                  <a:ea typeface="+mn-ea"/>
                  <a:cs typeface="+mn-cs"/>
                </a:rPr>
                <a:t>dõi</a:t>
              </a:r>
              <a:endParaRPr kumimoji="0" lang="en-US" sz="4800" b="1" i="0" u="none" strike="noStrike" kern="1200" cap="none" spc="0" normalizeH="0" baseline="0" noProof="0" dirty="0">
                <a:ln>
                  <a:noFill/>
                </a:ln>
                <a:solidFill>
                  <a:srgbClr val="002060"/>
                </a:solidFill>
                <a:effectLst/>
                <a:uLnTx/>
                <a:uFillTx/>
                <a:latin typeface="UTM Duepuntozero" panose="02040603050506020204" pitchFamily="18" charset="0"/>
                <a:ea typeface="+mn-ea"/>
                <a:cs typeface="+mn-cs"/>
              </a:endParaRPr>
            </a:p>
          </p:txBody>
        </p:sp>
        <p:grpSp>
          <p:nvGrpSpPr>
            <p:cNvPr id="21" name="Group 20">
              <a:extLst>
                <a:ext uri="{FF2B5EF4-FFF2-40B4-BE49-F238E27FC236}">
                  <a16:creationId xmlns:a16="http://schemas.microsoft.com/office/drawing/2014/main" id="{71354CBD-B924-4F6C-8F8E-7720831539E5}"/>
                </a:ext>
              </a:extLst>
            </p:cNvPr>
            <p:cNvGrpSpPr/>
            <p:nvPr/>
          </p:nvGrpSpPr>
          <p:grpSpPr>
            <a:xfrm>
              <a:off x="133740" y="2752512"/>
              <a:ext cx="956425" cy="1243620"/>
              <a:chOff x="-4373448" y="-1956816"/>
              <a:chExt cx="4876800" cy="6237159"/>
            </a:xfrm>
          </p:grpSpPr>
          <p:pic>
            <p:nvPicPr>
              <p:cNvPr id="9218" name="Picture 2" descr="Open book - Free education icons">
                <a:extLst>
                  <a:ext uri="{FF2B5EF4-FFF2-40B4-BE49-F238E27FC236}">
                    <a16:creationId xmlns:a16="http://schemas.microsoft.com/office/drawing/2014/main" id="{3F210058-A910-450A-8330-E9216EEF059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73448" y="-596457"/>
                <a:ext cx="4876800" cy="48768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id="{E3D19FFB-E58F-485E-AC2B-27858E67BA82}"/>
                  </a:ext>
                </a:extLst>
              </p:cNvPr>
              <p:cNvPicPr>
                <a:picLocks noChangeAspect="1"/>
              </p:cNvPicPr>
              <p:nvPr/>
            </p:nvPicPr>
            <p:blipFill rotWithShape="1">
              <a:blip r:embed="rId11"/>
              <a:srcRect t="23900" b="29559"/>
              <a:stretch/>
            </p:blipFill>
            <p:spPr>
              <a:xfrm>
                <a:off x="-3781044" y="-1956816"/>
                <a:ext cx="3604758" cy="1680328"/>
              </a:xfrm>
              <a:prstGeom prst="rect">
                <a:avLst/>
              </a:prstGeom>
            </p:spPr>
          </p:pic>
        </p:grpSp>
      </p:grpSp>
      <p:sp>
        <p:nvSpPr>
          <p:cNvPr id="18" name="Freeform 10">
            <a:extLst>
              <a:ext uri="{FF2B5EF4-FFF2-40B4-BE49-F238E27FC236}">
                <a16:creationId xmlns:a16="http://schemas.microsoft.com/office/drawing/2014/main" id="{F4F19FA0-890D-4CCA-A1E1-9DDF993C4F86}"/>
              </a:ext>
            </a:extLst>
          </p:cNvPr>
          <p:cNvSpPr/>
          <p:nvPr/>
        </p:nvSpPr>
        <p:spPr>
          <a:xfrm>
            <a:off x="7151923" y="335280"/>
            <a:ext cx="5158358" cy="6598768"/>
          </a:xfrm>
          <a:custGeom>
            <a:avLst/>
            <a:gdLst/>
            <a:ahLst/>
            <a:cxnLst/>
            <a:rect l="l" t="t" r="r" b="b"/>
            <a:pathLst>
              <a:path w="3219831" h="4114800">
                <a:moveTo>
                  <a:pt x="0" y="0"/>
                </a:moveTo>
                <a:lnTo>
                  <a:pt x="3219831" y="0"/>
                </a:lnTo>
                <a:lnTo>
                  <a:pt x="3219831" y="4114800"/>
                </a:lnTo>
                <a:lnTo>
                  <a:pt x="0" y="41148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Tree>
    <p:extLst>
      <p:ext uri="{BB962C8B-B14F-4D97-AF65-F5344CB8AC3E}">
        <p14:creationId xmlns:p14="http://schemas.microsoft.com/office/powerpoint/2010/main" val="25304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14:presetBounceEnd="72000">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14:bounceEnd="72000">
                                          <p:cBhvr additive="base">
                                            <p:cTn id="7" dur="1000" fill="hold"/>
                                            <p:tgtEl>
                                              <p:spTgt spid="11"/>
                                            </p:tgtEl>
                                            <p:attrNameLst>
                                              <p:attrName>ppt_x</p:attrName>
                                            </p:attrNameLst>
                                          </p:cBhvr>
                                          <p:tavLst>
                                            <p:tav tm="0">
                                              <p:val>
                                                <p:strVal val="#ppt_x"/>
                                              </p:val>
                                            </p:tav>
                                            <p:tav tm="100000">
                                              <p:val>
                                                <p:strVal val="#ppt_x"/>
                                              </p:val>
                                            </p:tav>
                                          </p:tavLst>
                                        </p:anim>
                                        <p:anim calcmode="lin" valueType="num" p14:bounceEnd="72000">
                                          <p:cBhvr additive="base">
                                            <p:cTn id="8" dur="1000" fill="hold"/>
                                            <p:tgtEl>
                                              <p:spTgt spid="11"/>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Trò-chơi-chíu.wav"/>
                                            </p:tgtEl>
                                          </p:cMediaNode>
                                        </p:audio>
                                      </p:subTnLst>
                                    </p:cTn>
                                  </p:par>
                                </p:childTnLst>
                              </p:cTn>
                            </p:par>
                            <p:par>
                              <p:cTn id="9" fill="hold">
                                <p:stCondLst>
                                  <p:cond delay="1000"/>
                                </p:stCondLst>
                                <p:childTnLst>
                                  <p:par>
                                    <p:cTn id="10" presetID="26" presetClass="emph" presetSubtype="0" fill="hold" nodeType="afterEffect">
                                      <p:stCondLst>
                                        <p:cond delay="0"/>
                                      </p:stCondLst>
                                      <p:childTnLst>
                                        <p:animEffect transition="out" filter="fade">
                                          <p:cBhvr>
                                            <p:cTn id="11" dur="500" tmFilter="0, 0; .2, .5; .8, .5; 1, 0"/>
                                            <p:tgtEl>
                                              <p:spTgt spid="11"/>
                                            </p:tgtEl>
                                          </p:cBhvr>
                                        </p:animEffect>
                                        <p:animScale>
                                          <p:cBhvr>
                                            <p:cTn id="12" dur="250" autoRev="1" fill="hold"/>
                                            <p:tgtEl>
                                              <p:spTgt spid="11"/>
                                            </p:tgtEl>
                                          </p:cBhvr>
                                          <p:by x="105000" y="105000"/>
                                        </p:animScale>
                                      </p:childTnLst>
                                      <p:subTnLst>
                                        <p:audio>
                                          <p:cMediaNode>
                                            <p:cTn display="0" masterRel="sameClick">
                                              <p:stCondLst>
                                                <p:cond evt="begin" delay="0">
                                                  <p:tn val="10"/>
                                                </p:cond>
                                              </p:stCondLst>
                                              <p:endCondLst>
                                                <p:cond evt="onStopAudio" delay="0">
                                                  <p:tgtEl>
                                                    <p:sldTgt/>
                                                  </p:tgtEl>
                                                </p:cond>
                                              </p:endCondLst>
                                            </p:cTn>
                                            <p:tgtEl>
                                              <p:sndTgt r:embed="rId3"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ppt_x"/>
                                              </p:val>
                                            </p:tav>
                                            <p:tav tm="100000">
                                              <p:val>
                                                <p:strVal val="#ppt_x"/>
                                              </p:val>
                                            </p:tav>
                                          </p:tavLst>
                                        </p:anim>
                                        <p:anim calcmode="lin" valueType="num">
                                          <p:cBhvr additive="base">
                                            <p:cTn id="8" dur="1000" fill="hold"/>
                                            <p:tgtEl>
                                              <p:spTgt spid="11"/>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16" name="Trò-chơi-chíu.wav"/>
                                            </p:tgtEl>
                                          </p:cMediaNode>
                                        </p:audio>
                                      </p:subTnLst>
                                    </p:cTn>
                                  </p:par>
                                </p:childTnLst>
                              </p:cTn>
                            </p:par>
                            <p:par>
                              <p:cTn id="9" fill="hold">
                                <p:stCondLst>
                                  <p:cond delay="1000"/>
                                </p:stCondLst>
                                <p:childTnLst>
                                  <p:par>
                                    <p:cTn id="10" presetID="26" presetClass="emph" presetSubtype="0" fill="hold" nodeType="afterEffect">
                                      <p:stCondLst>
                                        <p:cond delay="0"/>
                                      </p:stCondLst>
                                      <p:childTnLst>
                                        <p:animEffect transition="out" filter="fade">
                                          <p:cBhvr>
                                            <p:cTn id="11" dur="500" tmFilter="0, 0; .2, .5; .8, .5; 1, 0"/>
                                            <p:tgtEl>
                                              <p:spTgt spid="11"/>
                                            </p:tgtEl>
                                          </p:cBhvr>
                                        </p:animEffect>
                                        <p:animScale>
                                          <p:cBhvr>
                                            <p:cTn id="12" dur="250" autoRev="1" fill="hold"/>
                                            <p:tgtEl>
                                              <p:spTgt spid="11"/>
                                            </p:tgtEl>
                                          </p:cBhvr>
                                          <p:by x="105000" y="105000"/>
                                        </p:animScale>
                                      </p:childTnLst>
                                      <p:subTnLst>
                                        <p:audio>
                                          <p:cMediaNode>
                                            <p:cTn display="0" masterRel="sameClick">
                                              <p:stCondLst>
                                                <p:cond evt="begin" delay="0">
                                                  <p:tn val="10"/>
                                                </p:cond>
                                              </p:stCondLst>
                                              <p:endCondLst>
                                                <p:cond evt="onStopAudio" delay="0">
                                                  <p:tgtEl>
                                                    <p:sldTgt/>
                                                  </p:tgtEl>
                                                </p:cond>
                                              </p:endCondLst>
                                            </p:cTn>
                                            <p:tgtEl>
                                              <p:sndTgt r:embed="rId17" name="click.wav"/>
                                            </p:tgtEl>
                                          </p:cMediaNode>
                                        </p:audio>
                                      </p:subTnLst>
                                    </p:cTn>
                                  </p:par>
                                </p:childTnLst>
                              </p:cTn>
                            </p:par>
                            <p:par>
                              <p:cTn id="13" fill="hold">
                                <p:stCondLst>
                                  <p:cond delay="1500"/>
                                </p:stCondLst>
                                <p:childTnLst>
                                  <p:par>
                                    <p:cTn id="14" presetID="2" presetClass="entr" presetSubtype="4"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1000" fill="hold"/>
                                            <p:tgtEl>
                                              <p:spTgt spid="2"/>
                                            </p:tgtEl>
                                            <p:attrNameLst>
                                              <p:attrName>ppt_x</p:attrName>
                                            </p:attrNameLst>
                                          </p:cBhvr>
                                          <p:tavLst>
                                            <p:tav tm="0">
                                              <p:val>
                                                <p:strVal val="#ppt_x"/>
                                              </p:val>
                                            </p:tav>
                                            <p:tav tm="100000">
                                              <p:val>
                                                <p:strVal val="#ppt_x"/>
                                              </p:val>
                                            </p:tav>
                                          </p:tavLst>
                                        </p:anim>
                                        <p:anim calcmode="lin" valueType="num">
                                          <p:cBhvr additive="base">
                                            <p:cTn id="17" dur="1000" fill="hold"/>
                                            <p:tgtEl>
                                              <p:spTgt spid="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17" name="click.wav"/>
                                            </p:tgtEl>
                                          </p:cMediaNode>
                                        </p:audio>
                                      </p:subTnLst>
                                    </p:cTn>
                                  </p:par>
                                  <p:par>
                                    <p:cTn id="18" presetID="2" presetClass="entr" presetSubtype="4"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1000" fill="hold"/>
                                            <p:tgtEl>
                                              <p:spTgt spid="5"/>
                                            </p:tgtEl>
                                            <p:attrNameLst>
                                              <p:attrName>ppt_x</p:attrName>
                                            </p:attrNameLst>
                                          </p:cBhvr>
                                          <p:tavLst>
                                            <p:tav tm="0">
                                              <p:val>
                                                <p:strVal val="#ppt_x"/>
                                              </p:val>
                                            </p:tav>
                                            <p:tav tm="100000">
                                              <p:val>
                                                <p:strVal val="#ppt_x"/>
                                              </p:val>
                                            </p:tav>
                                          </p:tavLst>
                                        </p:anim>
                                        <p:anim calcmode="lin" valueType="num">
                                          <p:cBhvr additive="base">
                                            <p:cTn id="21" dur="1000" fill="hold"/>
                                            <p:tgtEl>
                                              <p:spTgt spid="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8"/>
                                                </p:cond>
                                              </p:stCondLst>
                                              <p:endCondLst>
                                                <p:cond evt="onStopAudio" delay="0">
                                                  <p:tgtEl>
                                                    <p:sldTgt/>
                                                  </p:tgtEl>
                                                </p:cond>
                                              </p:endCondLst>
                                            </p:cTn>
                                            <p:tgtEl>
                                              <p:sndTgt r:embed="rId17" name="click.wav"/>
                                            </p:tgtEl>
                                          </p:cMediaNode>
                                        </p:audio>
                                      </p:subTnLst>
                                    </p:cTn>
                                  </p:par>
                                  <p:par>
                                    <p:cTn id="22" presetID="2" presetClass="entr" presetSubtype="4" fill="hold" nodeType="with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1000" fill="hold"/>
                                            <p:tgtEl>
                                              <p:spTgt spid="8"/>
                                            </p:tgtEl>
                                            <p:attrNameLst>
                                              <p:attrName>ppt_x</p:attrName>
                                            </p:attrNameLst>
                                          </p:cBhvr>
                                          <p:tavLst>
                                            <p:tav tm="0">
                                              <p:val>
                                                <p:strVal val="#ppt_x"/>
                                              </p:val>
                                            </p:tav>
                                            <p:tav tm="100000">
                                              <p:val>
                                                <p:strVal val="#ppt_x"/>
                                              </p:val>
                                            </p:tav>
                                          </p:tavLst>
                                        </p:anim>
                                        <p:anim calcmode="lin" valueType="num">
                                          <p:cBhvr additive="base">
                                            <p:cTn id="25" dur="1000" fill="hold"/>
                                            <p:tgtEl>
                                              <p:spTgt spid="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17"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7">
            <a:extLst>
              <a:ext uri="{FF2B5EF4-FFF2-40B4-BE49-F238E27FC236}">
                <a16:creationId xmlns:a16="http://schemas.microsoft.com/office/drawing/2014/main" id="{77B9A3AC-F167-48C1-9B6D-F7AB66842043}"/>
              </a:ext>
            </a:extLst>
          </p:cNvPr>
          <p:cNvSpPr/>
          <p:nvPr/>
        </p:nvSpPr>
        <p:spPr>
          <a:xfrm>
            <a:off x="0" y="-450376"/>
            <a:ext cx="12310281" cy="7308376"/>
          </a:xfrm>
          <a:custGeom>
            <a:avLst/>
            <a:gdLst/>
            <a:ahLst/>
            <a:cxnLst/>
            <a:rect l="l" t="t" r="r" b="b"/>
            <a:pathLst>
              <a:path w="3243795" h="2161179">
                <a:moveTo>
                  <a:pt x="0" y="0"/>
                </a:moveTo>
                <a:lnTo>
                  <a:pt x="3243795" y="0"/>
                </a:lnTo>
                <a:lnTo>
                  <a:pt x="3243795" y="2161178"/>
                </a:lnTo>
                <a:lnTo>
                  <a:pt x="0" y="2161178"/>
                </a:lnTo>
                <a:lnTo>
                  <a:pt x="0" y="0"/>
                </a:lnTo>
                <a:close/>
              </a:path>
            </a:pathLst>
          </a:custGeom>
          <a:blipFill>
            <a:blip r:embed="rId2"/>
            <a:stretch>
              <a:fillRect/>
            </a:stretch>
          </a:blipFill>
        </p:spPr>
        <p:txBody>
          <a:bodyPr/>
          <a:lstStyle/>
          <a:p>
            <a:endParaRPr lang="en-US"/>
          </a:p>
        </p:txBody>
      </p:sp>
      <p:sp>
        <p:nvSpPr>
          <p:cNvPr id="19" name="Freeform 3">
            <a:extLst>
              <a:ext uri="{FF2B5EF4-FFF2-40B4-BE49-F238E27FC236}">
                <a16:creationId xmlns:a16="http://schemas.microsoft.com/office/drawing/2014/main" id="{A56BBF09-4E54-426C-895E-1B09AE0F9BE6}"/>
              </a:ext>
            </a:extLst>
          </p:cNvPr>
          <p:cNvSpPr/>
          <p:nvPr/>
        </p:nvSpPr>
        <p:spPr>
          <a:xfrm>
            <a:off x="263817" y="746944"/>
            <a:ext cx="3142860" cy="2554545"/>
          </a:xfrm>
          <a:custGeom>
            <a:avLst/>
            <a:gdLst/>
            <a:ahLst/>
            <a:cxnLst/>
            <a:rect l="l" t="t" r="r" b="b"/>
            <a:pathLst>
              <a:path w="2347960" h="2057400">
                <a:moveTo>
                  <a:pt x="0" y="0"/>
                </a:moveTo>
                <a:lnTo>
                  <a:pt x="2347960" y="0"/>
                </a:lnTo>
                <a:lnTo>
                  <a:pt x="2347960" y="2057400"/>
                </a:lnTo>
                <a:lnTo>
                  <a:pt x="0" y="20574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pic>
        <p:nvPicPr>
          <p:cNvPr id="8" name="Picture 7" descr="Cartoon cupcake holding a megaphone&#10;&#10;Description automatically generated">
            <a:extLst>
              <a:ext uri="{FF2B5EF4-FFF2-40B4-BE49-F238E27FC236}">
                <a16:creationId xmlns:a16="http://schemas.microsoft.com/office/drawing/2014/main" id="{98165735-E13F-43E0-B25A-8D0CE2097EB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foregroundMark x1="19950" y1="56900" x2="19950" y2="56900"/>
                        <a14:foregroundMark x1="19350" y1="56150" x2="19350" y2="56150"/>
                        <a14:foregroundMark x1="21400" y1="58050" x2="21400" y2="58050"/>
                        <a14:foregroundMark x1="16500" y1="63250" x2="16500" y2="63250"/>
                        <a14:foregroundMark x1="16500" y1="63850" x2="16500" y2="63850"/>
                        <a14:foregroundMark x1="19350" y1="71550" x2="19350" y2="71550"/>
                        <a14:foregroundMark x1="22000" y1="71250" x2="22000" y2="71250"/>
                      </a14:backgroundRemoval>
                    </a14:imgEffect>
                  </a14:imgLayer>
                </a14:imgProps>
              </a:ext>
              <a:ext uri="{28A0092B-C50C-407E-A947-70E740481C1C}">
                <a14:useLocalDpi xmlns:a14="http://schemas.microsoft.com/office/drawing/2010/main" val="0"/>
              </a:ext>
            </a:extLst>
          </a:blip>
          <a:stretch>
            <a:fillRect/>
          </a:stretch>
        </p:blipFill>
        <p:spPr>
          <a:xfrm>
            <a:off x="10804511" y="1064595"/>
            <a:ext cx="1468120" cy="1468120"/>
          </a:xfrm>
          <a:prstGeom prst="rect">
            <a:avLst/>
          </a:prstGeom>
        </p:spPr>
      </p:pic>
      <p:pic>
        <p:nvPicPr>
          <p:cNvPr id="9" name="Picture 8" descr="A heart in a white speech bubble&#10;&#10;Description automatically generated">
            <a:extLst>
              <a:ext uri="{FF2B5EF4-FFF2-40B4-BE49-F238E27FC236}">
                <a16:creationId xmlns:a16="http://schemas.microsoft.com/office/drawing/2014/main" id="{BBC05E4C-E682-4455-96B8-C9427B9F671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0392" y="293170"/>
            <a:ext cx="822225" cy="822225"/>
          </a:xfrm>
          <a:prstGeom prst="rect">
            <a:avLst/>
          </a:prstGeom>
        </p:spPr>
      </p:pic>
      <p:grpSp>
        <p:nvGrpSpPr>
          <p:cNvPr id="10" name="Group 9">
            <a:extLst>
              <a:ext uri="{FF2B5EF4-FFF2-40B4-BE49-F238E27FC236}">
                <a16:creationId xmlns:a16="http://schemas.microsoft.com/office/drawing/2014/main" id="{882B9691-480D-459B-AD3E-DB0CA8837F72}"/>
              </a:ext>
            </a:extLst>
          </p:cNvPr>
          <p:cNvGrpSpPr/>
          <p:nvPr/>
        </p:nvGrpSpPr>
        <p:grpSpPr>
          <a:xfrm>
            <a:off x="788151" y="2387633"/>
            <a:ext cx="10615697" cy="3058574"/>
            <a:chOff x="788151" y="2387633"/>
            <a:chExt cx="10615697" cy="3058574"/>
          </a:xfrm>
        </p:grpSpPr>
        <p:sp>
          <p:nvSpPr>
            <p:cNvPr id="5" name="Rectangle: Rounded Corners 4">
              <a:extLst>
                <a:ext uri="{FF2B5EF4-FFF2-40B4-BE49-F238E27FC236}">
                  <a16:creationId xmlns:a16="http://schemas.microsoft.com/office/drawing/2014/main" id="{F2245311-1200-43E5-912F-5DD3A90916FF}"/>
                </a:ext>
              </a:extLst>
            </p:cNvPr>
            <p:cNvSpPr/>
            <p:nvPr/>
          </p:nvSpPr>
          <p:spPr>
            <a:xfrm>
              <a:off x="788151" y="2387633"/>
              <a:ext cx="10615697" cy="3058574"/>
            </a:xfrm>
            <a:prstGeom prst="roundRect">
              <a:avLst/>
            </a:prstGeom>
            <a:solidFill>
              <a:srgbClr val="E7FFE7"/>
            </a:solidFill>
            <a:ln w="57150">
              <a:solidFill>
                <a:srgbClr val="00206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FC7C3137-362E-49BD-9188-E91BB18E8035}"/>
                </a:ext>
              </a:extLst>
            </p:cNvPr>
            <p:cNvSpPr txBox="1"/>
            <p:nvPr/>
          </p:nvSpPr>
          <p:spPr>
            <a:xfrm>
              <a:off x="2257098" y="2712188"/>
              <a:ext cx="8743249" cy="2554545"/>
            </a:xfrm>
            <a:prstGeom prst="rect">
              <a:avLst/>
            </a:prstGeom>
            <a:noFill/>
          </p:spPr>
          <p:txBody>
            <a:bodyPr wrap="square">
              <a:spAutoFit/>
            </a:bodyPr>
            <a:lstStyle/>
            <a:p>
              <a:pPr marL="571500" marR="0" lvl="0" indent="-57150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vi-VN" sz="40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Toàn bài đọc với giọng trong sáng, tươi vui, hào hứng.</a:t>
              </a:r>
              <a:endParaRPr kumimoji="0" lang="en-US" sz="40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571500" marR="0" lvl="0" indent="-57150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vi-VN" sz="4000" b="1" i="0" u="none" strike="noStrike" kern="1200" cap="none" spc="0" normalizeH="0" baseline="0" noProof="0">
                  <a:ln>
                    <a:noFill/>
                  </a:ln>
                  <a:solidFill>
                    <a:prstClr val="black"/>
                  </a:solidFill>
                  <a:effectLst/>
                  <a:uLnTx/>
                  <a:uFillTx/>
                  <a:latin typeface="Calibri" panose="020F0502020204030204"/>
                  <a:ea typeface="+mn-ea"/>
                  <a:cs typeface="+mn-cs"/>
                </a:rPr>
                <a:t>Nhấn giọng ở những từ ngữ chỉ hoạt động, trạng thái, cảm xúc,...)</a:t>
              </a:r>
              <a:endParaRPr kumimoji="0" lang="en-US" sz="4000" b="1"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4" name="Picture 13" descr="A cartoon of a child with purple hair&#10;&#10;Description automatically generated">
              <a:extLst>
                <a:ext uri="{FF2B5EF4-FFF2-40B4-BE49-F238E27FC236}">
                  <a16:creationId xmlns:a16="http://schemas.microsoft.com/office/drawing/2014/main" id="{4A700819-82FC-442B-9DB3-DB1173E04F7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74503" y="2868956"/>
              <a:ext cx="1182595" cy="1182595"/>
            </a:xfrm>
            <a:prstGeom prst="rect">
              <a:avLst/>
            </a:prstGeom>
          </p:spPr>
        </p:pic>
      </p:grpSp>
      <p:grpSp>
        <p:nvGrpSpPr>
          <p:cNvPr id="7" name="Group 6">
            <a:extLst>
              <a:ext uri="{FF2B5EF4-FFF2-40B4-BE49-F238E27FC236}">
                <a16:creationId xmlns:a16="http://schemas.microsoft.com/office/drawing/2014/main" id="{E41CEEBF-C24C-40C7-BB12-3689C0083128}"/>
              </a:ext>
            </a:extLst>
          </p:cNvPr>
          <p:cNvGrpSpPr/>
          <p:nvPr/>
        </p:nvGrpSpPr>
        <p:grpSpPr>
          <a:xfrm>
            <a:off x="-266890" y="5423340"/>
            <a:ext cx="12926139" cy="1463736"/>
            <a:chOff x="-266890" y="5423340"/>
            <a:chExt cx="12926139" cy="1463736"/>
          </a:xfrm>
        </p:grpSpPr>
        <p:sp>
          <p:nvSpPr>
            <p:cNvPr id="11" name="Freeform 21">
              <a:extLst>
                <a:ext uri="{FF2B5EF4-FFF2-40B4-BE49-F238E27FC236}">
                  <a16:creationId xmlns:a16="http://schemas.microsoft.com/office/drawing/2014/main" id="{E1C57F59-6A41-4F3C-91C1-D8A96CEF4D84}"/>
                </a:ext>
              </a:extLst>
            </p:cNvPr>
            <p:cNvSpPr/>
            <p:nvPr/>
          </p:nvSpPr>
          <p:spPr>
            <a:xfrm>
              <a:off x="-266890" y="5456077"/>
              <a:ext cx="4042837" cy="1418668"/>
            </a:xfrm>
            <a:custGeom>
              <a:avLst/>
              <a:gdLst/>
              <a:ahLst/>
              <a:cxnLst/>
              <a:rect l="l" t="t" r="r" b="b"/>
              <a:pathLst>
                <a:path w="4042837" h="1418668">
                  <a:moveTo>
                    <a:pt x="0" y="0"/>
                  </a:moveTo>
                  <a:lnTo>
                    <a:pt x="4042837" y="0"/>
                  </a:lnTo>
                  <a:lnTo>
                    <a:pt x="4042837" y="1418668"/>
                  </a:lnTo>
                  <a:lnTo>
                    <a:pt x="0" y="141866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3" name="Freeform 21">
              <a:extLst>
                <a:ext uri="{FF2B5EF4-FFF2-40B4-BE49-F238E27FC236}">
                  <a16:creationId xmlns:a16="http://schemas.microsoft.com/office/drawing/2014/main" id="{AFCC2FD6-23F4-4B89-A91D-CFF04BAF556E}"/>
                </a:ext>
              </a:extLst>
            </p:cNvPr>
            <p:cNvSpPr/>
            <p:nvPr/>
          </p:nvSpPr>
          <p:spPr>
            <a:xfrm>
              <a:off x="2758598" y="5431336"/>
              <a:ext cx="4042837" cy="1418668"/>
            </a:xfrm>
            <a:custGeom>
              <a:avLst/>
              <a:gdLst/>
              <a:ahLst/>
              <a:cxnLst/>
              <a:rect l="l" t="t" r="r" b="b"/>
              <a:pathLst>
                <a:path w="4042837" h="1418668">
                  <a:moveTo>
                    <a:pt x="0" y="0"/>
                  </a:moveTo>
                  <a:lnTo>
                    <a:pt x="4042837" y="0"/>
                  </a:lnTo>
                  <a:lnTo>
                    <a:pt x="4042837" y="1418668"/>
                  </a:lnTo>
                  <a:lnTo>
                    <a:pt x="0" y="141866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5" name="Freeform 21">
              <a:extLst>
                <a:ext uri="{FF2B5EF4-FFF2-40B4-BE49-F238E27FC236}">
                  <a16:creationId xmlns:a16="http://schemas.microsoft.com/office/drawing/2014/main" id="{EF061804-A5AD-45DD-9C3C-3A5A14ED8C73}"/>
                </a:ext>
              </a:extLst>
            </p:cNvPr>
            <p:cNvSpPr/>
            <p:nvPr/>
          </p:nvSpPr>
          <p:spPr>
            <a:xfrm>
              <a:off x="5874759" y="5423340"/>
              <a:ext cx="4042837" cy="1418668"/>
            </a:xfrm>
            <a:custGeom>
              <a:avLst/>
              <a:gdLst/>
              <a:ahLst/>
              <a:cxnLst/>
              <a:rect l="l" t="t" r="r" b="b"/>
              <a:pathLst>
                <a:path w="4042837" h="1418668">
                  <a:moveTo>
                    <a:pt x="0" y="0"/>
                  </a:moveTo>
                  <a:lnTo>
                    <a:pt x="4042837" y="0"/>
                  </a:lnTo>
                  <a:lnTo>
                    <a:pt x="4042837" y="1418668"/>
                  </a:lnTo>
                  <a:lnTo>
                    <a:pt x="0" y="141866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6" name="Freeform 21">
              <a:extLst>
                <a:ext uri="{FF2B5EF4-FFF2-40B4-BE49-F238E27FC236}">
                  <a16:creationId xmlns:a16="http://schemas.microsoft.com/office/drawing/2014/main" id="{AB9AE00E-CCDA-4791-83B8-81F1C2350136}"/>
                </a:ext>
              </a:extLst>
            </p:cNvPr>
            <p:cNvSpPr/>
            <p:nvPr/>
          </p:nvSpPr>
          <p:spPr>
            <a:xfrm>
              <a:off x="8616412" y="5468408"/>
              <a:ext cx="4042837" cy="1418668"/>
            </a:xfrm>
            <a:custGeom>
              <a:avLst/>
              <a:gdLst/>
              <a:ahLst/>
              <a:cxnLst/>
              <a:rect l="l" t="t" r="r" b="b"/>
              <a:pathLst>
                <a:path w="4042837" h="1418668">
                  <a:moveTo>
                    <a:pt x="0" y="0"/>
                  </a:moveTo>
                  <a:lnTo>
                    <a:pt x="4042837" y="0"/>
                  </a:lnTo>
                  <a:lnTo>
                    <a:pt x="4042837" y="1418668"/>
                  </a:lnTo>
                  <a:lnTo>
                    <a:pt x="0" y="141866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grpSp>
      <p:sp>
        <p:nvSpPr>
          <p:cNvPr id="18" name="Freeform 17">
            <a:extLst>
              <a:ext uri="{FF2B5EF4-FFF2-40B4-BE49-F238E27FC236}">
                <a16:creationId xmlns:a16="http://schemas.microsoft.com/office/drawing/2014/main" id="{BCCA86D0-42E2-49C4-BE5A-7ADE5BE7DB21}"/>
              </a:ext>
            </a:extLst>
          </p:cNvPr>
          <p:cNvSpPr/>
          <p:nvPr/>
        </p:nvSpPr>
        <p:spPr>
          <a:xfrm>
            <a:off x="10900679" y="2406576"/>
            <a:ext cx="1695954" cy="2107357"/>
          </a:xfrm>
          <a:custGeom>
            <a:avLst/>
            <a:gdLst/>
            <a:ahLst/>
            <a:cxnLst/>
            <a:rect l="l" t="t" r="r" b="b"/>
            <a:pathLst>
              <a:path w="1144983" h="1472647">
                <a:moveTo>
                  <a:pt x="0" y="0"/>
                </a:moveTo>
                <a:lnTo>
                  <a:pt x="1144983" y="0"/>
                </a:lnTo>
                <a:lnTo>
                  <a:pt x="1144983" y="1472647"/>
                </a:lnTo>
                <a:lnTo>
                  <a:pt x="0" y="1472647"/>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pic>
        <p:nvPicPr>
          <p:cNvPr id="17" name="Picture 16">
            <a:extLst>
              <a:ext uri="{FF2B5EF4-FFF2-40B4-BE49-F238E27FC236}">
                <a16:creationId xmlns:a16="http://schemas.microsoft.com/office/drawing/2014/main" id="{7EC2C6B3-3BCA-EF4E-6FA3-6F2B22015672}"/>
              </a:ext>
            </a:extLst>
          </p:cNvPr>
          <p:cNvPicPr>
            <a:picLocks noChangeAspect="1"/>
          </p:cNvPicPr>
          <p:nvPr/>
        </p:nvPicPr>
        <p:blipFill>
          <a:blip r:embed="rId13"/>
          <a:stretch>
            <a:fillRect/>
          </a:stretch>
        </p:blipFill>
        <p:spPr>
          <a:xfrm>
            <a:off x="610347" y="500084"/>
            <a:ext cx="11089585" cy="1524132"/>
          </a:xfrm>
          <a:prstGeom prst="rect">
            <a:avLst/>
          </a:prstGeom>
        </p:spPr>
      </p:pic>
    </p:spTree>
    <p:extLst>
      <p:ext uri="{BB962C8B-B14F-4D97-AF65-F5344CB8AC3E}">
        <p14:creationId xmlns:p14="http://schemas.microsoft.com/office/powerpoint/2010/main" val="2606923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9"/>
                                        </p:tgtEl>
                                        <p:attrNameLst>
                                          <p:attrName>r</p:attrName>
                                        </p:attrNameLst>
                                      </p:cBhvr>
                                    </p:animRot>
                                    <p:animRot by="-240000">
                                      <p:cBhvr>
                                        <p:cTn id="7" dur="200" fill="hold">
                                          <p:stCondLst>
                                            <p:cond delay="200"/>
                                          </p:stCondLst>
                                        </p:cTn>
                                        <p:tgtEl>
                                          <p:spTgt spid="9"/>
                                        </p:tgtEl>
                                        <p:attrNameLst>
                                          <p:attrName>r</p:attrName>
                                        </p:attrNameLst>
                                      </p:cBhvr>
                                    </p:animRot>
                                    <p:animRot by="240000">
                                      <p:cBhvr>
                                        <p:cTn id="8" dur="200" fill="hold">
                                          <p:stCondLst>
                                            <p:cond delay="400"/>
                                          </p:stCondLst>
                                        </p:cTn>
                                        <p:tgtEl>
                                          <p:spTgt spid="9"/>
                                        </p:tgtEl>
                                        <p:attrNameLst>
                                          <p:attrName>r</p:attrName>
                                        </p:attrNameLst>
                                      </p:cBhvr>
                                    </p:animRot>
                                    <p:animRot by="-240000">
                                      <p:cBhvr>
                                        <p:cTn id="9" dur="200" fill="hold">
                                          <p:stCondLst>
                                            <p:cond delay="600"/>
                                          </p:stCondLst>
                                        </p:cTn>
                                        <p:tgtEl>
                                          <p:spTgt spid="9"/>
                                        </p:tgtEl>
                                        <p:attrNameLst>
                                          <p:attrName>r</p:attrName>
                                        </p:attrNameLst>
                                      </p:cBhvr>
                                    </p:animRot>
                                    <p:animRot by="120000">
                                      <p:cBhvr>
                                        <p:cTn id="10" dur="200" fill="hold">
                                          <p:stCondLst>
                                            <p:cond delay="800"/>
                                          </p:stCondLst>
                                        </p:cTn>
                                        <p:tgtEl>
                                          <p:spTgt spid="9"/>
                                        </p:tgtEl>
                                        <p:attrNameLst>
                                          <p:attrName>r</p:attrName>
                                        </p:attrNameLst>
                                      </p:cBhvr>
                                    </p:animRot>
                                  </p:childTnLst>
                                </p:cTn>
                              </p:par>
                              <p:par>
                                <p:cTn id="11" presetID="32" presetClass="emph" presetSubtype="0" fill="hold" nodeType="withEffect">
                                  <p:stCondLst>
                                    <p:cond delay="0"/>
                                  </p:stCondLst>
                                  <p:childTnLst>
                                    <p:animRot by="120000">
                                      <p:cBhvr>
                                        <p:cTn id="12" dur="100" fill="hold">
                                          <p:stCondLst>
                                            <p:cond delay="0"/>
                                          </p:stCondLst>
                                        </p:cTn>
                                        <p:tgtEl>
                                          <p:spTgt spid="8"/>
                                        </p:tgtEl>
                                        <p:attrNameLst>
                                          <p:attrName>r</p:attrName>
                                        </p:attrNameLst>
                                      </p:cBhvr>
                                    </p:animRot>
                                    <p:animRot by="-240000">
                                      <p:cBhvr>
                                        <p:cTn id="13" dur="200" fill="hold">
                                          <p:stCondLst>
                                            <p:cond delay="200"/>
                                          </p:stCondLst>
                                        </p:cTn>
                                        <p:tgtEl>
                                          <p:spTgt spid="8"/>
                                        </p:tgtEl>
                                        <p:attrNameLst>
                                          <p:attrName>r</p:attrName>
                                        </p:attrNameLst>
                                      </p:cBhvr>
                                    </p:animRot>
                                    <p:animRot by="240000">
                                      <p:cBhvr>
                                        <p:cTn id="14" dur="200" fill="hold">
                                          <p:stCondLst>
                                            <p:cond delay="400"/>
                                          </p:stCondLst>
                                        </p:cTn>
                                        <p:tgtEl>
                                          <p:spTgt spid="8"/>
                                        </p:tgtEl>
                                        <p:attrNameLst>
                                          <p:attrName>r</p:attrName>
                                        </p:attrNameLst>
                                      </p:cBhvr>
                                    </p:animRot>
                                    <p:animRot by="-240000">
                                      <p:cBhvr>
                                        <p:cTn id="15" dur="200" fill="hold">
                                          <p:stCondLst>
                                            <p:cond delay="600"/>
                                          </p:stCondLst>
                                        </p:cTn>
                                        <p:tgtEl>
                                          <p:spTgt spid="8"/>
                                        </p:tgtEl>
                                        <p:attrNameLst>
                                          <p:attrName>r</p:attrName>
                                        </p:attrNameLst>
                                      </p:cBhvr>
                                    </p:animRot>
                                    <p:animRot by="120000">
                                      <p:cBhvr>
                                        <p:cTn id="16" dur="200" fill="hold">
                                          <p:stCondLst>
                                            <p:cond delay="800"/>
                                          </p:stCondLst>
                                        </p:cTn>
                                        <p:tgtEl>
                                          <p:spTgt spid="8"/>
                                        </p:tgtEl>
                                        <p:attrNameLst>
                                          <p:attrName>r</p:attrName>
                                        </p:attrNameLst>
                                      </p:cBhvr>
                                    </p:animRot>
                                  </p:childTnLst>
                                </p:cTn>
                              </p:par>
                            </p:childTnLst>
                          </p:cTn>
                        </p:par>
                        <p:par>
                          <p:cTn id="17" fill="hold">
                            <p:stCondLst>
                              <p:cond delay="1000"/>
                            </p:stCondLst>
                            <p:childTnLst>
                              <p:par>
                                <p:cTn id="18" presetID="22" presetClass="entr" presetSubtype="4"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down)">
                                      <p:cBhvr>
                                        <p:cTn id="2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7">
            <a:extLst>
              <a:ext uri="{FF2B5EF4-FFF2-40B4-BE49-F238E27FC236}">
                <a16:creationId xmlns:a16="http://schemas.microsoft.com/office/drawing/2014/main" id="{C12FC27D-9A1F-496E-A6D2-46F4F9E1326B}"/>
              </a:ext>
            </a:extLst>
          </p:cNvPr>
          <p:cNvSpPr/>
          <p:nvPr/>
        </p:nvSpPr>
        <p:spPr>
          <a:xfrm>
            <a:off x="0" y="-450376"/>
            <a:ext cx="12310281" cy="7308376"/>
          </a:xfrm>
          <a:custGeom>
            <a:avLst/>
            <a:gdLst/>
            <a:ahLst/>
            <a:cxnLst/>
            <a:rect l="l" t="t" r="r" b="b"/>
            <a:pathLst>
              <a:path w="3243795" h="2161179">
                <a:moveTo>
                  <a:pt x="0" y="0"/>
                </a:moveTo>
                <a:lnTo>
                  <a:pt x="3243795" y="0"/>
                </a:lnTo>
                <a:lnTo>
                  <a:pt x="3243795" y="2161178"/>
                </a:lnTo>
                <a:lnTo>
                  <a:pt x="0" y="2161178"/>
                </a:lnTo>
                <a:lnTo>
                  <a:pt x="0" y="0"/>
                </a:lnTo>
                <a:close/>
              </a:path>
            </a:pathLst>
          </a:custGeom>
          <a:blipFill>
            <a:blip r:embed="rId2"/>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0" name="Rectangle: Rounded Corners 19">
            <a:extLst>
              <a:ext uri="{FF2B5EF4-FFF2-40B4-BE49-F238E27FC236}">
                <a16:creationId xmlns:a16="http://schemas.microsoft.com/office/drawing/2014/main" id="{A6D90F99-E353-42DE-A34F-75ED104658CF}"/>
              </a:ext>
            </a:extLst>
          </p:cNvPr>
          <p:cNvSpPr/>
          <p:nvPr/>
        </p:nvSpPr>
        <p:spPr>
          <a:xfrm>
            <a:off x="218876" y="420042"/>
            <a:ext cx="11754248" cy="4445469"/>
          </a:xfrm>
          <a:prstGeom prst="roundRect">
            <a:avLst>
              <a:gd name="adj" fmla="val 12502"/>
            </a:avLst>
          </a:prstGeom>
          <a:solidFill>
            <a:srgbClr val="FFFFFF">
              <a:alpha val="87059"/>
            </a:srgbClr>
          </a:solidFill>
          <a:ln w="76200">
            <a:no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 name="Group 1">
            <a:extLst>
              <a:ext uri="{FF2B5EF4-FFF2-40B4-BE49-F238E27FC236}">
                <a16:creationId xmlns:a16="http://schemas.microsoft.com/office/drawing/2014/main" id="{D7848B14-21C0-4801-BB4B-A5F289BD450F}"/>
              </a:ext>
            </a:extLst>
          </p:cNvPr>
          <p:cNvGrpSpPr/>
          <p:nvPr/>
        </p:nvGrpSpPr>
        <p:grpSpPr>
          <a:xfrm>
            <a:off x="980146" y="2249895"/>
            <a:ext cx="10089994" cy="802640"/>
            <a:chOff x="892967" y="2103140"/>
            <a:chExt cx="10089994" cy="802640"/>
          </a:xfrm>
        </p:grpSpPr>
        <p:sp>
          <p:nvSpPr>
            <p:cNvPr id="3" name="Rectangle: Rounded Corners 2">
              <a:extLst>
                <a:ext uri="{FF2B5EF4-FFF2-40B4-BE49-F238E27FC236}">
                  <a16:creationId xmlns:a16="http://schemas.microsoft.com/office/drawing/2014/main" id="{D0E2DD74-EF16-4131-8604-2CAABCC6633B}"/>
                </a:ext>
              </a:extLst>
            </p:cNvPr>
            <p:cNvSpPr/>
            <p:nvPr/>
          </p:nvSpPr>
          <p:spPr>
            <a:xfrm>
              <a:off x="892967" y="2103140"/>
              <a:ext cx="10089994" cy="802640"/>
            </a:xfrm>
            <a:prstGeom prst="roundRect">
              <a:avLst>
                <a:gd name="adj" fmla="val 50000"/>
              </a:avLst>
            </a:prstGeom>
            <a:solidFill>
              <a:srgbClr val="FFFFCC"/>
            </a:solidFill>
            <a:ln w="28575">
              <a:solidFill>
                <a:schemeClr val="accent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030E5BA0-D8E0-4C08-99BE-DDA2B90D3455}"/>
                </a:ext>
              </a:extLst>
            </p:cNvPr>
            <p:cNvSpPr txBox="1"/>
            <p:nvPr/>
          </p:nvSpPr>
          <p:spPr>
            <a:xfrm>
              <a:off x="1209039" y="2194083"/>
              <a:ext cx="805799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Đoạn 1: </a:t>
              </a:r>
              <a:r>
                <a:rPr kumimoji="0" lang="vi-VN" sz="3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Từ đầu đến “tốt bụng”.</a:t>
              </a:r>
              <a:endParaRPr kumimoji="0" lang="en-US" sz="3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 name="Group 4">
            <a:extLst>
              <a:ext uri="{FF2B5EF4-FFF2-40B4-BE49-F238E27FC236}">
                <a16:creationId xmlns:a16="http://schemas.microsoft.com/office/drawing/2014/main" id="{1CE50B14-B796-4E34-96A3-987CFC08A325}"/>
              </a:ext>
            </a:extLst>
          </p:cNvPr>
          <p:cNvGrpSpPr/>
          <p:nvPr/>
        </p:nvGrpSpPr>
        <p:grpSpPr>
          <a:xfrm>
            <a:off x="929543" y="3366036"/>
            <a:ext cx="10191200" cy="802640"/>
            <a:chOff x="892967" y="3219281"/>
            <a:chExt cx="10191200" cy="802640"/>
          </a:xfrm>
        </p:grpSpPr>
        <p:sp>
          <p:nvSpPr>
            <p:cNvPr id="6" name="Rectangle: Rounded Corners 5">
              <a:extLst>
                <a:ext uri="{FF2B5EF4-FFF2-40B4-BE49-F238E27FC236}">
                  <a16:creationId xmlns:a16="http://schemas.microsoft.com/office/drawing/2014/main" id="{213882D5-C693-406F-80E0-4F7E81CDADEB}"/>
                </a:ext>
              </a:extLst>
            </p:cNvPr>
            <p:cNvSpPr/>
            <p:nvPr/>
          </p:nvSpPr>
          <p:spPr>
            <a:xfrm>
              <a:off x="892967" y="3219281"/>
              <a:ext cx="10089994" cy="802640"/>
            </a:xfrm>
            <a:prstGeom prst="roundRect">
              <a:avLst>
                <a:gd name="adj" fmla="val 50000"/>
              </a:avLst>
            </a:prstGeom>
            <a:solidFill>
              <a:srgbClr val="FFFFCC"/>
            </a:solidFill>
            <a:ln w="28575">
              <a:solidFill>
                <a:schemeClr val="accent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64AD02D8-0691-426E-805F-6239DD7C98D9}"/>
                </a:ext>
              </a:extLst>
            </p:cNvPr>
            <p:cNvSpPr txBox="1"/>
            <p:nvPr/>
          </p:nvSpPr>
          <p:spPr>
            <a:xfrm>
              <a:off x="1083449" y="3302205"/>
              <a:ext cx="10000718"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Đoạn 2: </a:t>
              </a:r>
              <a:r>
                <a:rPr kumimoji="0" lang="vi-VN" sz="3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Tiếp theo đến “giải Nhì”.</a:t>
              </a:r>
              <a:endParaRPr kumimoji="0" lang="en-US" sz="3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1" name="Group 10">
            <a:extLst>
              <a:ext uri="{FF2B5EF4-FFF2-40B4-BE49-F238E27FC236}">
                <a16:creationId xmlns:a16="http://schemas.microsoft.com/office/drawing/2014/main" id="{1BB47596-8558-4697-BC09-BB86696059FC}"/>
              </a:ext>
            </a:extLst>
          </p:cNvPr>
          <p:cNvGrpSpPr/>
          <p:nvPr/>
        </p:nvGrpSpPr>
        <p:grpSpPr>
          <a:xfrm>
            <a:off x="715316" y="775654"/>
            <a:ext cx="10807300" cy="919401"/>
            <a:chOff x="715316" y="628899"/>
            <a:chExt cx="10807300" cy="919401"/>
          </a:xfrm>
        </p:grpSpPr>
        <p:sp>
          <p:nvSpPr>
            <p:cNvPr id="12" name="TextBox 11">
              <a:extLst>
                <a:ext uri="{FF2B5EF4-FFF2-40B4-BE49-F238E27FC236}">
                  <a16:creationId xmlns:a16="http://schemas.microsoft.com/office/drawing/2014/main" id="{7B66E065-495F-4CA7-B87E-97D2765A298D}"/>
                </a:ext>
              </a:extLst>
            </p:cNvPr>
            <p:cNvSpPr txBox="1"/>
            <p:nvPr/>
          </p:nvSpPr>
          <p:spPr>
            <a:xfrm>
              <a:off x="1105540" y="628899"/>
              <a:ext cx="10417076" cy="919401"/>
            </a:xfrm>
            <a:prstGeom prst="roundRect">
              <a:avLst/>
            </a:prstGeom>
            <a:solidFill>
              <a:srgbClr val="F8D0DB"/>
            </a:solidFill>
            <a:ln w="38100">
              <a:solidFill>
                <a:srgbClr val="FF6563"/>
              </a:solidFill>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prstClr val="black"/>
                  </a:solidFill>
                  <a:effectLst/>
                  <a:uLnTx/>
                  <a:uFillTx/>
                  <a:latin typeface="Calibri" panose="020F0502020204030204"/>
                  <a:ea typeface="Roboto" panose="02000000000000000000" pitchFamily="2" charset="0"/>
                  <a:cs typeface="+mn-cs"/>
                </a:rPr>
                <a:t>   Bài tập đọc được chia làm mấy đoạn?</a:t>
              </a:r>
              <a:endParaRPr kumimoji="0" lang="en-US" sz="4800" b="1" i="0" u="none" strike="noStrike" kern="1200" cap="none" spc="0" normalizeH="0" baseline="0" noProof="0" dirty="0">
                <a:ln>
                  <a:noFill/>
                </a:ln>
                <a:solidFill>
                  <a:prstClr val="black"/>
                </a:solidFill>
                <a:effectLst/>
                <a:uLnTx/>
                <a:uFillTx/>
                <a:latin typeface="Calibri" panose="020F0502020204030204"/>
                <a:ea typeface="Roboto" panose="02000000000000000000" pitchFamily="2" charset="0"/>
                <a:cs typeface="+mn-cs"/>
              </a:endParaRPr>
            </a:p>
          </p:txBody>
        </p:sp>
        <p:pic>
          <p:nvPicPr>
            <p:cNvPr id="13" name="Picture 12" descr="A question mark in a speech bubble&#10;&#10;Description automatically generated">
              <a:extLst>
                <a:ext uri="{FF2B5EF4-FFF2-40B4-BE49-F238E27FC236}">
                  <a16:creationId xmlns:a16="http://schemas.microsoft.com/office/drawing/2014/main" id="{71FA307D-7AE9-4749-9BC7-299703548C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316" y="727878"/>
              <a:ext cx="797968" cy="797968"/>
            </a:xfrm>
            <a:prstGeom prst="rect">
              <a:avLst/>
            </a:prstGeom>
          </p:spPr>
        </p:pic>
      </p:grpSp>
      <p:grpSp>
        <p:nvGrpSpPr>
          <p:cNvPr id="14" name="Group 13">
            <a:extLst>
              <a:ext uri="{FF2B5EF4-FFF2-40B4-BE49-F238E27FC236}">
                <a16:creationId xmlns:a16="http://schemas.microsoft.com/office/drawing/2014/main" id="{ADC6BB4A-13FD-4935-A093-C0FE8F56ED9B}"/>
              </a:ext>
            </a:extLst>
          </p:cNvPr>
          <p:cNvGrpSpPr/>
          <p:nvPr/>
        </p:nvGrpSpPr>
        <p:grpSpPr>
          <a:xfrm>
            <a:off x="-266890" y="5423340"/>
            <a:ext cx="12926139" cy="1463736"/>
            <a:chOff x="-266890" y="5423340"/>
            <a:chExt cx="12926139" cy="1463736"/>
          </a:xfrm>
        </p:grpSpPr>
        <p:sp>
          <p:nvSpPr>
            <p:cNvPr id="16" name="Freeform 21">
              <a:extLst>
                <a:ext uri="{FF2B5EF4-FFF2-40B4-BE49-F238E27FC236}">
                  <a16:creationId xmlns:a16="http://schemas.microsoft.com/office/drawing/2014/main" id="{E8DCAC62-384E-48F0-8CA4-5ACA517A51F9}"/>
                </a:ext>
              </a:extLst>
            </p:cNvPr>
            <p:cNvSpPr/>
            <p:nvPr/>
          </p:nvSpPr>
          <p:spPr>
            <a:xfrm>
              <a:off x="-266890" y="5456077"/>
              <a:ext cx="4042837" cy="1418668"/>
            </a:xfrm>
            <a:custGeom>
              <a:avLst/>
              <a:gdLst/>
              <a:ahLst/>
              <a:cxnLst/>
              <a:rect l="l" t="t" r="r" b="b"/>
              <a:pathLst>
                <a:path w="4042837" h="1418668">
                  <a:moveTo>
                    <a:pt x="0" y="0"/>
                  </a:moveTo>
                  <a:lnTo>
                    <a:pt x="4042837" y="0"/>
                  </a:lnTo>
                  <a:lnTo>
                    <a:pt x="4042837" y="1418668"/>
                  </a:lnTo>
                  <a:lnTo>
                    <a:pt x="0" y="141866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7" name="Freeform 21">
              <a:extLst>
                <a:ext uri="{FF2B5EF4-FFF2-40B4-BE49-F238E27FC236}">
                  <a16:creationId xmlns:a16="http://schemas.microsoft.com/office/drawing/2014/main" id="{D40FF2E3-BE21-450D-8681-86A670216DDE}"/>
                </a:ext>
              </a:extLst>
            </p:cNvPr>
            <p:cNvSpPr/>
            <p:nvPr/>
          </p:nvSpPr>
          <p:spPr>
            <a:xfrm>
              <a:off x="2758598" y="5431336"/>
              <a:ext cx="4042837" cy="1418668"/>
            </a:xfrm>
            <a:custGeom>
              <a:avLst/>
              <a:gdLst/>
              <a:ahLst/>
              <a:cxnLst/>
              <a:rect l="l" t="t" r="r" b="b"/>
              <a:pathLst>
                <a:path w="4042837" h="1418668">
                  <a:moveTo>
                    <a:pt x="0" y="0"/>
                  </a:moveTo>
                  <a:lnTo>
                    <a:pt x="4042837" y="0"/>
                  </a:lnTo>
                  <a:lnTo>
                    <a:pt x="4042837" y="1418668"/>
                  </a:lnTo>
                  <a:lnTo>
                    <a:pt x="0" y="141866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8" name="Freeform 21">
              <a:extLst>
                <a:ext uri="{FF2B5EF4-FFF2-40B4-BE49-F238E27FC236}">
                  <a16:creationId xmlns:a16="http://schemas.microsoft.com/office/drawing/2014/main" id="{6151BDC4-6CDD-420F-B36B-D4429C14B29A}"/>
                </a:ext>
              </a:extLst>
            </p:cNvPr>
            <p:cNvSpPr/>
            <p:nvPr/>
          </p:nvSpPr>
          <p:spPr>
            <a:xfrm>
              <a:off x="5874759" y="5423340"/>
              <a:ext cx="4042837" cy="1418668"/>
            </a:xfrm>
            <a:custGeom>
              <a:avLst/>
              <a:gdLst/>
              <a:ahLst/>
              <a:cxnLst/>
              <a:rect l="l" t="t" r="r" b="b"/>
              <a:pathLst>
                <a:path w="4042837" h="1418668">
                  <a:moveTo>
                    <a:pt x="0" y="0"/>
                  </a:moveTo>
                  <a:lnTo>
                    <a:pt x="4042837" y="0"/>
                  </a:lnTo>
                  <a:lnTo>
                    <a:pt x="4042837" y="1418668"/>
                  </a:lnTo>
                  <a:lnTo>
                    <a:pt x="0" y="141866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9" name="Freeform 21">
              <a:extLst>
                <a:ext uri="{FF2B5EF4-FFF2-40B4-BE49-F238E27FC236}">
                  <a16:creationId xmlns:a16="http://schemas.microsoft.com/office/drawing/2014/main" id="{E922CD27-9252-4351-AB18-FBF27C57966E}"/>
                </a:ext>
              </a:extLst>
            </p:cNvPr>
            <p:cNvSpPr/>
            <p:nvPr/>
          </p:nvSpPr>
          <p:spPr>
            <a:xfrm>
              <a:off x="8616412" y="5468408"/>
              <a:ext cx="4042837" cy="1418668"/>
            </a:xfrm>
            <a:custGeom>
              <a:avLst/>
              <a:gdLst/>
              <a:ahLst/>
              <a:cxnLst/>
              <a:rect l="l" t="t" r="r" b="b"/>
              <a:pathLst>
                <a:path w="4042837" h="1418668">
                  <a:moveTo>
                    <a:pt x="0" y="0"/>
                  </a:moveTo>
                  <a:lnTo>
                    <a:pt x="4042837" y="0"/>
                  </a:lnTo>
                  <a:lnTo>
                    <a:pt x="4042837" y="1418668"/>
                  </a:lnTo>
                  <a:lnTo>
                    <a:pt x="0" y="141866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grpSp>
        <p:nvGrpSpPr>
          <p:cNvPr id="8" name="Group 7">
            <a:extLst>
              <a:ext uri="{FF2B5EF4-FFF2-40B4-BE49-F238E27FC236}">
                <a16:creationId xmlns:a16="http://schemas.microsoft.com/office/drawing/2014/main" id="{42F7D53A-57D5-EB3A-7A4F-458C73A75F9B}"/>
              </a:ext>
            </a:extLst>
          </p:cNvPr>
          <p:cNvGrpSpPr/>
          <p:nvPr/>
        </p:nvGrpSpPr>
        <p:grpSpPr>
          <a:xfrm>
            <a:off x="878940" y="4555134"/>
            <a:ext cx="10191200" cy="802640"/>
            <a:chOff x="892967" y="3219281"/>
            <a:chExt cx="10191200" cy="802640"/>
          </a:xfrm>
        </p:grpSpPr>
        <p:sp>
          <p:nvSpPr>
            <p:cNvPr id="9" name="Rectangle: Rounded Corners 8">
              <a:extLst>
                <a:ext uri="{FF2B5EF4-FFF2-40B4-BE49-F238E27FC236}">
                  <a16:creationId xmlns:a16="http://schemas.microsoft.com/office/drawing/2014/main" id="{379180BD-6F2D-EEE7-4194-634DE2D2B529}"/>
                </a:ext>
              </a:extLst>
            </p:cNvPr>
            <p:cNvSpPr/>
            <p:nvPr/>
          </p:nvSpPr>
          <p:spPr>
            <a:xfrm>
              <a:off x="892967" y="3219281"/>
              <a:ext cx="10089994" cy="802640"/>
            </a:xfrm>
            <a:prstGeom prst="roundRect">
              <a:avLst>
                <a:gd name="adj" fmla="val 50000"/>
              </a:avLst>
            </a:prstGeom>
            <a:solidFill>
              <a:srgbClr val="FFFFCC"/>
            </a:solidFill>
            <a:ln w="28575">
              <a:solidFill>
                <a:schemeClr val="accent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735E9AA9-BF38-A467-1F57-BB9C9AC2277C}"/>
                </a:ext>
              </a:extLst>
            </p:cNvPr>
            <p:cNvSpPr txBox="1"/>
            <p:nvPr/>
          </p:nvSpPr>
          <p:spPr>
            <a:xfrm>
              <a:off x="1083449" y="3302205"/>
              <a:ext cx="10000718"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Đoạn 3: Còn lại.</a:t>
              </a:r>
              <a:endParaRPr kumimoji="0" lang="en-US" sz="3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051145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par>
                          <p:cTn id="15" fill="hold">
                            <p:stCondLst>
                              <p:cond delay="500"/>
                            </p:stCondLst>
                            <p:childTnLst>
                              <p:par>
                                <p:cTn id="16" presetID="2" presetClass="entr" presetSubtype="4" fill="hold" nodeType="after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par>
                                <p:cTn id="20" presetID="22" presetClass="entr" presetSubtype="4"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down)">
                                      <p:cBhvr>
                                        <p:cTn id="22" dur="500"/>
                                        <p:tgtEl>
                                          <p:spTgt spid="20"/>
                                        </p:tgtEl>
                                      </p:cBhvr>
                                    </p:animEffect>
                                  </p:childTnLst>
                                </p:cTn>
                              </p:par>
                            </p:childTnLst>
                          </p:cTn>
                        </p:par>
                        <p:par>
                          <p:cTn id="23" fill="hold">
                            <p:stCondLst>
                              <p:cond delay="1000"/>
                            </p:stCondLst>
                            <p:childTnLst>
                              <p:par>
                                <p:cTn id="24" presetID="2" presetClass="entr" presetSubtype="4" fill="hold" nodeType="after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additive="base">
                                        <p:cTn id="26" dur="500" fill="hold"/>
                                        <p:tgtEl>
                                          <p:spTgt spid="8"/>
                                        </p:tgtEl>
                                        <p:attrNameLst>
                                          <p:attrName>ppt_x</p:attrName>
                                        </p:attrNameLst>
                                      </p:cBhvr>
                                      <p:tavLst>
                                        <p:tav tm="0">
                                          <p:val>
                                            <p:strVal val="#ppt_x"/>
                                          </p:val>
                                        </p:tav>
                                        <p:tav tm="100000">
                                          <p:val>
                                            <p:strVal val="#ppt_x"/>
                                          </p:val>
                                        </p:tav>
                                      </p:tavLst>
                                    </p:anim>
                                    <p:anim calcmode="lin" valueType="num">
                                      <p:cBhvr additive="base">
                                        <p:cTn id="27"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C3F3FF"/>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8E66815-4D19-46EB-A93B-2CFFA2CE4808}"/>
              </a:ext>
            </a:extLst>
          </p:cNvPr>
          <p:cNvSpPr/>
          <p:nvPr/>
        </p:nvSpPr>
        <p:spPr>
          <a:xfrm>
            <a:off x="218876" y="310896"/>
            <a:ext cx="11754248" cy="6236208"/>
          </a:xfrm>
          <a:prstGeom prst="roundRect">
            <a:avLst>
              <a:gd name="adj" fmla="val 12502"/>
            </a:avLst>
          </a:prstGeom>
          <a:solidFill>
            <a:srgbClr val="FFFFFF">
              <a:alpha val="87059"/>
            </a:srgbClr>
          </a:solidFill>
          <a:ln w="76200">
            <a:solidFill>
              <a:srgbClr val="FF5050"/>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57A9989E-958C-2BA8-7B81-4BC0CDD22C5A}"/>
              </a:ext>
            </a:extLst>
          </p:cNvPr>
          <p:cNvSpPr txBox="1"/>
          <p:nvPr/>
        </p:nvSpPr>
        <p:spPr>
          <a:xfrm>
            <a:off x="838520" y="1796816"/>
            <a:ext cx="10523242" cy="4188381"/>
          </a:xfrm>
          <a:prstGeom prst="roundRect">
            <a:avLst/>
          </a:prstGeom>
          <a:solidFill>
            <a:schemeClr val="accent2">
              <a:lumMod val="20000"/>
              <a:lumOff val="80000"/>
            </a:schemeClr>
          </a:solidFill>
          <a:ln w="38100">
            <a:solidFill>
              <a:srgbClr val="FF6563"/>
            </a:solidFill>
            <a:prstDash val="dash"/>
          </a:ln>
        </p:spPr>
        <p:txBody>
          <a:bodyPr wrap="square" rtlCol="0">
            <a:spAutoFit/>
          </a:bodyPr>
          <a:lstStyle/>
          <a:p>
            <a:pPr lvl="0" algn="just">
              <a:defRPr/>
            </a:pPr>
            <a:r>
              <a:rPr lang="vi-VN" sz="4800" b="1" dirty="0">
                <a:solidFill>
                  <a:prstClr val="black"/>
                </a:solidFill>
                <a:latin typeface="Calibri" panose="020F0502020204030204"/>
                <a:ea typeface="Roboto" panose="02000000000000000000" pitchFamily="2" charset="0"/>
              </a:rPr>
              <a:t>Ở nhà, mọi người thường gọi Nghĩa là Ja Aok – tên một chàng dũng sĩ trong truyện cổ tích Chăm – với ước mong cậu luôn khoẻ mạnh, thông minh</a:t>
            </a:r>
            <a:r>
              <a:rPr lang="vi-VN" sz="4800" b="1" dirty="0">
                <a:solidFill>
                  <a:srgbClr val="FF0000"/>
                </a:solidFill>
                <a:latin typeface="Calibri" panose="020F0502020204030204"/>
                <a:ea typeface="Roboto" panose="02000000000000000000" pitchFamily="2" charset="0"/>
              </a:rPr>
              <a:t> </a:t>
            </a:r>
            <a:r>
              <a:rPr lang="vi-VN" sz="4800" b="1" dirty="0">
                <a:solidFill>
                  <a:prstClr val="black"/>
                </a:solidFill>
                <a:latin typeface="Calibri" panose="020F0502020204030204"/>
                <a:ea typeface="Roboto" panose="02000000000000000000" pitchFamily="2" charset="0"/>
              </a:rPr>
              <a:t>và tốt bụng.</a:t>
            </a:r>
            <a:endParaRPr kumimoji="0" lang="en-US" sz="4800" b="1" i="0" u="none" strike="noStrike" kern="1200" cap="none" spc="0" normalizeH="0" baseline="0" noProof="0" dirty="0">
              <a:ln>
                <a:noFill/>
              </a:ln>
              <a:solidFill>
                <a:prstClr val="black"/>
              </a:solidFill>
              <a:effectLst/>
              <a:uLnTx/>
              <a:uFillTx/>
              <a:latin typeface="Calibri" panose="020F0502020204030204"/>
              <a:ea typeface="Roboto" panose="02000000000000000000" pitchFamily="2" charset="0"/>
              <a:cs typeface="+mn-cs"/>
            </a:endParaRPr>
          </a:p>
        </p:txBody>
      </p:sp>
      <p:pic>
        <p:nvPicPr>
          <p:cNvPr id="8" name="Picture 7">
            <a:extLst>
              <a:ext uri="{FF2B5EF4-FFF2-40B4-BE49-F238E27FC236}">
                <a16:creationId xmlns:a16="http://schemas.microsoft.com/office/drawing/2014/main" id="{8C12AF51-BB8A-0200-8EAA-D2E5A5DBDC16}"/>
              </a:ext>
            </a:extLst>
          </p:cNvPr>
          <p:cNvPicPr>
            <a:picLocks noChangeAspect="1"/>
          </p:cNvPicPr>
          <p:nvPr/>
        </p:nvPicPr>
        <p:blipFill>
          <a:blip r:embed="rId2"/>
          <a:stretch>
            <a:fillRect/>
          </a:stretch>
        </p:blipFill>
        <p:spPr>
          <a:xfrm>
            <a:off x="830238" y="553405"/>
            <a:ext cx="9778832" cy="1140051"/>
          </a:xfrm>
          <a:prstGeom prst="rect">
            <a:avLst/>
          </a:prstGeom>
        </p:spPr>
      </p:pic>
      <p:cxnSp>
        <p:nvCxnSpPr>
          <p:cNvPr id="5" name="Straight Connector 4">
            <a:extLst>
              <a:ext uri="{FF2B5EF4-FFF2-40B4-BE49-F238E27FC236}">
                <a16:creationId xmlns:a16="http://schemas.microsoft.com/office/drawing/2014/main" id="{F67FAE3D-9125-48CB-812A-F927FFFE7713}"/>
              </a:ext>
            </a:extLst>
          </p:cNvPr>
          <p:cNvCxnSpPr/>
          <p:nvPr/>
        </p:nvCxnSpPr>
        <p:spPr>
          <a:xfrm flipH="1">
            <a:off x="2859579" y="2094806"/>
            <a:ext cx="216131" cy="615142"/>
          </a:xfrm>
          <a:prstGeom prst="line">
            <a:avLst/>
          </a:prstGeom>
          <a:ln w="5715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7" name="Straight Connector 6">
            <a:extLst>
              <a:ext uri="{FF2B5EF4-FFF2-40B4-BE49-F238E27FC236}">
                <a16:creationId xmlns:a16="http://schemas.microsoft.com/office/drawing/2014/main" id="{37A165A9-3A84-4B03-9331-E9552C81A4DC}"/>
              </a:ext>
            </a:extLst>
          </p:cNvPr>
          <p:cNvCxnSpPr/>
          <p:nvPr/>
        </p:nvCxnSpPr>
        <p:spPr>
          <a:xfrm flipH="1">
            <a:off x="2809704" y="2813308"/>
            <a:ext cx="216131" cy="615142"/>
          </a:xfrm>
          <a:prstGeom prst="line">
            <a:avLst/>
          </a:prstGeom>
          <a:ln w="5715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9" name="Straight Connector 8">
            <a:extLst>
              <a:ext uri="{FF2B5EF4-FFF2-40B4-BE49-F238E27FC236}">
                <a16:creationId xmlns:a16="http://schemas.microsoft.com/office/drawing/2014/main" id="{E892D153-B1EA-489A-89BB-20B28A7A115E}"/>
              </a:ext>
            </a:extLst>
          </p:cNvPr>
          <p:cNvCxnSpPr/>
          <p:nvPr/>
        </p:nvCxnSpPr>
        <p:spPr>
          <a:xfrm flipH="1">
            <a:off x="9529157" y="2813308"/>
            <a:ext cx="216131" cy="615142"/>
          </a:xfrm>
          <a:prstGeom prst="line">
            <a:avLst/>
          </a:prstGeom>
          <a:ln w="5715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0" name="Straight Connector 9">
            <a:extLst>
              <a:ext uri="{FF2B5EF4-FFF2-40B4-BE49-F238E27FC236}">
                <a16:creationId xmlns:a16="http://schemas.microsoft.com/office/drawing/2014/main" id="{BBCEA22E-4CD7-46A7-8A05-6603591D3E01}"/>
              </a:ext>
            </a:extLst>
          </p:cNvPr>
          <p:cNvCxnSpPr/>
          <p:nvPr/>
        </p:nvCxnSpPr>
        <p:spPr>
          <a:xfrm flipH="1">
            <a:off x="6519950" y="3505138"/>
            <a:ext cx="216131" cy="615142"/>
          </a:xfrm>
          <a:prstGeom prst="line">
            <a:avLst/>
          </a:prstGeom>
          <a:ln w="5715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1" name="Straight Connector 10">
            <a:extLst>
              <a:ext uri="{FF2B5EF4-FFF2-40B4-BE49-F238E27FC236}">
                <a16:creationId xmlns:a16="http://schemas.microsoft.com/office/drawing/2014/main" id="{6463EA95-1EB3-4C65-8850-3BA8C04726D1}"/>
              </a:ext>
            </a:extLst>
          </p:cNvPr>
          <p:cNvCxnSpPr/>
          <p:nvPr/>
        </p:nvCxnSpPr>
        <p:spPr>
          <a:xfrm flipH="1">
            <a:off x="6736081" y="4223640"/>
            <a:ext cx="216131" cy="615142"/>
          </a:xfrm>
          <a:prstGeom prst="line">
            <a:avLst/>
          </a:prstGeom>
          <a:ln w="5715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2" name="Straight Connector 11">
            <a:extLst>
              <a:ext uri="{FF2B5EF4-FFF2-40B4-BE49-F238E27FC236}">
                <a16:creationId xmlns:a16="http://schemas.microsoft.com/office/drawing/2014/main" id="{FA6E96B4-1EED-4E69-839E-4F761E08F325}"/>
              </a:ext>
            </a:extLst>
          </p:cNvPr>
          <p:cNvCxnSpPr/>
          <p:nvPr/>
        </p:nvCxnSpPr>
        <p:spPr>
          <a:xfrm flipH="1">
            <a:off x="10177550" y="4223640"/>
            <a:ext cx="216131" cy="615142"/>
          </a:xfrm>
          <a:prstGeom prst="line">
            <a:avLst/>
          </a:prstGeom>
          <a:ln w="5715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3" name="Straight Connector 12">
            <a:extLst>
              <a:ext uri="{FF2B5EF4-FFF2-40B4-BE49-F238E27FC236}">
                <a16:creationId xmlns:a16="http://schemas.microsoft.com/office/drawing/2014/main" id="{AD220C98-7C01-459A-A574-61F26BF2EA16}"/>
              </a:ext>
            </a:extLst>
          </p:cNvPr>
          <p:cNvCxnSpPr/>
          <p:nvPr/>
        </p:nvCxnSpPr>
        <p:spPr>
          <a:xfrm flipH="1">
            <a:off x="3571702" y="5026427"/>
            <a:ext cx="216131" cy="615142"/>
          </a:xfrm>
          <a:prstGeom prst="line">
            <a:avLst/>
          </a:prstGeom>
          <a:ln w="5715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4" name="Straight Connector 13">
            <a:extLst>
              <a:ext uri="{FF2B5EF4-FFF2-40B4-BE49-F238E27FC236}">
                <a16:creationId xmlns:a16="http://schemas.microsoft.com/office/drawing/2014/main" id="{11727DCC-C97E-48FE-B78F-4635DBCB83B4}"/>
              </a:ext>
            </a:extLst>
          </p:cNvPr>
          <p:cNvCxnSpPr/>
          <p:nvPr/>
        </p:nvCxnSpPr>
        <p:spPr>
          <a:xfrm flipH="1">
            <a:off x="3463637" y="5026427"/>
            <a:ext cx="216131" cy="615142"/>
          </a:xfrm>
          <a:prstGeom prst="line">
            <a:avLst/>
          </a:prstGeom>
          <a:ln w="57150">
            <a:solidFill>
              <a:srgbClr val="FF0000"/>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54242772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par>
                                <p:cTn id="13" presetID="22" presetClass="entr" presetSubtype="4"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par>
                                <p:cTn id="16" presetID="22" presetClass="entr" presetSubtype="4"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down)">
                                      <p:cBhvr>
                                        <p:cTn id="18" dur="500"/>
                                        <p:tgtEl>
                                          <p:spTgt spid="9"/>
                                        </p:tgtEl>
                                      </p:cBhvr>
                                    </p:animEffect>
                                  </p:childTnLst>
                                </p:cTn>
                              </p:par>
                              <p:par>
                                <p:cTn id="19" presetID="22" presetClass="entr" presetSubtype="4"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down)">
                                      <p:cBhvr>
                                        <p:cTn id="21" dur="500"/>
                                        <p:tgtEl>
                                          <p:spTgt spid="10"/>
                                        </p:tgtEl>
                                      </p:cBhvr>
                                    </p:animEffect>
                                  </p:childTnLst>
                                </p:cTn>
                              </p:par>
                              <p:par>
                                <p:cTn id="22" presetID="22" presetClass="entr" presetSubtype="4"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down)">
                                      <p:cBhvr>
                                        <p:cTn id="24" dur="500"/>
                                        <p:tgtEl>
                                          <p:spTgt spid="11"/>
                                        </p:tgtEl>
                                      </p:cBhvr>
                                    </p:animEffect>
                                  </p:childTnLst>
                                </p:cTn>
                              </p:par>
                              <p:par>
                                <p:cTn id="25" presetID="22" presetClass="entr" presetSubtype="4"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down)">
                                      <p:cBhvr>
                                        <p:cTn id="27" dur="500"/>
                                        <p:tgtEl>
                                          <p:spTgt spid="12"/>
                                        </p:tgtEl>
                                      </p:cBhvr>
                                    </p:animEffect>
                                  </p:childTnLst>
                                </p:cTn>
                              </p:par>
                              <p:par>
                                <p:cTn id="28" presetID="22" presetClass="entr" presetSubtype="4" fill="hold"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down)">
                                      <p:cBhvr>
                                        <p:cTn id="30" dur="500"/>
                                        <p:tgtEl>
                                          <p:spTgt spid="13"/>
                                        </p:tgtEl>
                                      </p:cBhvr>
                                    </p:animEffect>
                                  </p:childTnLst>
                                </p:cTn>
                              </p:par>
                              <p:par>
                                <p:cTn id="31" presetID="22" presetClass="entr" presetSubtype="4"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ipe(down)">
                                      <p:cBhvr>
                                        <p:cTn id="3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C3F3FF"/>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8E66815-4D19-46EB-A93B-2CFFA2CE4808}"/>
              </a:ext>
            </a:extLst>
          </p:cNvPr>
          <p:cNvSpPr/>
          <p:nvPr/>
        </p:nvSpPr>
        <p:spPr>
          <a:xfrm>
            <a:off x="218876" y="310896"/>
            <a:ext cx="11754248" cy="6236208"/>
          </a:xfrm>
          <a:prstGeom prst="roundRect">
            <a:avLst>
              <a:gd name="adj" fmla="val 12502"/>
            </a:avLst>
          </a:prstGeom>
          <a:solidFill>
            <a:srgbClr val="FFFFFF">
              <a:alpha val="87059"/>
            </a:srgbClr>
          </a:solidFill>
          <a:ln w="76200">
            <a:solidFill>
              <a:srgbClr val="FF5050"/>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C4D6D0FB-3CCD-1C94-8299-CAC082B0E462}"/>
              </a:ext>
            </a:extLst>
          </p:cNvPr>
          <p:cNvSpPr txBox="1"/>
          <p:nvPr/>
        </p:nvSpPr>
        <p:spPr>
          <a:xfrm>
            <a:off x="838520" y="2425533"/>
            <a:ext cx="10523242" cy="2553891"/>
          </a:xfrm>
          <a:prstGeom prst="roundRect">
            <a:avLst/>
          </a:prstGeom>
          <a:solidFill>
            <a:schemeClr val="accent2">
              <a:lumMod val="20000"/>
              <a:lumOff val="80000"/>
            </a:schemeClr>
          </a:solidFill>
          <a:ln w="38100">
            <a:solidFill>
              <a:srgbClr val="FF6563"/>
            </a:solidFill>
            <a:prstDash val="dash"/>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800" b="1" i="0" u="none" strike="noStrike" kern="1200" cap="none" spc="0" normalizeH="0" baseline="0" noProof="0" dirty="0">
                <a:ln>
                  <a:noFill/>
                </a:ln>
                <a:solidFill>
                  <a:prstClr val="black"/>
                </a:solidFill>
                <a:effectLst/>
                <a:uLnTx/>
                <a:uFillTx/>
                <a:latin typeface="Calibri" panose="020F0502020204030204"/>
                <a:ea typeface="Roboto" panose="02000000000000000000" pitchFamily="2" charset="0"/>
                <a:cs typeface="+mn-cs"/>
              </a:rPr>
              <a:t>Không những thế, Nghĩa còn học đều tất cả các môn và rất tích cực tham gia các hoạt động của trường, lớp.</a:t>
            </a:r>
            <a:endParaRPr kumimoji="0" lang="en-US" sz="4800" b="1" i="0" u="none" strike="noStrike" kern="1200" cap="none" spc="0" normalizeH="0" baseline="0" noProof="0" dirty="0">
              <a:ln>
                <a:noFill/>
              </a:ln>
              <a:solidFill>
                <a:srgbClr val="FF0000"/>
              </a:solidFill>
              <a:effectLst/>
              <a:uLnTx/>
              <a:uFillTx/>
              <a:latin typeface="Calibri" panose="020F0502020204030204"/>
              <a:ea typeface="Roboto" panose="02000000000000000000" pitchFamily="2" charset="0"/>
              <a:cs typeface="+mn-cs"/>
            </a:endParaRPr>
          </a:p>
        </p:txBody>
      </p:sp>
      <p:pic>
        <p:nvPicPr>
          <p:cNvPr id="8" name="Picture 7">
            <a:extLst>
              <a:ext uri="{FF2B5EF4-FFF2-40B4-BE49-F238E27FC236}">
                <a16:creationId xmlns:a16="http://schemas.microsoft.com/office/drawing/2014/main" id="{36B6BC00-261F-B855-4F8F-F4D4C3746664}"/>
              </a:ext>
            </a:extLst>
          </p:cNvPr>
          <p:cNvPicPr>
            <a:picLocks noChangeAspect="1"/>
          </p:cNvPicPr>
          <p:nvPr/>
        </p:nvPicPr>
        <p:blipFill>
          <a:blip r:embed="rId2"/>
          <a:stretch>
            <a:fillRect/>
          </a:stretch>
        </p:blipFill>
        <p:spPr>
          <a:xfrm>
            <a:off x="838520" y="967183"/>
            <a:ext cx="9778832" cy="1140051"/>
          </a:xfrm>
          <a:prstGeom prst="rect">
            <a:avLst/>
          </a:prstGeom>
        </p:spPr>
      </p:pic>
      <p:cxnSp>
        <p:nvCxnSpPr>
          <p:cNvPr id="5" name="Straight Connector 4">
            <a:extLst>
              <a:ext uri="{FF2B5EF4-FFF2-40B4-BE49-F238E27FC236}">
                <a16:creationId xmlns:a16="http://schemas.microsoft.com/office/drawing/2014/main" id="{D4BFBCB1-0C32-41F4-A06E-0C9A1B2D4323}"/>
              </a:ext>
            </a:extLst>
          </p:cNvPr>
          <p:cNvCxnSpPr/>
          <p:nvPr/>
        </p:nvCxnSpPr>
        <p:spPr>
          <a:xfrm flipH="1">
            <a:off x="5879869" y="2583503"/>
            <a:ext cx="216131" cy="615142"/>
          </a:xfrm>
          <a:prstGeom prst="line">
            <a:avLst/>
          </a:prstGeom>
          <a:ln w="5715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6" name="Straight Connector 5">
            <a:extLst>
              <a:ext uri="{FF2B5EF4-FFF2-40B4-BE49-F238E27FC236}">
                <a16:creationId xmlns:a16="http://schemas.microsoft.com/office/drawing/2014/main" id="{B2E38D3E-DB71-49BD-B4DD-D5F2D61DE06B}"/>
              </a:ext>
            </a:extLst>
          </p:cNvPr>
          <p:cNvCxnSpPr/>
          <p:nvPr/>
        </p:nvCxnSpPr>
        <p:spPr>
          <a:xfrm flipH="1">
            <a:off x="4821383" y="3394907"/>
            <a:ext cx="216131" cy="615142"/>
          </a:xfrm>
          <a:prstGeom prst="line">
            <a:avLst/>
          </a:prstGeom>
          <a:ln w="5715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9" name="Straight Connector 8">
            <a:extLst>
              <a:ext uri="{FF2B5EF4-FFF2-40B4-BE49-F238E27FC236}">
                <a16:creationId xmlns:a16="http://schemas.microsoft.com/office/drawing/2014/main" id="{E0431B4C-2693-4921-B175-90238C216BB1}"/>
              </a:ext>
            </a:extLst>
          </p:cNvPr>
          <p:cNvCxnSpPr/>
          <p:nvPr/>
        </p:nvCxnSpPr>
        <p:spPr>
          <a:xfrm flipH="1">
            <a:off x="7697586" y="4124644"/>
            <a:ext cx="216131" cy="615142"/>
          </a:xfrm>
          <a:prstGeom prst="line">
            <a:avLst/>
          </a:prstGeom>
          <a:ln w="5715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0" name="Straight Connector 9">
            <a:extLst>
              <a:ext uri="{FF2B5EF4-FFF2-40B4-BE49-F238E27FC236}">
                <a16:creationId xmlns:a16="http://schemas.microsoft.com/office/drawing/2014/main" id="{1C161053-3950-43C2-99C4-0199EA50C846}"/>
              </a:ext>
            </a:extLst>
          </p:cNvPr>
          <p:cNvCxnSpPr/>
          <p:nvPr/>
        </p:nvCxnSpPr>
        <p:spPr>
          <a:xfrm flipH="1">
            <a:off x="9022081" y="4124644"/>
            <a:ext cx="216131" cy="615142"/>
          </a:xfrm>
          <a:prstGeom prst="line">
            <a:avLst/>
          </a:prstGeom>
          <a:ln w="5715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1" name="Straight Connector 10">
            <a:extLst>
              <a:ext uri="{FF2B5EF4-FFF2-40B4-BE49-F238E27FC236}">
                <a16:creationId xmlns:a16="http://schemas.microsoft.com/office/drawing/2014/main" id="{BA772A5E-C4CC-4270-A4B6-8B2E4B531EFB}"/>
              </a:ext>
            </a:extLst>
          </p:cNvPr>
          <p:cNvCxnSpPr/>
          <p:nvPr/>
        </p:nvCxnSpPr>
        <p:spPr>
          <a:xfrm flipH="1">
            <a:off x="8914016" y="4124644"/>
            <a:ext cx="216131" cy="615142"/>
          </a:xfrm>
          <a:prstGeom prst="line">
            <a:avLst/>
          </a:prstGeom>
          <a:ln w="57150">
            <a:solidFill>
              <a:srgbClr val="FF0000"/>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6000062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par>
                                <p:cTn id="13" presetID="22" presetClass="entr" presetSubtype="4"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par>
                                <p:cTn id="16" presetID="22" presetClass="entr" presetSubtype="4"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down)">
                                      <p:cBhvr>
                                        <p:cTn id="18" dur="500"/>
                                        <p:tgtEl>
                                          <p:spTgt spid="9"/>
                                        </p:tgtEl>
                                      </p:cBhvr>
                                    </p:animEffect>
                                  </p:childTnLst>
                                </p:cTn>
                              </p:par>
                              <p:par>
                                <p:cTn id="19" presetID="22" presetClass="entr" presetSubtype="4"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down)">
                                      <p:cBhvr>
                                        <p:cTn id="21" dur="500"/>
                                        <p:tgtEl>
                                          <p:spTgt spid="10"/>
                                        </p:tgtEl>
                                      </p:cBhvr>
                                    </p:animEffect>
                                  </p:childTnLst>
                                </p:cTn>
                              </p:par>
                              <p:par>
                                <p:cTn id="22" presetID="22" presetClass="entr" presetSubtype="4"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down)">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7B142D96DF8BD4187C0BD8915B76B44" ma:contentTypeVersion="12" ma:contentTypeDescription="Create a new document." ma:contentTypeScope="" ma:versionID="ad718c3057d2a3af094f6f82cfc1da09">
  <xsd:schema xmlns:xsd="http://www.w3.org/2001/XMLSchema" xmlns:xs="http://www.w3.org/2001/XMLSchema" xmlns:p="http://schemas.microsoft.com/office/2006/metadata/properties" xmlns:ns3="ef9fbb00-3a11-451f-a0e3-723ec126c7ed" xmlns:ns4="e3474fc8-c587-4375-aa46-28eda414bf22" targetNamespace="http://schemas.microsoft.com/office/2006/metadata/properties" ma:root="true" ma:fieldsID="4aa590b769be117cbe16d79f742626f9" ns3:_="" ns4:_="">
    <xsd:import namespace="ef9fbb00-3a11-451f-a0e3-723ec126c7ed"/>
    <xsd:import namespace="e3474fc8-c587-4375-aa46-28eda414bf2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DateTaken" minOccurs="0"/>
                <xsd:element ref="ns4:MediaLengthInSeconds" minOccurs="0"/>
                <xsd:element ref="ns4:_activity" minOccurs="0"/>
                <xsd:element ref="ns4:MediaServiceAutoTags" minOccurs="0"/>
                <xsd:element ref="ns4: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f9fbb00-3a11-451f-a0e3-723ec126c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3474fc8-c587-4375-aa46-28eda414bf2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_activity" ma:index="17" nillable="true" ma:displayName="_activity" ma:hidden="true" ma:internalName="_activity">
      <xsd:simpleType>
        <xsd:restriction base="dms:Note"/>
      </xsd:simpleType>
    </xsd:element>
    <xsd:element name="MediaServiceAutoTags" ma:index="18" nillable="true" ma:displayName="Tags" ma:internalName="MediaServiceAutoTags"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e3474fc8-c587-4375-aa46-28eda414bf22" xsi:nil="true"/>
  </documentManagement>
</p:properties>
</file>

<file path=customXml/itemProps1.xml><?xml version="1.0" encoding="utf-8"?>
<ds:datastoreItem xmlns:ds="http://schemas.openxmlformats.org/officeDocument/2006/customXml" ds:itemID="{93ED9EF5-CF86-4AC8-B414-1A03C4613B46}">
  <ds:schemaRefs>
    <ds:schemaRef ds:uri="http://schemas.microsoft.com/sharepoint/v3/contenttype/forms"/>
  </ds:schemaRefs>
</ds:datastoreItem>
</file>

<file path=customXml/itemProps2.xml><?xml version="1.0" encoding="utf-8"?>
<ds:datastoreItem xmlns:ds="http://schemas.openxmlformats.org/officeDocument/2006/customXml" ds:itemID="{386F1997-58C0-48A7-8DE7-DA983B7E290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f9fbb00-3a11-451f-a0e3-723ec126c7ed"/>
    <ds:schemaRef ds:uri="e3474fc8-c587-4375-aa46-28eda414bf2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447383A-52EE-4670-BBCF-32741AFB336D}">
  <ds:schemaRefs>
    <ds:schemaRef ds:uri="http://schemas.microsoft.com/office/2006/documentManagement/types"/>
    <ds:schemaRef ds:uri="http://purl.org/dc/dcmitype/"/>
    <ds:schemaRef ds:uri="http://purl.org/dc/elements/1.1/"/>
    <ds:schemaRef ds:uri="http://www.w3.org/XML/1998/namespace"/>
    <ds:schemaRef ds:uri="http://purl.org/dc/terms/"/>
    <ds:schemaRef ds:uri="e3474fc8-c587-4375-aa46-28eda414bf22"/>
    <ds:schemaRef ds:uri="http://schemas.microsoft.com/office/infopath/2007/PartnerControls"/>
    <ds:schemaRef ds:uri="http://schemas.openxmlformats.org/package/2006/metadata/core-properties"/>
    <ds:schemaRef ds:uri="ef9fbb00-3a11-451f-a0e3-723ec126c7ed"/>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9Slide.vn</Template>
  <TotalTime>793</TotalTime>
  <Words>597</Words>
  <Application>Microsoft Office PowerPoint</Application>
  <PresentationFormat>Widescreen</PresentationFormat>
  <Paragraphs>46</Paragraphs>
  <Slides>18</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18</vt:i4>
      </vt:variant>
    </vt:vector>
  </HeadingPairs>
  <TitlesOfParts>
    <vt:vector size="30" baseType="lpstr">
      <vt:lpstr>#9Slide05 Phobia</vt:lpstr>
      <vt:lpstr>Aptos</vt:lpstr>
      <vt:lpstr>Aptos Display</vt:lpstr>
      <vt:lpstr>Arial</vt:lpstr>
      <vt:lpstr>Calibri</vt:lpstr>
      <vt:lpstr>MTD Summer Show</vt:lpstr>
      <vt:lpstr>Times New Roman</vt:lpstr>
      <vt:lpstr>UTM Duepuntozero</vt:lpstr>
      <vt:lpstr>UTM Mother</vt:lpstr>
      <vt:lpstr>UVN Banh Mi</vt:lpstr>
      <vt:lpstr>Wingdings</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9Slide.vn</dc:subject>
  <dc:creator>huong</dc:creator>
  <dc:description>9Slide.vn</dc:description>
  <cp:lastModifiedBy>Admin</cp:lastModifiedBy>
  <cp:revision>17</cp:revision>
  <dcterms:created xsi:type="dcterms:W3CDTF">2023-07-30T15:19:28Z</dcterms:created>
  <dcterms:modified xsi:type="dcterms:W3CDTF">2024-10-14T22:55:53Z</dcterms:modified>
  <cp:category>9Slide.vn</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0x01010087B142D96DF8BD4187C0BD8915B76B44</vt:lpwstr>
  </property>
</Properties>
</file>