
<file path=[Content_Types].xml><?xml version="1.0" encoding="utf-8"?>
<Types xmlns="http://schemas.openxmlformats.org/package/2006/content-types">
  <Default Extension="bin" ContentType="application/vnd.ms-office.activeX"/>
  <Default Extension="emf" ContentType="image/x-emf"/>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1.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activeX/activeX2.xml" ContentType="application/vnd.ms-office.activeX+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8" r:id="rId1"/>
    <p:sldMasterId id="2147483670" r:id="rId2"/>
  </p:sldMasterIdLst>
  <p:notesMasterIdLst>
    <p:notesMasterId r:id="rId49"/>
  </p:notesMasterIdLst>
  <p:sldIdLst>
    <p:sldId id="291" r:id="rId3"/>
    <p:sldId id="8662" r:id="rId4"/>
    <p:sldId id="8660" r:id="rId5"/>
    <p:sldId id="8663" r:id="rId6"/>
    <p:sldId id="8664" r:id="rId7"/>
    <p:sldId id="8665" r:id="rId8"/>
    <p:sldId id="2566" r:id="rId9"/>
    <p:sldId id="258" r:id="rId10"/>
    <p:sldId id="8667" r:id="rId11"/>
    <p:sldId id="266" r:id="rId12"/>
    <p:sldId id="8646" r:id="rId13"/>
    <p:sldId id="8666" r:id="rId14"/>
    <p:sldId id="8669" r:id="rId15"/>
    <p:sldId id="8670" r:id="rId16"/>
    <p:sldId id="8671" r:id="rId17"/>
    <p:sldId id="8672" r:id="rId18"/>
    <p:sldId id="8676" r:id="rId19"/>
    <p:sldId id="8677" r:id="rId20"/>
    <p:sldId id="8673" r:id="rId21"/>
    <p:sldId id="8675" r:id="rId22"/>
    <p:sldId id="8674" r:id="rId23"/>
    <p:sldId id="8678" r:id="rId24"/>
    <p:sldId id="8659" r:id="rId25"/>
    <p:sldId id="8648" r:id="rId26"/>
    <p:sldId id="8647" r:id="rId27"/>
    <p:sldId id="8654" r:id="rId28"/>
    <p:sldId id="8679" r:id="rId29"/>
    <p:sldId id="8680" r:id="rId30"/>
    <p:sldId id="8655" r:id="rId31"/>
    <p:sldId id="8650" r:id="rId32"/>
    <p:sldId id="8681" r:id="rId33"/>
    <p:sldId id="8683" r:id="rId34"/>
    <p:sldId id="8684" r:id="rId35"/>
    <p:sldId id="8685" r:id="rId36"/>
    <p:sldId id="8656" r:id="rId37"/>
    <p:sldId id="8686" r:id="rId38"/>
    <p:sldId id="8658" r:id="rId39"/>
    <p:sldId id="8687" r:id="rId40"/>
    <p:sldId id="8688" r:id="rId41"/>
    <p:sldId id="8689" r:id="rId42"/>
    <p:sldId id="8690" r:id="rId43"/>
    <p:sldId id="8691" r:id="rId44"/>
    <p:sldId id="8692" r:id="rId45"/>
    <p:sldId id="8693" r:id="rId46"/>
    <p:sldId id="8694" r:id="rId47"/>
    <p:sldId id="299"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0927" autoAdjust="0"/>
  </p:normalViewPr>
  <p:slideViewPr>
    <p:cSldViewPr showGuides="1">
      <p:cViewPr>
        <p:scale>
          <a:sx n="66" d="100"/>
          <a:sy n="66" d="100"/>
        </p:scale>
        <p:origin x="1494" y="732"/>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8BD21D10-EC42-11CE-9E0D-00AA006002F3}" ax:persistence="persistStorage" r:id="rId1"/>
</file>

<file path=ppt/activeX/activeX2.xml><?xml version="1.0" encoding="utf-8"?>
<ax:ocx xmlns:ax="http://schemas.microsoft.com/office/2006/activeX" xmlns:r="http://schemas.openxmlformats.org/officeDocument/2006/relationships" ax:classid="{8BD21D10-EC42-11CE-9E0D-00AA006002F3}" ax:persistence="persistStorage" r:id="rId1"/>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5E09543-2151-40FA-A430-75221B298705}" type="datetimeFigureOut">
              <a:rPr lang="en-US" smtClean="0"/>
              <a:t>29/08/2024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AB5828-BBD3-4C23-8260-41035ED29F9D}" type="slidenum">
              <a:rPr lang="en-US" smtClean="0"/>
              <a:t>‹#›</a:t>
            </a:fld>
            <a:endParaRPr lang="en-US"/>
          </a:p>
        </p:txBody>
      </p:sp>
    </p:spTree>
    <p:extLst>
      <p:ext uri="{BB962C8B-B14F-4D97-AF65-F5344CB8AC3E}">
        <p14:creationId xmlns:p14="http://schemas.microsoft.com/office/powerpoint/2010/main" val="1930016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40107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65754993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182010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2067009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7158394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0420137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481668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2644185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33591113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872207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BB9FD63-E696-41BE-AA54-F241AC1E169D}"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8935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2.xml"/><Relationship Id="rId6" Type="http://schemas.openxmlformats.org/officeDocument/2006/relationships/image" Target="../media/image3.jpeg"/><Relationship Id="rId5" Type="http://schemas.microsoft.com/office/2007/relationships/hdphoto" Target="../media/hdphoto1.wdp"/><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2024/8/29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026676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2024/8/29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826217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2024/8/29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6875278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2024/8/29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79357714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2024/8/29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29932148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2E82ED4-375F-4F08-A54B-E5C986F28C77}" type="datetimeFigureOut">
              <a:rPr lang="zh-CN" altLang="en-US" smtClean="0"/>
              <a:t>2024/8/29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091350557"/>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62E82ED4-375F-4F08-A54B-E5C986F28C77}" type="datetimeFigureOut">
              <a:rPr lang="zh-CN" altLang="en-US" smtClean="0"/>
              <a:t>2024/8/29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258862753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62E82ED4-375F-4F08-A54B-E5C986F28C77}" type="datetimeFigureOut">
              <a:rPr lang="zh-CN" altLang="en-US" smtClean="0"/>
              <a:t>2024/8/29</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712673575"/>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5" t="36971" r="-1"/>
          <a:stretch>
            <a:fillRect/>
          </a:stretch>
        </p:blipFill>
        <p:spPr>
          <a:xfrm>
            <a:off x="2" y="2438400"/>
            <a:ext cx="12191997" cy="4005651"/>
          </a:xfrm>
          <a:prstGeom prst="rect">
            <a:avLst/>
          </a:prstGeom>
        </p:spPr>
      </p:pic>
      <p:pic>
        <p:nvPicPr>
          <p:cNvPr id="7" name="图片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 y="4577330"/>
            <a:ext cx="12818077" cy="2010708"/>
          </a:xfrm>
          <a:prstGeom prst="rect">
            <a:avLst/>
          </a:prstGeom>
        </p:spPr>
      </p:pic>
      <p:pic>
        <p:nvPicPr>
          <p:cNvPr id="8" name="图片 7"/>
          <p:cNvPicPr>
            <a:picLocks noChangeAspect="1"/>
          </p:cNvPicPr>
          <p:nvPr userDrawn="1"/>
        </p:nvPicPr>
        <p:blipFill rotWithShape="1">
          <a:blip r:embed="rId4">
            <a:extLst>
              <a:ext uri="{28A0092B-C50C-407E-A947-70E740481C1C}">
                <a14:useLocalDpi xmlns:a14="http://schemas.microsoft.com/office/drawing/2010/main" val="0"/>
              </a:ext>
            </a:extLst>
          </a:blip>
          <a:srcRect l="1" r="153"/>
          <a:stretch>
            <a:fillRect/>
          </a:stretch>
        </p:blipFill>
        <p:spPr>
          <a:xfrm>
            <a:off x="-124036" y="4673625"/>
            <a:ext cx="12173527" cy="1620820"/>
          </a:xfrm>
          <a:prstGeom prst="rect">
            <a:avLst/>
          </a:prstGeom>
        </p:spPr>
      </p:pic>
      <p:pic>
        <p:nvPicPr>
          <p:cNvPr id="9" name="图片 8"/>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8475" y="5356592"/>
            <a:ext cx="12210475" cy="1501408"/>
          </a:xfrm>
          <a:prstGeom prst="rect">
            <a:avLst/>
          </a:prstGeom>
        </p:spPr>
      </p:pic>
      <p:grpSp>
        <p:nvGrpSpPr>
          <p:cNvPr id="10" name="组合 9"/>
          <p:cNvGrpSpPr/>
          <p:nvPr userDrawn="1"/>
        </p:nvGrpSpPr>
        <p:grpSpPr>
          <a:xfrm>
            <a:off x="234141" y="4254139"/>
            <a:ext cx="926612" cy="1772052"/>
            <a:chOff x="181346" y="1761375"/>
            <a:chExt cx="1517253" cy="2901593"/>
          </a:xfrm>
        </p:grpSpPr>
        <p:pic>
          <p:nvPicPr>
            <p:cNvPr id="11" name="图片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2043" y="1761375"/>
              <a:ext cx="885486" cy="2901593"/>
            </a:xfrm>
            <a:prstGeom prst="rect">
              <a:avLst/>
            </a:prstGeom>
          </p:spPr>
        </p:pic>
        <p:pic>
          <p:nvPicPr>
            <p:cNvPr id="12" name="图片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186323" y="2638386"/>
              <a:ext cx="512276" cy="2024582"/>
            </a:xfrm>
            <a:prstGeom prst="rect">
              <a:avLst/>
            </a:prstGeom>
          </p:spPr>
        </p:pic>
        <p:pic>
          <p:nvPicPr>
            <p:cNvPr id="13" name="图片 1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1346" y="2373835"/>
              <a:ext cx="711093" cy="2289133"/>
            </a:xfrm>
            <a:prstGeom prst="rect">
              <a:avLst/>
            </a:prstGeom>
          </p:spPr>
        </p:pic>
      </p:grpSp>
      <p:pic>
        <p:nvPicPr>
          <p:cNvPr id="14" name="图片 13"/>
          <p:cNvPicPr>
            <a:picLocks noChangeAspect="1"/>
          </p:cNvPicPr>
          <p:nvPr userDrawn="1"/>
        </p:nvPicPr>
        <p:blipFill rotWithShape="1">
          <a:blip r:embed="rId9"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2E82ED4-375F-4F08-A54B-E5C986F28C77}" type="datetimeFigureOut">
              <a:rPr lang="zh-CN" altLang="en-US" smtClean="0"/>
              <a:t>2024/8/29</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190449736"/>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33"/>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sp>
        <p:nvSpPr>
          <p:cNvPr id="2" name="Date Placeholder 1"/>
          <p:cNvSpPr>
            <a:spLocks noGrp="1"/>
          </p:cNvSpPr>
          <p:nvPr>
            <p:ph type="dt" sz="half" idx="10"/>
          </p:nvPr>
        </p:nvSpPr>
        <p:spPr/>
        <p:txBody>
          <a:bodyPr/>
          <a:lstStyle/>
          <a:p>
            <a:fld id="{62E82ED4-375F-4F08-A54B-E5C986F28C77}" type="datetimeFigureOut">
              <a:rPr lang="zh-CN" altLang="en-US" smtClean="0"/>
              <a:t>2024/8/29</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60BA53EF-2EDB-4BAB-8ED2-F5C230947283}" type="slidenum">
              <a:rPr lang="zh-CN" altLang="en-US" smtClean="0"/>
              <a:t>‹#›</a:t>
            </a:fld>
            <a:endParaRPr lang="zh-CN" altLang="en-US"/>
          </a:p>
        </p:txBody>
      </p:sp>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9" name="图片 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4523383"/>
            <a:ext cx="12818077" cy="2010708"/>
          </a:xfrm>
          <a:prstGeom prst="rect">
            <a:avLst/>
          </a:prstGeom>
        </p:spPr>
      </p:pic>
      <p:pic>
        <p:nvPicPr>
          <p:cNvPr id="10" name="图片 9"/>
          <p:cNvPicPr>
            <a:picLocks noChangeAspect="1"/>
          </p:cNvPicPr>
          <p:nvPr userDrawn="1"/>
        </p:nvPicPr>
        <p:blipFill rotWithShape="1">
          <a:blip r:embed="rId5">
            <a:extLst>
              <a:ext uri="{28A0092B-C50C-407E-A947-70E740481C1C}">
                <a14:useLocalDpi xmlns:a14="http://schemas.microsoft.com/office/drawing/2010/main" val="0"/>
              </a:ext>
            </a:extLst>
          </a:blip>
          <a:srcRect l="1" r="153"/>
          <a:stretch>
            <a:fillRect/>
          </a:stretch>
        </p:blipFill>
        <p:spPr>
          <a:xfrm>
            <a:off x="-16142" y="4673625"/>
            <a:ext cx="12173527" cy="1620820"/>
          </a:xfrm>
          <a:prstGeom prst="rect">
            <a:avLst/>
          </a:prstGeom>
        </p:spPr>
      </p:pic>
      <p:pic>
        <p:nvPicPr>
          <p:cNvPr id="11" name="图片 10"/>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0" y="5206112"/>
            <a:ext cx="12192000" cy="1651889"/>
          </a:xfrm>
          <a:prstGeom prst="rect">
            <a:avLst/>
          </a:prstGeom>
        </p:spPr>
      </p:pic>
      <p:pic>
        <p:nvPicPr>
          <p:cNvPr id="47" name="图片 46"/>
          <p:cNvPicPr>
            <a:picLocks noChangeAspect="1"/>
          </p:cNvPicPr>
          <p:nvPr userDrawn="1"/>
        </p:nvPicPr>
        <p:blipFill rotWithShape="1">
          <a:blip r:embed="rId7" cstate="print">
            <a:extLst>
              <a:ext uri="{28A0092B-C50C-407E-A947-70E740481C1C}">
                <a14:useLocalDpi xmlns:a14="http://schemas.microsoft.com/office/drawing/2010/main" val="0"/>
              </a:ext>
            </a:extLst>
          </a:blip>
          <a:srcRect r="45910"/>
          <a:stretch>
            <a:fillRect/>
          </a:stretch>
        </p:blipFill>
        <p:spPr>
          <a:xfrm>
            <a:off x="11280797" y="4581149"/>
            <a:ext cx="824569" cy="1279433"/>
          </a:xfrm>
          <a:prstGeom prst="rect">
            <a:avLst/>
          </a:prstGeom>
        </p:spPr>
      </p:pic>
    </p:spTree>
    <p:extLst>
      <p:ext uri="{BB962C8B-B14F-4D97-AF65-F5344CB8AC3E}">
        <p14:creationId xmlns:p14="http://schemas.microsoft.com/office/powerpoint/2010/main" val="108894118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33"/>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pic>
        <p:nvPicPr>
          <p:cNvPr id="48" name="图片 47"/>
          <p:cNvPicPr>
            <a:picLocks noChangeAspect="1"/>
          </p:cNvPicPr>
          <p:nvPr userDrawn="1"/>
        </p:nvPicPr>
        <p:blipFill rotWithShape="1">
          <a:blip r:embed="rId4" cstate="print">
            <a:extLst>
              <a:ext uri="{28A0092B-C50C-407E-A947-70E740481C1C}">
                <a14:useLocalDpi xmlns:a14="http://schemas.microsoft.com/office/drawing/2010/main" val="0"/>
              </a:ext>
            </a:extLst>
          </a:blip>
          <a:srcRect b="43227"/>
          <a:stretch>
            <a:fillRect/>
          </a:stretch>
        </p:blipFill>
        <p:spPr>
          <a:xfrm>
            <a:off x="-18475" y="5570767"/>
            <a:ext cx="12818077" cy="1141533"/>
          </a:xfrm>
          <a:prstGeom prst="rect">
            <a:avLst/>
          </a:prstGeom>
        </p:spPr>
      </p:pic>
      <p:pic>
        <p:nvPicPr>
          <p:cNvPr id="49" name="图片 48"/>
          <p:cNvPicPr>
            <a:picLocks noChangeAspect="1"/>
          </p:cNvPicPr>
          <p:nvPr userDrawn="1"/>
        </p:nvPicPr>
        <p:blipFill rotWithShape="1">
          <a:blip r:embed="rId5">
            <a:extLst>
              <a:ext uri="{28A0092B-C50C-407E-A947-70E740481C1C}">
                <a14:useLocalDpi xmlns:a14="http://schemas.microsoft.com/office/drawing/2010/main" val="0"/>
              </a:ext>
            </a:extLst>
          </a:blip>
          <a:srcRect l="1" r="153" b="8110"/>
          <a:stretch>
            <a:fillRect/>
          </a:stretch>
        </p:blipFill>
        <p:spPr>
          <a:xfrm>
            <a:off x="9941" y="5316711"/>
            <a:ext cx="12173527" cy="1489373"/>
          </a:xfrm>
          <a:prstGeom prst="rect">
            <a:avLst/>
          </a:prstGeom>
        </p:spPr>
      </p:pic>
      <p:pic>
        <p:nvPicPr>
          <p:cNvPr id="50" name="图片 49"/>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8474" y="6189784"/>
            <a:ext cx="12206689" cy="668216"/>
          </a:xfrm>
          <a:prstGeom prst="rect">
            <a:avLst/>
          </a:prstGeom>
        </p:spPr>
      </p:pic>
    </p:spTree>
    <p:extLst>
      <p:ext uri="{BB962C8B-B14F-4D97-AF65-F5344CB8AC3E}">
        <p14:creationId xmlns:p14="http://schemas.microsoft.com/office/powerpoint/2010/main" val="1085274984"/>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2024/8/29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0041645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2_空白">
    <p:spTree>
      <p:nvGrpSpPr>
        <p:cNvPr id="1" name=""/>
        <p:cNvGrpSpPr/>
        <p:nvPr/>
      </p:nvGrpSpPr>
      <p:grpSpPr>
        <a:xfrm>
          <a:off x="0" y="0"/>
          <a:ext cx="0" cy="0"/>
          <a:chOff x="0" y="0"/>
          <a:chExt cx="0" cy="0"/>
        </a:xfrm>
      </p:grpSpPr>
      <p:sp>
        <p:nvSpPr>
          <p:cNvPr id="5" name="矩形 4"/>
          <p:cNvSpPr/>
          <p:nvPr userDrawn="1"/>
        </p:nvSpPr>
        <p:spPr>
          <a:xfrm>
            <a:off x="0" y="2149643"/>
            <a:ext cx="12192000" cy="47083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533"/>
          </a:p>
        </p:txBody>
      </p:sp>
      <p:pic>
        <p:nvPicPr>
          <p:cNvPr id="6" name="图片 5"/>
          <p:cNvPicPr>
            <a:picLocks noChangeAspect="1"/>
          </p:cNvPicPr>
          <p:nvPr userDrawn="1"/>
        </p:nvPicPr>
        <p:blipFill rotWithShape="1">
          <a:blip r:embed="rId2">
            <a:extLst>
              <a:ext uri="{28A0092B-C50C-407E-A947-70E740481C1C}">
                <a14:useLocalDpi xmlns:a14="http://schemas.microsoft.com/office/drawing/2010/main" val="0"/>
              </a:ext>
            </a:extLst>
          </a:blip>
          <a:srcRect l="136" t="73054" r="17724" b="-1"/>
          <a:stretch>
            <a:fillRect/>
          </a:stretch>
        </p:blipFill>
        <p:spPr>
          <a:xfrm>
            <a:off x="0" y="0"/>
            <a:ext cx="12192000" cy="2470477"/>
          </a:xfrm>
          <a:prstGeom prst="rect">
            <a:avLst/>
          </a:prstGeom>
        </p:spPr>
      </p:pic>
      <p:pic>
        <p:nvPicPr>
          <p:cNvPr id="8" name="图片 7"/>
          <p:cNvPicPr>
            <a:picLocks noChangeAspect="1"/>
          </p:cNvPicPr>
          <p:nvPr userDrawn="1"/>
        </p:nvPicPr>
        <p:blipFill rotWithShape="1">
          <a:blip r:embed="rId3">
            <a:extLst>
              <a:ext uri="{28A0092B-C50C-407E-A947-70E740481C1C}">
                <a14:useLocalDpi xmlns:a14="http://schemas.microsoft.com/office/drawing/2010/main" val="0"/>
              </a:ext>
            </a:extLst>
          </a:blip>
          <a:srcRect l="30889" t="27748" r="21866"/>
          <a:stretch>
            <a:fillRect/>
          </a:stretch>
        </p:blipFill>
        <p:spPr>
          <a:xfrm>
            <a:off x="8798010" y="-32952"/>
            <a:ext cx="3393991" cy="3285056"/>
          </a:xfrm>
          <a:prstGeom prst="rect">
            <a:avLst/>
          </a:prstGeom>
        </p:spPr>
      </p:pic>
      <p:grpSp>
        <p:nvGrpSpPr>
          <p:cNvPr id="7" name="Group 6">
            <a:extLst>
              <a:ext uri="{FF2B5EF4-FFF2-40B4-BE49-F238E27FC236}">
                <a16:creationId xmlns:a16="http://schemas.microsoft.com/office/drawing/2014/main" id="{4C77D25E-119C-485E-A59B-ECDAD01853E4}"/>
              </a:ext>
            </a:extLst>
          </p:cNvPr>
          <p:cNvGrpSpPr/>
          <p:nvPr userDrawn="1"/>
        </p:nvGrpSpPr>
        <p:grpSpPr>
          <a:xfrm>
            <a:off x="3431816" y="2153126"/>
            <a:ext cx="4382349" cy="2551747"/>
            <a:chOff x="3614696" y="2256098"/>
            <a:chExt cx="4382349" cy="2551747"/>
          </a:xfrm>
        </p:grpSpPr>
        <p:grpSp>
          <p:nvGrpSpPr>
            <p:cNvPr id="9" name="Group 8">
              <a:extLst>
                <a:ext uri="{FF2B5EF4-FFF2-40B4-BE49-F238E27FC236}">
                  <a16:creationId xmlns:a16="http://schemas.microsoft.com/office/drawing/2014/main" id="{16E82B63-A898-474C-A10E-3D0401077CF6}"/>
                </a:ext>
              </a:extLst>
            </p:cNvPr>
            <p:cNvGrpSpPr/>
            <p:nvPr userDrawn="1"/>
          </p:nvGrpSpPr>
          <p:grpSpPr>
            <a:xfrm>
              <a:off x="3614696" y="2256098"/>
              <a:ext cx="4382349" cy="1750999"/>
              <a:chOff x="4065548" y="1655206"/>
              <a:chExt cx="4382349" cy="1750999"/>
            </a:xfrm>
          </p:grpSpPr>
          <p:pic>
            <p:nvPicPr>
              <p:cNvPr id="11" name="Picture 10">
                <a:extLst>
                  <a:ext uri="{FF2B5EF4-FFF2-40B4-BE49-F238E27FC236}">
                    <a16:creationId xmlns:a16="http://schemas.microsoft.com/office/drawing/2014/main" id="{DF81CDC5-2CC4-479E-B7FF-D90A9727B30C}"/>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16040922">
                <a:off x="3880078" y="1840676"/>
                <a:ext cx="1464871" cy="1093932"/>
              </a:xfrm>
              <a:prstGeom prst="rect">
                <a:avLst/>
              </a:prstGeom>
            </p:spPr>
          </p:pic>
          <p:sp>
            <p:nvSpPr>
              <p:cNvPr id="12" name="TextBox 11">
                <a:extLst>
                  <a:ext uri="{FF2B5EF4-FFF2-40B4-BE49-F238E27FC236}">
                    <a16:creationId xmlns:a16="http://schemas.microsoft.com/office/drawing/2014/main" id="{F64E5BC5-A30A-4F9C-943A-3DF42D5D1469}"/>
                  </a:ext>
                </a:extLst>
              </p:cNvPr>
              <p:cNvSpPr txBox="1"/>
              <p:nvPr userDrawn="1"/>
            </p:nvSpPr>
            <p:spPr>
              <a:xfrm>
                <a:off x="5192775" y="2882985"/>
                <a:ext cx="2229759" cy="523220"/>
              </a:xfrm>
              <a:prstGeom prst="rect">
                <a:avLst/>
              </a:prstGeom>
              <a:noFill/>
            </p:spPr>
            <p:txBody>
              <a:bodyPr wrap="square" rtlCol="0">
                <a:spAutoFit/>
              </a:bodyPr>
              <a:lstStyle/>
              <a:p>
                <a:pPr defTabSz="914400"/>
                <a:r>
                  <a:rPr lang="en-US" sz="2800" b="1" dirty="0">
                    <a:solidFill>
                      <a:srgbClr val="00B0F0"/>
                    </a:solidFill>
                    <a:latin typeface="Times New Roman" panose="02020603050405020304" pitchFamily="18" charset="0"/>
                    <a:cs typeface="Times New Roman" panose="02020603050405020304" pitchFamily="18" charset="0"/>
                  </a:rPr>
                  <a:t>035.447.3852</a:t>
                </a:r>
              </a:p>
            </p:txBody>
          </p:sp>
          <p:sp>
            <p:nvSpPr>
              <p:cNvPr id="13" name="TextBox 12">
                <a:extLst>
                  <a:ext uri="{FF2B5EF4-FFF2-40B4-BE49-F238E27FC236}">
                    <a16:creationId xmlns:a16="http://schemas.microsoft.com/office/drawing/2014/main" id="{3D2DA606-E3D6-4220-B5EC-1BA6FD7FAD2D}"/>
                  </a:ext>
                </a:extLst>
              </p:cNvPr>
              <p:cNvSpPr txBox="1"/>
              <p:nvPr userDrawn="1"/>
            </p:nvSpPr>
            <p:spPr>
              <a:xfrm>
                <a:off x="4256580" y="1823698"/>
                <a:ext cx="3912506" cy="954107"/>
              </a:xfrm>
              <a:prstGeom prst="rect">
                <a:avLst/>
              </a:prstGeom>
              <a:noFill/>
            </p:spPr>
            <p:txBody>
              <a:bodyPr wrap="square" rtlCol="0">
                <a:spAutoFit/>
              </a:bodyPr>
              <a:lstStyle/>
              <a:p>
                <a:pPr algn="ctr" defTabSz="914400"/>
                <a:r>
                  <a:rPr lang="en-US" sz="2800" b="1" dirty="0">
                    <a:solidFill>
                      <a:srgbClr val="FF0000"/>
                    </a:solidFill>
                    <a:latin typeface="Times New Roman" panose="02020603050405020304" pitchFamily="18" charset="0"/>
                    <a:cs typeface="Times New Roman" panose="02020603050405020304" pitchFamily="18" charset="0"/>
                  </a:rPr>
                  <a:t>BÀI SOẠN CỦA </a:t>
                </a:r>
              </a:p>
              <a:p>
                <a:pPr algn="ctr" defTabSz="914400"/>
                <a:r>
                  <a:rPr lang="en-US" sz="2800" b="1" dirty="0">
                    <a:solidFill>
                      <a:srgbClr val="FF0000"/>
                    </a:solidFill>
                    <a:latin typeface="Times New Roman" panose="02020603050405020304" pitchFamily="18" charset="0"/>
                    <a:cs typeface="Times New Roman" panose="02020603050405020304" pitchFamily="18" charset="0"/>
                  </a:rPr>
                  <a:t>LAN H</a:t>
                </a:r>
                <a:r>
                  <a:rPr lang="vi-VN" sz="2800" b="1" dirty="0">
                    <a:solidFill>
                      <a:srgbClr val="FF0000"/>
                    </a:solidFill>
                    <a:latin typeface="Times New Roman" panose="02020603050405020304" pitchFamily="18" charset="0"/>
                    <a:cs typeface="Times New Roman" panose="02020603050405020304" pitchFamily="18" charset="0"/>
                  </a:rPr>
                  <a:t>ƯƠN</a:t>
                </a:r>
                <a:r>
                  <a:rPr lang="en-US" sz="2800" b="1" dirty="0">
                    <a:solidFill>
                      <a:srgbClr val="FF0000"/>
                    </a:solidFill>
                    <a:latin typeface="Times New Roman" panose="02020603050405020304" pitchFamily="18" charset="0"/>
                    <a:cs typeface="Times New Roman" panose="02020603050405020304" pitchFamily="18" charset="0"/>
                  </a:rPr>
                  <a:t>G</a:t>
                </a:r>
              </a:p>
            </p:txBody>
          </p:sp>
          <p:pic>
            <p:nvPicPr>
              <p:cNvPr id="14" name="Picture 13">
                <a:extLst>
                  <a:ext uri="{FF2B5EF4-FFF2-40B4-BE49-F238E27FC236}">
                    <a16:creationId xmlns:a16="http://schemas.microsoft.com/office/drawing/2014/main" id="{19566546-B63B-4E17-8C8C-D9E110E58B5D}"/>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7414620">
                <a:off x="7168495" y="1893200"/>
                <a:ext cx="1464871" cy="1093932"/>
              </a:xfrm>
              <a:prstGeom prst="rect">
                <a:avLst/>
              </a:prstGeom>
            </p:spPr>
          </p:pic>
        </p:grpSp>
        <p:pic>
          <p:nvPicPr>
            <p:cNvPr id="10" name="Picture 9">
              <a:extLst>
                <a:ext uri="{FF2B5EF4-FFF2-40B4-BE49-F238E27FC236}">
                  <a16:creationId xmlns:a16="http://schemas.microsoft.com/office/drawing/2014/main" id="{2700B77A-9D3F-402A-89A2-3FD25F8EB328}"/>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5335172" y="4047017"/>
              <a:ext cx="760828" cy="760828"/>
            </a:xfrm>
            <a:prstGeom prst="rect">
              <a:avLst/>
            </a:prstGeom>
          </p:spPr>
        </p:pic>
      </p:grpSp>
    </p:spTree>
    <p:extLst>
      <p:ext uri="{BB962C8B-B14F-4D97-AF65-F5344CB8AC3E}">
        <p14:creationId xmlns:p14="http://schemas.microsoft.com/office/powerpoint/2010/main" val="9164058"/>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2024/8/29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4081385524"/>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2E82ED4-375F-4F08-A54B-E5C986F28C77}" type="datetimeFigureOut">
              <a:rPr lang="zh-CN" altLang="en-US" smtClean="0"/>
              <a:t>2024/8/29</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351485632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2024/8/29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658190601"/>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62E82ED4-375F-4F08-A54B-E5C986F28C77}" type="datetimeFigureOut">
              <a:rPr lang="zh-CN" altLang="en-US" smtClean="0"/>
              <a:t>2024/8/29</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60BA53EF-2EDB-4BAB-8ED2-F5C230947283}" type="slidenum">
              <a:rPr lang="zh-CN" altLang="en-US" smtClean="0"/>
              <a:t>‹#›</a:t>
            </a:fld>
            <a:endParaRPr lang="zh-CN" altLang="en-US"/>
          </a:p>
        </p:txBody>
      </p:sp>
    </p:spTree>
    <p:extLst>
      <p:ext uri="{BB962C8B-B14F-4D97-AF65-F5344CB8AC3E}">
        <p14:creationId xmlns:p14="http://schemas.microsoft.com/office/powerpoint/2010/main" val="1151982293"/>
      </p:ext>
    </p:extLst>
  </p:cSld>
  <p:clrMapOvr>
    <a:masterClrMapping/>
  </p:clrMapOvr>
  <mc:AlternateContent xmlns:mc="http://schemas.openxmlformats.org/markup-compatibility/2006" xmlns:p14="http://schemas.microsoft.com/office/powerpoint/2010/main">
    <mc:Choice Requires="p14">
      <p:transition p14:dur="0" advTm="1000"/>
    </mc:Choice>
    <mc:Fallback xmlns="">
      <p:transition advTm="100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609600" y="274639"/>
            <a:ext cx="10972800" cy="1143000"/>
          </a:xfrm>
        </p:spPr>
        <p:txBody>
          <a:bodyPr/>
          <a:lstStyle/>
          <a:p>
            <a:r>
              <a:rPr lang="en-US"/>
              <a:t>Click to edit Master title style</a:t>
            </a:r>
          </a:p>
        </p:txBody>
      </p:sp>
      <p:sp>
        <p:nvSpPr>
          <p:cNvPr id="3" name="Content Placeholder 2"/>
          <p:cNvSpPr>
            <a:spLocks noGrp="1"/>
          </p:cNvSpPr>
          <p:nvPr>
            <p:ph sz="quarter" idx="1"/>
          </p:nvPr>
        </p:nvSpPr>
        <p:spPr>
          <a:xfrm>
            <a:off x="609600" y="1600201"/>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6197600" y="1600201"/>
            <a:ext cx="53848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609600" y="3938590"/>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197600" y="3938590"/>
            <a:ext cx="53848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245225"/>
            <a:ext cx="2844800" cy="476251"/>
          </a:xfrm>
        </p:spPr>
        <p:txBody>
          <a:bodyPr/>
          <a:lstStyle>
            <a:lvl1pPr>
              <a:defRPr/>
            </a:lvl1pPr>
          </a:lstStyle>
          <a:p>
            <a:pPr>
              <a:defRPr/>
            </a:pPr>
            <a:endParaRPr lang="en-US"/>
          </a:p>
        </p:txBody>
      </p:sp>
      <p:sp>
        <p:nvSpPr>
          <p:cNvPr id="8" name="Footer Placeholder 7"/>
          <p:cNvSpPr>
            <a:spLocks noGrp="1"/>
          </p:cNvSpPr>
          <p:nvPr>
            <p:ph type="ftr" sz="quarter" idx="11"/>
          </p:nvPr>
        </p:nvSpPr>
        <p:spPr>
          <a:xfrm>
            <a:off x="4165600" y="6245225"/>
            <a:ext cx="3860800" cy="476251"/>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8737600" y="6245225"/>
            <a:ext cx="2844800" cy="476251"/>
          </a:xfrm>
        </p:spPr>
        <p:txBody>
          <a:bodyPr/>
          <a:lstStyle>
            <a:lvl1pPr>
              <a:defRPr/>
            </a:lvl1pPr>
          </a:lstStyle>
          <a:p>
            <a:fld id="{324AEFB3-C4F1-490D-9099-A3B5E5360B0B}" type="slidenum">
              <a:rPr lang="en-US" altLang="en-US"/>
              <a:pPr/>
              <a:t>‹#›</a:t>
            </a:fld>
            <a:endParaRPr lang="en-US" altLang="en-US"/>
          </a:p>
        </p:txBody>
      </p:sp>
    </p:spTree>
    <p:extLst>
      <p:ext uri="{BB962C8B-B14F-4D97-AF65-F5344CB8AC3E}">
        <p14:creationId xmlns:p14="http://schemas.microsoft.com/office/powerpoint/2010/main" val="24838034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938D277C-D2BF-45CB-B9B1-631697971ECF}" type="datetimeFigureOut">
              <a:rPr lang="zh-CN" altLang="en-US" smtClean="0"/>
              <a:t>2024/8/29</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420300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2024/8/29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446256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938D277C-D2BF-45CB-B9B1-631697971ECF}" type="datetimeFigureOut">
              <a:rPr lang="zh-CN" altLang="en-US" smtClean="0"/>
              <a:t>2024/8/29</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0899739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938D277C-D2BF-45CB-B9B1-631697971ECF}" type="datetimeFigureOut">
              <a:rPr lang="zh-CN" altLang="en-US" smtClean="0"/>
              <a:t>2024/8/29</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6177615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938D277C-D2BF-45CB-B9B1-631697971ECF}" type="datetimeFigureOut">
              <a:rPr lang="zh-CN" altLang="en-US" smtClean="0"/>
              <a:t>2024/8/29</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5530432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2024/8/29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14910071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938D277C-D2BF-45CB-B9B1-631697971ECF}" type="datetimeFigureOut">
              <a:rPr lang="zh-CN" altLang="en-US" smtClean="0"/>
              <a:t>2024/8/29</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42292993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microsoft.com/office/2007/relationships/hdphoto" Target="../media/hdphoto1.wdp"/><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theme" Target="../theme/theme2.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17" name="9Slide.vn - 2019">
            <a:extLst>
              <a:ext uri="{FF2B5EF4-FFF2-40B4-BE49-F238E27FC236}">
                <a16:creationId xmlns:a16="http://schemas.microsoft.com/office/drawing/2014/main" id="{1B128264-6F03-4E98-B230-18136E3183A1}"/>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8D277C-D2BF-45CB-B9B1-631697971ECF}" type="datetimeFigureOut">
              <a:rPr lang="zh-CN" altLang="en-US" smtClean="0"/>
              <a:t>2024/8/29</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57B159-C784-467D-858D-66D384AF0CC0}" type="slidenum">
              <a:rPr lang="zh-CN" altLang="en-US" smtClean="0"/>
              <a:t>‹#›</a:t>
            </a:fld>
            <a:endParaRPr lang="zh-CN" altLang="en-US"/>
          </a:p>
        </p:txBody>
      </p:sp>
    </p:spTree>
    <p:extLst>
      <p:ext uri="{BB962C8B-B14F-4D97-AF65-F5344CB8AC3E}">
        <p14:creationId xmlns:p14="http://schemas.microsoft.com/office/powerpoint/2010/main" val="3593836250"/>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98621">
              <a:srgbClr val="00B0F0"/>
            </a:gs>
            <a:gs pos="63000">
              <a:srgbClr val="2CC7ED"/>
            </a:gs>
            <a:gs pos="0">
              <a:schemeClr val="bg1"/>
            </a:gs>
          </a:gsLst>
          <a:lin ang="16200000" scaled="1"/>
        </a:gradFill>
        <a:effectLst/>
      </p:bgPr>
    </p:bg>
    <p:spTree>
      <p:nvGrpSpPr>
        <p:cNvPr id="1" name=""/>
        <p:cNvGrpSpPr/>
        <p:nvPr/>
      </p:nvGrpSpPr>
      <p:grpSpPr>
        <a:xfrm>
          <a:off x="0" y="0"/>
          <a:ext cx="0" cy="0"/>
          <a:chOff x="0" y="0"/>
          <a:chExt cx="0" cy="0"/>
        </a:xfrm>
      </p:grpSpPr>
      <p:sp>
        <p:nvSpPr>
          <p:cNvPr id="24" name="9Slide.vn - 2019">
            <a:extLst>
              <a:ext uri="{FF2B5EF4-FFF2-40B4-BE49-F238E27FC236}">
                <a16:creationId xmlns:a16="http://schemas.microsoft.com/office/drawing/2014/main" id="{0271C6F4-70B1-4D98-A7B2-529EBF832BC0}"/>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E82ED4-375F-4F08-A54B-E5C986F28C77}" type="datetimeFigureOut">
              <a:rPr lang="zh-CN" altLang="en-US" smtClean="0"/>
              <a:t>2024/8/29</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BA53EF-2EDB-4BAB-8ED2-F5C230947283}" type="slidenum">
              <a:rPr lang="zh-CN" altLang="en-US" smtClean="0"/>
              <a:t>‹#›</a:t>
            </a:fld>
            <a:endParaRPr lang="zh-CN" altLang="en-US"/>
          </a:p>
        </p:txBody>
      </p:sp>
      <p:grpSp>
        <p:nvGrpSpPr>
          <p:cNvPr id="7" name="Group 6">
            <a:extLst>
              <a:ext uri="{FF2B5EF4-FFF2-40B4-BE49-F238E27FC236}">
                <a16:creationId xmlns:a16="http://schemas.microsoft.com/office/drawing/2014/main" id="{AB2DF003-61AA-453D-A873-D3C8C8AFA6EF}"/>
              </a:ext>
            </a:extLst>
          </p:cNvPr>
          <p:cNvGrpSpPr/>
          <p:nvPr userDrawn="1"/>
        </p:nvGrpSpPr>
        <p:grpSpPr>
          <a:xfrm>
            <a:off x="3431816" y="2153126"/>
            <a:ext cx="4382349" cy="2551747"/>
            <a:chOff x="3614696" y="2256098"/>
            <a:chExt cx="4382349" cy="2551747"/>
          </a:xfrm>
        </p:grpSpPr>
        <p:grpSp>
          <p:nvGrpSpPr>
            <p:cNvPr id="8" name="Group 7">
              <a:extLst>
                <a:ext uri="{FF2B5EF4-FFF2-40B4-BE49-F238E27FC236}">
                  <a16:creationId xmlns:a16="http://schemas.microsoft.com/office/drawing/2014/main" id="{D87C26AC-CD0E-4869-8CD2-D2F9D3AA343F}"/>
                </a:ext>
              </a:extLst>
            </p:cNvPr>
            <p:cNvGrpSpPr/>
            <p:nvPr userDrawn="1"/>
          </p:nvGrpSpPr>
          <p:grpSpPr>
            <a:xfrm>
              <a:off x="3614696" y="2256098"/>
              <a:ext cx="4382349" cy="1750999"/>
              <a:chOff x="4065548" y="1655206"/>
              <a:chExt cx="4382349" cy="1750999"/>
            </a:xfrm>
          </p:grpSpPr>
          <p:pic>
            <p:nvPicPr>
              <p:cNvPr id="10" name="Picture 9">
                <a:extLst>
                  <a:ext uri="{FF2B5EF4-FFF2-40B4-BE49-F238E27FC236}">
                    <a16:creationId xmlns:a16="http://schemas.microsoft.com/office/drawing/2014/main" id="{6919CC28-8300-4262-B159-F44A9BD2D38B}"/>
                  </a:ext>
                </a:extLst>
              </p:cNvPr>
              <p:cNvPicPr>
                <a:picLocks noChangeAspect="1"/>
              </p:cNvPicPr>
              <p:nvPr userDrawn="1"/>
            </p:nvPicPr>
            <p:blipFill>
              <a:blip r:embed="rId16" cstate="print">
                <a:extLst>
                  <a:ext uri="{BEBA8EAE-BF5A-486C-A8C5-ECC9F3942E4B}">
                    <a14:imgProps xmlns:a14="http://schemas.microsoft.com/office/drawing/2010/main">
                      <a14:imgLayer r:embed="rId17">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16040922">
                <a:off x="3880078" y="1840676"/>
                <a:ext cx="1464871" cy="1093932"/>
              </a:xfrm>
              <a:prstGeom prst="rect">
                <a:avLst/>
              </a:prstGeom>
            </p:spPr>
          </p:pic>
          <p:sp>
            <p:nvSpPr>
              <p:cNvPr id="11" name="TextBox 10">
                <a:extLst>
                  <a:ext uri="{FF2B5EF4-FFF2-40B4-BE49-F238E27FC236}">
                    <a16:creationId xmlns:a16="http://schemas.microsoft.com/office/drawing/2014/main" id="{C5758439-3E26-462E-AA26-8BF03E82164A}"/>
                  </a:ext>
                </a:extLst>
              </p:cNvPr>
              <p:cNvSpPr txBox="1"/>
              <p:nvPr userDrawn="1"/>
            </p:nvSpPr>
            <p:spPr>
              <a:xfrm>
                <a:off x="5192775" y="2882985"/>
                <a:ext cx="2229759" cy="523220"/>
              </a:xfrm>
              <a:prstGeom prst="rect">
                <a:avLst/>
              </a:prstGeom>
              <a:noFill/>
            </p:spPr>
            <p:txBody>
              <a:bodyPr wrap="square" rtlCol="0">
                <a:spAutoFit/>
              </a:bodyPr>
              <a:lstStyle/>
              <a:p>
                <a:pPr defTabSz="914400"/>
                <a:r>
                  <a:rPr lang="en-US" sz="2800" b="1" dirty="0">
                    <a:solidFill>
                      <a:srgbClr val="00B0F0"/>
                    </a:solidFill>
                    <a:latin typeface="Times New Roman" panose="02020603050405020304" pitchFamily="18" charset="0"/>
                    <a:cs typeface="Times New Roman" panose="02020603050405020304" pitchFamily="18" charset="0"/>
                  </a:rPr>
                  <a:t>035.447.3852</a:t>
                </a:r>
              </a:p>
            </p:txBody>
          </p:sp>
          <p:sp>
            <p:nvSpPr>
              <p:cNvPr id="12" name="TextBox 11">
                <a:extLst>
                  <a:ext uri="{FF2B5EF4-FFF2-40B4-BE49-F238E27FC236}">
                    <a16:creationId xmlns:a16="http://schemas.microsoft.com/office/drawing/2014/main" id="{9BBA2624-84B2-4F05-9DBA-6B87E1F46A42}"/>
                  </a:ext>
                </a:extLst>
              </p:cNvPr>
              <p:cNvSpPr txBox="1"/>
              <p:nvPr userDrawn="1"/>
            </p:nvSpPr>
            <p:spPr>
              <a:xfrm>
                <a:off x="4256580" y="1823698"/>
                <a:ext cx="3912506" cy="954107"/>
              </a:xfrm>
              <a:prstGeom prst="rect">
                <a:avLst/>
              </a:prstGeom>
              <a:noFill/>
            </p:spPr>
            <p:txBody>
              <a:bodyPr wrap="square" rtlCol="0">
                <a:spAutoFit/>
              </a:bodyPr>
              <a:lstStyle/>
              <a:p>
                <a:pPr algn="ctr" defTabSz="914400"/>
                <a:r>
                  <a:rPr lang="en-US" sz="2800" b="1" dirty="0">
                    <a:solidFill>
                      <a:srgbClr val="FF0000"/>
                    </a:solidFill>
                    <a:latin typeface="Times New Roman" panose="02020603050405020304" pitchFamily="18" charset="0"/>
                    <a:cs typeface="Times New Roman" panose="02020603050405020304" pitchFamily="18" charset="0"/>
                  </a:rPr>
                  <a:t>BÀI SOẠN CỦA </a:t>
                </a:r>
              </a:p>
              <a:p>
                <a:pPr algn="ctr" defTabSz="914400"/>
                <a:r>
                  <a:rPr lang="en-US" sz="2800" b="1" dirty="0">
                    <a:solidFill>
                      <a:srgbClr val="FF0000"/>
                    </a:solidFill>
                    <a:latin typeface="Times New Roman" panose="02020603050405020304" pitchFamily="18" charset="0"/>
                    <a:cs typeface="Times New Roman" panose="02020603050405020304" pitchFamily="18" charset="0"/>
                  </a:rPr>
                  <a:t>LAN H</a:t>
                </a:r>
                <a:r>
                  <a:rPr lang="vi-VN" sz="2800" b="1" dirty="0">
                    <a:solidFill>
                      <a:srgbClr val="FF0000"/>
                    </a:solidFill>
                    <a:latin typeface="Times New Roman" panose="02020603050405020304" pitchFamily="18" charset="0"/>
                    <a:cs typeface="Times New Roman" panose="02020603050405020304" pitchFamily="18" charset="0"/>
                  </a:rPr>
                  <a:t>ƯƠN</a:t>
                </a:r>
                <a:r>
                  <a:rPr lang="en-US" sz="2800" b="1" dirty="0">
                    <a:solidFill>
                      <a:srgbClr val="FF0000"/>
                    </a:solidFill>
                    <a:latin typeface="Times New Roman" panose="02020603050405020304" pitchFamily="18" charset="0"/>
                    <a:cs typeface="Times New Roman" panose="02020603050405020304" pitchFamily="18" charset="0"/>
                  </a:rPr>
                  <a:t>G</a:t>
                </a:r>
              </a:p>
            </p:txBody>
          </p:sp>
          <p:pic>
            <p:nvPicPr>
              <p:cNvPr id="13" name="Picture 12">
                <a:extLst>
                  <a:ext uri="{FF2B5EF4-FFF2-40B4-BE49-F238E27FC236}">
                    <a16:creationId xmlns:a16="http://schemas.microsoft.com/office/drawing/2014/main" id="{F548BA72-B9BC-4D70-BB23-65DE41725B7D}"/>
                  </a:ext>
                </a:extLst>
              </p:cNvPr>
              <p:cNvPicPr>
                <a:picLocks noChangeAspect="1"/>
              </p:cNvPicPr>
              <p:nvPr userDrawn="1"/>
            </p:nvPicPr>
            <p:blipFill>
              <a:blip r:embed="rId16" cstate="print">
                <a:extLst>
                  <a:ext uri="{BEBA8EAE-BF5A-486C-A8C5-ECC9F3942E4B}">
                    <a14:imgProps xmlns:a14="http://schemas.microsoft.com/office/drawing/2010/main">
                      <a14:imgLayer r:embed="rId17">
                        <a14:imgEffect>
                          <a14:backgroundRemoval t="9767" b="91628" l="2000" r="91600">
                            <a14:foregroundMark x1="7200" y1="60698" x2="7200" y2="60698"/>
                            <a14:foregroundMark x1="3000" y1="67209" x2="3000" y2="67209"/>
                            <a14:foregroundMark x1="4000" y1="83953" x2="4000" y2="83953"/>
                            <a14:foregroundMark x1="3400" y1="80233" x2="3400" y2="80233"/>
                            <a14:foregroundMark x1="2600" y1="80233" x2="2600" y2="80233"/>
                            <a14:foregroundMark x1="3600" y1="82326" x2="3600" y2="82326"/>
                            <a14:foregroundMark x1="2000" y1="82326" x2="2000" y2="82326"/>
                            <a14:foregroundMark x1="24400" y1="66744" x2="24400" y2="66744"/>
                            <a14:foregroundMark x1="26000" y1="72791" x2="26000" y2="72791"/>
                            <a14:foregroundMark x1="26000" y1="79302" x2="26000" y2="79302"/>
                            <a14:foregroundMark x1="15200" y1="92093" x2="15200" y2="92093"/>
                            <a14:foregroundMark x1="19800" y1="89535" x2="19800" y2="89535"/>
                            <a14:foregroundMark x1="20400" y1="91628" x2="20400" y2="91628"/>
                            <a14:foregroundMark x1="5800" y1="66744" x2="5800" y2="66744"/>
                            <a14:foregroundMark x1="41200" y1="40000" x2="41200" y2="40000"/>
                            <a14:foregroundMark x1="91800" y1="71163" x2="91800" y2="71163"/>
                            <a14:foregroundMark x1="86400" y1="37442" x2="86400" y2="37442"/>
                            <a14:foregroundMark x1="86000" y1="36977" x2="86000" y2="36977"/>
                            <a14:foregroundMark x1="86600" y1="36512" x2="86600" y2="36512"/>
                            <a14:foregroundMark x1="72600" y1="48837" x2="72600" y2="48837"/>
                            <a14:foregroundMark x1="39400" y1="9767" x2="39400" y2="9767"/>
                            <a14:foregroundMark x1="3000" y1="82558" x2="3000" y2="82558"/>
                          </a14:backgroundRemoval>
                        </a14:imgEffect>
                      </a14:imgLayer>
                    </a14:imgProps>
                  </a:ext>
                  <a:ext uri="{28A0092B-C50C-407E-A947-70E740481C1C}">
                    <a14:useLocalDpi xmlns:a14="http://schemas.microsoft.com/office/drawing/2010/main" val="0"/>
                  </a:ext>
                </a:extLst>
              </a:blip>
              <a:stretch>
                <a:fillRect/>
              </a:stretch>
            </p:blipFill>
            <p:spPr>
              <a:xfrm rot="7414620">
                <a:off x="7168495" y="1893200"/>
                <a:ext cx="1464871" cy="1093932"/>
              </a:xfrm>
              <a:prstGeom prst="rect">
                <a:avLst/>
              </a:prstGeom>
            </p:spPr>
          </p:pic>
        </p:grpSp>
        <p:pic>
          <p:nvPicPr>
            <p:cNvPr id="9" name="Picture 8">
              <a:extLst>
                <a:ext uri="{FF2B5EF4-FFF2-40B4-BE49-F238E27FC236}">
                  <a16:creationId xmlns:a16="http://schemas.microsoft.com/office/drawing/2014/main" id="{6A07FEDE-72F2-419A-97C6-A54E58E7655C}"/>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5335172" y="4047017"/>
              <a:ext cx="760828" cy="760828"/>
            </a:xfrm>
            <a:prstGeom prst="rect">
              <a:avLst/>
            </a:prstGeom>
          </p:spPr>
        </p:pic>
      </p:grpSp>
    </p:spTree>
    <p:extLst>
      <p:ext uri="{BB962C8B-B14F-4D97-AF65-F5344CB8AC3E}">
        <p14:creationId xmlns:p14="http://schemas.microsoft.com/office/powerpoint/2010/main" val="3102153980"/>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 id="2147483684" r:id="rId14"/>
  </p:sldLayoutIdLst>
  <mc:AlternateContent xmlns:mc="http://schemas.openxmlformats.org/markup-compatibility/2006" xmlns:p14="http://schemas.microsoft.com/office/powerpoint/2010/main">
    <mc:Choice Requires="p14">
      <p:transition p14:dur="0" advTm="1000"/>
    </mc:Choice>
    <mc:Fallback xmlns="">
      <p:transition advTm="1000"/>
    </mc:Fallback>
  </mc:AlternateContent>
  <p:txStyles>
    <p:titleStyle>
      <a:lvl1pPr algn="l" defTabSz="914377"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7.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24.png"/></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2.wav"/><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1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audio" Target="../media/audio2.wav"/><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emf"/><Relationship Id="rId1" Type="http://schemas.openxmlformats.org/officeDocument/2006/relationships/slideLayout" Target="../slideLayouts/slideLayout7.xml"/><Relationship Id="rId4" Type="http://schemas.openxmlformats.org/officeDocument/2006/relationships/image" Target="../media/image42.jpeg"/></Relationships>
</file>

<file path=ppt/slides/_rels/slide1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52.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6.png"/></Relationships>
</file>

<file path=ppt/slides/_rels/slide21.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slideLayout" Target="../slideLayouts/slideLayout7.xml"/><Relationship Id="rId1" Type="http://schemas.openxmlformats.org/officeDocument/2006/relationships/control" Target="../activeX/activeX1.xml"/><Relationship Id="rId6" Type="http://schemas.openxmlformats.org/officeDocument/2006/relationships/image" Target="../media/image55.wmf"/><Relationship Id="rId5" Type="http://schemas.openxmlformats.org/officeDocument/2006/relationships/image" Target="../media/image54.png"/><Relationship Id="rId4" Type="http://schemas.openxmlformats.org/officeDocument/2006/relationships/image" Target="../media/image53.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3.gif"/><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14.png"/><Relationship Id="rId4" Type="http://schemas.openxmlformats.org/officeDocument/2006/relationships/image" Target="../media/image24.png"/></Relationships>
</file>

<file path=ppt/slides/_rels/slide2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59.gif"/><Relationship Id="rId3" Type="http://schemas.openxmlformats.org/officeDocument/2006/relationships/slideLayout" Target="../slideLayouts/slideLayout2.xml"/><Relationship Id="rId7" Type="http://schemas.openxmlformats.org/officeDocument/2006/relationships/image" Target="../media/image58.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4.png"/><Relationship Id="rId5" Type="http://schemas.openxmlformats.org/officeDocument/2006/relationships/image" Target="../media/image13.gif"/><Relationship Id="rId10" Type="http://schemas.openxmlformats.org/officeDocument/2006/relationships/image" Target="../media/image61.png"/><Relationship Id="rId4" Type="http://schemas.openxmlformats.org/officeDocument/2006/relationships/notesSlide" Target="../notesSlides/notesSlide6.xml"/><Relationship Id="rId9" Type="http://schemas.openxmlformats.org/officeDocument/2006/relationships/image" Target="../media/image60.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61.png"/><Relationship Id="rId4" Type="http://schemas.openxmlformats.org/officeDocument/2006/relationships/image" Target="../media/image26.jpeg"/></Relationships>
</file>

<file path=ppt/slides/_rels/slide26.xml.rels><?xml version="1.0" encoding="UTF-8" standalone="yes"?>
<Relationships xmlns="http://schemas.openxmlformats.org/package/2006/relationships"><Relationship Id="rId8" Type="http://schemas.openxmlformats.org/officeDocument/2006/relationships/image" Target="../media/image59.gif"/><Relationship Id="rId3" Type="http://schemas.openxmlformats.org/officeDocument/2006/relationships/slideLayout" Target="../slideLayouts/slideLayout2.xml"/><Relationship Id="rId7" Type="http://schemas.openxmlformats.org/officeDocument/2006/relationships/image" Target="../media/image58.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4.png"/><Relationship Id="rId5" Type="http://schemas.openxmlformats.org/officeDocument/2006/relationships/image" Target="../media/image13.gif"/><Relationship Id="rId4" Type="http://schemas.openxmlformats.org/officeDocument/2006/relationships/notesSlide" Target="../notesSlides/notesSlide7.xml"/><Relationship Id="rId9" Type="http://schemas.openxmlformats.org/officeDocument/2006/relationships/image" Target="../media/image61.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p3"/><Relationship Id="rId1" Type="http://schemas.microsoft.com/office/2007/relationships/media" Target="../media/media3.mp3"/><Relationship Id="rId5" Type="http://schemas.openxmlformats.org/officeDocument/2006/relationships/image" Target="../media/image61.png"/><Relationship Id="rId4" Type="http://schemas.openxmlformats.org/officeDocument/2006/relationships/image" Target="../media/image26.jpeg"/></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62.png"/></Relationships>
</file>

<file path=ppt/slides/_rels/slide29.xml.rels><?xml version="1.0" encoding="UTF-8" standalone="yes"?>
<Relationships xmlns="http://schemas.openxmlformats.org/package/2006/relationships"><Relationship Id="rId8" Type="http://schemas.openxmlformats.org/officeDocument/2006/relationships/image" Target="../media/image59.gif"/><Relationship Id="rId3" Type="http://schemas.openxmlformats.org/officeDocument/2006/relationships/slideLayout" Target="../slideLayouts/slideLayout2.xml"/><Relationship Id="rId7" Type="http://schemas.openxmlformats.org/officeDocument/2006/relationships/image" Target="../media/image58.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4.png"/><Relationship Id="rId5" Type="http://schemas.openxmlformats.org/officeDocument/2006/relationships/image" Target="../media/image13.gif"/><Relationship Id="rId4" Type="http://schemas.openxmlformats.org/officeDocument/2006/relationships/notesSlide" Target="../notesSlides/notesSlide8.xml"/><Relationship Id="rId9" Type="http://schemas.openxmlformats.org/officeDocument/2006/relationships/image" Target="../media/image61.png"/></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gif"/><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63.png"/></Relationships>
</file>

<file path=ppt/slides/_rels/slide35.xml.rels><?xml version="1.0" encoding="UTF-8" standalone="yes"?>
<Relationships xmlns="http://schemas.openxmlformats.org/package/2006/relationships"><Relationship Id="rId8" Type="http://schemas.openxmlformats.org/officeDocument/2006/relationships/image" Target="../media/image59.gif"/><Relationship Id="rId3" Type="http://schemas.openxmlformats.org/officeDocument/2006/relationships/slideLayout" Target="../slideLayouts/slideLayout2.xml"/><Relationship Id="rId7" Type="http://schemas.openxmlformats.org/officeDocument/2006/relationships/image" Target="../media/image58.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4.png"/><Relationship Id="rId5" Type="http://schemas.openxmlformats.org/officeDocument/2006/relationships/image" Target="../media/image13.gif"/><Relationship Id="rId4" Type="http://schemas.openxmlformats.org/officeDocument/2006/relationships/notesSlide" Target="../notesSlides/notesSlide11.xml"/><Relationship Id="rId9" Type="http://schemas.openxmlformats.org/officeDocument/2006/relationships/image" Target="../media/image61.png"/></Relationships>
</file>

<file path=ppt/slides/_rels/slide3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6.jpeg"/><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37.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media" Target="../media/media4.mp3"/><Relationship Id="rId7" Type="http://schemas.openxmlformats.org/officeDocument/2006/relationships/image" Target="../media/image13.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12.xml"/><Relationship Id="rId11" Type="http://schemas.openxmlformats.org/officeDocument/2006/relationships/image" Target="../media/image61.png"/><Relationship Id="rId5" Type="http://schemas.openxmlformats.org/officeDocument/2006/relationships/slideLayout" Target="../slideLayouts/slideLayout2.xml"/><Relationship Id="rId10" Type="http://schemas.openxmlformats.org/officeDocument/2006/relationships/image" Target="../media/image59.gif"/><Relationship Id="rId4" Type="http://schemas.openxmlformats.org/officeDocument/2006/relationships/audio" Target="../media/media4.mp3"/><Relationship Id="rId9" Type="http://schemas.openxmlformats.org/officeDocument/2006/relationships/image" Target="../media/image58.gif"/></Relationships>
</file>

<file path=ppt/slides/_rels/slide38.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audio" Target="../media/audio3.wav"/><Relationship Id="rId7" Type="http://schemas.openxmlformats.org/officeDocument/2006/relationships/image" Target="../media/image5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65.svg"/><Relationship Id="rId5" Type="http://schemas.openxmlformats.org/officeDocument/2006/relationships/image" Target="../media/image64.png"/><Relationship Id="rId4" Type="http://schemas.openxmlformats.org/officeDocument/2006/relationships/image" Target="../media/image39.png"/></Relationships>
</file>

<file path=ppt/slides/_rels/slide39.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67.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audio" Target="../media/audio3.wav"/><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 Id="rId9" Type="http://schemas.openxmlformats.org/officeDocument/2006/relationships/image" Target="../media/image49.png"/></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52.png"/><Relationship Id="rId2" Type="http://schemas.openxmlformats.org/officeDocument/2006/relationships/image" Target="../media/image44.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6.png"/></Relationships>
</file>

<file path=ppt/slides/_rels/slide4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slideLayout" Target="../slideLayouts/slideLayout7.xml"/><Relationship Id="rId1" Type="http://schemas.openxmlformats.org/officeDocument/2006/relationships/control" Target="../activeX/activeX2.xml"/><Relationship Id="rId6" Type="http://schemas.openxmlformats.org/officeDocument/2006/relationships/image" Target="../media/image69.wmf"/><Relationship Id="rId5" Type="http://schemas.openxmlformats.org/officeDocument/2006/relationships/image" Target="../media/image54.png"/><Relationship Id="rId4" Type="http://schemas.openxmlformats.org/officeDocument/2006/relationships/image" Target="../media/image53.png"/></Relationships>
</file>

<file path=ppt/slides/_rels/slide4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3.gif"/><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3.gif"/><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gif"/><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0.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image" Target="../media/image26.jpe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28.png"/><Relationship Id="rId7"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31.emf"/><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3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3B88076-9856-4BA9-9FB9-263DA64380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7527" y="-381000"/>
            <a:ext cx="9291937" cy="9291937"/>
          </a:xfrm>
          <a:prstGeom prst="rect">
            <a:avLst/>
          </a:prstGeom>
        </p:spPr>
      </p:pic>
      <p:sp>
        <p:nvSpPr>
          <p:cNvPr id="7" name="圆角矩形 6"/>
          <p:cNvSpPr/>
          <p:nvPr/>
        </p:nvSpPr>
        <p:spPr>
          <a:xfrm>
            <a:off x="1323974" y="926926"/>
            <a:ext cx="9648825" cy="4787011"/>
          </a:xfrm>
          <a:prstGeom prst="roundRect">
            <a:avLst/>
          </a:prstGeom>
          <a:noFill/>
          <a:ln w="571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1" t="21232" r="79141"/>
          <a:stretch>
            <a:fillRect/>
          </a:stretch>
        </p:blipFill>
        <p:spPr>
          <a:xfrm>
            <a:off x="-109508" y="665688"/>
            <a:ext cx="3629025" cy="6363762"/>
          </a:xfrm>
          <a:prstGeom prst="rect">
            <a:avLst/>
          </a:prstGeom>
        </p:spPr>
      </p:pic>
      <p:pic>
        <p:nvPicPr>
          <p:cNvPr id="29" name="Ca voi"/>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50600" y="5140238"/>
            <a:ext cx="1669874" cy="1669874"/>
          </a:xfrm>
          <a:prstGeom prst="rect">
            <a:avLst/>
          </a:prstGeom>
        </p:spPr>
      </p:pic>
      <p:pic>
        <p:nvPicPr>
          <p:cNvPr id="18" name="Picture 17">
            <a:extLst>
              <a:ext uri="{FF2B5EF4-FFF2-40B4-BE49-F238E27FC236}">
                <a16:creationId xmlns:a16="http://schemas.microsoft.com/office/drawing/2014/main" id="{28DFA501-BC84-4BCB-9A16-0B354A09480F}"/>
              </a:ext>
            </a:extLst>
          </p:cNvPr>
          <p:cNvPicPr>
            <a:picLocks noChangeAspect="1"/>
          </p:cNvPicPr>
          <p:nvPr/>
        </p:nvPicPr>
        <p:blipFill>
          <a:blip r:embed="rId5"/>
          <a:stretch>
            <a:fillRect/>
          </a:stretch>
        </p:blipFill>
        <p:spPr>
          <a:xfrm>
            <a:off x="4458801" y="1925613"/>
            <a:ext cx="3274397" cy="1088798"/>
          </a:xfrm>
          <a:prstGeom prst="rect">
            <a:avLst/>
          </a:prstGeom>
        </p:spPr>
      </p:pic>
      <p:sp>
        <p:nvSpPr>
          <p:cNvPr id="21" name="Rounded Rectangle 3">
            <a:extLst>
              <a:ext uri="{FF2B5EF4-FFF2-40B4-BE49-F238E27FC236}">
                <a16:creationId xmlns:a16="http://schemas.microsoft.com/office/drawing/2014/main" id="{49B885C8-3058-443A-A706-E417CB905899}"/>
              </a:ext>
            </a:extLst>
          </p:cNvPr>
          <p:cNvSpPr/>
          <p:nvPr/>
        </p:nvSpPr>
        <p:spPr>
          <a:xfrm>
            <a:off x="2734501" y="1161235"/>
            <a:ext cx="7293456" cy="764378"/>
          </a:xfrm>
          <a:prstGeom prst="roundRect">
            <a:avLst/>
          </a:prstGeom>
          <a:solidFill>
            <a:schemeClr val="bg1">
              <a:alpha val="91000"/>
            </a:schemeClr>
          </a:soli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Thứ</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ngày</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tháng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4000" b="0" i="0" u="none" strike="noStrike" kern="1200" cap="none" spc="0" normalizeH="0" baseline="0" noProof="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năm</a:t>
            </a:r>
            <a:r>
              <a:rPr kumimoji="0" lang="en-US" altLang="zh-CN" sz="4000" b="0" i="0" u="none" strike="noStrike" kern="1200" cap="none" spc="0" normalizeH="0" baseline="0" noProof="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2025</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nvGrpSpPr>
          <p:cNvPr id="24" name="Group 29">
            <a:extLst>
              <a:ext uri="{FF2B5EF4-FFF2-40B4-BE49-F238E27FC236}">
                <a16:creationId xmlns:a16="http://schemas.microsoft.com/office/drawing/2014/main" id="{E0A71389-0238-4163-834A-CE5328FA7490}"/>
              </a:ext>
            </a:extLst>
          </p:cNvPr>
          <p:cNvGrpSpPr/>
          <p:nvPr/>
        </p:nvGrpSpPr>
        <p:grpSpPr>
          <a:xfrm>
            <a:off x="13974671" y="3243954"/>
            <a:ext cx="3073320" cy="769442"/>
            <a:chOff x="4213011" y="-770384"/>
            <a:chExt cx="3073320" cy="769442"/>
          </a:xfrm>
        </p:grpSpPr>
        <p:sp>
          <p:nvSpPr>
            <p:cNvPr id="25" name="TextBox 27">
              <a:extLst>
                <a:ext uri="{FF2B5EF4-FFF2-40B4-BE49-F238E27FC236}">
                  <a16:creationId xmlns:a16="http://schemas.microsoft.com/office/drawing/2014/main" id="{3734A58B-9C60-47CD-9325-E82EC84B0B18}"/>
                </a:ext>
              </a:extLst>
            </p:cNvPr>
            <p:cNvSpPr txBox="1"/>
            <p:nvPr/>
          </p:nvSpPr>
          <p:spPr>
            <a:xfrm>
              <a:off x="4213011" y="-770383"/>
              <a:ext cx="3042025" cy="769441"/>
            </a:xfrm>
            <a:prstGeom prst="rect">
              <a:avLst/>
            </a:prstGeom>
            <a:noFill/>
          </p:spPr>
          <p:txBody>
            <a:bodyPr wrap="square">
              <a:spAutoFit/>
            </a:bodyPr>
            <a:lstStyle/>
            <a:p>
              <a:pPr algn="ctr"/>
              <a:r>
                <a:rPr lang="en-US" sz="4400">
                  <a:ln w="127000">
                    <a:solidFill>
                      <a:schemeClr val="bg1"/>
                    </a:solidFill>
                  </a:ln>
                  <a:solidFill>
                    <a:schemeClr val="bg1"/>
                  </a:solidFill>
                  <a:effectLst>
                    <a:outerShdw blurRad="50800" dist="38100" dir="2700000" algn="tl" rotWithShape="0">
                      <a:prstClr val="black">
                        <a:alpha val="40000"/>
                      </a:prstClr>
                    </a:outerShdw>
                  </a:effectLst>
                  <a:latin typeface="UTM Duepuntozero" panose="02040603050506020204" pitchFamily="18" charset="0"/>
                  <a:cs typeface="Arial" panose="020B0604020202020204" pitchFamily="34" charset="0"/>
                </a:rPr>
                <a:t>Bài 2 - Tiết 1</a:t>
              </a:r>
            </a:p>
          </p:txBody>
        </p:sp>
        <p:sp>
          <p:nvSpPr>
            <p:cNvPr id="26" name="TextBox 19">
              <a:extLst>
                <a:ext uri="{FF2B5EF4-FFF2-40B4-BE49-F238E27FC236}">
                  <a16:creationId xmlns:a16="http://schemas.microsoft.com/office/drawing/2014/main" id="{45C8C16F-C7A4-4373-AF05-30DFA31663DB}"/>
                </a:ext>
              </a:extLst>
            </p:cNvPr>
            <p:cNvSpPr txBox="1"/>
            <p:nvPr/>
          </p:nvSpPr>
          <p:spPr>
            <a:xfrm>
              <a:off x="4244306" y="-770384"/>
              <a:ext cx="3042025" cy="769441"/>
            </a:xfrm>
            <a:prstGeom prst="rect">
              <a:avLst/>
            </a:prstGeom>
            <a:noFill/>
          </p:spPr>
          <p:txBody>
            <a:bodyPr wrap="square">
              <a:spAutoFit/>
            </a:bodyPr>
            <a:lstStyle/>
            <a:p>
              <a:pPr algn="ctr"/>
              <a:r>
                <a:rPr lang="en-US" sz="4400" b="1">
                  <a:solidFill>
                    <a:srgbClr val="FE7A57"/>
                  </a:solidFill>
                  <a:latin typeface="UTM Duepuntozero" panose="02040603050506020204" pitchFamily="18" charset="0"/>
                </a:rPr>
                <a:t>Bài 2 - Tiết 1</a:t>
              </a:r>
              <a:endParaRPr lang="vi-VN" sz="4400" b="1">
                <a:solidFill>
                  <a:srgbClr val="FE7A57"/>
                </a:solidFill>
              </a:endParaRPr>
            </a:p>
          </p:txBody>
        </p:sp>
      </p:grpSp>
      <p:grpSp>
        <p:nvGrpSpPr>
          <p:cNvPr id="27" name="Group 2">
            <a:extLst>
              <a:ext uri="{FF2B5EF4-FFF2-40B4-BE49-F238E27FC236}">
                <a16:creationId xmlns:a16="http://schemas.microsoft.com/office/drawing/2014/main" id="{385F0B08-46F4-45A2-9588-EF362DFD7A40}"/>
              </a:ext>
            </a:extLst>
          </p:cNvPr>
          <p:cNvGrpSpPr/>
          <p:nvPr/>
        </p:nvGrpSpPr>
        <p:grpSpPr>
          <a:xfrm>
            <a:off x="12202886" y="4162978"/>
            <a:ext cx="7185557" cy="1954520"/>
            <a:chOff x="7588876" y="715563"/>
            <a:chExt cx="6215267" cy="1954520"/>
          </a:xfrm>
        </p:grpSpPr>
        <p:sp>
          <p:nvSpPr>
            <p:cNvPr id="28" name="TextBox 3">
              <a:extLst>
                <a:ext uri="{FF2B5EF4-FFF2-40B4-BE49-F238E27FC236}">
                  <a16:creationId xmlns:a16="http://schemas.microsoft.com/office/drawing/2014/main" id="{48D5812C-A362-4C4F-9F0C-8F6C5CB9B7FF}"/>
                </a:ext>
              </a:extLst>
            </p:cNvPr>
            <p:cNvSpPr txBox="1"/>
            <p:nvPr/>
          </p:nvSpPr>
          <p:spPr>
            <a:xfrm>
              <a:off x="7896752" y="715563"/>
              <a:ext cx="5605667"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6000">
                  <a:ln w="127000">
                    <a:solidFill>
                      <a:schemeClr val="bg1"/>
                    </a:solidFill>
                  </a:ln>
                  <a:solidFill>
                    <a:srgbClr val="F93B6B"/>
                  </a:solidFill>
                  <a:effectLst>
                    <a:outerShdw blurRad="50800" dist="38100" dir="2700000" algn="tl" rotWithShape="0">
                      <a:prstClr val="black">
                        <a:alpha val="40000"/>
                      </a:prstClr>
                    </a:outerShdw>
                  </a:effectLst>
                  <a:latin typeface="#9Slide07 SVNBeachwood Sans" pitchFamily="2" charset="0"/>
                  <a:ea typeface="LNTH-LuoLuoNotangYuanTi 1" pitchFamily="2" charset="-128"/>
                  <a:cs typeface="LNTH-LuoLuoNotangYuanTi 1" pitchFamily="2" charset="-128"/>
                </a:rPr>
                <a:t>Những con mắt của biển</a:t>
              </a:r>
              <a:endParaRPr lang="en-US" sz="6000" dirty="0">
                <a:ln w="127000">
                  <a:solidFill>
                    <a:schemeClr val="bg1"/>
                  </a:solidFill>
                </a:ln>
                <a:solidFill>
                  <a:srgbClr val="F93B6B"/>
                </a:solidFill>
                <a:effectLst>
                  <a:outerShdw blurRad="50800" dist="38100" dir="2700000" algn="tl" rotWithShape="0">
                    <a:prstClr val="black">
                      <a:alpha val="40000"/>
                    </a:prstClr>
                  </a:outerShdw>
                </a:effectLst>
                <a:latin typeface="#9Slide07 SVNBeachwood Sans" pitchFamily="2" charset="0"/>
                <a:ea typeface="LNTH-LuoLuoNotangYuanTi 1" pitchFamily="2" charset="-128"/>
                <a:cs typeface="LNTH-LuoLuoNotangYuanTi 1" pitchFamily="2" charset="-128"/>
              </a:endParaRPr>
            </a:p>
          </p:txBody>
        </p:sp>
        <p:sp>
          <p:nvSpPr>
            <p:cNvPr id="30" name="TextBox 4">
              <a:extLst>
                <a:ext uri="{FF2B5EF4-FFF2-40B4-BE49-F238E27FC236}">
                  <a16:creationId xmlns:a16="http://schemas.microsoft.com/office/drawing/2014/main" id="{40D96D94-DA73-46A4-A91B-DF96E251B0F4}"/>
                </a:ext>
              </a:extLst>
            </p:cNvPr>
            <p:cNvSpPr txBox="1"/>
            <p:nvPr/>
          </p:nvSpPr>
          <p:spPr>
            <a:xfrm>
              <a:off x="7588876" y="731091"/>
              <a:ext cx="6215267"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6000">
                  <a:solidFill>
                    <a:srgbClr val="F93B6B"/>
                  </a:solidFill>
                  <a:latin typeface="#9Slide07 SVNBeachwood Sans" pitchFamily="2" charset="0"/>
                </a:rPr>
                <a:t>Những con mắt của biển</a:t>
              </a:r>
              <a:endParaRPr lang="en-US" sz="6000" dirty="0">
                <a:solidFill>
                  <a:srgbClr val="F93B6B"/>
                </a:solidFill>
                <a:latin typeface="#9Slide07 SVNBeachwood Sans" pitchFamily="2" charset="0"/>
              </a:endParaRPr>
            </a:p>
          </p:txBody>
        </p:sp>
      </p:grpSp>
      <p:pic>
        <p:nvPicPr>
          <p:cNvPr id="2" name="Picture 1">
            <a:extLst>
              <a:ext uri="{FF2B5EF4-FFF2-40B4-BE49-F238E27FC236}">
                <a16:creationId xmlns:a16="http://schemas.microsoft.com/office/drawing/2014/main" id="{9948ABDC-ECF4-4B9C-A0FC-910818A956C5}"/>
              </a:ext>
            </a:extLst>
          </p:cNvPr>
          <p:cNvPicPr>
            <a:picLocks noChangeAspect="1"/>
          </p:cNvPicPr>
          <p:nvPr/>
        </p:nvPicPr>
        <p:blipFill>
          <a:blip r:embed="rId6"/>
          <a:stretch>
            <a:fillRect/>
          </a:stretch>
        </p:blipFill>
        <p:spPr>
          <a:xfrm>
            <a:off x="2901094" y="3014411"/>
            <a:ext cx="7187807" cy="2993395"/>
          </a:xfrm>
          <a:prstGeom prst="rect">
            <a:avLst/>
          </a:prstGeom>
        </p:spPr>
      </p:pic>
    </p:spTree>
    <p:extLst>
      <p:ext uri="{BB962C8B-B14F-4D97-AF65-F5344CB8AC3E}">
        <p14:creationId xmlns:p14="http://schemas.microsoft.com/office/powerpoint/2010/main" val="13732184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4.79167E-6 -3.7037E-7 L -4.79167E-6 0.00046 C -0.00234 -0.01181 -0.00364 -0.02523 -0.00703 -0.03518 C -0.0108 -0.04653 -0.01588 -0.05463 -0.02083 -0.06157 C -0.02877 -0.07338 -0.03515 -0.08333 -0.04322 -0.09236 C -0.04778 -0.09768 -0.0526 -0.09907 -0.05716 -0.10116 C -0.06289 -0.09977 -0.06914 -0.10301 -0.07434 -0.09676 C -0.07903 -0.09213 -0.0819 -0.08079 -0.08476 -0.07037 C -0.10924 0.01389 -0.09088 -0.0419 -0.10377 0.01319 C -0.10703 0.02685 -0.11093 0.03889 -0.11419 0.05278 C -0.12239 0.08727 -0.1151 0.07199 -0.12447 0.08819 C -0.12734 0.08079 -0.13059 0.07384 -0.1332 0.06597 C -0.13945 0.04745 -0.15638 -0.00995 -0.1677 -0.03518 C -0.16927 -0.03889 -0.17122 -0.0412 -0.17291 -0.04398 C -0.17343 -0.01181 -0.17252 0.02083 -0.1746 0.05278 C -0.175 0.05718 -0.17812 0.0588 -0.17981 0.05718 C -0.18385 0.05347 -0.18658 0.04468 -0.19023 0.03958 C -0.197 0.02963 -0.20429 0.02245 -0.21093 0.01319 C -0.24622 -0.03634 -0.22851 -0.02338 -0.24726 -0.03518 C -0.2483 -0.02778 -0.24934 -0.0206 -0.25065 -0.01319 C -0.25169 -0.0088 -0.25351 -0.00509 -0.25416 -3.7037E-7 C -0.26236 0.06204 -0.25273 0.04144 -0.26445 0.06157 L -0.28007 0.03519 C -0.28177 0.03241 -0.28372 0.0294 -0.28528 0.02639 C -0.29114 0.0162 -0.29648 0.0044 -0.30247 -0.0044 L -0.3233 -0.03518 C -0.32382 -0.03079 -0.32486 -0.02685 -0.325 -0.02199 C -0.32604 0.00833 -0.32447 0.04005 -0.32669 0.07037 C -0.32721 0.07477 -0.33033 0.06759 -0.3319 0.06597 C -0.34244 0.0544 -0.35247 0.0412 -0.36302 0.03079 C -0.36861 0.025 -0.37447 0.02199 -0.38033 0.01759 C -0.38255 0.01898 -0.38632 0.0162 -0.38723 0.02199 C -0.38971 0.03519 -0.38828 0.05139 -0.38893 0.06597 C -0.38932 0.07199 -0.3901 0.07778 -0.39062 0.08357 C -0.40507 0.05903 -0.38528 0.09213 -0.40273 0.06597 C -0.42513 0.03264 -0.40781 0.05347 -0.42864 0.03079 C -0.43164 0.03241 -0.43463 0.03333 -0.43736 0.03519 C -0.43919 0.03634 -0.44075 0.03889 -0.44257 0.03958 C -0.44661 0.04028 -0.45065 0.03958 -0.45455 0.03958 " pathEditMode="relative" rAng="0" ptsTypes="AAAAAAAAAAAAAAAAAAAAAAAAAAAAAAAAAAAAAAA">
                                      <p:cBhvr>
                                        <p:cTn id="6" dur="10000" fill="hold"/>
                                        <p:tgtEl>
                                          <p:spTgt spid="29"/>
                                        </p:tgtEl>
                                        <p:attrNameLst>
                                          <p:attrName>ppt_x</p:attrName>
                                          <p:attrName>ppt_y</p:attrName>
                                        </p:attrNameLst>
                                      </p:cBhvr>
                                      <p:rCtr x="-22734" y="-648"/>
                                    </p:animMotion>
                                  </p:childTnLst>
                                </p:cTn>
                              </p:par>
                              <p:par>
                                <p:cTn id="7" presetID="17" presetClass="entr" presetSubtype="10" fill="hold" nodeType="withEffect">
                                  <p:stCondLst>
                                    <p:cond delay="3750"/>
                                  </p:stCondLst>
                                  <p:childTnLst>
                                    <p:set>
                                      <p:cBhvr>
                                        <p:cTn id="8" dur="1" fill="hold">
                                          <p:stCondLst>
                                            <p:cond delay="0"/>
                                          </p:stCondLst>
                                        </p:cTn>
                                        <p:tgtEl>
                                          <p:spTgt spid="27"/>
                                        </p:tgtEl>
                                        <p:attrNameLst>
                                          <p:attrName>style.visibility</p:attrName>
                                        </p:attrNameLst>
                                      </p:cBhvr>
                                      <p:to>
                                        <p:strVal val="visible"/>
                                      </p:to>
                                    </p:set>
                                    <p:anim calcmode="lin" valueType="num">
                                      <p:cBhvr>
                                        <p:cTn id="9" dur="500" fill="hold"/>
                                        <p:tgtEl>
                                          <p:spTgt spid="27"/>
                                        </p:tgtEl>
                                        <p:attrNameLst>
                                          <p:attrName>ppt_w</p:attrName>
                                        </p:attrNameLst>
                                      </p:cBhvr>
                                      <p:tavLst>
                                        <p:tav tm="0">
                                          <p:val>
                                            <p:fltVal val="0"/>
                                          </p:val>
                                        </p:tav>
                                        <p:tav tm="100000">
                                          <p:val>
                                            <p:strVal val="#ppt_w"/>
                                          </p:val>
                                        </p:tav>
                                      </p:tavLst>
                                    </p:anim>
                                    <p:anim calcmode="lin" valueType="num">
                                      <p:cBhvr>
                                        <p:cTn id="10" dur="500" fill="hold"/>
                                        <p:tgtEl>
                                          <p:spTgt spid="27"/>
                                        </p:tgtEl>
                                        <p:attrNameLst>
                                          <p:attrName>ppt_h</p:attrName>
                                        </p:attrNameLst>
                                      </p:cBhvr>
                                      <p:tavLst>
                                        <p:tav tm="0">
                                          <p:val>
                                            <p:strVal val="#ppt_h"/>
                                          </p:val>
                                        </p:tav>
                                        <p:tav tm="100000">
                                          <p:val>
                                            <p:strVal val="#ppt_h"/>
                                          </p:val>
                                        </p:tav>
                                      </p:tavLst>
                                    </p:anim>
                                  </p:childTnLst>
                                </p:cTn>
                              </p:par>
                              <p:par>
                                <p:cTn id="11" presetID="17" presetClass="entr" presetSubtype="10" fill="hold" nodeType="withEffect">
                                  <p:stCondLst>
                                    <p:cond delay="5000"/>
                                  </p:stCondLst>
                                  <p:childTnLst>
                                    <p:set>
                                      <p:cBhvr>
                                        <p:cTn id="12" dur="1" fill="hold">
                                          <p:stCondLst>
                                            <p:cond delay="0"/>
                                          </p:stCondLst>
                                        </p:cTn>
                                        <p:tgtEl>
                                          <p:spTgt spid="24"/>
                                        </p:tgtEl>
                                        <p:attrNameLst>
                                          <p:attrName>style.visibility</p:attrName>
                                        </p:attrNameLst>
                                      </p:cBhvr>
                                      <p:to>
                                        <p:strVal val="visible"/>
                                      </p:to>
                                    </p:set>
                                    <p:anim calcmode="lin" valueType="num">
                                      <p:cBhvr>
                                        <p:cTn id="13" dur="500" fill="hold"/>
                                        <p:tgtEl>
                                          <p:spTgt spid="24"/>
                                        </p:tgtEl>
                                        <p:attrNameLst>
                                          <p:attrName>ppt_w</p:attrName>
                                        </p:attrNameLst>
                                      </p:cBhvr>
                                      <p:tavLst>
                                        <p:tav tm="0">
                                          <p:val>
                                            <p:fltVal val="0"/>
                                          </p:val>
                                        </p:tav>
                                        <p:tav tm="100000">
                                          <p:val>
                                            <p:strVal val="#ppt_w"/>
                                          </p:val>
                                        </p:tav>
                                      </p:tavLst>
                                    </p:anim>
                                    <p:anim calcmode="lin" valueType="num">
                                      <p:cBhvr>
                                        <p:cTn id="14" dur="500" fill="hold"/>
                                        <p:tgtEl>
                                          <p:spTgt spid="2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308D0C1-38A0-4953-8944-D18D25274FFA}"/>
              </a:ext>
            </a:extLst>
          </p:cNvPr>
          <p:cNvSpPr/>
          <p:nvPr/>
        </p:nvSpPr>
        <p:spPr>
          <a:xfrm>
            <a:off x="535049" y="567129"/>
            <a:ext cx="6019565" cy="2053564"/>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a:ea typeface="+mn-ea"/>
                <a:cs typeface="+mn-cs"/>
              </a:rPr>
              <a:t>Kể</a:t>
            </a:r>
            <a:r>
              <a:rPr kumimoji="0" lang="en-US" sz="3600" b="0" i="0" u="none" strike="noStrike" kern="1200" cap="none" spc="0" normalizeH="0" noProof="0">
                <a:ln>
                  <a:noFill/>
                </a:ln>
                <a:solidFill>
                  <a:prstClr val="black"/>
                </a:solidFill>
                <a:effectLst/>
                <a:uLnTx/>
                <a:uFillTx/>
                <a:latin typeface="Arial" panose="020B0604020202020204"/>
                <a:ea typeface="+mn-ea"/>
                <a:cs typeface="+mn-cs"/>
              </a:rPr>
              <a:t> tên các ngọn hải đăng có trong tranh?</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5" name="Picture 4">
            <a:extLst>
              <a:ext uri="{FF2B5EF4-FFF2-40B4-BE49-F238E27FC236}">
                <a16:creationId xmlns:a16="http://schemas.microsoft.com/office/drawing/2014/main" id="{C8B44C5B-8E5A-46ED-9BFB-E83023BFEF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4225633"/>
            <a:ext cx="12298422" cy="2632367"/>
          </a:xfrm>
          <a:prstGeom prst="rect">
            <a:avLst/>
          </a:prstGeom>
        </p:spPr>
      </p:pic>
      <p:pic>
        <p:nvPicPr>
          <p:cNvPr id="9" name="Picture 8">
            <a:extLst>
              <a:ext uri="{FF2B5EF4-FFF2-40B4-BE49-F238E27FC236}">
                <a16:creationId xmlns:a16="http://schemas.microsoft.com/office/drawing/2014/main" id="{B216B7F3-320A-427A-B658-419A64318C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69024" y="281548"/>
            <a:ext cx="4120014" cy="3147452"/>
          </a:xfrm>
          <a:prstGeom prst="rect">
            <a:avLst/>
          </a:prstGeom>
        </p:spPr>
      </p:pic>
      <p:pic>
        <p:nvPicPr>
          <p:cNvPr id="11" name="Picture 10">
            <a:extLst>
              <a:ext uri="{FF2B5EF4-FFF2-40B4-BE49-F238E27FC236}">
                <a16:creationId xmlns:a16="http://schemas.microsoft.com/office/drawing/2014/main" id="{C2363786-32AD-4B4E-A252-520040172BD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55672" y="3142468"/>
            <a:ext cx="4178317" cy="3090471"/>
          </a:xfrm>
          <a:prstGeom prst="rect">
            <a:avLst/>
          </a:prstGeom>
        </p:spPr>
      </p:pic>
      <p:pic>
        <p:nvPicPr>
          <p:cNvPr id="14" name="Picture 13">
            <a:extLst>
              <a:ext uri="{FF2B5EF4-FFF2-40B4-BE49-F238E27FC236}">
                <a16:creationId xmlns:a16="http://schemas.microsoft.com/office/drawing/2014/main" id="{6F27D630-A2FC-4A22-BBDE-A20E660B0A7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225442" y="3581400"/>
            <a:ext cx="4258568" cy="3169757"/>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C66B1A8-D2EA-4B21-A71D-78A7AABD72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9211" y="0"/>
            <a:ext cx="5352789" cy="6858000"/>
          </a:xfrm>
          <a:prstGeom prst="rect">
            <a:avLst/>
          </a:prstGeom>
        </p:spPr>
      </p:pic>
      <p:sp>
        <p:nvSpPr>
          <p:cNvPr id="10" name="Rectangle: Rounded Corners 9">
            <a:extLst>
              <a:ext uri="{FF2B5EF4-FFF2-40B4-BE49-F238E27FC236}">
                <a16:creationId xmlns:a16="http://schemas.microsoft.com/office/drawing/2014/main" id="{A1C9BE20-0991-434A-8849-AB02A1F72147}"/>
              </a:ext>
            </a:extLst>
          </p:cNvPr>
          <p:cNvSpPr/>
          <p:nvPr/>
        </p:nvSpPr>
        <p:spPr>
          <a:xfrm>
            <a:off x="481442" y="100208"/>
            <a:ext cx="11242920" cy="6438377"/>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ECE180D7-3B99-47B4-ABC2-14C5BF61E06E}"/>
              </a:ext>
            </a:extLst>
          </p:cNvPr>
          <p:cNvSpPr txBox="1"/>
          <p:nvPr/>
        </p:nvSpPr>
        <p:spPr>
          <a:xfrm>
            <a:off x="783607" y="138518"/>
            <a:ext cx="10417225" cy="3600986"/>
          </a:xfrm>
          <a:prstGeom prst="rect">
            <a:avLst/>
          </a:prstGeom>
          <a:noFill/>
        </p:spPr>
        <p:txBody>
          <a:bodyPr wrap="square" rtlCol="0">
            <a:spAutoFit/>
          </a:bodyPr>
          <a:lstStyle/>
          <a:p>
            <a:pPr algn="ctr"/>
            <a:r>
              <a:rPr lang="en-US" sz="3200" b="1" i="0" u="none" strike="noStrike" baseline="0">
                <a:solidFill>
                  <a:srgbClr val="00B0F0"/>
                </a:solidFill>
                <a:latin typeface="Arial-BoldMT"/>
              </a:rPr>
              <a:t>Những con mắt của biển</a:t>
            </a:r>
          </a:p>
          <a:p>
            <a:pPr algn="just"/>
            <a:r>
              <a:rPr lang="en-US" sz="2800" b="0" i="0" u="none" strike="noStrike" baseline="0">
                <a:solidFill>
                  <a:srgbClr val="000000"/>
                </a:solidFill>
                <a:latin typeface="ArialMT"/>
              </a:rPr>
              <a:t>	</a:t>
            </a:r>
            <a:r>
              <a:rPr lang="vi-VN" sz="2800" b="0" i="0" u="none" strike="noStrike" baseline="0">
                <a:solidFill>
                  <a:srgbClr val="000000"/>
                </a:solidFill>
                <a:latin typeface="ArialMT"/>
              </a:rPr>
              <a:t>Việt Nam có hơn 90 ngọn hải đăng được ví như những người bạn</a:t>
            </a:r>
            <a:r>
              <a:rPr lang="en-US" sz="2800" b="0" i="0" u="none" strike="noStrike" baseline="0">
                <a:solidFill>
                  <a:srgbClr val="000000"/>
                </a:solidFill>
                <a:latin typeface="ArialMT"/>
              </a:rPr>
              <a:t> </a:t>
            </a:r>
            <a:r>
              <a:rPr lang="vi-VN" sz="2800" b="0" i="0" u="none" strike="noStrike" baseline="0">
                <a:solidFill>
                  <a:srgbClr val="000000"/>
                </a:solidFill>
                <a:latin typeface="ArialMT"/>
              </a:rPr>
              <a:t>đường tin cậy trên khắp các hải trình trải dài đất nước. Những ngọn</a:t>
            </a:r>
            <a:r>
              <a:rPr lang="en-US" sz="2800" b="0" i="0" u="none" strike="noStrike" baseline="0">
                <a:solidFill>
                  <a:srgbClr val="000000"/>
                </a:solidFill>
                <a:latin typeface="ArialMT"/>
              </a:rPr>
              <a:t> </a:t>
            </a:r>
            <a:r>
              <a:rPr lang="vi-VN" sz="2800" b="0" i="0" u="none" strike="noStrike" baseline="0">
                <a:solidFill>
                  <a:srgbClr val="000000"/>
                </a:solidFill>
                <a:latin typeface="ArialMT"/>
              </a:rPr>
              <a:t>hải đăng có chức năng chính là đánh dấu các đường bờ biển hay</a:t>
            </a:r>
            <a:r>
              <a:rPr lang="en-US" sz="2800" b="0" i="0" u="none" strike="noStrike">
                <a:solidFill>
                  <a:srgbClr val="000000"/>
                </a:solidFill>
                <a:latin typeface="ArialMT"/>
              </a:rPr>
              <a:t> </a:t>
            </a:r>
            <a:r>
              <a:rPr lang="vi-VN" sz="2800" b="0" i="0" u="none" strike="noStrike" baseline="0">
                <a:solidFill>
                  <a:srgbClr val="000000"/>
                </a:solidFill>
                <a:latin typeface="ArialMT"/>
              </a:rPr>
              <a:t>bãi cạn nguy hiểm, dẫn lối đưa tàu thuyền vào bến đỗ an toàn. Với</a:t>
            </a:r>
            <a:r>
              <a:rPr lang="en-US" sz="2800" b="0" i="0" u="none" strike="noStrike">
                <a:solidFill>
                  <a:srgbClr val="000000"/>
                </a:solidFill>
                <a:latin typeface="ArialMT"/>
              </a:rPr>
              <a:t> </a:t>
            </a:r>
            <a:r>
              <a:rPr lang="en-US" sz="2800" b="0" i="0" u="none" strike="noStrike" baseline="0">
                <a:solidFill>
                  <a:srgbClr val="000000"/>
                </a:solidFill>
                <a:latin typeface="ArialMT"/>
              </a:rPr>
              <a:t>du khách, vẻ đẹp hay những câu chuyện lịch sử, văn hoá của những</a:t>
            </a:r>
            <a:r>
              <a:rPr lang="en-US" sz="2800" b="0" i="0" u="none" strike="noStrike">
                <a:solidFill>
                  <a:srgbClr val="000000"/>
                </a:solidFill>
                <a:latin typeface="ArialMT"/>
              </a:rPr>
              <a:t> </a:t>
            </a:r>
            <a:r>
              <a:rPr lang="vi-VN" sz="2800" b="0" i="0" u="none" strike="noStrike" baseline="0">
                <a:solidFill>
                  <a:srgbClr val="000000"/>
                </a:solidFill>
                <a:latin typeface="ArialMT"/>
              </a:rPr>
              <a:t>ngọn hải đăng sừng sững giữa biển trời luôn là điều hấp dẫn, khơi</a:t>
            </a:r>
            <a:r>
              <a:rPr lang="en-US" sz="2800" b="0" i="0" u="none" strike="noStrike">
                <a:solidFill>
                  <a:srgbClr val="000000"/>
                </a:solidFill>
                <a:latin typeface="ArialMT"/>
              </a:rPr>
              <a:t> </a:t>
            </a:r>
            <a:r>
              <a:rPr lang="en-US" sz="2800" b="0" i="0" u="none" strike="noStrike" baseline="0">
                <a:solidFill>
                  <a:srgbClr val="000000"/>
                </a:solidFill>
                <a:latin typeface="ArialMT"/>
              </a:rPr>
              <a:t>gợi sự khám phá.</a:t>
            </a:r>
            <a:endParaRPr kumimoji="0" lang="en-US" sz="2700" b="0" i="0" u="none" strike="noStrike" kern="1200" cap="none" spc="0" normalizeH="0" baseline="0" noProof="0" dirty="0">
              <a:ln>
                <a:noFill/>
              </a:ln>
              <a:solidFill>
                <a:prstClr val="black"/>
              </a:solidFill>
              <a:effectLst/>
              <a:uLnTx/>
              <a:uFillTx/>
              <a:latin typeface="Averta Std CY" panose="00000500000000000000" pitchFamily="50" charset="0"/>
              <a:ea typeface="+mn-ea"/>
              <a:cs typeface="Calibri" panose="020F0502020204030204" pitchFamily="34" charset="0"/>
            </a:endParaRPr>
          </a:p>
        </p:txBody>
      </p:sp>
      <p:sp>
        <p:nvSpPr>
          <p:cNvPr id="15" name="TextBox 14">
            <a:extLst>
              <a:ext uri="{FF2B5EF4-FFF2-40B4-BE49-F238E27FC236}">
                <a16:creationId xmlns:a16="http://schemas.microsoft.com/office/drawing/2014/main" id="{5E7E80D0-11B4-4587-A581-7AEECABB7B70}"/>
              </a:ext>
            </a:extLst>
          </p:cNvPr>
          <p:cNvSpPr txBox="1"/>
          <p:nvPr/>
        </p:nvSpPr>
        <p:spPr>
          <a:xfrm>
            <a:off x="783607" y="3980671"/>
            <a:ext cx="6477000" cy="2246769"/>
          </a:xfrm>
          <a:prstGeom prst="rect">
            <a:avLst/>
          </a:prstGeom>
          <a:noFill/>
        </p:spPr>
        <p:txBody>
          <a:bodyPr wrap="square" rtlCol="0">
            <a:spAutoFit/>
          </a:bodyPr>
          <a:lstStyle/>
          <a:p>
            <a:pPr algn="just"/>
            <a:r>
              <a:rPr lang="en-US" sz="2800" b="1" i="0" u="none" strike="noStrike" baseline="0">
                <a:solidFill>
                  <a:srgbClr val="002060"/>
                </a:solidFill>
                <a:latin typeface="Arial-BoldMT"/>
              </a:rPr>
              <a:t>Hải đăng Đại Lãnh hay còn gọi là hải đăng Mũi Điện nằm ở huyện Đông Hoà, tỉnh Phú Yên. Đây là một trong hai điểm đón bình minh đầu tiên trên đất liền ở lãnh thổ Việt Nam.</a:t>
            </a:r>
            <a:endParaRPr kumimoji="0" lang="en-US" sz="2400" b="1" i="0" u="none" strike="noStrike" kern="1200" cap="none" spc="0" normalizeH="0" baseline="0" noProof="0" dirty="0">
              <a:ln>
                <a:noFill/>
              </a:ln>
              <a:solidFill>
                <a:srgbClr val="002060"/>
              </a:solidFill>
              <a:effectLst/>
              <a:uLnTx/>
              <a:uFillTx/>
              <a:latin typeface="Averta Std CY" panose="00000500000000000000" pitchFamily="50" charset="0"/>
              <a:ea typeface="+mn-ea"/>
              <a:cs typeface="Calibri" panose="020F0502020204030204" pitchFamily="34" charset="0"/>
            </a:endParaRPr>
          </a:p>
        </p:txBody>
      </p:sp>
      <p:pic>
        <p:nvPicPr>
          <p:cNvPr id="16" name="Picture 15">
            <a:extLst>
              <a:ext uri="{FF2B5EF4-FFF2-40B4-BE49-F238E27FC236}">
                <a16:creationId xmlns:a16="http://schemas.microsoft.com/office/drawing/2014/main" id="{474C042D-EB31-49B4-A1D0-35269984E0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35411" y="3735164"/>
            <a:ext cx="4120014" cy="3147452"/>
          </a:xfrm>
          <a:prstGeom prst="rect">
            <a:avLst/>
          </a:prstGeom>
        </p:spPr>
      </p:pic>
    </p:spTree>
    <p:extLst>
      <p:ext uri="{BB962C8B-B14F-4D97-AF65-F5344CB8AC3E}">
        <p14:creationId xmlns:p14="http://schemas.microsoft.com/office/powerpoint/2010/main" val="3683439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C66B1A8-D2EA-4B21-A71D-78A7AABD72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9211" y="0"/>
            <a:ext cx="5352789" cy="6858000"/>
          </a:xfrm>
          <a:prstGeom prst="rect">
            <a:avLst/>
          </a:prstGeom>
        </p:spPr>
      </p:pic>
      <p:sp>
        <p:nvSpPr>
          <p:cNvPr id="10" name="Rectangle: Rounded Corners 9">
            <a:extLst>
              <a:ext uri="{FF2B5EF4-FFF2-40B4-BE49-F238E27FC236}">
                <a16:creationId xmlns:a16="http://schemas.microsoft.com/office/drawing/2014/main" id="{A1C9BE20-0991-434A-8849-AB02A1F72147}"/>
              </a:ext>
            </a:extLst>
          </p:cNvPr>
          <p:cNvSpPr/>
          <p:nvPr/>
        </p:nvSpPr>
        <p:spPr>
          <a:xfrm>
            <a:off x="304800" y="100208"/>
            <a:ext cx="11582400" cy="6605392"/>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5E7E80D0-11B4-4587-A581-7AEECABB7B70}"/>
              </a:ext>
            </a:extLst>
          </p:cNvPr>
          <p:cNvSpPr txBox="1"/>
          <p:nvPr/>
        </p:nvSpPr>
        <p:spPr>
          <a:xfrm>
            <a:off x="4876800" y="457200"/>
            <a:ext cx="6477000"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2060"/>
                </a:solidFill>
                <a:effectLst/>
                <a:uLnTx/>
                <a:uFillTx/>
                <a:latin typeface="Arial-BoldMT"/>
                <a:ea typeface="+mn-ea"/>
                <a:cs typeface="+mn-cs"/>
              </a:rPr>
              <a:t>Hải đăng Kê Gà nằm ở mũi Kê Gà,</a:t>
            </a:r>
            <a:r>
              <a:rPr kumimoji="0" lang="en-US" sz="2800" b="1" i="0" u="none" strike="noStrike" kern="1200" cap="none" spc="0" normalizeH="0" baseline="0" noProof="0">
                <a:ln>
                  <a:noFill/>
                </a:ln>
                <a:solidFill>
                  <a:srgbClr val="002060"/>
                </a:solidFill>
                <a:effectLst/>
                <a:uLnTx/>
                <a:uFillTx/>
                <a:latin typeface="Arial-BoldMT"/>
                <a:ea typeface="+mn-ea"/>
                <a:cs typeface="+mn-cs"/>
              </a:rPr>
              <a:t> </a:t>
            </a:r>
            <a:r>
              <a:rPr kumimoji="0" lang="vi-VN" sz="2800" b="1" i="0" u="none" strike="noStrike" kern="1200" cap="none" spc="0" normalizeH="0" baseline="0" noProof="0">
                <a:ln>
                  <a:noFill/>
                </a:ln>
                <a:solidFill>
                  <a:srgbClr val="002060"/>
                </a:solidFill>
                <a:effectLst/>
                <a:uLnTx/>
                <a:uFillTx/>
                <a:latin typeface="Arial-BoldMT"/>
                <a:ea typeface="+mn-ea"/>
                <a:cs typeface="+mn-cs"/>
              </a:rPr>
              <a:t>xã Tân Thành, huyện Hàm Thuận</a:t>
            </a:r>
            <a:r>
              <a:rPr kumimoji="0" lang="en-US" sz="2800" b="1" i="0" u="none" strike="noStrike" kern="1200" cap="none" spc="0" normalizeH="0" baseline="0" noProof="0">
                <a:ln>
                  <a:noFill/>
                </a:ln>
                <a:solidFill>
                  <a:srgbClr val="002060"/>
                </a:solidFill>
                <a:effectLst/>
                <a:uLnTx/>
                <a:uFillTx/>
                <a:latin typeface="Arial-BoldMT"/>
                <a:ea typeface="+mn-ea"/>
                <a:cs typeface="+mn-cs"/>
              </a:rPr>
              <a:t> </a:t>
            </a:r>
            <a:r>
              <a:rPr kumimoji="0" lang="vi-VN" sz="2800" b="1" i="0" u="none" strike="noStrike" kern="1200" cap="none" spc="0" normalizeH="0" baseline="0" noProof="0">
                <a:ln>
                  <a:noFill/>
                </a:ln>
                <a:solidFill>
                  <a:srgbClr val="002060"/>
                </a:solidFill>
                <a:effectLst/>
                <a:uLnTx/>
                <a:uFillTx/>
                <a:latin typeface="Arial-BoldMT"/>
                <a:ea typeface="+mn-ea"/>
                <a:cs typeface="+mn-cs"/>
              </a:rPr>
              <a:t>Nam, tỉnh Bình Thuận. Ngọn hải đăng</a:t>
            </a:r>
            <a:r>
              <a:rPr kumimoji="0" lang="en-US" sz="2800" b="1" i="0" u="none" strike="noStrike" kern="1200" cap="none" spc="0" normalizeH="0" baseline="0" noProof="0">
                <a:ln>
                  <a:noFill/>
                </a:ln>
                <a:solidFill>
                  <a:srgbClr val="002060"/>
                </a:solidFill>
                <a:effectLst/>
                <a:uLnTx/>
                <a:uFillTx/>
                <a:latin typeface="Arial-BoldMT"/>
                <a:ea typeface="+mn-ea"/>
                <a:cs typeface="+mn-cs"/>
              </a:rPr>
              <a:t> </a:t>
            </a:r>
            <a:r>
              <a:rPr kumimoji="0" lang="vi-VN" sz="2800" b="1" i="0" u="none" strike="noStrike" kern="1200" cap="none" spc="0" normalizeH="0" baseline="0" noProof="0">
                <a:ln>
                  <a:noFill/>
                </a:ln>
                <a:solidFill>
                  <a:srgbClr val="002060"/>
                </a:solidFill>
                <a:effectLst/>
                <a:uLnTx/>
                <a:uFillTx/>
                <a:latin typeface="Arial-BoldMT"/>
                <a:ea typeface="+mn-ea"/>
                <a:cs typeface="+mn-cs"/>
              </a:rPr>
              <a:t>này được khánh thành năm 1899,</a:t>
            </a:r>
            <a:r>
              <a:rPr kumimoji="0" lang="en-US" sz="2800" b="1" i="0" u="none" strike="noStrike" kern="1200" cap="none" spc="0" normalizeH="0" baseline="0" noProof="0">
                <a:ln>
                  <a:noFill/>
                </a:ln>
                <a:solidFill>
                  <a:srgbClr val="002060"/>
                </a:solidFill>
                <a:effectLst/>
                <a:uLnTx/>
                <a:uFillTx/>
                <a:latin typeface="Arial-BoldMT"/>
                <a:ea typeface="+mn-ea"/>
                <a:cs typeface="+mn-cs"/>
              </a:rPr>
              <a:t> </a:t>
            </a:r>
            <a:r>
              <a:rPr kumimoji="0" lang="vi-VN" sz="2800" b="1" i="0" u="none" strike="noStrike" kern="1200" cap="none" spc="0" normalizeH="0" baseline="0" noProof="0">
                <a:ln>
                  <a:noFill/>
                </a:ln>
                <a:solidFill>
                  <a:srgbClr val="002060"/>
                </a:solidFill>
                <a:effectLst/>
                <a:uLnTx/>
                <a:uFillTx/>
                <a:latin typeface="Arial-BoldMT"/>
                <a:ea typeface="+mn-ea"/>
                <a:cs typeface="+mn-cs"/>
              </a:rPr>
              <a:t>được ghi nhận là ngọn hải đăng cao</a:t>
            </a:r>
            <a:r>
              <a:rPr kumimoji="0" lang="en-US" sz="2800" b="1" i="0" u="none" strike="noStrike" kern="1200" cap="none" spc="0" normalizeH="0" baseline="0" noProof="0">
                <a:ln>
                  <a:noFill/>
                </a:ln>
                <a:solidFill>
                  <a:srgbClr val="002060"/>
                </a:solidFill>
                <a:effectLst/>
                <a:uLnTx/>
                <a:uFillTx/>
                <a:latin typeface="Arial-BoldMT"/>
                <a:ea typeface="+mn-ea"/>
                <a:cs typeface="+mn-cs"/>
              </a:rPr>
              <a:t> </a:t>
            </a:r>
            <a:r>
              <a:rPr kumimoji="0" lang="vi-VN" sz="2800" b="1" i="0" u="none" strike="noStrike" kern="1200" cap="none" spc="0" normalizeH="0" baseline="0" noProof="0">
                <a:ln>
                  <a:noFill/>
                </a:ln>
                <a:solidFill>
                  <a:srgbClr val="002060"/>
                </a:solidFill>
                <a:effectLst/>
                <a:uLnTx/>
                <a:uFillTx/>
                <a:latin typeface="Arial-BoldMT"/>
                <a:ea typeface="+mn-ea"/>
                <a:cs typeface="+mn-cs"/>
              </a:rPr>
              <a:t>nhất Việt Nam.</a:t>
            </a:r>
            <a:endParaRPr kumimoji="0" lang="en-US" sz="2400" b="1" i="0" u="none" strike="noStrike" kern="1200" cap="none" spc="0" normalizeH="0" baseline="0" noProof="0" dirty="0">
              <a:ln>
                <a:noFill/>
              </a:ln>
              <a:solidFill>
                <a:srgbClr val="002060"/>
              </a:solidFill>
              <a:effectLst/>
              <a:uLnTx/>
              <a:uFillTx/>
              <a:latin typeface="Averta Std CY" panose="00000500000000000000" pitchFamily="50" charset="0"/>
              <a:ea typeface="+mn-ea"/>
              <a:cs typeface="Calibri" panose="020F0502020204030204" pitchFamily="34" charset="0"/>
            </a:endParaRPr>
          </a:p>
        </p:txBody>
      </p:sp>
      <p:sp>
        <p:nvSpPr>
          <p:cNvPr id="7" name="TextBox 6">
            <a:extLst>
              <a:ext uri="{FF2B5EF4-FFF2-40B4-BE49-F238E27FC236}">
                <a16:creationId xmlns:a16="http://schemas.microsoft.com/office/drawing/2014/main" id="{72A74CB0-0D3B-4540-B24F-7389A6B52345}"/>
              </a:ext>
            </a:extLst>
          </p:cNvPr>
          <p:cNvSpPr txBox="1"/>
          <p:nvPr/>
        </p:nvSpPr>
        <p:spPr>
          <a:xfrm>
            <a:off x="838200" y="3324372"/>
            <a:ext cx="6477000" cy="31085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70C0"/>
                </a:solidFill>
                <a:effectLst/>
                <a:uLnTx/>
                <a:uFillTx/>
                <a:latin typeface="Arial-BoldMT"/>
                <a:ea typeface="+mn-ea"/>
                <a:cs typeface="+mn-cs"/>
              </a:rPr>
              <a:t>Hải đăng Vũng Tàu trên đỉnh núi</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Tao Phùng ở thành phố Vũng Tàu,</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tỉnh Bà Rịa – Vũng Tàu được ghi nhận</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là một trong những ngọn hải đăng</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cổ</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kính nhất Việt Nam và Đông Nam Á.</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Lịch sử ghi lại công trình này được</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xây</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dựng từ năm 1862.</a:t>
            </a:r>
            <a:endParaRPr kumimoji="0" lang="en-US" sz="2400" b="1" i="0" u="none" strike="noStrike" kern="1200" cap="none" spc="0" normalizeH="0" baseline="0" noProof="0" dirty="0">
              <a:ln>
                <a:noFill/>
              </a:ln>
              <a:solidFill>
                <a:srgbClr val="0070C0"/>
              </a:solidFill>
              <a:effectLst/>
              <a:uLnTx/>
              <a:uFillTx/>
              <a:latin typeface="Averta Std CY" panose="00000500000000000000" pitchFamily="50"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C4AA0646-3520-4CD4-9ECF-85953F0BF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9963" y="250792"/>
            <a:ext cx="4178317" cy="3090471"/>
          </a:xfrm>
          <a:prstGeom prst="rect">
            <a:avLst/>
          </a:prstGeom>
        </p:spPr>
      </p:pic>
      <p:pic>
        <p:nvPicPr>
          <p:cNvPr id="9" name="Picture 8">
            <a:extLst>
              <a:ext uri="{FF2B5EF4-FFF2-40B4-BE49-F238E27FC236}">
                <a16:creationId xmlns:a16="http://schemas.microsoft.com/office/drawing/2014/main" id="{B7BB4719-0B4C-461D-8E5C-D5CCCAD279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0054" y="3228074"/>
            <a:ext cx="4258568" cy="3169757"/>
          </a:xfrm>
          <a:prstGeom prst="rect">
            <a:avLst/>
          </a:prstGeom>
        </p:spPr>
      </p:pic>
    </p:spTree>
    <p:extLst>
      <p:ext uri="{BB962C8B-B14F-4D97-AF65-F5344CB8AC3E}">
        <p14:creationId xmlns:p14="http://schemas.microsoft.com/office/powerpoint/2010/main" val="22390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3">
            <a:extLst>
              <a:ext uri="{FF2B5EF4-FFF2-40B4-BE49-F238E27FC236}">
                <a16:creationId xmlns:a16="http://schemas.microsoft.com/office/drawing/2014/main" id="{5A7A6FF7-23CB-4106-AC94-9837B762C275}"/>
              </a:ext>
            </a:extLst>
          </p:cNvPr>
          <p:cNvGrpSpPr/>
          <p:nvPr/>
        </p:nvGrpSpPr>
        <p:grpSpPr>
          <a:xfrm>
            <a:off x="469180" y="1664792"/>
            <a:ext cx="11253639" cy="4682533"/>
            <a:chOff x="315950" y="1664792"/>
            <a:chExt cx="11253639" cy="4682533"/>
          </a:xfrm>
        </p:grpSpPr>
        <p:sp>
          <p:nvSpPr>
            <p:cNvPr id="9" name="Rectangle: Rounded Corners 15">
              <a:extLst>
                <a:ext uri="{FF2B5EF4-FFF2-40B4-BE49-F238E27FC236}">
                  <a16:creationId xmlns:a16="http://schemas.microsoft.com/office/drawing/2014/main" id="{B26507EE-A7F0-47CB-AF5B-D69ECFC1D3F5}"/>
                </a:ext>
              </a:extLst>
            </p:cNvPr>
            <p:cNvSpPr/>
            <p:nvPr/>
          </p:nvSpPr>
          <p:spPr>
            <a:xfrm>
              <a:off x="315950" y="1664792"/>
              <a:ext cx="11253639" cy="4682533"/>
            </a:xfrm>
            <a:prstGeom prst="roundRect">
              <a:avLst/>
            </a:prstGeom>
            <a:solidFill>
              <a:schemeClr val="bg1"/>
            </a:solidFill>
            <a:ln w="38100">
              <a:solidFill>
                <a:srgbClr val="F74F68"/>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0" name="Group 34">
              <a:extLst>
                <a:ext uri="{FF2B5EF4-FFF2-40B4-BE49-F238E27FC236}">
                  <a16:creationId xmlns:a16="http://schemas.microsoft.com/office/drawing/2014/main" id="{F3C344DD-5AB4-48CF-A12D-3F74BBA5686E}"/>
                </a:ext>
              </a:extLst>
            </p:cNvPr>
            <p:cNvGrpSpPr/>
            <p:nvPr/>
          </p:nvGrpSpPr>
          <p:grpSpPr>
            <a:xfrm>
              <a:off x="554637" y="1988146"/>
              <a:ext cx="10847723" cy="1938992"/>
              <a:chOff x="-201494" y="2106384"/>
              <a:chExt cx="10847723" cy="1938992"/>
            </a:xfrm>
          </p:grpSpPr>
          <p:sp>
            <p:nvSpPr>
              <p:cNvPr id="11" name="TextBox 6">
                <a:extLst>
                  <a:ext uri="{FF2B5EF4-FFF2-40B4-BE49-F238E27FC236}">
                    <a16:creationId xmlns:a16="http://schemas.microsoft.com/office/drawing/2014/main" id="{3159A017-AEC4-4E05-943B-4D953FC21751}"/>
                  </a:ext>
                </a:extLst>
              </p:cNvPr>
              <p:cNvSpPr txBox="1"/>
              <p:nvPr/>
            </p:nvSpPr>
            <p:spPr>
              <a:xfrm>
                <a:off x="666818" y="2106384"/>
                <a:ext cx="9979411" cy="1938992"/>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Calibri" panose="020F0502020204030204"/>
                    <a:ea typeface="+mn-ea"/>
                    <a:cs typeface="+mn-cs"/>
                  </a:rPr>
                  <a:t>Giọng đọc thong thả, rõ ràng, rành mạch, Nhấn giọng ở những từ ngữ chỉ những thông tin quan trọng của mỗi ngọn hải đăng,...</a:t>
                </a:r>
                <a:endParaRPr kumimoji="0" lang="vi-VN" sz="40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pic>
            <p:nvPicPr>
              <p:cNvPr id="12" name="Picture 19">
                <a:extLst>
                  <a:ext uri="{FF2B5EF4-FFF2-40B4-BE49-F238E27FC236}">
                    <a16:creationId xmlns:a16="http://schemas.microsoft.com/office/drawing/2014/main" id="{836BBF9C-6A14-4F90-8A4E-8AD168019BEF}"/>
                  </a:ext>
                </a:extLst>
              </p:cNvPr>
              <p:cNvPicPr>
                <a:picLocks noChangeAspect="1"/>
              </p:cNvPicPr>
              <p:nvPr/>
            </p:nvPicPr>
            <p:blipFill>
              <a:blip r:embed="rId2"/>
              <a:stretch>
                <a:fillRect/>
              </a:stretch>
            </p:blipFill>
            <p:spPr>
              <a:xfrm>
                <a:off x="-201494" y="2106384"/>
                <a:ext cx="701083" cy="701083"/>
              </a:xfrm>
              <a:prstGeom prst="rect">
                <a:avLst/>
              </a:prstGeom>
            </p:spPr>
          </p:pic>
        </p:grpSp>
      </p:grpSp>
      <p:grpSp>
        <p:nvGrpSpPr>
          <p:cNvPr id="13" name="Group 35">
            <a:extLst>
              <a:ext uri="{FF2B5EF4-FFF2-40B4-BE49-F238E27FC236}">
                <a16:creationId xmlns:a16="http://schemas.microsoft.com/office/drawing/2014/main" id="{7CE0AA24-A226-437E-912F-D5B244E38CE8}"/>
              </a:ext>
            </a:extLst>
          </p:cNvPr>
          <p:cNvGrpSpPr/>
          <p:nvPr/>
        </p:nvGrpSpPr>
        <p:grpSpPr>
          <a:xfrm>
            <a:off x="4231816" y="3804823"/>
            <a:ext cx="3728365" cy="2664818"/>
            <a:chOff x="3853543" y="4366486"/>
            <a:chExt cx="3728365" cy="2664818"/>
          </a:xfrm>
        </p:grpSpPr>
        <p:pic>
          <p:nvPicPr>
            <p:cNvPr id="14" name="Picture 23">
              <a:extLst>
                <a:ext uri="{FF2B5EF4-FFF2-40B4-BE49-F238E27FC236}">
                  <a16:creationId xmlns:a16="http://schemas.microsoft.com/office/drawing/2014/main" id="{DA51F8C4-60CA-4A00-A6B8-63BE7A545EE1}"/>
                </a:ext>
              </a:extLst>
            </p:cNvPr>
            <p:cNvPicPr>
              <a:picLocks noChangeAspect="1"/>
            </p:cNvPicPr>
            <p:nvPr/>
          </p:nvPicPr>
          <p:blipFill>
            <a:blip r:embed="rId3"/>
            <a:srcRect/>
            <a:stretch>
              <a:fillRect/>
            </a:stretch>
          </p:blipFill>
          <p:spPr>
            <a:xfrm>
              <a:off x="5564497" y="4453584"/>
              <a:ext cx="2017411" cy="2557225"/>
            </a:xfrm>
            <a:prstGeom prst="rect">
              <a:avLst/>
            </a:prstGeom>
          </p:spPr>
        </p:pic>
        <p:pic>
          <p:nvPicPr>
            <p:cNvPr id="15" name="Picture 2">
              <a:extLst>
                <a:ext uri="{FF2B5EF4-FFF2-40B4-BE49-F238E27FC236}">
                  <a16:creationId xmlns:a16="http://schemas.microsoft.com/office/drawing/2014/main" id="{5498A4D4-C4F0-4504-9D84-A166DC5A784D}"/>
                </a:ext>
              </a:extLst>
            </p:cNvPr>
            <p:cNvPicPr>
              <a:picLocks noChangeAspect="1"/>
            </p:cNvPicPr>
            <p:nvPr/>
          </p:nvPicPr>
          <p:blipFill>
            <a:blip r:embed="rId4"/>
            <a:srcRect/>
            <a:stretch>
              <a:fillRect/>
            </a:stretch>
          </p:blipFill>
          <p:spPr>
            <a:xfrm>
              <a:off x="3853543" y="4366486"/>
              <a:ext cx="1604865" cy="2664818"/>
            </a:xfrm>
            <a:prstGeom prst="rect">
              <a:avLst/>
            </a:prstGeom>
          </p:spPr>
        </p:pic>
      </p:grpSp>
      <p:pic>
        <p:nvPicPr>
          <p:cNvPr id="16" name="Picture 15">
            <a:extLst>
              <a:ext uri="{FF2B5EF4-FFF2-40B4-BE49-F238E27FC236}">
                <a16:creationId xmlns:a16="http://schemas.microsoft.com/office/drawing/2014/main" id="{3AE04E81-6F04-490B-8443-F267641348CC}"/>
              </a:ext>
            </a:extLst>
          </p:cNvPr>
          <p:cNvPicPr>
            <a:picLocks noChangeAspect="1"/>
          </p:cNvPicPr>
          <p:nvPr/>
        </p:nvPicPr>
        <p:blipFill>
          <a:blip r:embed="rId5"/>
          <a:stretch>
            <a:fillRect/>
          </a:stretch>
        </p:blipFill>
        <p:spPr>
          <a:xfrm>
            <a:off x="1150234" y="-158123"/>
            <a:ext cx="10772566" cy="2139881"/>
          </a:xfrm>
          <a:prstGeom prst="rect">
            <a:avLst/>
          </a:prstGeom>
        </p:spPr>
      </p:pic>
    </p:spTree>
    <p:extLst>
      <p:ext uri="{BB962C8B-B14F-4D97-AF65-F5344CB8AC3E}">
        <p14:creationId xmlns:p14="http://schemas.microsoft.com/office/powerpoint/2010/main" val="2266961433"/>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 presetClass="entr" presetSubtype="4" fill="hold" nodeType="afterEffect" p14:presetBounceEnd="72000">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14:bounceEnd="72000">
                                          <p:cBhvr additive="base">
                                            <p:cTn id="12" dur="1000" fill="hold"/>
                                            <p:tgtEl>
                                              <p:spTgt spid="13"/>
                                            </p:tgtEl>
                                            <p:attrNameLst>
                                              <p:attrName>ppt_x</p:attrName>
                                            </p:attrNameLst>
                                          </p:cBhvr>
                                          <p:tavLst>
                                            <p:tav tm="0">
                                              <p:val>
                                                <p:strVal val="#ppt_x"/>
                                              </p:val>
                                            </p:tav>
                                            <p:tav tm="100000">
                                              <p:val>
                                                <p:strVal val="#ppt_x"/>
                                              </p:val>
                                            </p:tav>
                                          </p:tavLst>
                                        </p:anim>
                                        <p:anim calcmode="lin" valueType="num" p14:bounceEnd="72000">
                                          <p:cBhvr additive="base">
                                            <p:cTn id="13"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1000" fill="hold"/>
                                            <p:tgtEl>
                                              <p:spTgt spid="13"/>
                                            </p:tgtEl>
                                            <p:attrNameLst>
                                              <p:attrName>ppt_x</p:attrName>
                                            </p:attrNameLst>
                                          </p:cBhvr>
                                          <p:tavLst>
                                            <p:tav tm="0">
                                              <p:val>
                                                <p:strVal val="#ppt_x"/>
                                              </p:val>
                                            </p:tav>
                                            <p:tav tm="100000">
                                              <p:val>
                                                <p:strVal val="#ppt_x"/>
                                              </p:val>
                                            </p:tav>
                                          </p:tavLst>
                                        </p:anim>
                                        <p:anim calcmode="lin" valueType="num">
                                          <p:cBhvr additive="base">
                                            <p:cTn id="13"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0">
            <a:extLst>
              <a:ext uri="{FF2B5EF4-FFF2-40B4-BE49-F238E27FC236}">
                <a16:creationId xmlns:a16="http://schemas.microsoft.com/office/drawing/2014/main" id="{863ABB96-4AA5-4B78-B7C8-8793020123C7}"/>
              </a:ext>
            </a:extLst>
          </p:cNvPr>
          <p:cNvGrpSpPr/>
          <p:nvPr/>
        </p:nvGrpSpPr>
        <p:grpSpPr>
          <a:xfrm>
            <a:off x="535562" y="1095637"/>
            <a:ext cx="10902996" cy="919401"/>
            <a:chOff x="1446879" y="926145"/>
            <a:chExt cx="9312296" cy="919401"/>
          </a:xfrm>
        </p:grpSpPr>
        <p:sp>
          <p:nvSpPr>
            <p:cNvPr id="4" name="TextBox 2">
              <a:extLst>
                <a:ext uri="{FF2B5EF4-FFF2-40B4-BE49-F238E27FC236}">
                  <a16:creationId xmlns:a16="http://schemas.microsoft.com/office/drawing/2014/main" id="{E99109F4-3953-452E-8391-2D532B650F7B}"/>
                </a:ext>
              </a:extLst>
            </p:cNvPr>
            <p:cNvSpPr txBox="1"/>
            <p:nvPr/>
          </p:nvSpPr>
          <p:spPr>
            <a:xfrm>
              <a:off x="1861905" y="926145"/>
              <a:ext cx="8897270" cy="919401"/>
            </a:xfrm>
            <a:prstGeom prst="roundRect">
              <a:avLst/>
            </a:prstGeom>
            <a:solidFill>
              <a:srgbClr val="E0FFC1"/>
            </a:solidFill>
            <a:ln w="38100">
              <a:solidFill>
                <a:srgbClr val="00B05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Bài tập đọc được chia làm mấy đoạn?</a:t>
              </a:r>
              <a:endParaRPr kumimoji="0" lang="en-US" sz="48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5" name="Picture 19">
              <a:extLst>
                <a:ext uri="{FF2B5EF4-FFF2-40B4-BE49-F238E27FC236}">
                  <a16:creationId xmlns:a16="http://schemas.microsoft.com/office/drawing/2014/main" id="{3AAB57B4-C442-4329-BA71-95DD1B4D85D5}"/>
                </a:ext>
              </a:extLst>
            </p:cNvPr>
            <p:cNvPicPr>
              <a:picLocks noChangeAspect="1"/>
            </p:cNvPicPr>
            <p:nvPr/>
          </p:nvPicPr>
          <p:blipFill>
            <a:blip r:embed="rId4"/>
            <a:stretch>
              <a:fillRect/>
            </a:stretch>
          </p:blipFill>
          <p:spPr>
            <a:xfrm>
              <a:off x="1446879" y="984525"/>
              <a:ext cx="703924" cy="802640"/>
            </a:xfrm>
            <a:prstGeom prst="rect">
              <a:avLst/>
            </a:prstGeom>
          </p:spPr>
        </p:pic>
      </p:grpSp>
      <p:sp>
        <p:nvSpPr>
          <p:cNvPr id="6" name="TextBox 30">
            <a:extLst>
              <a:ext uri="{FF2B5EF4-FFF2-40B4-BE49-F238E27FC236}">
                <a16:creationId xmlns:a16="http://schemas.microsoft.com/office/drawing/2014/main" id="{F4BFDB1B-F59B-43B7-AD64-9E420A7DA6A8}"/>
              </a:ext>
            </a:extLst>
          </p:cNvPr>
          <p:cNvSpPr txBox="1"/>
          <p:nvPr/>
        </p:nvSpPr>
        <p:spPr>
          <a:xfrm>
            <a:off x="1359728" y="2426070"/>
            <a:ext cx="9317702" cy="715089"/>
          </a:xfrm>
          <a:prstGeom prst="roundRect">
            <a:avLst/>
          </a:prstGeom>
          <a:solidFill>
            <a:srgbClr val="FFFF99"/>
          </a:solidFill>
          <a:ln w="38100">
            <a:solidFill>
              <a:srgbClr val="FFC000"/>
            </a:solidFill>
          </a:ln>
        </p:spPr>
        <p:txBody>
          <a:bodyPr wrap="square" rtlCol="0">
            <a:spAutoFit/>
          </a:bodyPr>
          <a:lstStyle/>
          <a:p>
            <a:pPr lvl="0" algn="just"/>
            <a:r>
              <a:rPr kumimoji="0" lang="en-US" sz="3600" b="0"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Đoạn 1: Từ đầu đến “</a:t>
            </a:r>
            <a:r>
              <a:rPr lang="vi-VN" sz="3600">
                <a:solidFill>
                  <a:prstClr val="black"/>
                </a:solidFill>
                <a:latin typeface="Calibri" panose="020F0502020204030204"/>
                <a:ea typeface="Roboto" panose="02000000000000000000" pitchFamily="2" charset="0"/>
              </a:rPr>
              <a:t>khơi gợi sự khám phá”</a:t>
            </a:r>
            <a:r>
              <a:rPr kumimoji="0" lang="en-US" sz="3600" b="0"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a:t>
            </a:r>
            <a:endParaRPr kumimoji="0" lang="en-US" sz="3600" b="0"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sp>
        <p:nvSpPr>
          <p:cNvPr id="8" name="TextBox 35">
            <a:extLst>
              <a:ext uri="{FF2B5EF4-FFF2-40B4-BE49-F238E27FC236}">
                <a16:creationId xmlns:a16="http://schemas.microsoft.com/office/drawing/2014/main" id="{52547FBB-34D5-4C11-9AEF-592765F622C4}"/>
              </a:ext>
            </a:extLst>
          </p:cNvPr>
          <p:cNvSpPr txBox="1"/>
          <p:nvPr/>
        </p:nvSpPr>
        <p:spPr>
          <a:xfrm>
            <a:off x="1447800" y="3706186"/>
            <a:ext cx="9260882" cy="715089"/>
          </a:xfrm>
          <a:prstGeom prst="roundRect">
            <a:avLst/>
          </a:prstGeom>
          <a:solidFill>
            <a:srgbClr val="FFFF99"/>
          </a:solidFill>
          <a:ln w="38100">
            <a:solidFill>
              <a:srgbClr val="FFC00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Đoạn 2: Còn lại.</a:t>
            </a:r>
            <a:endParaRPr kumimoji="0" lang="en-US" sz="3600" b="0"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grpSp>
        <p:nvGrpSpPr>
          <p:cNvPr id="9" name="Nhóm 29">
            <a:extLst>
              <a:ext uri="{FF2B5EF4-FFF2-40B4-BE49-F238E27FC236}">
                <a16:creationId xmlns:a16="http://schemas.microsoft.com/office/drawing/2014/main" id="{C03490DC-112D-43C5-A300-DBDD57E94E65}"/>
              </a:ext>
            </a:extLst>
          </p:cNvPr>
          <p:cNvGrpSpPr/>
          <p:nvPr/>
        </p:nvGrpSpPr>
        <p:grpSpPr>
          <a:xfrm>
            <a:off x="8993875" y="3429000"/>
            <a:ext cx="4248188" cy="3467149"/>
            <a:chOff x="1287462" y="1498599"/>
            <a:chExt cx="3625259" cy="2892425"/>
          </a:xfrm>
        </p:grpSpPr>
        <p:sp>
          <p:nvSpPr>
            <p:cNvPr id="10" name="Hình Bầu dục 30">
              <a:extLst>
                <a:ext uri="{FF2B5EF4-FFF2-40B4-BE49-F238E27FC236}">
                  <a16:creationId xmlns:a16="http://schemas.microsoft.com/office/drawing/2014/main" id="{D831ABFA-F9EA-402C-8BE2-044F5940BF9C}"/>
                </a:ext>
              </a:extLst>
            </p:cNvPr>
            <p:cNvSpPr/>
            <p:nvPr/>
          </p:nvSpPr>
          <p:spPr>
            <a:xfrm>
              <a:off x="2750820" y="2956560"/>
              <a:ext cx="495300" cy="685800"/>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Hình chữ nhật: Góc Tròn 31">
              <a:extLst>
                <a:ext uri="{FF2B5EF4-FFF2-40B4-BE49-F238E27FC236}">
                  <a16:creationId xmlns:a16="http://schemas.microsoft.com/office/drawing/2014/main" id="{40871E5D-BCF6-4217-99C8-E1785FEF133A}"/>
                </a:ext>
              </a:extLst>
            </p:cNvPr>
            <p:cNvSpPr/>
            <p:nvPr/>
          </p:nvSpPr>
          <p:spPr>
            <a:xfrm>
              <a:off x="2547937" y="3535680"/>
              <a:ext cx="176213" cy="685800"/>
            </a:xfrm>
            <a:prstGeom prst="round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2" name="Hình ảnh 32" descr="Ảnh có chứa phim hoạt hình, Hoạt hình, Phim hoạt hình, hư cấu&#10;&#10;Mô tả được tạo tự động">
              <a:extLst>
                <a:ext uri="{FF2B5EF4-FFF2-40B4-BE49-F238E27FC236}">
                  <a16:creationId xmlns:a16="http://schemas.microsoft.com/office/drawing/2014/main" id="{838DDBD5-F14D-48C4-8C14-D48BE05E4281}"/>
                </a:ext>
              </a:extLst>
            </p:cNvPr>
            <p:cNvPicPr>
              <a:picLocks noChangeAspect="1"/>
            </p:cNvPicPr>
            <p:nvPr/>
          </p:nvPicPr>
          <p:blipFill>
            <a:blip r:embed="rId5"/>
            <a:stretch>
              <a:fillRect/>
            </a:stretch>
          </p:blipFill>
          <p:spPr>
            <a:xfrm>
              <a:off x="1287462" y="1498599"/>
              <a:ext cx="3625259" cy="2892425"/>
            </a:xfrm>
            <a:prstGeom prst="rect">
              <a:avLst/>
            </a:prstGeom>
          </p:spPr>
        </p:pic>
      </p:grpSp>
    </p:spTree>
    <p:extLst>
      <p:ext uri="{BB962C8B-B14F-4D97-AF65-F5344CB8AC3E}">
        <p14:creationId xmlns:p14="http://schemas.microsoft.com/office/powerpoint/2010/main" val="30770425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p:tgtEl>
                                          <p:spTgt spid="3"/>
                                        </p:tgtEl>
                                        <p:attrNameLst>
                                          <p:attrName>ppt_x</p:attrName>
                                        </p:attrNameLst>
                                      </p:cBhvr>
                                      <p:tavLst>
                                        <p:tav tm="0">
                                          <p:val>
                                            <p:strVal val="#ppt_x-#ppt_w*1.125000"/>
                                          </p:val>
                                        </p:tav>
                                        <p:tav tm="100000">
                                          <p:val>
                                            <p:strVal val="#ppt_x"/>
                                          </p:val>
                                        </p:tav>
                                      </p:tavLst>
                                    </p:anim>
                                    <p:animEffect transition="in" filter="wipe(right)">
                                      <p:cBhvr>
                                        <p:cTn id="8" dur="500"/>
                                        <p:tgtEl>
                                          <p:spTgt spid="3"/>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37"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900" decel="100000" fill="hold"/>
                                        <p:tgtEl>
                                          <p:spTgt spid="6"/>
                                        </p:tgtEl>
                                        <p:attrNameLst>
                                          <p:attrName>ppt_y</p:attrName>
                                        </p:attrNameLst>
                                      </p:cBhvr>
                                      <p:tavLst>
                                        <p:tav tm="0">
                                          <p:val>
                                            <p:strVal val="#ppt_y+1"/>
                                          </p:val>
                                        </p:tav>
                                        <p:tav tm="100000">
                                          <p:val>
                                            <p:strVal val="#ppt_y-.03"/>
                                          </p:val>
                                        </p:tav>
                                      </p:tavLst>
                                    </p:anim>
                                    <p:anim calcmode="lin" valueType="num">
                                      <p:cBhvr>
                                        <p:cTn id="16" dur="100" accel="100000" fill="hold">
                                          <p:stCondLst>
                                            <p:cond delay="900"/>
                                          </p:stCondLst>
                                        </p:cTn>
                                        <p:tgtEl>
                                          <p:spTgt spid="6"/>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lick.wav"/>
                                        </p:tgtEl>
                                      </p:cMediaNode>
                                    </p:audio>
                                  </p:subTnLst>
                                </p:cTn>
                              </p:par>
                            </p:childTnLst>
                          </p:cTn>
                        </p:par>
                      </p:childTnLst>
                    </p:cTn>
                  </p:par>
                  <p:par>
                    <p:cTn id="17" fill="hold">
                      <p:stCondLst>
                        <p:cond delay="indefinite"/>
                      </p:stCondLst>
                      <p:childTnLst>
                        <p:par>
                          <p:cTn id="18" fill="hold">
                            <p:stCondLst>
                              <p:cond delay="0"/>
                            </p:stCondLst>
                            <p:childTnLst>
                              <p:par>
                                <p:cTn id="19" presetID="37"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900" decel="100000" fill="hold"/>
                                        <p:tgtEl>
                                          <p:spTgt spid="8"/>
                                        </p:tgtEl>
                                        <p:attrNameLst>
                                          <p:attrName>ppt_y</p:attrName>
                                        </p:attrNameLst>
                                      </p:cBhvr>
                                      <p:tavLst>
                                        <p:tav tm="0">
                                          <p:val>
                                            <p:strVal val="#ppt_y+1"/>
                                          </p:val>
                                        </p:tav>
                                        <p:tav tm="100000">
                                          <p:val>
                                            <p:strVal val="#ppt_y-.03"/>
                                          </p:val>
                                        </p:tav>
                                      </p:tavLst>
                                    </p:anim>
                                    <p:anim calcmode="lin" valueType="num">
                                      <p:cBhvr>
                                        <p:cTn id="2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lick.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BE48DCE-6CFA-4882-936D-2C79603CA4FC}"/>
              </a:ext>
            </a:extLst>
          </p:cNvPr>
          <p:cNvGrpSpPr/>
          <p:nvPr/>
        </p:nvGrpSpPr>
        <p:grpSpPr>
          <a:xfrm>
            <a:off x="916446" y="1789592"/>
            <a:ext cx="6322554" cy="1636095"/>
            <a:chOff x="139959" y="1387023"/>
            <a:chExt cx="6322554" cy="1636095"/>
          </a:xfrm>
        </p:grpSpPr>
        <p:sp>
          <p:nvSpPr>
            <p:cNvPr id="3" name="Rectangle: Rounded Corners 14">
              <a:extLst>
                <a:ext uri="{FF2B5EF4-FFF2-40B4-BE49-F238E27FC236}">
                  <a16:creationId xmlns:a16="http://schemas.microsoft.com/office/drawing/2014/main" id="{D8686B70-D0A7-4F4B-999D-58D2320DA340}"/>
                </a:ext>
              </a:extLst>
            </p:cNvPr>
            <p:cNvSpPr/>
            <p:nvPr/>
          </p:nvSpPr>
          <p:spPr>
            <a:xfrm>
              <a:off x="456732" y="1860552"/>
              <a:ext cx="6005781" cy="1162566"/>
            </a:xfrm>
            <a:custGeom>
              <a:avLst/>
              <a:gdLst>
                <a:gd name="connsiteX0" fmla="*/ 0 w 6005781"/>
                <a:gd name="connsiteY0" fmla="*/ 283910 h 1162566"/>
                <a:gd name="connsiteX1" fmla="*/ 283910 w 6005781"/>
                <a:gd name="connsiteY1" fmla="*/ 0 h 1162566"/>
                <a:gd name="connsiteX2" fmla="*/ 5721871 w 6005781"/>
                <a:gd name="connsiteY2" fmla="*/ 0 h 1162566"/>
                <a:gd name="connsiteX3" fmla="*/ 6005781 w 6005781"/>
                <a:gd name="connsiteY3" fmla="*/ 283910 h 1162566"/>
                <a:gd name="connsiteX4" fmla="*/ 6005781 w 6005781"/>
                <a:gd name="connsiteY4" fmla="*/ 878656 h 1162566"/>
                <a:gd name="connsiteX5" fmla="*/ 5721871 w 6005781"/>
                <a:gd name="connsiteY5" fmla="*/ 1162566 h 1162566"/>
                <a:gd name="connsiteX6" fmla="*/ 283910 w 6005781"/>
                <a:gd name="connsiteY6" fmla="*/ 1162566 h 1162566"/>
                <a:gd name="connsiteX7" fmla="*/ 0 w 6005781"/>
                <a:gd name="connsiteY7" fmla="*/ 878656 h 1162566"/>
                <a:gd name="connsiteX8" fmla="*/ 0 w 6005781"/>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05781" h="1162566" fill="none" extrusionOk="0">
                  <a:moveTo>
                    <a:pt x="0" y="283910"/>
                  </a:moveTo>
                  <a:cubicBezTo>
                    <a:pt x="-7135" y="152114"/>
                    <a:pt x="106287" y="-13994"/>
                    <a:pt x="283910" y="0"/>
                  </a:cubicBezTo>
                  <a:cubicBezTo>
                    <a:pt x="1799405" y="-35273"/>
                    <a:pt x="5032815" y="-144294"/>
                    <a:pt x="5721871" y="0"/>
                  </a:cubicBezTo>
                  <a:cubicBezTo>
                    <a:pt x="5882290" y="1102"/>
                    <a:pt x="5998408" y="120894"/>
                    <a:pt x="6005781" y="283910"/>
                  </a:cubicBezTo>
                  <a:cubicBezTo>
                    <a:pt x="5976528" y="534842"/>
                    <a:pt x="5965540" y="759918"/>
                    <a:pt x="6005781" y="878656"/>
                  </a:cubicBezTo>
                  <a:cubicBezTo>
                    <a:pt x="6011161" y="1031386"/>
                    <a:pt x="5895338" y="1144496"/>
                    <a:pt x="5721871" y="1162566"/>
                  </a:cubicBezTo>
                  <a:cubicBezTo>
                    <a:pt x="3160510" y="1240091"/>
                    <a:pt x="1747934" y="1118863"/>
                    <a:pt x="283910" y="1162566"/>
                  </a:cubicBezTo>
                  <a:cubicBezTo>
                    <a:pt x="110929" y="1158082"/>
                    <a:pt x="-13467" y="1035271"/>
                    <a:pt x="0" y="878656"/>
                  </a:cubicBezTo>
                  <a:cubicBezTo>
                    <a:pt x="13131" y="645396"/>
                    <a:pt x="-27836" y="566914"/>
                    <a:pt x="0" y="283910"/>
                  </a:cubicBezTo>
                  <a:close/>
                </a:path>
                <a:path w="6005781" h="1162566" stroke="0" extrusionOk="0">
                  <a:moveTo>
                    <a:pt x="0" y="283910"/>
                  </a:moveTo>
                  <a:cubicBezTo>
                    <a:pt x="-5952" y="106547"/>
                    <a:pt x="106258" y="16890"/>
                    <a:pt x="283910" y="0"/>
                  </a:cubicBezTo>
                  <a:cubicBezTo>
                    <a:pt x="1138558" y="-95379"/>
                    <a:pt x="4241873" y="58096"/>
                    <a:pt x="5721871" y="0"/>
                  </a:cubicBezTo>
                  <a:cubicBezTo>
                    <a:pt x="5873978" y="-3303"/>
                    <a:pt x="5996772" y="120636"/>
                    <a:pt x="6005781" y="283910"/>
                  </a:cubicBezTo>
                  <a:cubicBezTo>
                    <a:pt x="6009466" y="508945"/>
                    <a:pt x="5991200" y="619812"/>
                    <a:pt x="6005781" y="878656"/>
                  </a:cubicBezTo>
                  <a:cubicBezTo>
                    <a:pt x="6010221" y="1030178"/>
                    <a:pt x="5864843" y="1148792"/>
                    <a:pt x="5721871" y="1162566"/>
                  </a:cubicBezTo>
                  <a:cubicBezTo>
                    <a:pt x="3809525" y="1102660"/>
                    <a:pt x="2750197"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6600" i="1">
                  <a:solidFill>
                    <a:srgbClr val="000000"/>
                  </a:solidFill>
                  <a:effectLst/>
                  <a:latin typeface="Times New Roman" panose="02020603050405020304" pitchFamily="18" charset="0"/>
                  <a:ea typeface="Calibri" panose="020F0502020204030204" pitchFamily="34" charset="0"/>
                </a:rPr>
                <a:t>sừng sững</a:t>
              </a:r>
              <a:endParaRPr lang="en-US" sz="6600">
                <a:effectLst/>
                <a:latin typeface="Times New Roman" panose="02020603050405020304" pitchFamily="18" charset="0"/>
                <a:ea typeface="Calibri" panose="020F0502020204030204" pitchFamily="34" charset="0"/>
              </a:endParaRPr>
            </a:p>
          </p:txBody>
        </p:sp>
        <p:pic>
          <p:nvPicPr>
            <p:cNvPr id="4" name="Picture 10">
              <a:extLst>
                <a:ext uri="{FF2B5EF4-FFF2-40B4-BE49-F238E27FC236}">
                  <a16:creationId xmlns:a16="http://schemas.microsoft.com/office/drawing/2014/main" id="{0A71B3C7-FEB3-40F7-B6FE-F9868AA47738}"/>
                </a:ext>
              </a:extLst>
            </p:cNvPr>
            <p:cNvPicPr>
              <a:picLocks noChangeAspect="1"/>
            </p:cNvPicPr>
            <p:nvPr/>
          </p:nvPicPr>
          <p:blipFill>
            <a:blip r:embed="rId4"/>
            <a:stretch>
              <a:fillRect/>
            </a:stretch>
          </p:blipFill>
          <p:spPr>
            <a:xfrm>
              <a:off x="139959" y="1387023"/>
              <a:ext cx="947057" cy="947057"/>
            </a:xfrm>
            <a:prstGeom prst="rect">
              <a:avLst/>
            </a:prstGeom>
          </p:spPr>
        </p:pic>
      </p:grpSp>
      <p:grpSp>
        <p:nvGrpSpPr>
          <p:cNvPr id="5" name="Group 4">
            <a:extLst>
              <a:ext uri="{FF2B5EF4-FFF2-40B4-BE49-F238E27FC236}">
                <a16:creationId xmlns:a16="http://schemas.microsoft.com/office/drawing/2014/main" id="{2F3BF7CA-C3D1-47A4-A2A9-12B3823AA2D2}"/>
              </a:ext>
            </a:extLst>
          </p:cNvPr>
          <p:cNvGrpSpPr/>
          <p:nvPr/>
        </p:nvGrpSpPr>
        <p:grpSpPr>
          <a:xfrm>
            <a:off x="4304886" y="3733800"/>
            <a:ext cx="6322554" cy="1636095"/>
            <a:chOff x="139959" y="1387023"/>
            <a:chExt cx="6322554" cy="1636095"/>
          </a:xfrm>
        </p:grpSpPr>
        <p:sp>
          <p:nvSpPr>
            <p:cNvPr id="6" name="Rectangle: Rounded Corners 14">
              <a:extLst>
                <a:ext uri="{FF2B5EF4-FFF2-40B4-BE49-F238E27FC236}">
                  <a16:creationId xmlns:a16="http://schemas.microsoft.com/office/drawing/2014/main" id="{5B451130-4C60-4E81-A553-EB61D6DD8D78}"/>
                </a:ext>
              </a:extLst>
            </p:cNvPr>
            <p:cNvSpPr/>
            <p:nvPr/>
          </p:nvSpPr>
          <p:spPr>
            <a:xfrm>
              <a:off x="456732" y="1860552"/>
              <a:ext cx="6005781" cy="1162566"/>
            </a:xfrm>
            <a:custGeom>
              <a:avLst/>
              <a:gdLst>
                <a:gd name="connsiteX0" fmla="*/ 0 w 6005781"/>
                <a:gd name="connsiteY0" fmla="*/ 283910 h 1162566"/>
                <a:gd name="connsiteX1" fmla="*/ 283910 w 6005781"/>
                <a:gd name="connsiteY1" fmla="*/ 0 h 1162566"/>
                <a:gd name="connsiteX2" fmla="*/ 5721871 w 6005781"/>
                <a:gd name="connsiteY2" fmla="*/ 0 h 1162566"/>
                <a:gd name="connsiteX3" fmla="*/ 6005781 w 6005781"/>
                <a:gd name="connsiteY3" fmla="*/ 283910 h 1162566"/>
                <a:gd name="connsiteX4" fmla="*/ 6005781 w 6005781"/>
                <a:gd name="connsiteY4" fmla="*/ 878656 h 1162566"/>
                <a:gd name="connsiteX5" fmla="*/ 5721871 w 6005781"/>
                <a:gd name="connsiteY5" fmla="*/ 1162566 h 1162566"/>
                <a:gd name="connsiteX6" fmla="*/ 283910 w 6005781"/>
                <a:gd name="connsiteY6" fmla="*/ 1162566 h 1162566"/>
                <a:gd name="connsiteX7" fmla="*/ 0 w 6005781"/>
                <a:gd name="connsiteY7" fmla="*/ 878656 h 1162566"/>
                <a:gd name="connsiteX8" fmla="*/ 0 w 6005781"/>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05781" h="1162566" fill="none" extrusionOk="0">
                  <a:moveTo>
                    <a:pt x="0" y="283910"/>
                  </a:moveTo>
                  <a:cubicBezTo>
                    <a:pt x="-7135" y="152114"/>
                    <a:pt x="106287" y="-13994"/>
                    <a:pt x="283910" y="0"/>
                  </a:cubicBezTo>
                  <a:cubicBezTo>
                    <a:pt x="1799405" y="-35273"/>
                    <a:pt x="5032815" y="-144294"/>
                    <a:pt x="5721871" y="0"/>
                  </a:cubicBezTo>
                  <a:cubicBezTo>
                    <a:pt x="5882290" y="1102"/>
                    <a:pt x="5998408" y="120894"/>
                    <a:pt x="6005781" y="283910"/>
                  </a:cubicBezTo>
                  <a:cubicBezTo>
                    <a:pt x="5976528" y="534842"/>
                    <a:pt x="5965540" y="759918"/>
                    <a:pt x="6005781" y="878656"/>
                  </a:cubicBezTo>
                  <a:cubicBezTo>
                    <a:pt x="6011161" y="1031386"/>
                    <a:pt x="5895338" y="1144496"/>
                    <a:pt x="5721871" y="1162566"/>
                  </a:cubicBezTo>
                  <a:cubicBezTo>
                    <a:pt x="3160510" y="1240091"/>
                    <a:pt x="1747934" y="1118863"/>
                    <a:pt x="283910" y="1162566"/>
                  </a:cubicBezTo>
                  <a:cubicBezTo>
                    <a:pt x="110929" y="1158082"/>
                    <a:pt x="-13467" y="1035271"/>
                    <a:pt x="0" y="878656"/>
                  </a:cubicBezTo>
                  <a:cubicBezTo>
                    <a:pt x="13131" y="645396"/>
                    <a:pt x="-27836" y="566914"/>
                    <a:pt x="0" y="283910"/>
                  </a:cubicBezTo>
                  <a:close/>
                </a:path>
                <a:path w="6005781" h="1162566" stroke="0" extrusionOk="0">
                  <a:moveTo>
                    <a:pt x="0" y="283910"/>
                  </a:moveTo>
                  <a:cubicBezTo>
                    <a:pt x="-5952" y="106547"/>
                    <a:pt x="106258" y="16890"/>
                    <a:pt x="283910" y="0"/>
                  </a:cubicBezTo>
                  <a:cubicBezTo>
                    <a:pt x="1138558" y="-95379"/>
                    <a:pt x="4241873" y="58096"/>
                    <a:pt x="5721871" y="0"/>
                  </a:cubicBezTo>
                  <a:cubicBezTo>
                    <a:pt x="5873978" y="-3303"/>
                    <a:pt x="5996772" y="120636"/>
                    <a:pt x="6005781" y="283910"/>
                  </a:cubicBezTo>
                  <a:cubicBezTo>
                    <a:pt x="6009466" y="508945"/>
                    <a:pt x="5991200" y="619812"/>
                    <a:pt x="6005781" y="878656"/>
                  </a:cubicBezTo>
                  <a:cubicBezTo>
                    <a:pt x="6010221" y="1030178"/>
                    <a:pt x="5864843" y="1148792"/>
                    <a:pt x="5721871" y="1162566"/>
                  </a:cubicBezTo>
                  <a:cubicBezTo>
                    <a:pt x="3809525" y="1102660"/>
                    <a:pt x="2750197"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20000"/>
                </a:lnSpc>
              </a:pPr>
              <a:r>
                <a:rPr lang="vi-VN" sz="6600" i="1">
                  <a:solidFill>
                    <a:srgbClr val="000000"/>
                  </a:solidFill>
                  <a:effectLst/>
                  <a:latin typeface="Times New Roman" panose="02020603050405020304" pitchFamily="18" charset="0"/>
                  <a:ea typeface="Calibri" panose="020F0502020204030204" pitchFamily="34" charset="0"/>
                </a:rPr>
                <a:t>mệnh danh</a:t>
              </a:r>
              <a:endParaRPr lang="en-US" sz="6600">
                <a:effectLst/>
                <a:latin typeface="Times New Roman" panose="02020603050405020304" pitchFamily="18" charset="0"/>
                <a:ea typeface="Calibri" panose="020F0502020204030204" pitchFamily="34" charset="0"/>
              </a:endParaRPr>
            </a:p>
          </p:txBody>
        </p:sp>
        <p:pic>
          <p:nvPicPr>
            <p:cNvPr id="7" name="Picture 10">
              <a:extLst>
                <a:ext uri="{FF2B5EF4-FFF2-40B4-BE49-F238E27FC236}">
                  <a16:creationId xmlns:a16="http://schemas.microsoft.com/office/drawing/2014/main" id="{BE526345-467A-432D-9293-DAD63216A03B}"/>
                </a:ext>
              </a:extLst>
            </p:cNvPr>
            <p:cNvPicPr>
              <a:picLocks noChangeAspect="1"/>
            </p:cNvPicPr>
            <p:nvPr/>
          </p:nvPicPr>
          <p:blipFill>
            <a:blip r:embed="rId4"/>
            <a:stretch>
              <a:fillRect/>
            </a:stretch>
          </p:blipFill>
          <p:spPr>
            <a:xfrm>
              <a:off x="139959" y="1387023"/>
              <a:ext cx="947057" cy="947057"/>
            </a:xfrm>
            <a:prstGeom prst="rect">
              <a:avLst/>
            </a:prstGeom>
          </p:spPr>
        </p:pic>
      </p:grpSp>
      <p:grpSp>
        <p:nvGrpSpPr>
          <p:cNvPr id="8" name="Group 20">
            <a:extLst>
              <a:ext uri="{FF2B5EF4-FFF2-40B4-BE49-F238E27FC236}">
                <a16:creationId xmlns:a16="http://schemas.microsoft.com/office/drawing/2014/main" id="{806422E2-DC90-4CC7-8B92-8554E8643213}"/>
              </a:ext>
            </a:extLst>
          </p:cNvPr>
          <p:cNvGrpSpPr/>
          <p:nvPr/>
        </p:nvGrpSpPr>
        <p:grpSpPr>
          <a:xfrm>
            <a:off x="2590800" y="638278"/>
            <a:ext cx="6096000" cy="919401"/>
            <a:chOff x="1446879" y="926145"/>
            <a:chExt cx="5206620" cy="919401"/>
          </a:xfrm>
        </p:grpSpPr>
        <p:sp>
          <p:nvSpPr>
            <p:cNvPr id="9" name="TextBox 2">
              <a:extLst>
                <a:ext uri="{FF2B5EF4-FFF2-40B4-BE49-F238E27FC236}">
                  <a16:creationId xmlns:a16="http://schemas.microsoft.com/office/drawing/2014/main" id="{E8720EBB-73C4-4559-816C-7D440DECF62F}"/>
                </a:ext>
              </a:extLst>
            </p:cNvPr>
            <p:cNvSpPr txBox="1"/>
            <p:nvPr/>
          </p:nvSpPr>
          <p:spPr>
            <a:xfrm>
              <a:off x="1861905" y="926145"/>
              <a:ext cx="4791594" cy="919401"/>
            </a:xfrm>
            <a:prstGeom prst="roundRect">
              <a:avLst/>
            </a:prstGeom>
            <a:solidFill>
              <a:srgbClr val="E0FFC1"/>
            </a:solidFill>
            <a:ln w="38100">
              <a:solidFill>
                <a:srgbClr val="00B05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Luyện đọc từ khó</a:t>
              </a:r>
              <a:endParaRPr kumimoji="0" lang="en-US" sz="48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10" name="Picture 19">
              <a:extLst>
                <a:ext uri="{FF2B5EF4-FFF2-40B4-BE49-F238E27FC236}">
                  <a16:creationId xmlns:a16="http://schemas.microsoft.com/office/drawing/2014/main" id="{DA1D6823-BAA5-4295-BC4F-1C73DCE8F9D3}"/>
                </a:ext>
              </a:extLst>
            </p:cNvPr>
            <p:cNvPicPr>
              <a:picLocks noChangeAspect="1"/>
            </p:cNvPicPr>
            <p:nvPr/>
          </p:nvPicPr>
          <p:blipFill>
            <a:blip r:embed="rId5"/>
            <a:stretch>
              <a:fillRect/>
            </a:stretch>
          </p:blipFill>
          <p:spPr>
            <a:xfrm>
              <a:off x="1446879" y="984525"/>
              <a:ext cx="703924" cy="802640"/>
            </a:xfrm>
            <a:prstGeom prst="rect">
              <a:avLst/>
            </a:prstGeom>
          </p:spPr>
        </p:pic>
      </p:grpSp>
    </p:spTree>
    <p:extLst>
      <p:ext uri="{BB962C8B-B14F-4D97-AF65-F5344CB8AC3E}">
        <p14:creationId xmlns:p14="http://schemas.microsoft.com/office/powerpoint/2010/main" val="3331715419"/>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66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14:bounceEnd="66000">
                                          <p:cBhvr additive="base">
                                            <p:cTn id="12" dur="1000" fill="hold"/>
                                            <p:tgtEl>
                                              <p:spTgt spid="5"/>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lick.wav"/>
                                            </p:tgtEl>
                                          </p:cMediaNode>
                                        </p:audio>
                                      </p:subTnLst>
                                    </p:cTn>
                                  </p:par>
                                  <p:par>
                                    <p:cTn id="14" presetID="12" presetClass="entr" presetSubtype="8"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p:tgtEl>
                                              <p:spTgt spid="8"/>
                                            </p:tgtEl>
                                            <p:attrNameLst>
                                              <p:attrName>ppt_x</p:attrName>
                                            </p:attrNameLst>
                                          </p:cBhvr>
                                          <p:tavLst>
                                            <p:tav tm="0">
                                              <p:val>
                                                <p:strVal val="#ppt_x-#ppt_w*1.125000"/>
                                              </p:val>
                                            </p:tav>
                                            <p:tav tm="100000">
                                              <p:val>
                                                <p:strVal val="#ppt_x"/>
                                              </p:val>
                                            </p:tav>
                                          </p:tavLst>
                                        </p:anim>
                                        <p:animEffect transition="in" filter="wipe(right)">
                                          <p:cBhvr>
                                            <p:cTn id="17" dur="500"/>
                                            <p:tgtEl>
                                              <p:spTgt spid="8"/>
                                            </p:tgtEl>
                                          </p:cBhvr>
                                        </p:animEffect>
                                      </p:childTnLst>
                                      <p:subTnLst>
                                        <p:audio>
                                          <p:cMediaNode>
                                            <p:cTn display="0" masterRel="sameClick">
                                              <p:stCondLst>
                                                <p:cond evt="begin" delay="0">
                                                  <p:tn val="14"/>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lick.wav"/>
                                            </p:tgtEl>
                                          </p:cMediaNode>
                                        </p:audio>
                                      </p:subTnLst>
                                    </p:cTn>
                                  </p:par>
                                  <p:par>
                                    <p:cTn id="14" presetID="12" presetClass="entr" presetSubtype="8"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500"/>
                                            <p:tgtEl>
                                              <p:spTgt spid="8"/>
                                            </p:tgtEl>
                                            <p:attrNameLst>
                                              <p:attrName>ppt_x</p:attrName>
                                            </p:attrNameLst>
                                          </p:cBhvr>
                                          <p:tavLst>
                                            <p:tav tm="0">
                                              <p:val>
                                                <p:strVal val="#ppt_x-#ppt_w*1.125000"/>
                                              </p:val>
                                            </p:tav>
                                            <p:tav tm="100000">
                                              <p:val>
                                                <p:strVal val="#ppt_x"/>
                                              </p:val>
                                            </p:tav>
                                          </p:tavLst>
                                        </p:anim>
                                        <p:animEffect transition="in" filter="wipe(right)">
                                          <p:cBhvr>
                                            <p:cTn id="17" dur="500"/>
                                            <p:tgtEl>
                                              <p:spTgt spid="8"/>
                                            </p:tgtEl>
                                          </p:cBhvr>
                                        </p:animEffect>
                                      </p:childTnLst>
                                      <p:subTnLst>
                                        <p:audio>
                                          <p:cMediaNode>
                                            <p:cTn display="0" masterRel="sameClick">
                                              <p:stCondLst>
                                                <p:cond evt="begin" delay="0">
                                                  <p:tn val="14"/>
                                                </p:cond>
                                              </p:stCondLst>
                                              <p:endCondLst>
                                                <p:cond evt="onStopAudio" delay="0">
                                                  <p:tgtEl>
                                                    <p:sldTgt/>
                                                  </p:tgtEl>
                                                </p:cond>
                                              </p:endCondLst>
                                            </p:cTn>
                                            <p:tgtEl>
                                              <p:sndTgt r:embed="rId3" name="whoos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0">
            <a:extLst>
              <a:ext uri="{FF2B5EF4-FFF2-40B4-BE49-F238E27FC236}">
                <a16:creationId xmlns:a16="http://schemas.microsoft.com/office/drawing/2014/main" id="{806422E2-DC90-4CC7-8B92-8554E8643213}"/>
              </a:ext>
            </a:extLst>
          </p:cNvPr>
          <p:cNvGrpSpPr/>
          <p:nvPr/>
        </p:nvGrpSpPr>
        <p:grpSpPr>
          <a:xfrm>
            <a:off x="2895600" y="405745"/>
            <a:ext cx="6096000" cy="919401"/>
            <a:chOff x="1446879" y="926145"/>
            <a:chExt cx="5206620" cy="919401"/>
          </a:xfrm>
        </p:grpSpPr>
        <p:sp>
          <p:nvSpPr>
            <p:cNvPr id="9" name="TextBox 2">
              <a:extLst>
                <a:ext uri="{FF2B5EF4-FFF2-40B4-BE49-F238E27FC236}">
                  <a16:creationId xmlns:a16="http://schemas.microsoft.com/office/drawing/2014/main" id="{E8720EBB-73C4-4559-816C-7D440DECF62F}"/>
                </a:ext>
              </a:extLst>
            </p:cNvPr>
            <p:cNvSpPr txBox="1"/>
            <p:nvPr/>
          </p:nvSpPr>
          <p:spPr>
            <a:xfrm>
              <a:off x="1861905" y="926145"/>
              <a:ext cx="4791594" cy="919401"/>
            </a:xfrm>
            <a:prstGeom prst="roundRect">
              <a:avLst/>
            </a:prstGeom>
            <a:solidFill>
              <a:srgbClr val="E0FFC1"/>
            </a:solidFill>
            <a:ln w="38100">
              <a:solidFill>
                <a:srgbClr val="00B05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Luyện đọc câu dài</a:t>
              </a:r>
              <a:endParaRPr kumimoji="0" lang="en-US" sz="48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10" name="Picture 19">
              <a:extLst>
                <a:ext uri="{FF2B5EF4-FFF2-40B4-BE49-F238E27FC236}">
                  <a16:creationId xmlns:a16="http://schemas.microsoft.com/office/drawing/2014/main" id="{DA1D6823-BAA5-4295-BC4F-1C73DCE8F9D3}"/>
                </a:ext>
              </a:extLst>
            </p:cNvPr>
            <p:cNvPicPr>
              <a:picLocks noChangeAspect="1"/>
            </p:cNvPicPr>
            <p:nvPr/>
          </p:nvPicPr>
          <p:blipFill>
            <a:blip r:embed="rId3"/>
            <a:stretch>
              <a:fillRect/>
            </a:stretch>
          </p:blipFill>
          <p:spPr>
            <a:xfrm>
              <a:off x="1446879" y="984525"/>
              <a:ext cx="703924" cy="802640"/>
            </a:xfrm>
            <a:prstGeom prst="rect">
              <a:avLst/>
            </a:prstGeom>
          </p:spPr>
        </p:pic>
      </p:grpSp>
      <p:sp>
        <p:nvSpPr>
          <p:cNvPr id="11" name="Rectangle: Rounded Corners 10">
            <a:extLst>
              <a:ext uri="{FF2B5EF4-FFF2-40B4-BE49-F238E27FC236}">
                <a16:creationId xmlns:a16="http://schemas.microsoft.com/office/drawing/2014/main" id="{0B7A184A-347C-4CA0-BB9B-B4E5BDE55B39}"/>
              </a:ext>
            </a:extLst>
          </p:cNvPr>
          <p:cNvSpPr/>
          <p:nvPr/>
        </p:nvSpPr>
        <p:spPr>
          <a:xfrm>
            <a:off x="852560" y="1752600"/>
            <a:ext cx="10668000" cy="3780254"/>
          </a:xfrm>
          <a:prstGeom prst="roundRect">
            <a:avLst/>
          </a:prstGeom>
          <a:ln w="38100">
            <a:solidFill>
              <a:srgbClr val="00206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indent="180340" algn="just">
              <a:lnSpc>
                <a:spcPct val="115000"/>
              </a:lnSpc>
            </a:pPr>
            <a:r>
              <a:rPr lang="en-US" sz="4400" i="1">
                <a:solidFill>
                  <a:srgbClr val="000000"/>
                </a:solidFill>
                <a:ea typeface="Calibri" panose="020F0502020204030204" pitchFamily="34" charset="0"/>
              </a:rPr>
              <a:t>Những ngọn hải đăng có chức năng chính</a:t>
            </a:r>
            <a:r>
              <a:rPr lang="en-US" sz="4400" i="1">
                <a:solidFill>
                  <a:srgbClr val="FF0000"/>
                </a:solidFill>
                <a:ea typeface="Calibri" panose="020F0502020204030204" pitchFamily="34" charset="0"/>
              </a:rPr>
              <a:t>/</a:t>
            </a:r>
            <a:r>
              <a:rPr lang="en-US" sz="4400" i="1">
                <a:solidFill>
                  <a:srgbClr val="000000"/>
                </a:solidFill>
                <a:ea typeface="Calibri" panose="020F0502020204030204" pitchFamily="34" charset="0"/>
              </a:rPr>
              <a:t> là đánh dấu các đường bờ biển</a:t>
            </a:r>
            <a:r>
              <a:rPr lang="en-US" sz="4400" i="1">
                <a:solidFill>
                  <a:srgbClr val="FF0000"/>
                </a:solidFill>
                <a:ea typeface="Calibri" panose="020F0502020204030204" pitchFamily="34" charset="0"/>
              </a:rPr>
              <a:t>/ </a:t>
            </a:r>
            <a:r>
              <a:rPr lang="en-US" sz="4400" i="1">
                <a:solidFill>
                  <a:srgbClr val="000000"/>
                </a:solidFill>
                <a:ea typeface="Calibri" panose="020F0502020204030204" pitchFamily="34" charset="0"/>
              </a:rPr>
              <a:t>hay bãi cạn nguy hiểm,</a:t>
            </a:r>
            <a:r>
              <a:rPr lang="en-US" sz="4400" i="1">
                <a:solidFill>
                  <a:srgbClr val="FF0000"/>
                </a:solidFill>
                <a:ea typeface="Calibri" panose="020F0502020204030204" pitchFamily="34" charset="0"/>
              </a:rPr>
              <a:t>/ </a:t>
            </a:r>
            <a:r>
              <a:rPr lang="en-US" sz="4400" i="1">
                <a:solidFill>
                  <a:srgbClr val="000000"/>
                </a:solidFill>
                <a:ea typeface="Calibri" panose="020F0502020204030204" pitchFamily="34" charset="0"/>
              </a:rPr>
              <a:t>dẫn lối</a:t>
            </a:r>
            <a:r>
              <a:rPr lang="en-US" sz="4400" i="1">
                <a:solidFill>
                  <a:srgbClr val="FF0000"/>
                </a:solidFill>
                <a:ea typeface="Calibri" panose="020F0502020204030204" pitchFamily="34" charset="0"/>
              </a:rPr>
              <a:t>/</a:t>
            </a:r>
            <a:r>
              <a:rPr lang="en-US" sz="4400" i="1">
                <a:solidFill>
                  <a:srgbClr val="000000"/>
                </a:solidFill>
                <a:ea typeface="Calibri" panose="020F0502020204030204" pitchFamily="34" charset="0"/>
              </a:rPr>
              <a:t> đưa tàu thuyền vào bến đỗ an toàn.</a:t>
            </a:r>
            <a:r>
              <a:rPr lang="en-US" sz="4400" i="1">
                <a:solidFill>
                  <a:srgbClr val="FF0000"/>
                </a:solidFill>
                <a:ea typeface="Calibri" panose="020F0502020204030204" pitchFamily="34" charset="0"/>
              </a:rPr>
              <a:t>//</a:t>
            </a:r>
            <a:endParaRPr lang="en-US" sz="4000" i="1">
              <a:solidFill>
                <a:srgbClr val="FF0000"/>
              </a:solidFill>
              <a:ea typeface="Calibri" panose="020F0502020204030204" pitchFamily="34" charset="0"/>
            </a:endParaRPr>
          </a:p>
        </p:txBody>
      </p:sp>
      <p:sp>
        <p:nvSpPr>
          <p:cNvPr id="12" name="Rectangle: Rounded Corners 11">
            <a:extLst>
              <a:ext uri="{FF2B5EF4-FFF2-40B4-BE49-F238E27FC236}">
                <a16:creationId xmlns:a16="http://schemas.microsoft.com/office/drawing/2014/main" id="{7ACA3F9E-A4B8-4EFE-9F59-AA4C8A8111B6}"/>
              </a:ext>
            </a:extLst>
          </p:cNvPr>
          <p:cNvSpPr/>
          <p:nvPr/>
        </p:nvSpPr>
        <p:spPr>
          <a:xfrm>
            <a:off x="671440" y="1752600"/>
            <a:ext cx="11063360" cy="3780254"/>
          </a:xfrm>
          <a:prstGeom prst="roundRect">
            <a:avLst/>
          </a:prstGeom>
          <a:ln w="38100">
            <a:solidFill>
              <a:srgbClr val="00206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indent="180340" algn="just">
              <a:lnSpc>
                <a:spcPct val="115000"/>
              </a:lnSpc>
            </a:pPr>
            <a:r>
              <a:rPr lang="vi-VN" sz="4400" i="1">
                <a:solidFill>
                  <a:srgbClr val="000000"/>
                </a:solidFill>
                <a:ea typeface="Calibri" panose="020F0502020204030204" pitchFamily="34" charset="0"/>
              </a:rPr>
              <a:t>Với du khách,</a:t>
            </a:r>
            <a:r>
              <a:rPr lang="vi-VN" sz="4400" i="1">
                <a:solidFill>
                  <a:srgbClr val="FF0000"/>
                </a:solidFill>
                <a:ea typeface="Calibri" panose="020F0502020204030204" pitchFamily="34" charset="0"/>
              </a:rPr>
              <a:t>/</a:t>
            </a:r>
            <a:r>
              <a:rPr lang="vi-VN" sz="4400" i="1">
                <a:solidFill>
                  <a:srgbClr val="000000"/>
                </a:solidFill>
                <a:ea typeface="Calibri" panose="020F0502020204030204" pitchFamily="34" charset="0"/>
              </a:rPr>
              <a:t> vẻ đẹp</a:t>
            </a:r>
            <a:r>
              <a:rPr lang="vi-VN" sz="4400" i="1">
                <a:solidFill>
                  <a:srgbClr val="FF0000"/>
                </a:solidFill>
                <a:ea typeface="Calibri" panose="020F0502020204030204" pitchFamily="34" charset="0"/>
              </a:rPr>
              <a:t>/</a:t>
            </a:r>
            <a:r>
              <a:rPr lang="vi-VN" sz="4400" i="1">
                <a:solidFill>
                  <a:srgbClr val="000000"/>
                </a:solidFill>
                <a:ea typeface="Calibri" panose="020F0502020204030204" pitchFamily="34" charset="0"/>
              </a:rPr>
              <a:t> hay những câu chuyện lịch sử</a:t>
            </a:r>
            <a:r>
              <a:rPr lang="vi-VN" sz="4400" i="1">
                <a:solidFill>
                  <a:srgbClr val="FF0000"/>
                </a:solidFill>
                <a:ea typeface="Calibri" panose="020F0502020204030204" pitchFamily="34" charset="0"/>
              </a:rPr>
              <a:t>,/ </a:t>
            </a:r>
            <a:r>
              <a:rPr lang="vi-VN" sz="4400" i="1">
                <a:solidFill>
                  <a:srgbClr val="000000"/>
                </a:solidFill>
                <a:ea typeface="Calibri" panose="020F0502020204030204" pitchFamily="34" charset="0"/>
              </a:rPr>
              <a:t>văn hoá</a:t>
            </a:r>
            <a:r>
              <a:rPr lang="vi-VN" sz="4400" i="1">
                <a:solidFill>
                  <a:srgbClr val="FF0000"/>
                </a:solidFill>
                <a:ea typeface="Calibri" panose="020F0502020204030204" pitchFamily="34" charset="0"/>
              </a:rPr>
              <a:t>/ </a:t>
            </a:r>
            <a:r>
              <a:rPr lang="vi-VN" sz="4400" i="1">
                <a:solidFill>
                  <a:srgbClr val="000000"/>
                </a:solidFill>
                <a:ea typeface="Calibri" panose="020F0502020204030204" pitchFamily="34" charset="0"/>
              </a:rPr>
              <a:t>của những ngọn hải đăng sừng sững giữa biển trời</a:t>
            </a:r>
            <a:r>
              <a:rPr lang="vi-VN" sz="4400" i="1">
                <a:solidFill>
                  <a:srgbClr val="FF0000"/>
                </a:solidFill>
                <a:ea typeface="Calibri" panose="020F0502020204030204" pitchFamily="34" charset="0"/>
              </a:rPr>
              <a:t>/</a:t>
            </a:r>
            <a:r>
              <a:rPr lang="vi-VN" sz="4400" i="1">
                <a:solidFill>
                  <a:srgbClr val="000000"/>
                </a:solidFill>
                <a:ea typeface="Calibri" panose="020F0502020204030204" pitchFamily="34" charset="0"/>
              </a:rPr>
              <a:t> luôn là điều hấp dẫn,</a:t>
            </a:r>
            <a:r>
              <a:rPr lang="vi-VN" sz="4400" i="1">
                <a:solidFill>
                  <a:srgbClr val="FF0000"/>
                </a:solidFill>
                <a:ea typeface="Calibri" panose="020F0502020204030204" pitchFamily="34" charset="0"/>
              </a:rPr>
              <a:t>/</a:t>
            </a:r>
            <a:r>
              <a:rPr lang="vi-VN" sz="4400" i="1">
                <a:solidFill>
                  <a:srgbClr val="000000"/>
                </a:solidFill>
                <a:ea typeface="Calibri" panose="020F0502020204030204" pitchFamily="34" charset="0"/>
              </a:rPr>
              <a:t> khơi gợi sự khám phá.</a:t>
            </a:r>
            <a:r>
              <a:rPr lang="vi-VN" sz="4400" i="1">
                <a:solidFill>
                  <a:srgbClr val="FF0000"/>
                </a:solidFill>
                <a:ea typeface="Calibri" panose="020F0502020204030204" pitchFamily="34" charset="0"/>
              </a:rPr>
              <a:t>//</a:t>
            </a:r>
            <a:endParaRPr lang="en-US" sz="4000" i="1">
              <a:solidFill>
                <a:srgbClr val="FF0000"/>
              </a:solidFill>
              <a:ea typeface="Calibri" panose="020F0502020204030204" pitchFamily="34" charset="0"/>
            </a:endParaRPr>
          </a:p>
        </p:txBody>
      </p:sp>
    </p:spTree>
    <p:extLst>
      <p:ext uri="{BB962C8B-B14F-4D97-AF65-F5344CB8AC3E}">
        <p14:creationId xmlns:p14="http://schemas.microsoft.com/office/powerpoint/2010/main" val="39079955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right)">
                                      <p:cBhvr>
                                        <p:cTn id="8" dur="5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2" name="whoosh.wav"/>
                                        </p:tgtEl>
                                      </p:cMediaNode>
                                    </p:audio>
                                  </p:sub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1000"/>
                                        <p:tgtEl>
                                          <p:spTgt spid="11"/>
                                        </p:tgtEl>
                                      </p:cBhvr>
                                    </p:animEffect>
                                    <p:anim calcmode="lin" valueType="num">
                                      <p:cBhvr>
                                        <p:cTn id="14" dur="1000" fill="hold"/>
                                        <p:tgtEl>
                                          <p:spTgt spid="11"/>
                                        </p:tgtEl>
                                        <p:attrNameLst>
                                          <p:attrName>ppt_x</p:attrName>
                                        </p:attrNameLst>
                                      </p:cBhvr>
                                      <p:tavLst>
                                        <p:tav tm="0">
                                          <p:val>
                                            <p:strVal val="#ppt_x"/>
                                          </p:val>
                                        </p:tav>
                                        <p:tav tm="100000">
                                          <p:val>
                                            <p:strVal val="#ppt_x"/>
                                          </p:val>
                                        </p:tav>
                                      </p:tavLst>
                                    </p:anim>
                                    <p:anim calcmode="lin" valueType="num">
                                      <p:cBhvr>
                                        <p:cTn id="1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fade">
                                      <p:cBhvr>
                                        <p:cTn id="20" dur="1000"/>
                                        <p:tgtEl>
                                          <p:spTgt spid="12"/>
                                        </p:tgtEl>
                                      </p:cBhvr>
                                    </p:animEffect>
                                    <p:anim calcmode="lin" valueType="num">
                                      <p:cBhvr>
                                        <p:cTn id="21" dur="1000" fill="hold"/>
                                        <p:tgtEl>
                                          <p:spTgt spid="12"/>
                                        </p:tgtEl>
                                        <p:attrNameLst>
                                          <p:attrName>ppt_x</p:attrName>
                                        </p:attrNameLst>
                                      </p:cBhvr>
                                      <p:tavLst>
                                        <p:tav tm="0">
                                          <p:val>
                                            <p:strVal val="#ppt_x"/>
                                          </p:val>
                                        </p:tav>
                                        <p:tav tm="100000">
                                          <p:val>
                                            <p:strVal val="#ppt_x"/>
                                          </p:val>
                                        </p:tav>
                                      </p:tavLst>
                                    </p:anim>
                                    <p:anim calcmode="lin" valueType="num">
                                      <p:cBhvr>
                                        <p:cTn id="22"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5">
            <a:extLst>
              <a:ext uri="{FF2B5EF4-FFF2-40B4-BE49-F238E27FC236}">
                <a16:creationId xmlns:a16="http://schemas.microsoft.com/office/drawing/2014/main" id="{D0528C05-C71B-431A-86AA-A12A9B370F36}"/>
              </a:ext>
            </a:extLst>
          </p:cNvPr>
          <p:cNvSpPr/>
          <p:nvPr/>
        </p:nvSpPr>
        <p:spPr>
          <a:xfrm>
            <a:off x="469180" y="232012"/>
            <a:ext cx="11253639" cy="6324971"/>
          </a:xfrm>
          <a:prstGeom prst="roundRect">
            <a:avLst/>
          </a:prstGeom>
          <a:solidFill>
            <a:schemeClr val="bg1"/>
          </a:solidFill>
          <a:ln w="38100">
            <a:solidFill>
              <a:srgbClr val="FF0066"/>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 name="Picture 18">
            <a:extLst>
              <a:ext uri="{FF2B5EF4-FFF2-40B4-BE49-F238E27FC236}">
                <a16:creationId xmlns:a16="http://schemas.microsoft.com/office/drawing/2014/main" id="{CBB58887-4DED-43F7-BCC3-822EDF6A4F3C}"/>
              </a:ext>
            </a:extLst>
          </p:cNvPr>
          <p:cNvPicPr>
            <a:picLocks noChangeAspect="1"/>
          </p:cNvPicPr>
          <p:nvPr/>
        </p:nvPicPr>
        <p:blipFill>
          <a:blip r:embed="rId2"/>
          <a:stretch>
            <a:fillRect/>
          </a:stretch>
        </p:blipFill>
        <p:spPr>
          <a:xfrm flipH="1">
            <a:off x="67731" y="71396"/>
            <a:ext cx="3251200" cy="1253067"/>
          </a:xfrm>
          <a:prstGeom prst="rect">
            <a:avLst/>
          </a:prstGeom>
        </p:spPr>
      </p:pic>
      <p:pic>
        <p:nvPicPr>
          <p:cNvPr id="4" name="Picture 19">
            <a:extLst>
              <a:ext uri="{FF2B5EF4-FFF2-40B4-BE49-F238E27FC236}">
                <a16:creationId xmlns:a16="http://schemas.microsoft.com/office/drawing/2014/main" id="{3DDB7734-1039-4963-B01A-6B6528D0930C}"/>
              </a:ext>
            </a:extLst>
          </p:cNvPr>
          <p:cNvPicPr>
            <a:picLocks noChangeAspect="1"/>
          </p:cNvPicPr>
          <p:nvPr/>
        </p:nvPicPr>
        <p:blipFill>
          <a:blip r:embed="rId2"/>
          <a:stretch>
            <a:fillRect/>
          </a:stretch>
        </p:blipFill>
        <p:spPr>
          <a:xfrm flipV="1">
            <a:off x="8708171" y="278139"/>
            <a:ext cx="3251200" cy="1253067"/>
          </a:xfrm>
          <a:prstGeom prst="rect">
            <a:avLst/>
          </a:prstGeom>
        </p:spPr>
      </p:pic>
      <p:pic>
        <p:nvPicPr>
          <p:cNvPr id="5" name="Picture 4">
            <a:extLst>
              <a:ext uri="{FF2B5EF4-FFF2-40B4-BE49-F238E27FC236}">
                <a16:creationId xmlns:a16="http://schemas.microsoft.com/office/drawing/2014/main" id="{069FEB74-E67D-45F9-BA5D-645E77E4F300}"/>
              </a:ext>
            </a:extLst>
          </p:cNvPr>
          <p:cNvPicPr>
            <a:picLocks noChangeAspect="1"/>
          </p:cNvPicPr>
          <p:nvPr/>
        </p:nvPicPr>
        <p:blipFill>
          <a:blip r:embed="rId3"/>
          <a:stretch>
            <a:fillRect/>
          </a:stretch>
        </p:blipFill>
        <p:spPr>
          <a:xfrm>
            <a:off x="792149" y="321799"/>
            <a:ext cx="10498222" cy="1463167"/>
          </a:xfrm>
          <a:prstGeom prst="rect">
            <a:avLst/>
          </a:prstGeom>
        </p:spPr>
      </p:pic>
      <p:sp>
        <p:nvSpPr>
          <p:cNvPr id="6" name="TextBox 5">
            <a:extLst>
              <a:ext uri="{FF2B5EF4-FFF2-40B4-BE49-F238E27FC236}">
                <a16:creationId xmlns:a16="http://schemas.microsoft.com/office/drawing/2014/main" id="{2EDEBC6B-D97F-4496-90F6-F3F3C9E821DA}"/>
              </a:ext>
            </a:extLst>
          </p:cNvPr>
          <p:cNvSpPr txBox="1"/>
          <p:nvPr/>
        </p:nvSpPr>
        <p:spPr>
          <a:xfrm>
            <a:off x="817879" y="2024388"/>
            <a:ext cx="10766452" cy="3785652"/>
          </a:xfrm>
          <a:prstGeom prst="rect">
            <a:avLst/>
          </a:prstGeom>
          <a:noFill/>
        </p:spPr>
        <p:txBody>
          <a:bodyPr wrap="square" rtlCol="0">
            <a:spAutoFit/>
          </a:bodyPr>
          <a:lstStyle/>
          <a:p>
            <a:r>
              <a:rPr lang="en-US" sz="4800" b="1" i="1"/>
              <a:t>• Hải trình:</a:t>
            </a:r>
            <a:r>
              <a:rPr lang="en-US" sz="4800"/>
              <a:t> chuyến đi dài, xa trên biển.</a:t>
            </a:r>
          </a:p>
          <a:p>
            <a:r>
              <a:rPr lang="en-US" sz="4800" b="1" i="1"/>
              <a:t>• Bãi cạn:</a:t>
            </a:r>
            <a:r>
              <a:rPr lang="en-US" sz="4800"/>
              <a:t> vùng biển có đá ngầm, cát,... nguy hiểm cho tàu thuyền.</a:t>
            </a:r>
          </a:p>
          <a:p>
            <a:r>
              <a:rPr lang="en-US" sz="4800" b="1" i="1"/>
              <a:t>• Huyện Đông Hoà: </a:t>
            </a:r>
            <a:r>
              <a:rPr lang="en-US" sz="4800"/>
              <a:t>nay là thị xã Đông Hoà.</a:t>
            </a:r>
          </a:p>
        </p:txBody>
      </p:sp>
    </p:spTree>
    <p:extLst>
      <p:ext uri="{BB962C8B-B14F-4D97-AF65-F5344CB8AC3E}">
        <p14:creationId xmlns:p14="http://schemas.microsoft.com/office/powerpoint/2010/main" val="1286882532"/>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5">
            <a:extLst>
              <a:ext uri="{FF2B5EF4-FFF2-40B4-BE49-F238E27FC236}">
                <a16:creationId xmlns:a16="http://schemas.microsoft.com/office/drawing/2014/main" id="{D0528C05-C71B-431A-86AA-A12A9B370F36}"/>
              </a:ext>
            </a:extLst>
          </p:cNvPr>
          <p:cNvSpPr/>
          <p:nvPr/>
        </p:nvSpPr>
        <p:spPr>
          <a:xfrm>
            <a:off x="469180" y="232012"/>
            <a:ext cx="11253639" cy="6324971"/>
          </a:xfrm>
          <a:prstGeom prst="roundRect">
            <a:avLst/>
          </a:prstGeom>
          <a:solidFill>
            <a:schemeClr val="bg1"/>
          </a:solidFill>
          <a:ln w="38100">
            <a:solidFill>
              <a:srgbClr val="FF0066"/>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pic>
        <p:nvPicPr>
          <p:cNvPr id="3" name="Picture 18">
            <a:extLst>
              <a:ext uri="{FF2B5EF4-FFF2-40B4-BE49-F238E27FC236}">
                <a16:creationId xmlns:a16="http://schemas.microsoft.com/office/drawing/2014/main" id="{CBB58887-4DED-43F7-BCC3-822EDF6A4F3C}"/>
              </a:ext>
            </a:extLst>
          </p:cNvPr>
          <p:cNvPicPr>
            <a:picLocks noChangeAspect="1"/>
          </p:cNvPicPr>
          <p:nvPr/>
        </p:nvPicPr>
        <p:blipFill>
          <a:blip r:embed="rId2"/>
          <a:stretch>
            <a:fillRect/>
          </a:stretch>
        </p:blipFill>
        <p:spPr>
          <a:xfrm flipH="1">
            <a:off x="67731" y="71396"/>
            <a:ext cx="3251200" cy="1253067"/>
          </a:xfrm>
          <a:prstGeom prst="rect">
            <a:avLst/>
          </a:prstGeom>
        </p:spPr>
      </p:pic>
      <p:pic>
        <p:nvPicPr>
          <p:cNvPr id="4" name="Picture 19">
            <a:extLst>
              <a:ext uri="{FF2B5EF4-FFF2-40B4-BE49-F238E27FC236}">
                <a16:creationId xmlns:a16="http://schemas.microsoft.com/office/drawing/2014/main" id="{3DDB7734-1039-4963-B01A-6B6528D0930C}"/>
              </a:ext>
            </a:extLst>
          </p:cNvPr>
          <p:cNvPicPr>
            <a:picLocks noChangeAspect="1"/>
          </p:cNvPicPr>
          <p:nvPr/>
        </p:nvPicPr>
        <p:blipFill>
          <a:blip r:embed="rId2"/>
          <a:stretch>
            <a:fillRect/>
          </a:stretch>
        </p:blipFill>
        <p:spPr>
          <a:xfrm flipV="1">
            <a:off x="8708171" y="278139"/>
            <a:ext cx="3251200" cy="1253067"/>
          </a:xfrm>
          <a:prstGeom prst="rect">
            <a:avLst/>
          </a:prstGeom>
        </p:spPr>
      </p:pic>
      <p:pic>
        <p:nvPicPr>
          <p:cNvPr id="5" name="Picture 4">
            <a:extLst>
              <a:ext uri="{FF2B5EF4-FFF2-40B4-BE49-F238E27FC236}">
                <a16:creationId xmlns:a16="http://schemas.microsoft.com/office/drawing/2014/main" id="{069FEB74-E67D-45F9-BA5D-645E77E4F300}"/>
              </a:ext>
            </a:extLst>
          </p:cNvPr>
          <p:cNvPicPr>
            <a:picLocks noChangeAspect="1"/>
          </p:cNvPicPr>
          <p:nvPr/>
        </p:nvPicPr>
        <p:blipFill>
          <a:blip r:embed="rId3"/>
          <a:stretch>
            <a:fillRect/>
          </a:stretch>
        </p:blipFill>
        <p:spPr>
          <a:xfrm>
            <a:off x="792149" y="321799"/>
            <a:ext cx="10498222" cy="1463167"/>
          </a:xfrm>
          <a:prstGeom prst="rect">
            <a:avLst/>
          </a:prstGeom>
        </p:spPr>
      </p:pic>
      <p:sp>
        <p:nvSpPr>
          <p:cNvPr id="6" name="TextBox 5">
            <a:extLst>
              <a:ext uri="{FF2B5EF4-FFF2-40B4-BE49-F238E27FC236}">
                <a16:creationId xmlns:a16="http://schemas.microsoft.com/office/drawing/2014/main" id="{2EDEBC6B-D97F-4496-90F6-F3F3C9E821DA}"/>
              </a:ext>
            </a:extLst>
          </p:cNvPr>
          <p:cNvSpPr txBox="1"/>
          <p:nvPr/>
        </p:nvSpPr>
        <p:spPr>
          <a:xfrm>
            <a:off x="771774" y="1972301"/>
            <a:ext cx="11069321" cy="230832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800" b="1" i="1"/>
              <a:t>•</a:t>
            </a:r>
            <a:r>
              <a:rPr kumimoji="0" lang="en-US" sz="4800" b="1" i="1" u="none" strike="noStrike" kern="1200" cap="none" spc="0" normalizeH="0" baseline="0" noProof="0">
                <a:ln>
                  <a:noFill/>
                </a:ln>
                <a:solidFill>
                  <a:prstClr val="black"/>
                </a:solidFill>
                <a:effectLst/>
                <a:uLnTx/>
                <a:uFillTx/>
                <a:latin typeface="Arial" panose="020B0604020202020204"/>
                <a:ea typeface="+mn-ea"/>
                <a:cs typeface="+mn-cs"/>
              </a:rPr>
              <a:t> Mệnh danh: </a:t>
            </a:r>
            <a:r>
              <a:rPr kumimoji="0" lang="en-US" sz="4800" u="none" strike="noStrike" kern="1200" cap="none" spc="0" normalizeH="0" baseline="0" noProof="0">
                <a:ln>
                  <a:noFill/>
                </a:ln>
                <a:solidFill>
                  <a:prstClr val="black"/>
                </a:solidFill>
                <a:effectLst/>
                <a:uLnTx/>
                <a:uFillTx/>
                <a:latin typeface="Arial" panose="020B0604020202020204"/>
                <a:ea typeface="+mn-ea"/>
                <a:cs typeface="+mn-cs"/>
              </a:rPr>
              <a:t>gọi là</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4800" b="1" i="1"/>
              <a:t>•</a:t>
            </a:r>
            <a:r>
              <a:rPr kumimoji="0" lang="en-US" sz="4800" b="1" i="1" u="none" strike="noStrike" kern="1200" cap="none" spc="0" normalizeH="0" baseline="0" noProof="0">
                <a:ln>
                  <a:noFill/>
                </a:ln>
                <a:solidFill>
                  <a:prstClr val="black"/>
                </a:solidFill>
                <a:effectLst/>
                <a:uLnTx/>
                <a:uFillTx/>
                <a:latin typeface="Arial" panose="020B0604020202020204"/>
                <a:ea typeface="+mn-ea"/>
                <a:cs typeface="+mn-cs"/>
              </a:rPr>
              <a:t> Đông Nam Á: </a:t>
            </a:r>
            <a:r>
              <a:rPr kumimoji="0" lang="en-US" sz="4800" u="none" strike="noStrike" kern="1200" cap="none" spc="0" normalizeH="0" baseline="0" noProof="0">
                <a:ln>
                  <a:noFill/>
                </a:ln>
                <a:solidFill>
                  <a:prstClr val="black"/>
                </a:solidFill>
                <a:effectLst/>
                <a:uLnTx/>
                <a:uFillTx/>
                <a:latin typeface="Arial" panose="020B0604020202020204"/>
                <a:ea typeface="+mn-ea"/>
                <a:cs typeface="+mn-cs"/>
              </a:rPr>
              <a:t>khu vực phía Dông nam của châu Á</a:t>
            </a:r>
          </a:p>
        </p:txBody>
      </p:sp>
      <p:pic>
        <p:nvPicPr>
          <p:cNvPr id="1026" name="Picture 2" descr="Chính xác khu vực Đông Nam Á có bao nhiêu nước? | Fqa.vn">
            <a:extLst>
              <a:ext uri="{FF2B5EF4-FFF2-40B4-BE49-F238E27FC236}">
                <a16:creationId xmlns:a16="http://schemas.microsoft.com/office/drawing/2014/main" id="{1CFC80E9-0A61-41DB-98F7-BAFF9193724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3728313"/>
            <a:ext cx="4800600" cy="27003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8152426"/>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84">
            <a:extLst>
              <a:ext uri="{FF2B5EF4-FFF2-40B4-BE49-F238E27FC236}">
                <a16:creationId xmlns:a16="http://schemas.microsoft.com/office/drawing/2014/main" id="{B2E39F76-C8C5-4696-98BE-AEE85E7EAE21}"/>
              </a:ext>
            </a:extLst>
          </p:cNvPr>
          <p:cNvGrpSpPr/>
          <p:nvPr/>
        </p:nvGrpSpPr>
        <p:grpSpPr>
          <a:xfrm>
            <a:off x="6136626" y="2685845"/>
            <a:ext cx="5973446" cy="3676970"/>
            <a:chOff x="6051919" y="2685845"/>
            <a:chExt cx="5973446" cy="3676970"/>
          </a:xfrm>
        </p:grpSpPr>
        <p:pic>
          <p:nvPicPr>
            <p:cNvPr id="6" name="Picture 22">
              <a:extLst>
                <a:ext uri="{FF2B5EF4-FFF2-40B4-BE49-F238E27FC236}">
                  <a16:creationId xmlns:a16="http://schemas.microsoft.com/office/drawing/2014/main" id="{8002E87B-4387-451A-AF91-3D297235D9D3}"/>
                </a:ext>
              </a:extLst>
            </p:cNvPr>
            <p:cNvPicPr>
              <a:picLocks noChangeAspect="1"/>
            </p:cNvPicPr>
            <p:nvPr/>
          </p:nvPicPr>
          <p:blipFill>
            <a:blip r:embed="rId3"/>
            <a:srcRect/>
            <a:stretch>
              <a:fillRect/>
            </a:stretch>
          </p:blipFill>
          <p:spPr>
            <a:xfrm>
              <a:off x="10162813" y="2685845"/>
              <a:ext cx="1862552" cy="1671641"/>
            </a:xfrm>
            <a:prstGeom prst="rect">
              <a:avLst/>
            </a:prstGeom>
          </p:spPr>
        </p:pic>
        <p:grpSp>
          <p:nvGrpSpPr>
            <p:cNvPr id="7" name="Group 76">
              <a:extLst>
                <a:ext uri="{FF2B5EF4-FFF2-40B4-BE49-F238E27FC236}">
                  <a16:creationId xmlns:a16="http://schemas.microsoft.com/office/drawing/2014/main" id="{C1C9AB0B-CE04-41CA-A400-BAFDEC2EB2B4}"/>
                </a:ext>
              </a:extLst>
            </p:cNvPr>
            <p:cNvGrpSpPr/>
            <p:nvPr/>
          </p:nvGrpSpPr>
          <p:grpSpPr>
            <a:xfrm>
              <a:off x="6051919" y="3653086"/>
              <a:ext cx="5561110" cy="2709729"/>
              <a:chOff x="6096000" y="3244032"/>
              <a:chExt cx="5561110" cy="2709729"/>
            </a:xfrm>
          </p:grpSpPr>
          <p:sp>
            <p:nvSpPr>
              <p:cNvPr id="8" name="Rectangle: Rounded Corners 75">
                <a:extLst>
                  <a:ext uri="{FF2B5EF4-FFF2-40B4-BE49-F238E27FC236}">
                    <a16:creationId xmlns:a16="http://schemas.microsoft.com/office/drawing/2014/main" id="{FC40F243-2BCA-4DA0-8064-F736956D5C23}"/>
                  </a:ext>
                </a:extLst>
              </p:cNvPr>
              <p:cNvSpPr/>
              <p:nvPr/>
            </p:nvSpPr>
            <p:spPr>
              <a:xfrm>
                <a:off x="6096000" y="3789681"/>
                <a:ext cx="5561110" cy="2164080"/>
              </a:xfrm>
              <a:prstGeom prst="roundRect">
                <a:avLst/>
              </a:prstGeom>
              <a:solidFill>
                <a:schemeClr val="bg1">
                  <a:alpha val="86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1. Đọc đúng.</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2. Đọc to, rõ.</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3. Ngắt, nghỉ đúng chỗ.</a:t>
                </a:r>
                <a:endParaRPr kumimoji="0" lang="vi-VN" sz="36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9" name="Group 66">
                <a:extLst>
                  <a:ext uri="{FF2B5EF4-FFF2-40B4-BE49-F238E27FC236}">
                    <a16:creationId xmlns:a16="http://schemas.microsoft.com/office/drawing/2014/main" id="{7A9DB436-6D57-47A0-BCE4-42F97EF6DF32}"/>
                  </a:ext>
                </a:extLst>
              </p:cNvPr>
              <p:cNvGrpSpPr/>
              <p:nvPr/>
            </p:nvGrpSpPr>
            <p:grpSpPr>
              <a:xfrm>
                <a:off x="8361444" y="4116552"/>
                <a:ext cx="1583311" cy="469963"/>
                <a:chOff x="3190408" y="4309039"/>
                <a:chExt cx="1583311" cy="469963"/>
              </a:xfrm>
            </p:grpSpPr>
            <p:pic>
              <p:nvPicPr>
                <p:cNvPr id="19" name="Picture 63">
                  <a:extLst>
                    <a:ext uri="{FF2B5EF4-FFF2-40B4-BE49-F238E27FC236}">
                      <a16:creationId xmlns:a16="http://schemas.microsoft.com/office/drawing/2014/main" id="{EE213418-029B-4EC8-9E57-1DB83453873A}"/>
                    </a:ext>
                  </a:extLst>
                </p:cNvPr>
                <p:cNvPicPr>
                  <a:picLocks noChangeAspect="1"/>
                </p:cNvPicPr>
                <p:nvPr/>
              </p:nvPicPr>
              <p:blipFill>
                <a:blip r:embed="rId4"/>
                <a:stretch>
                  <a:fillRect/>
                </a:stretch>
              </p:blipFill>
              <p:spPr>
                <a:xfrm>
                  <a:off x="3747082" y="4309039"/>
                  <a:ext cx="469963" cy="469963"/>
                </a:xfrm>
                <a:prstGeom prst="rect">
                  <a:avLst/>
                </a:prstGeom>
              </p:spPr>
            </p:pic>
            <p:pic>
              <p:nvPicPr>
                <p:cNvPr id="20" name="Picture 64">
                  <a:extLst>
                    <a:ext uri="{FF2B5EF4-FFF2-40B4-BE49-F238E27FC236}">
                      <a16:creationId xmlns:a16="http://schemas.microsoft.com/office/drawing/2014/main" id="{B1825C10-603C-4794-9C56-0F1441FFD15E}"/>
                    </a:ext>
                  </a:extLst>
                </p:cNvPr>
                <p:cNvPicPr>
                  <a:picLocks noChangeAspect="1"/>
                </p:cNvPicPr>
                <p:nvPr/>
              </p:nvPicPr>
              <p:blipFill>
                <a:blip r:embed="rId5"/>
                <a:stretch>
                  <a:fillRect/>
                </a:stretch>
              </p:blipFill>
              <p:spPr>
                <a:xfrm>
                  <a:off x="3190408" y="4309039"/>
                  <a:ext cx="469963" cy="469963"/>
                </a:xfrm>
                <a:prstGeom prst="rect">
                  <a:avLst/>
                </a:prstGeom>
              </p:spPr>
            </p:pic>
            <p:pic>
              <p:nvPicPr>
                <p:cNvPr id="21" name="Picture 65">
                  <a:extLst>
                    <a:ext uri="{FF2B5EF4-FFF2-40B4-BE49-F238E27FC236}">
                      <a16:creationId xmlns:a16="http://schemas.microsoft.com/office/drawing/2014/main" id="{2DF03CD8-5BE5-46BA-83C9-132B4053EE58}"/>
                    </a:ext>
                  </a:extLst>
                </p:cNvPr>
                <p:cNvPicPr>
                  <a:picLocks noChangeAspect="1"/>
                </p:cNvPicPr>
                <p:nvPr/>
              </p:nvPicPr>
              <p:blipFill>
                <a:blip r:embed="rId6"/>
                <a:stretch>
                  <a:fillRect/>
                </a:stretch>
              </p:blipFill>
              <p:spPr>
                <a:xfrm>
                  <a:off x="4303756" y="4309039"/>
                  <a:ext cx="469963" cy="469963"/>
                </a:xfrm>
                <a:prstGeom prst="rect">
                  <a:avLst/>
                </a:prstGeom>
              </p:spPr>
            </p:pic>
          </p:grpSp>
          <p:grpSp>
            <p:nvGrpSpPr>
              <p:cNvPr id="10" name="Group 67">
                <a:extLst>
                  <a:ext uri="{FF2B5EF4-FFF2-40B4-BE49-F238E27FC236}">
                    <a16:creationId xmlns:a16="http://schemas.microsoft.com/office/drawing/2014/main" id="{775BD8F3-A04D-4965-8DA4-7DC340798B91}"/>
                  </a:ext>
                </a:extLst>
              </p:cNvPr>
              <p:cNvGrpSpPr/>
              <p:nvPr/>
            </p:nvGrpSpPr>
            <p:grpSpPr>
              <a:xfrm>
                <a:off x="8468135" y="4692277"/>
                <a:ext cx="1583311" cy="469963"/>
                <a:chOff x="3190408" y="4309039"/>
                <a:chExt cx="1583311" cy="469963"/>
              </a:xfrm>
            </p:grpSpPr>
            <p:pic>
              <p:nvPicPr>
                <p:cNvPr id="16" name="Picture 68">
                  <a:extLst>
                    <a:ext uri="{FF2B5EF4-FFF2-40B4-BE49-F238E27FC236}">
                      <a16:creationId xmlns:a16="http://schemas.microsoft.com/office/drawing/2014/main" id="{F531432F-ADD4-44CD-BFB8-49678E3B3B57}"/>
                    </a:ext>
                  </a:extLst>
                </p:cNvPr>
                <p:cNvPicPr>
                  <a:picLocks noChangeAspect="1"/>
                </p:cNvPicPr>
                <p:nvPr/>
              </p:nvPicPr>
              <p:blipFill>
                <a:blip r:embed="rId4"/>
                <a:stretch>
                  <a:fillRect/>
                </a:stretch>
              </p:blipFill>
              <p:spPr>
                <a:xfrm>
                  <a:off x="3747082" y="4309039"/>
                  <a:ext cx="469963" cy="469963"/>
                </a:xfrm>
                <a:prstGeom prst="rect">
                  <a:avLst/>
                </a:prstGeom>
              </p:spPr>
            </p:pic>
            <p:pic>
              <p:nvPicPr>
                <p:cNvPr id="17" name="Picture 69">
                  <a:extLst>
                    <a:ext uri="{FF2B5EF4-FFF2-40B4-BE49-F238E27FC236}">
                      <a16:creationId xmlns:a16="http://schemas.microsoft.com/office/drawing/2014/main" id="{C46BC49A-9C06-4B68-A1C9-7702D04797E2}"/>
                    </a:ext>
                  </a:extLst>
                </p:cNvPr>
                <p:cNvPicPr>
                  <a:picLocks noChangeAspect="1"/>
                </p:cNvPicPr>
                <p:nvPr/>
              </p:nvPicPr>
              <p:blipFill>
                <a:blip r:embed="rId5"/>
                <a:stretch>
                  <a:fillRect/>
                </a:stretch>
              </p:blipFill>
              <p:spPr>
                <a:xfrm>
                  <a:off x="3190408" y="4309039"/>
                  <a:ext cx="469963" cy="469963"/>
                </a:xfrm>
                <a:prstGeom prst="rect">
                  <a:avLst/>
                </a:prstGeom>
              </p:spPr>
            </p:pic>
            <p:pic>
              <p:nvPicPr>
                <p:cNvPr id="18" name="Picture 70">
                  <a:extLst>
                    <a:ext uri="{FF2B5EF4-FFF2-40B4-BE49-F238E27FC236}">
                      <a16:creationId xmlns:a16="http://schemas.microsoft.com/office/drawing/2014/main" id="{C6502ABB-F02D-434D-A4CE-26AE2E645E5B}"/>
                    </a:ext>
                  </a:extLst>
                </p:cNvPr>
                <p:cNvPicPr>
                  <a:picLocks noChangeAspect="1"/>
                </p:cNvPicPr>
                <p:nvPr/>
              </p:nvPicPr>
              <p:blipFill>
                <a:blip r:embed="rId6"/>
                <a:stretch>
                  <a:fillRect/>
                </a:stretch>
              </p:blipFill>
              <p:spPr>
                <a:xfrm>
                  <a:off x="4303756" y="4309039"/>
                  <a:ext cx="469963" cy="469963"/>
                </a:xfrm>
                <a:prstGeom prst="rect">
                  <a:avLst/>
                </a:prstGeom>
              </p:spPr>
            </p:pic>
          </p:grpSp>
          <p:grpSp>
            <p:nvGrpSpPr>
              <p:cNvPr id="11" name="Group 71">
                <a:extLst>
                  <a:ext uri="{FF2B5EF4-FFF2-40B4-BE49-F238E27FC236}">
                    <a16:creationId xmlns:a16="http://schemas.microsoft.com/office/drawing/2014/main" id="{6D3B107E-A100-40A1-84AB-88CAD2979023}"/>
                  </a:ext>
                </a:extLst>
              </p:cNvPr>
              <p:cNvGrpSpPr/>
              <p:nvPr/>
            </p:nvGrpSpPr>
            <p:grpSpPr>
              <a:xfrm>
                <a:off x="9992519" y="5278162"/>
                <a:ext cx="1583311" cy="469963"/>
                <a:chOff x="3190408" y="4309039"/>
                <a:chExt cx="1583311" cy="469963"/>
              </a:xfrm>
            </p:grpSpPr>
            <p:pic>
              <p:nvPicPr>
                <p:cNvPr id="13" name="Picture 72">
                  <a:extLst>
                    <a:ext uri="{FF2B5EF4-FFF2-40B4-BE49-F238E27FC236}">
                      <a16:creationId xmlns:a16="http://schemas.microsoft.com/office/drawing/2014/main" id="{A3084565-0E3D-4F8C-89BD-CDA0A32F8904}"/>
                    </a:ext>
                  </a:extLst>
                </p:cNvPr>
                <p:cNvPicPr>
                  <a:picLocks noChangeAspect="1"/>
                </p:cNvPicPr>
                <p:nvPr/>
              </p:nvPicPr>
              <p:blipFill>
                <a:blip r:embed="rId4"/>
                <a:stretch>
                  <a:fillRect/>
                </a:stretch>
              </p:blipFill>
              <p:spPr>
                <a:xfrm>
                  <a:off x="3747082" y="4309039"/>
                  <a:ext cx="469963" cy="469963"/>
                </a:xfrm>
                <a:prstGeom prst="rect">
                  <a:avLst/>
                </a:prstGeom>
              </p:spPr>
            </p:pic>
            <p:pic>
              <p:nvPicPr>
                <p:cNvPr id="14" name="Picture 73">
                  <a:extLst>
                    <a:ext uri="{FF2B5EF4-FFF2-40B4-BE49-F238E27FC236}">
                      <a16:creationId xmlns:a16="http://schemas.microsoft.com/office/drawing/2014/main" id="{836EF7F4-5D76-4346-A8C5-A81A99015038}"/>
                    </a:ext>
                  </a:extLst>
                </p:cNvPr>
                <p:cNvPicPr>
                  <a:picLocks noChangeAspect="1"/>
                </p:cNvPicPr>
                <p:nvPr/>
              </p:nvPicPr>
              <p:blipFill>
                <a:blip r:embed="rId5"/>
                <a:stretch>
                  <a:fillRect/>
                </a:stretch>
              </p:blipFill>
              <p:spPr>
                <a:xfrm>
                  <a:off x="3190408" y="4309039"/>
                  <a:ext cx="469963" cy="469963"/>
                </a:xfrm>
                <a:prstGeom prst="rect">
                  <a:avLst/>
                </a:prstGeom>
              </p:spPr>
            </p:pic>
            <p:pic>
              <p:nvPicPr>
                <p:cNvPr id="15" name="Picture 74">
                  <a:extLst>
                    <a:ext uri="{FF2B5EF4-FFF2-40B4-BE49-F238E27FC236}">
                      <a16:creationId xmlns:a16="http://schemas.microsoft.com/office/drawing/2014/main" id="{D6E68542-AA26-4E5E-A4A2-7B3AB2F911E4}"/>
                    </a:ext>
                  </a:extLst>
                </p:cNvPr>
                <p:cNvPicPr>
                  <a:picLocks noChangeAspect="1"/>
                </p:cNvPicPr>
                <p:nvPr/>
              </p:nvPicPr>
              <p:blipFill>
                <a:blip r:embed="rId6"/>
                <a:stretch>
                  <a:fillRect/>
                </a:stretch>
              </p:blipFill>
              <p:spPr>
                <a:xfrm>
                  <a:off x="4303756" y="4309039"/>
                  <a:ext cx="469963" cy="469963"/>
                </a:xfrm>
                <a:prstGeom prst="rect">
                  <a:avLst/>
                </a:prstGeom>
              </p:spPr>
            </p:pic>
          </p:grpSp>
          <p:sp>
            <p:nvSpPr>
              <p:cNvPr id="12" name="Rectangle: Rounded Corners 36">
                <a:extLst>
                  <a:ext uri="{FF2B5EF4-FFF2-40B4-BE49-F238E27FC236}">
                    <a16:creationId xmlns:a16="http://schemas.microsoft.com/office/drawing/2014/main" id="{C08B5759-D4CF-4F9F-B66D-FC416673AB0F}"/>
                  </a:ext>
                </a:extLst>
              </p:cNvPr>
              <p:cNvSpPr/>
              <p:nvPr/>
            </p:nvSpPr>
            <p:spPr>
              <a:xfrm>
                <a:off x="6470488" y="3244032"/>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Tiêu</a:t>
                </a:r>
                <a:r>
                  <a:rPr kumimoji="0" lang="en-US" sz="4800" b="1" i="0" u="none" strike="noStrike" kern="1200" cap="none" spc="0" normalizeH="0" baseline="0" noProof="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 chí đánh giá</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endParaRPr>
              </a:p>
            </p:txBody>
          </p:sp>
        </p:grpSp>
      </p:grpSp>
      <p:grpSp>
        <p:nvGrpSpPr>
          <p:cNvPr id="22" name="Group 83">
            <a:extLst>
              <a:ext uri="{FF2B5EF4-FFF2-40B4-BE49-F238E27FC236}">
                <a16:creationId xmlns:a16="http://schemas.microsoft.com/office/drawing/2014/main" id="{9C5982AE-883E-458B-BC11-E193D2EB4C9C}"/>
              </a:ext>
            </a:extLst>
          </p:cNvPr>
          <p:cNvGrpSpPr/>
          <p:nvPr/>
        </p:nvGrpSpPr>
        <p:grpSpPr>
          <a:xfrm>
            <a:off x="264012" y="2827093"/>
            <a:ext cx="5605176" cy="3535722"/>
            <a:chOff x="147132" y="2825189"/>
            <a:chExt cx="5605176" cy="3535722"/>
          </a:xfrm>
        </p:grpSpPr>
        <p:pic>
          <p:nvPicPr>
            <p:cNvPr id="23" name="Picture 21">
              <a:extLst>
                <a:ext uri="{FF2B5EF4-FFF2-40B4-BE49-F238E27FC236}">
                  <a16:creationId xmlns:a16="http://schemas.microsoft.com/office/drawing/2014/main" id="{728A3FF8-710C-4322-A5A5-CE475FE84ABF}"/>
                </a:ext>
              </a:extLst>
            </p:cNvPr>
            <p:cNvPicPr>
              <a:picLocks noChangeAspect="1"/>
            </p:cNvPicPr>
            <p:nvPr/>
          </p:nvPicPr>
          <p:blipFill>
            <a:blip r:embed="rId7"/>
            <a:srcRect/>
            <a:stretch>
              <a:fillRect/>
            </a:stretch>
          </p:blipFill>
          <p:spPr>
            <a:xfrm>
              <a:off x="147132" y="2825189"/>
              <a:ext cx="1674077" cy="1533873"/>
            </a:xfrm>
            <a:prstGeom prst="rect">
              <a:avLst/>
            </a:prstGeom>
          </p:spPr>
        </p:pic>
        <p:grpSp>
          <p:nvGrpSpPr>
            <p:cNvPr id="24" name="Group 61">
              <a:extLst>
                <a:ext uri="{FF2B5EF4-FFF2-40B4-BE49-F238E27FC236}">
                  <a16:creationId xmlns:a16="http://schemas.microsoft.com/office/drawing/2014/main" id="{B185B856-3F75-4667-9104-9A7713040913}"/>
                </a:ext>
              </a:extLst>
            </p:cNvPr>
            <p:cNvGrpSpPr/>
            <p:nvPr/>
          </p:nvGrpSpPr>
          <p:grpSpPr>
            <a:xfrm>
              <a:off x="191198" y="3576378"/>
              <a:ext cx="5561110" cy="2784533"/>
              <a:chOff x="226098" y="3169228"/>
              <a:chExt cx="5561110" cy="2784533"/>
            </a:xfrm>
          </p:grpSpPr>
          <p:sp>
            <p:nvSpPr>
              <p:cNvPr id="25" name="Rectangle: Rounded Corners 37">
                <a:extLst>
                  <a:ext uri="{FF2B5EF4-FFF2-40B4-BE49-F238E27FC236}">
                    <a16:creationId xmlns:a16="http://schemas.microsoft.com/office/drawing/2014/main" id="{5799F843-BB7F-4988-B948-88681822EE25}"/>
                  </a:ext>
                </a:extLst>
              </p:cNvPr>
              <p:cNvSpPr/>
              <p:nvPr/>
            </p:nvSpPr>
            <p:spPr>
              <a:xfrm>
                <a:off x="226098" y="3789681"/>
                <a:ext cx="5561110" cy="2164080"/>
              </a:xfrm>
              <a:prstGeom prst="roundRect">
                <a:avLst/>
              </a:prstGeom>
              <a:solidFill>
                <a:schemeClr val="bg1">
                  <a:alpha val="86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Phân</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công</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đọc</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theo</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đoạn</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Tất</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cả</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thành</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viên</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đều</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đọc</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Giải</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nghĩa</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từ</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cùng</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nhau</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endParaRPr kumimoji="0" lang="vi-VN" sz="3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6" name="Rectangle: Rounded Corners 57">
                <a:extLst>
                  <a:ext uri="{FF2B5EF4-FFF2-40B4-BE49-F238E27FC236}">
                    <a16:creationId xmlns:a16="http://schemas.microsoft.com/office/drawing/2014/main" id="{0BD557E4-58A1-4BE7-8496-3AC346EA7D93}"/>
                  </a:ext>
                </a:extLst>
              </p:cNvPr>
              <p:cNvSpPr/>
              <p:nvPr/>
            </p:nvSpPr>
            <p:spPr>
              <a:xfrm>
                <a:off x="1665655" y="3169228"/>
                <a:ext cx="2764691"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Yêu</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Cầu</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endParaRPr>
              </a:p>
            </p:txBody>
          </p:sp>
          <p:pic>
            <p:nvPicPr>
              <p:cNvPr id="27" name="Picture 58">
                <a:extLst>
                  <a:ext uri="{FF2B5EF4-FFF2-40B4-BE49-F238E27FC236}">
                    <a16:creationId xmlns:a16="http://schemas.microsoft.com/office/drawing/2014/main" id="{DB5702C3-B3F5-4F8D-85DE-B3A3C1623C3C}"/>
                  </a:ext>
                </a:extLst>
              </p:cNvPr>
              <p:cNvPicPr>
                <a:picLocks noChangeAspect="1"/>
              </p:cNvPicPr>
              <p:nvPr/>
            </p:nvPicPr>
            <p:blipFill>
              <a:blip r:embed="rId8"/>
              <a:stretch>
                <a:fillRect/>
              </a:stretch>
            </p:blipFill>
            <p:spPr>
              <a:xfrm flipH="1">
                <a:off x="324528" y="3950336"/>
                <a:ext cx="609091" cy="609091"/>
              </a:xfrm>
              <a:prstGeom prst="rect">
                <a:avLst/>
              </a:prstGeom>
            </p:spPr>
          </p:pic>
          <p:pic>
            <p:nvPicPr>
              <p:cNvPr id="28" name="Picture 59">
                <a:extLst>
                  <a:ext uri="{FF2B5EF4-FFF2-40B4-BE49-F238E27FC236}">
                    <a16:creationId xmlns:a16="http://schemas.microsoft.com/office/drawing/2014/main" id="{B11A7646-8011-49CB-90AB-B5DD5D1FE482}"/>
                  </a:ext>
                </a:extLst>
              </p:cNvPr>
              <p:cNvPicPr>
                <a:picLocks noChangeAspect="1"/>
              </p:cNvPicPr>
              <p:nvPr/>
            </p:nvPicPr>
            <p:blipFill>
              <a:blip r:embed="rId8"/>
              <a:stretch>
                <a:fillRect/>
              </a:stretch>
            </p:blipFill>
            <p:spPr>
              <a:xfrm flipH="1">
                <a:off x="324528" y="4544021"/>
                <a:ext cx="609091" cy="609091"/>
              </a:xfrm>
              <a:prstGeom prst="rect">
                <a:avLst/>
              </a:prstGeom>
            </p:spPr>
          </p:pic>
          <p:pic>
            <p:nvPicPr>
              <p:cNvPr id="29" name="Picture 60">
                <a:extLst>
                  <a:ext uri="{FF2B5EF4-FFF2-40B4-BE49-F238E27FC236}">
                    <a16:creationId xmlns:a16="http://schemas.microsoft.com/office/drawing/2014/main" id="{53EC90EF-88C2-4F24-A5E7-5B076A635D9C}"/>
                  </a:ext>
                </a:extLst>
              </p:cNvPr>
              <p:cNvPicPr>
                <a:picLocks noChangeAspect="1"/>
              </p:cNvPicPr>
              <p:nvPr/>
            </p:nvPicPr>
            <p:blipFill>
              <a:blip r:embed="rId8"/>
              <a:stretch>
                <a:fillRect/>
              </a:stretch>
            </p:blipFill>
            <p:spPr>
              <a:xfrm flipH="1">
                <a:off x="324528" y="5242918"/>
                <a:ext cx="609091" cy="609091"/>
              </a:xfrm>
              <a:prstGeom prst="rect">
                <a:avLst/>
              </a:prstGeom>
            </p:spPr>
          </p:pic>
        </p:grpSp>
      </p:grpSp>
      <p:pic>
        <p:nvPicPr>
          <p:cNvPr id="33" name="Picture 32">
            <a:extLst>
              <a:ext uri="{FF2B5EF4-FFF2-40B4-BE49-F238E27FC236}">
                <a16:creationId xmlns:a16="http://schemas.microsoft.com/office/drawing/2014/main" id="{84488DF9-1195-446D-8373-B9B1E13E66F0}"/>
              </a:ext>
            </a:extLst>
          </p:cNvPr>
          <p:cNvPicPr>
            <a:picLocks noChangeAspect="1"/>
          </p:cNvPicPr>
          <p:nvPr/>
        </p:nvPicPr>
        <p:blipFill>
          <a:blip r:embed="rId9"/>
          <a:stretch>
            <a:fillRect/>
          </a:stretch>
        </p:blipFill>
        <p:spPr>
          <a:xfrm>
            <a:off x="0" y="-130731"/>
            <a:ext cx="12058933" cy="3267739"/>
          </a:xfrm>
          <a:prstGeom prst="rect">
            <a:avLst/>
          </a:prstGeom>
        </p:spPr>
      </p:pic>
    </p:spTree>
    <p:extLst>
      <p:ext uri="{BB962C8B-B14F-4D97-AF65-F5344CB8AC3E}">
        <p14:creationId xmlns:p14="http://schemas.microsoft.com/office/powerpoint/2010/main" val="161719740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strips(downRight)">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8" presetClass="entr" presetSubtype="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downRigh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Rounded Corners 21">
            <a:extLst>
              <a:ext uri="{FF2B5EF4-FFF2-40B4-BE49-F238E27FC236}">
                <a16:creationId xmlns:a16="http://schemas.microsoft.com/office/drawing/2014/main" id="{F4CA206F-A619-4BC7-9712-2BB1FD2D0A9C}"/>
              </a:ext>
            </a:extLst>
          </p:cNvPr>
          <p:cNvSpPr/>
          <p:nvPr/>
        </p:nvSpPr>
        <p:spPr>
          <a:xfrm>
            <a:off x="163419" y="633046"/>
            <a:ext cx="11782302" cy="5570806"/>
          </a:xfrm>
          <a:prstGeom prst="roundRect">
            <a:avLst>
              <a:gd name="adj" fmla="val 11589"/>
            </a:avLst>
          </a:prstGeom>
          <a:solidFill>
            <a:schemeClr val="bg1">
              <a:alpha val="91000"/>
            </a:schemeClr>
          </a:solidFill>
          <a:ln w="76200">
            <a:solidFill>
              <a:schemeClr val="accent5">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14" name="Group 38">
            <a:extLst>
              <a:ext uri="{FF2B5EF4-FFF2-40B4-BE49-F238E27FC236}">
                <a16:creationId xmlns:a16="http://schemas.microsoft.com/office/drawing/2014/main" id="{822AA061-2E19-4201-89D1-C95487693A68}"/>
              </a:ext>
            </a:extLst>
          </p:cNvPr>
          <p:cNvGrpSpPr/>
          <p:nvPr/>
        </p:nvGrpSpPr>
        <p:grpSpPr>
          <a:xfrm>
            <a:off x="-259272" y="1344079"/>
            <a:ext cx="11863088" cy="4382086"/>
            <a:chOff x="-259271" y="738317"/>
            <a:chExt cx="11863088" cy="4382086"/>
          </a:xfrm>
        </p:grpSpPr>
        <p:sp>
          <p:nvSpPr>
            <p:cNvPr id="15" name="TextBox 27">
              <a:extLst>
                <a:ext uri="{FF2B5EF4-FFF2-40B4-BE49-F238E27FC236}">
                  <a16:creationId xmlns:a16="http://schemas.microsoft.com/office/drawing/2014/main" id="{84B5CD06-CF31-44F9-B021-BF08AE37EB21}"/>
                </a:ext>
              </a:extLst>
            </p:cNvPr>
            <p:cNvSpPr txBox="1"/>
            <p:nvPr/>
          </p:nvSpPr>
          <p:spPr>
            <a:xfrm>
              <a:off x="1063786" y="1150085"/>
              <a:ext cx="10540031" cy="397031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Trao đổi được với bạn về sự thú vị trong cách giới thiệu của các sự vật được nhắc đến trong câu thơ và nêu cách hiểu về “mắt của biển”. Nêu được phỏng đoán của bản thân về nội dung bài qua tên bài, hoạt động khởi động và tranh minh họa.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Đọc trôi chảy toàn bài, ngắt nghỉ đúng dấu câu, đúng logic ngữ nghĩa.</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 Hiểu được nội dung bài đọc: </a:t>
              </a:r>
              <a:r>
                <a:rPr kumimoji="0" lang="vi-VN" sz="2800" b="0" i="1" u="none" strike="noStrike" kern="1200" cap="none" spc="0" normalizeH="0" baseline="0" noProof="0">
                  <a:ln>
                    <a:noFill/>
                  </a:ln>
                  <a:solidFill>
                    <a:prstClr val="black"/>
                  </a:solidFill>
                  <a:effectLst/>
                  <a:uLnTx/>
                  <a:uFillTx/>
                  <a:latin typeface="Calibri" panose="020F0502020204030204" pitchFamily="34" charset="0"/>
                  <a:ea typeface="+mn-ea"/>
                  <a:cs typeface="Calibri" panose="020F0502020204030204" pitchFamily="34" charset="0"/>
                </a:rPr>
                <a:t>Những ngọn hải đăng không chỉ là người bạn đường đáng tin cậy trên biển cả mênh mông mà còn chứa đựng những giá trị về văn hoá, lịch sử đặc sắc và có sức hấp dẫn rất lớn đối với du khách.</a:t>
              </a:r>
            </a:p>
          </p:txBody>
        </p:sp>
        <p:pic>
          <p:nvPicPr>
            <p:cNvPr id="16" name="Picture 36">
              <a:extLst>
                <a:ext uri="{FF2B5EF4-FFF2-40B4-BE49-F238E27FC236}">
                  <a16:creationId xmlns:a16="http://schemas.microsoft.com/office/drawing/2014/main" id="{38ECCBC5-593A-4FAC-9C84-F2B88B7FFFB3}"/>
                </a:ext>
              </a:extLst>
            </p:cNvPr>
            <p:cNvPicPr>
              <a:picLocks noChangeAspect="1"/>
            </p:cNvPicPr>
            <p:nvPr/>
          </p:nvPicPr>
          <p:blipFill rotWithShape="1">
            <a:blip r:embed="rId2">
              <a:extLst>
                <a:ext uri="{28A0092B-C50C-407E-A947-70E740481C1C}">
                  <a14:useLocalDpi xmlns:a14="http://schemas.microsoft.com/office/drawing/2010/main" val="0"/>
                </a:ext>
              </a:extLst>
            </a:blip>
            <a:srcRect r="36220"/>
            <a:stretch/>
          </p:blipFill>
          <p:spPr>
            <a:xfrm>
              <a:off x="-259271" y="738317"/>
              <a:ext cx="1476824" cy="1307695"/>
            </a:xfrm>
            <a:prstGeom prst="rect">
              <a:avLst/>
            </a:prstGeom>
          </p:spPr>
        </p:pic>
      </p:grpSp>
      <p:pic>
        <p:nvPicPr>
          <p:cNvPr id="19" name="Picture 37">
            <a:extLst>
              <a:ext uri="{FF2B5EF4-FFF2-40B4-BE49-F238E27FC236}">
                <a16:creationId xmlns:a16="http://schemas.microsoft.com/office/drawing/2014/main" id="{24455B34-EA06-40AD-B3A6-729AFD28D0AC}"/>
              </a:ext>
            </a:extLst>
          </p:cNvPr>
          <p:cNvPicPr>
            <a:picLocks noChangeAspect="1"/>
          </p:cNvPicPr>
          <p:nvPr/>
        </p:nvPicPr>
        <p:blipFill rotWithShape="1">
          <a:blip r:embed="rId2">
            <a:extLst>
              <a:ext uri="{28A0092B-C50C-407E-A947-70E740481C1C}">
                <a14:useLocalDpi xmlns:a14="http://schemas.microsoft.com/office/drawing/2010/main" val="0"/>
              </a:ext>
            </a:extLst>
          </a:blip>
          <a:srcRect l="54290" t="5684" r="-18070" b="-5684"/>
          <a:stretch/>
        </p:blipFill>
        <p:spPr>
          <a:xfrm>
            <a:off x="128652" y="3087158"/>
            <a:ext cx="1476824" cy="1307695"/>
          </a:xfrm>
          <a:prstGeom prst="rect">
            <a:avLst/>
          </a:prstGeom>
        </p:spPr>
      </p:pic>
      <p:pic>
        <p:nvPicPr>
          <p:cNvPr id="20" name="Picture 19">
            <a:extLst>
              <a:ext uri="{FF2B5EF4-FFF2-40B4-BE49-F238E27FC236}">
                <a16:creationId xmlns:a16="http://schemas.microsoft.com/office/drawing/2014/main" id="{7B2C6FA8-667C-4B86-8BA1-089BAC2486BC}"/>
              </a:ext>
            </a:extLst>
          </p:cNvPr>
          <p:cNvPicPr>
            <a:picLocks noChangeAspect="1"/>
          </p:cNvPicPr>
          <p:nvPr/>
        </p:nvPicPr>
        <p:blipFill>
          <a:blip r:embed="rId3"/>
          <a:stretch>
            <a:fillRect/>
          </a:stretch>
        </p:blipFill>
        <p:spPr>
          <a:xfrm>
            <a:off x="0" y="631796"/>
            <a:ext cx="11821169" cy="1261981"/>
          </a:xfrm>
          <a:prstGeom prst="rect">
            <a:avLst/>
          </a:prstGeom>
        </p:spPr>
      </p:pic>
    </p:spTree>
    <p:extLst>
      <p:ext uri="{BB962C8B-B14F-4D97-AF65-F5344CB8AC3E}">
        <p14:creationId xmlns:p14="http://schemas.microsoft.com/office/powerpoint/2010/main" val="35498254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900" decel="100000" fill="hold"/>
                                        <p:tgtEl>
                                          <p:spTgt spid="14"/>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6">
            <a:extLst>
              <a:ext uri="{FF2B5EF4-FFF2-40B4-BE49-F238E27FC236}">
                <a16:creationId xmlns:a16="http://schemas.microsoft.com/office/drawing/2014/main" id="{F37774F0-D6BB-485D-8A19-FCD433A0D6C0}"/>
              </a:ext>
            </a:extLst>
          </p:cNvPr>
          <p:cNvGrpSpPr/>
          <p:nvPr/>
        </p:nvGrpSpPr>
        <p:grpSpPr>
          <a:xfrm>
            <a:off x="2810268" y="2695125"/>
            <a:ext cx="6713560" cy="3522795"/>
            <a:chOff x="6096000" y="3244032"/>
            <a:chExt cx="5681359" cy="2640970"/>
          </a:xfrm>
        </p:grpSpPr>
        <p:sp>
          <p:nvSpPr>
            <p:cNvPr id="3" name="Rectangle: Rounded Corners 75">
              <a:extLst>
                <a:ext uri="{FF2B5EF4-FFF2-40B4-BE49-F238E27FC236}">
                  <a16:creationId xmlns:a16="http://schemas.microsoft.com/office/drawing/2014/main" id="{15E45D3B-FF62-4D31-9314-C6A13E6F8E41}"/>
                </a:ext>
              </a:extLst>
            </p:cNvPr>
            <p:cNvSpPr/>
            <p:nvPr/>
          </p:nvSpPr>
          <p:spPr>
            <a:xfrm>
              <a:off x="6096000" y="3789681"/>
              <a:ext cx="5681359" cy="2095321"/>
            </a:xfrm>
            <a:prstGeom prst="roundRect">
              <a:avLst/>
            </a:prstGeom>
            <a:solidFill>
              <a:schemeClr val="bg1">
                <a:alpha val="86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1. Đọc đúng.</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2. Đọc to, rõ.</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3. Ngắt, nghỉ đúng chỗ.</a:t>
              </a:r>
              <a:endParaRPr kumimoji="0" lang="vi-VN" sz="4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4" name="Group 66">
              <a:extLst>
                <a:ext uri="{FF2B5EF4-FFF2-40B4-BE49-F238E27FC236}">
                  <a16:creationId xmlns:a16="http://schemas.microsoft.com/office/drawing/2014/main" id="{9E5F0EEB-ABC6-45B7-BAB3-B7F78E61E679}"/>
                </a:ext>
              </a:extLst>
            </p:cNvPr>
            <p:cNvGrpSpPr/>
            <p:nvPr/>
          </p:nvGrpSpPr>
          <p:grpSpPr>
            <a:xfrm>
              <a:off x="8317721" y="4072844"/>
              <a:ext cx="1628460" cy="469964"/>
              <a:chOff x="3146685" y="4265331"/>
              <a:chExt cx="1628460" cy="469964"/>
            </a:xfrm>
          </p:grpSpPr>
          <p:pic>
            <p:nvPicPr>
              <p:cNvPr id="14" name="Picture 63">
                <a:extLst>
                  <a:ext uri="{FF2B5EF4-FFF2-40B4-BE49-F238E27FC236}">
                    <a16:creationId xmlns:a16="http://schemas.microsoft.com/office/drawing/2014/main" id="{DF5EF98D-9CFF-4008-853A-9A9ED9DEA651}"/>
                  </a:ext>
                </a:extLst>
              </p:cNvPr>
              <p:cNvPicPr>
                <a:picLocks noChangeAspect="1"/>
              </p:cNvPicPr>
              <p:nvPr/>
            </p:nvPicPr>
            <p:blipFill>
              <a:blip r:embed="rId2"/>
              <a:stretch>
                <a:fillRect/>
              </a:stretch>
            </p:blipFill>
            <p:spPr>
              <a:xfrm>
                <a:off x="3703360" y="4265332"/>
                <a:ext cx="515110" cy="469963"/>
              </a:xfrm>
              <a:prstGeom prst="rect">
                <a:avLst/>
              </a:prstGeom>
            </p:spPr>
          </p:pic>
          <p:pic>
            <p:nvPicPr>
              <p:cNvPr id="15" name="Picture 64">
                <a:extLst>
                  <a:ext uri="{FF2B5EF4-FFF2-40B4-BE49-F238E27FC236}">
                    <a16:creationId xmlns:a16="http://schemas.microsoft.com/office/drawing/2014/main" id="{6EA937B8-8BE7-48F6-8543-1803B48E54D0}"/>
                  </a:ext>
                </a:extLst>
              </p:cNvPr>
              <p:cNvPicPr>
                <a:picLocks noChangeAspect="1"/>
              </p:cNvPicPr>
              <p:nvPr/>
            </p:nvPicPr>
            <p:blipFill>
              <a:blip r:embed="rId3"/>
              <a:stretch>
                <a:fillRect/>
              </a:stretch>
            </p:blipFill>
            <p:spPr>
              <a:xfrm>
                <a:off x="3146685" y="4265331"/>
                <a:ext cx="515110" cy="469963"/>
              </a:xfrm>
              <a:prstGeom prst="rect">
                <a:avLst/>
              </a:prstGeom>
            </p:spPr>
          </p:pic>
          <p:pic>
            <p:nvPicPr>
              <p:cNvPr id="16" name="Picture 65">
                <a:extLst>
                  <a:ext uri="{FF2B5EF4-FFF2-40B4-BE49-F238E27FC236}">
                    <a16:creationId xmlns:a16="http://schemas.microsoft.com/office/drawing/2014/main" id="{591AAADF-CB5B-45E1-A0CE-00F334E1D44C}"/>
                  </a:ext>
                </a:extLst>
              </p:cNvPr>
              <p:cNvPicPr>
                <a:picLocks noChangeAspect="1"/>
              </p:cNvPicPr>
              <p:nvPr/>
            </p:nvPicPr>
            <p:blipFill>
              <a:blip r:embed="rId4"/>
              <a:stretch>
                <a:fillRect/>
              </a:stretch>
            </p:blipFill>
            <p:spPr>
              <a:xfrm>
                <a:off x="4260035" y="4265332"/>
                <a:ext cx="515110" cy="469963"/>
              </a:xfrm>
              <a:prstGeom prst="rect">
                <a:avLst/>
              </a:prstGeom>
            </p:spPr>
          </p:pic>
        </p:grpSp>
        <p:grpSp>
          <p:nvGrpSpPr>
            <p:cNvPr id="5" name="Group 67">
              <a:extLst>
                <a:ext uri="{FF2B5EF4-FFF2-40B4-BE49-F238E27FC236}">
                  <a16:creationId xmlns:a16="http://schemas.microsoft.com/office/drawing/2014/main" id="{AB828ADF-F6FE-4EB8-983F-40A03A340475}"/>
                </a:ext>
              </a:extLst>
            </p:cNvPr>
            <p:cNvGrpSpPr/>
            <p:nvPr/>
          </p:nvGrpSpPr>
          <p:grpSpPr>
            <a:xfrm>
              <a:off x="8621616" y="4602563"/>
              <a:ext cx="1628458" cy="469963"/>
              <a:chOff x="3343889" y="4219325"/>
              <a:chExt cx="1628458" cy="469963"/>
            </a:xfrm>
          </p:grpSpPr>
          <p:pic>
            <p:nvPicPr>
              <p:cNvPr id="11" name="Picture 68">
                <a:extLst>
                  <a:ext uri="{FF2B5EF4-FFF2-40B4-BE49-F238E27FC236}">
                    <a16:creationId xmlns:a16="http://schemas.microsoft.com/office/drawing/2014/main" id="{F582A044-3487-40E0-A61A-5494CC31BB2F}"/>
                  </a:ext>
                </a:extLst>
              </p:cNvPr>
              <p:cNvPicPr>
                <a:picLocks noChangeAspect="1"/>
              </p:cNvPicPr>
              <p:nvPr/>
            </p:nvPicPr>
            <p:blipFill>
              <a:blip r:embed="rId2"/>
              <a:stretch>
                <a:fillRect/>
              </a:stretch>
            </p:blipFill>
            <p:spPr>
              <a:xfrm>
                <a:off x="3900563" y="4219325"/>
                <a:ext cx="515110" cy="469963"/>
              </a:xfrm>
              <a:prstGeom prst="rect">
                <a:avLst/>
              </a:prstGeom>
            </p:spPr>
          </p:pic>
          <p:pic>
            <p:nvPicPr>
              <p:cNvPr id="12" name="Picture 69">
                <a:extLst>
                  <a:ext uri="{FF2B5EF4-FFF2-40B4-BE49-F238E27FC236}">
                    <a16:creationId xmlns:a16="http://schemas.microsoft.com/office/drawing/2014/main" id="{973EF64F-9268-4734-B65B-86C56E276789}"/>
                  </a:ext>
                </a:extLst>
              </p:cNvPr>
              <p:cNvPicPr>
                <a:picLocks noChangeAspect="1"/>
              </p:cNvPicPr>
              <p:nvPr/>
            </p:nvPicPr>
            <p:blipFill>
              <a:blip r:embed="rId3"/>
              <a:stretch>
                <a:fillRect/>
              </a:stretch>
            </p:blipFill>
            <p:spPr>
              <a:xfrm>
                <a:off x="3343889" y="4219325"/>
                <a:ext cx="515110" cy="469963"/>
              </a:xfrm>
              <a:prstGeom prst="rect">
                <a:avLst/>
              </a:prstGeom>
            </p:spPr>
          </p:pic>
          <p:pic>
            <p:nvPicPr>
              <p:cNvPr id="13" name="Picture 70">
                <a:extLst>
                  <a:ext uri="{FF2B5EF4-FFF2-40B4-BE49-F238E27FC236}">
                    <a16:creationId xmlns:a16="http://schemas.microsoft.com/office/drawing/2014/main" id="{3358864D-AD4A-42FC-B1EF-001C72D62002}"/>
                  </a:ext>
                </a:extLst>
              </p:cNvPr>
              <p:cNvPicPr>
                <a:picLocks noChangeAspect="1"/>
              </p:cNvPicPr>
              <p:nvPr/>
            </p:nvPicPr>
            <p:blipFill>
              <a:blip r:embed="rId4"/>
              <a:stretch>
                <a:fillRect/>
              </a:stretch>
            </p:blipFill>
            <p:spPr>
              <a:xfrm>
                <a:off x="4457237" y="4219325"/>
                <a:ext cx="515110" cy="469963"/>
              </a:xfrm>
              <a:prstGeom prst="rect">
                <a:avLst/>
              </a:prstGeom>
            </p:spPr>
          </p:pic>
        </p:grpSp>
        <p:grpSp>
          <p:nvGrpSpPr>
            <p:cNvPr id="6" name="Group 71">
              <a:extLst>
                <a:ext uri="{FF2B5EF4-FFF2-40B4-BE49-F238E27FC236}">
                  <a16:creationId xmlns:a16="http://schemas.microsoft.com/office/drawing/2014/main" id="{C3345767-F2B7-45D8-93A7-80ADFB3DB487}"/>
                </a:ext>
              </a:extLst>
            </p:cNvPr>
            <p:cNvGrpSpPr/>
            <p:nvPr/>
          </p:nvGrpSpPr>
          <p:grpSpPr>
            <a:xfrm>
              <a:off x="10073799" y="5148211"/>
              <a:ext cx="1583311" cy="469964"/>
              <a:chOff x="3271688" y="4179088"/>
              <a:chExt cx="1583311" cy="469964"/>
            </a:xfrm>
          </p:grpSpPr>
          <p:pic>
            <p:nvPicPr>
              <p:cNvPr id="8" name="Picture 72">
                <a:extLst>
                  <a:ext uri="{FF2B5EF4-FFF2-40B4-BE49-F238E27FC236}">
                    <a16:creationId xmlns:a16="http://schemas.microsoft.com/office/drawing/2014/main" id="{C045CB69-8177-4EBE-BB47-17CDA7B067E7}"/>
                  </a:ext>
                </a:extLst>
              </p:cNvPr>
              <p:cNvPicPr>
                <a:picLocks noChangeAspect="1"/>
              </p:cNvPicPr>
              <p:nvPr/>
            </p:nvPicPr>
            <p:blipFill>
              <a:blip r:embed="rId2"/>
              <a:stretch>
                <a:fillRect/>
              </a:stretch>
            </p:blipFill>
            <p:spPr>
              <a:xfrm>
                <a:off x="3828362" y="4179089"/>
                <a:ext cx="469963" cy="469963"/>
              </a:xfrm>
              <a:prstGeom prst="rect">
                <a:avLst/>
              </a:prstGeom>
            </p:spPr>
          </p:pic>
          <p:pic>
            <p:nvPicPr>
              <p:cNvPr id="9" name="Picture 73">
                <a:extLst>
                  <a:ext uri="{FF2B5EF4-FFF2-40B4-BE49-F238E27FC236}">
                    <a16:creationId xmlns:a16="http://schemas.microsoft.com/office/drawing/2014/main" id="{B1B0A039-D6C7-4DA8-9520-74273A8D5863}"/>
                  </a:ext>
                </a:extLst>
              </p:cNvPr>
              <p:cNvPicPr>
                <a:picLocks noChangeAspect="1"/>
              </p:cNvPicPr>
              <p:nvPr/>
            </p:nvPicPr>
            <p:blipFill>
              <a:blip r:embed="rId3"/>
              <a:stretch>
                <a:fillRect/>
              </a:stretch>
            </p:blipFill>
            <p:spPr>
              <a:xfrm>
                <a:off x="3271688" y="4179088"/>
                <a:ext cx="469963" cy="469963"/>
              </a:xfrm>
              <a:prstGeom prst="rect">
                <a:avLst/>
              </a:prstGeom>
            </p:spPr>
          </p:pic>
          <p:pic>
            <p:nvPicPr>
              <p:cNvPr id="10" name="Picture 74">
                <a:extLst>
                  <a:ext uri="{FF2B5EF4-FFF2-40B4-BE49-F238E27FC236}">
                    <a16:creationId xmlns:a16="http://schemas.microsoft.com/office/drawing/2014/main" id="{EA38D454-2647-41A0-A218-81F781547FF7}"/>
                  </a:ext>
                </a:extLst>
              </p:cNvPr>
              <p:cNvPicPr>
                <a:picLocks noChangeAspect="1"/>
              </p:cNvPicPr>
              <p:nvPr/>
            </p:nvPicPr>
            <p:blipFill>
              <a:blip r:embed="rId4"/>
              <a:stretch>
                <a:fillRect/>
              </a:stretch>
            </p:blipFill>
            <p:spPr>
              <a:xfrm>
                <a:off x="4385036" y="4179089"/>
                <a:ext cx="469963" cy="469963"/>
              </a:xfrm>
              <a:prstGeom prst="rect">
                <a:avLst/>
              </a:prstGeom>
            </p:spPr>
          </p:pic>
        </p:grpSp>
        <p:sp>
          <p:nvSpPr>
            <p:cNvPr id="7" name="Rectangle: Rounded Corners 36">
              <a:extLst>
                <a:ext uri="{FF2B5EF4-FFF2-40B4-BE49-F238E27FC236}">
                  <a16:creationId xmlns:a16="http://schemas.microsoft.com/office/drawing/2014/main" id="{0494750B-A5D6-41E1-A0B1-1DF86628D42C}"/>
                </a:ext>
              </a:extLst>
            </p:cNvPr>
            <p:cNvSpPr/>
            <p:nvPr/>
          </p:nvSpPr>
          <p:spPr>
            <a:xfrm>
              <a:off x="6470488" y="3244032"/>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UVN Banh Mi" pitchFamily="2" charset="0"/>
                  <a:ea typeface="+mn-ea"/>
                  <a:cs typeface="+mn-cs"/>
                </a:rPr>
                <a:t>Tiêu</a:t>
              </a:r>
              <a:r>
                <a:rPr kumimoji="0" lang="en-US" sz="5400" b="1" i="0" u="none" strike="noStrike" kern="1200" cap="none" spc="0" normalizeH="0" baseline="0" noProof="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UVN Banh Mi" pitchFamily="2" charset="0"/>
                  <a:ea typeface="+mn-ea"/>
                  <a:cs typeface="+mn-cs"/>
                </a:rPr>
                <a:t> chí đánh 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UVN Banh Mi" pitchFamily="2" charset="0"/>
                <a:ea typeface="+mn-ea"/>
                <a:cs typeface="+mn-cs"/>
              </a:endParaRPr>
            </a:p>
          </p:txBody>
        </p:sp>
      </p:grpSp>
      <p:pic>
        <p:nvPicPr>
          <p:cNvPr id="23" name="Picture 19">
            <a:extLst>
              <a:ext uri="{FF2B5EF4-FFF2-40B4-BE49-F238E27FC236}">
                <a16:creationId xmlns:a16="http://schemas.microsoft.com/office/drawing/2014/main" id="{410302C0-3878-41A0-A9C0-9C1C9F5FD3D7}"/>
              </a:ext>
            </a:extLst>
          </p:cNvPr>
          <p:cNvPicPr>
            <a:picLocks noChangeAspect="1"/>
          </p:cNvPicPr>
          <p:nvPr/>
        </p:nvPicPr>
        <p:blipFill>
          <a:blip r:embed="rId5"/>
          <a:srcRect/>
          <a:stretch>
            <a:fillRect/>
          </a:stretch>
        </p:blipFill>
        <p:spPr>
          <a:xfrm>
            <a:off x="10072368" y="2549908"/>
            <a:ext cx="1815577" cy="3842491"/>
          </a:xfrm>
          <a:prstGeom prst="rect">
            <a:avLst/>
          </a:prstGeom>
        </p:spPr>
      </p:pic>
      <p:pic>
        <p:nvPicPr>
          <p:cNvPr id="24" name="Picture 20">
            <a:extLst>
              <a:ext uri="{FF2B5EF4-FFF2-40B4-BE49-F238E27FC236}">
                <a16:creationId xmlns:a16="http://schemas.microsoft.com/office/drawing/2014/main" id="{67CA81A6-8227-4EC5-AF9A-90D4412EA972}"/>
              </a:ext>
            </a:extLst>
          </p:cNvPr>
          <p:cNvPicPr>
            <a:picLocks noChangeAspect="1"/>
          </p:cNvPicPr>
          <p:nvPr/>
        </p:nvPicPr>
        <p:blipFill>
          <a:blip r:embed="rId6"/>
          <a:srcRect/>
          <a:stretch>
            <a:fillRect/>
          </a:stretch>
        </p:blipFill>
        <p:spPr>
          <a:xfrm>
            <a:off x="527773" y="2549908"/>
            <a:ext cx="1497369" cy="3814953"/>
          </a:xfrm>
          <a:prstGeom prst="rect">
            <a:avLst/>
          </a:prstGeom>
        </p:spPr>
      </p:pic>
      <p:pic>
        <p:nvPicPr>
          <p:cNvPr id="25" name="Picture 24">
            <a:extLst>
              <a:ext uri="{FF2B5EF4-FFF2-40B4-BE49-F238E27FC236}">
                <a16:creationId xmlns:a16="http://schemas.microsoft.com/office/drawing/2014/main" id="{6184AAEA-3A78-4412-80EB-F3BFA307E1EB}"/>
              </a:ext>
            </a:extLst>
          </p:cNvPr>
          <p:cNvPicPr>
            <a:picLocks noChangeAspect="1"/>
          </p:cNvPicPr>
          <p:nvPr/>
        </p:nvPicPr>
        <p:blipFill>
          <a:blip r:embed="rId7"/>
          <a:stretch>
            <a:fillRect/>
          </a:stretch>
        </p:blipFill>
        <p:spPr>
          <a:xfrm>
            <a:off x="96451" y="-14045"/>
            <a:ext cx="12058933" cy="2462997"/>
          </a:xfrm>
          <a:prstGeom prst="rect">
            <a:avLst/>
          </a:prstGeom>
        </p:spPr>
      </p:pic>
    </p:spTree>
    <p:extLst>
      <p:ext uri="{BB962C8B-B14F-4D97-AF65-F5344CB8AC3E}">
        <p14:creationId xmlns:p14="http://schemas.microsoft.com/office/powerpoint/2010/main" val="4070160608"/>
      </p:ext>
    </p:extLst>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19">
            <a:extLst>
              <a:ext uri="{FF2B5EF4-FFF2-40B4-BE49-F238E27FC236}">
                <a16:creationId xmlns:a16="http://schemas.microsoft.com/office/drawing/2014/main" id="{1D92FD3C-3DF9-4044-8512-8A935EC74F7F}"/>
              </a:ext>
            </a:extLst>
          </p:cNvPr>
          <p:cNvPicPr>
            <a:picLocks noChangeAspect="1"/>
          </p:cNvPicPr>
          <p:nvPr/>
        </p:nvPicPr>
        <p:blipFill>
          <a:blip r:embed="rId3"/>
          <a:stretch>
            <a:fillRect/>
          </a:stretch>
        </p:blipFill>
        <p:spPr>
          <a:xfrm flipV="1">
            <a:off x="7928065" y="1090575"/>
            <a:ext cx="2646492" cy="1020002"/>
          </a:xfrm>
          <a:prstGeom prst="rect">
            <a:avLst/>
          </a:prstGeom>
        </p:spPr>
      </p:pic>
      <p:pic>
        <p:nvPicPr>
          <p:cNvPr id="35" name="Picture 24">
            <a:extLst>
              <a:ext uri="{FF2B5EF4-FFF2-40B4-BE49-F238E27FC236}">
                <a16:creationId xmlns:a16="http://schemas.microsoft.com/office/drawing/2014/main" id="{F1BE30D1-6B8B-4783-AC36-1AD4ADF7511C}"/>
              </a:ext>
            </a:extLst>
          </p:cNvPr>
          <p:cNvPicPr>
            <a:picLocks noChangeAspect="1"/>
          </p:cNvPicPr>
          <p:nvPr/>
        </p:nvPicPr>
        <p:blipFill>
          <a:blip r:embed="rId3"/>
          <a:stretch>
            <a:fillRect/>
          </a:stretch>
        </p:blipFill>
        <p:spPr>
          <a:xfrm flipH="1" flipV="1">
            <a:off x="621518" y="871168"/>
            <a:ext cx="2646492" cy="1020002"/>
          </a:xfrm>
          <a:prstGeom prst="rect">
            <a:avLst/>
          </a:prstGeom>
        </p:spPr>
      </p:pic>
      <p:pic>
        <p:nvPicPr>
          <p:cNvPr id="39" name="Hình ảnh 22" descr="Ảnh có chứa Phim hoạt hình, hình mẫu, phim hoạt hình&#10;&#10;Mô tả được tạo tự động">
            <a:extLst>
              <a:ext uri="{FF2B5EF4-FFF2-40B4-BE49-F238E27FC236}">
                <a16:creationId xmlns:a16="http://schemas.microsoft.com/office/drawing/2014/main" id="{8E6FEEC6-7A85-4358-8DAA-37CDFC646143}"/>
              </a:ext>
            </a:extLst>
          </p:cNvPr>
          <p:cNvPicPr>
            <a:picLocks noChangeAspect="1"/>
          </p:cNvPicPr>
          <p:nvPr/>
        </p:nvPicPr>
        <p:blipFill>
          <a:blip r:embed="rId4"/>
          <a:stretch>
            <a:fillRect/>
          </a:stretch>
        </p:blipFill>
        <p:spPr>
          <a:xfrm>
            <a:off x="621518" y="871168"/>
            <a:ext cx="6314925" cy="6302295"/>
          </a:xfrm>
          <a:prstGeom prst="rect">
            <a:avLst/>
          </a:prstGeom>
        </p:spPr>
      </p:pic>
      <p:pic>
        <p:nvPicPr>
          <p:cNvPr id="41" name="Picture 40">
            <a:extLst>
              <a:ext uri="{FF2B5EF4-FFF2-40B4-BE49-F238E27FC236}">
                <a16:creationId xmlns:a16="http://schemas.microsoft.com/office/drawing/2014/main" id="{EC517453-D004-4B0D-8833-636C8469A5AA}"/>
              </a:ext>
            </a:extLst>
          </p:cNvPr>
          <p:cNvPicPr>
            <a:picLocks noChangeAspect="1"/>
          </p:cNvPicPr>
          <p:nvPr/>
        </p:nvPicPr>
        <p:blipFill>
          <a:blip r:embed="rId5"/>
          <a:stretch>
            <a:fillRect/>
          </a:stretch>
        </p:blipFill>
        <p:spPr>
          <a:xfrm>
            <a:off x="0" y="391364"/>
            <a:ext cx="12046740" cy="1298561"/>
          </a:xfrm>
          <a:prstGeom prst="rect">
            <a:avLst/>
          </a:prstGeom>
        </p:spPr>
      </p:pic>
    </p:spTree>
    <p:controls>
      <mc:AlternateContent xmlns:mc="http://schemas.openxmlformats.org/markup-compatibility/2006">
        <mc:Choice xmlns:v="urn:schemas-microsoft-com:vml" Requires="v">
          <p:control name="TextBox1" r:id="rId1" imgW="4848120" imgH="1390680"/>
        </mc:Choice>
        <mc:Fallback>
          <p:control name="TextBox1" r:id="rId1" imgW="4848120" imgH="1390680">
            <p:pic>
              <p:nvPicPr>
                <p:cNvPr id="40" name="TextBox1">
                  <a:extLst>
                    <a:ext uri="{FF2B5EF4-FFF2-40B4-BE49-F238E27FC236}">
                      <a16:creationId xmlns:a16="http://schemas.microsoft.com/office/drawing/2014/main" id="{317A13CA-D621-422C-B418-DBF6558F66CB}"/>
                    </a:ext>
                  </a:extLst>
                </p:cNvPr>
                <p:cNvPicPr>
                  <a:picLocks/>
                </p:cNvPicPr>
                <p:nvPr/>
              </p:nvPicPr>
              <p:blipFill>
                <a:blip r:embed="rId6"/>
                <a:stretch>
                  <a:fillRect/>
                </a:stretch>
              </p:blipFill>
              <p:spPr>
                <a:xfrm>
                  <a:off x="7010408" y="2210438"/>
                  <a:ext cx="4850611" cy="1394141"/>
                </a:xfrm>
                <a:prstGeom prst="rect">
                  <a:avLst/>
                </a:prstGeom>
              </p:spPr>
            </p:pic>
          </p:control>
        </mc:Fallback>
      </mc:AlternateContent>
    </p:controls>
    <p:extLst>
      <p:ext uri="{BB962C8B-B14F-4D97-AF65-F5344CB8AC3E}">
        <p14:creationId xmlns:p14="http://schemas.microsoft.com/office/powerpoint/2010/main" val="657531490"/>
      </p:ext>
    </p:extLst>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882C5F5-F0BD-407C-8CE2-E66484771BC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91196" y="-723192"/>
            <a:ext cx="9291937" cy="9291937"/>
          </a:xfrm>
          <a:prstGeom prst="rect">
            <a:avLst/>
          </a:prstGeom>
        </p:spPr>
      </p:pic>
      <p:grpSp>
        <p:nvGrpSpPr>
          <p:cNvPr id="2" name="Group 35">
            <a:extLst>
              <a:ext uri="{FF2B5EF4-FFF2-40B4-BE49-F238E27FC236}">
                <a16:creationId xmlns:a16="http://schemas.microsoft.com/office/drawing/2014/main" id="{FB1B07D1-EB3F-4BBE-965C-CC8053665FBC}"/>
              </a:ext>
            </a:extLst>
          </p:cNvPr>
          <p:cNvGrpSpPr/>
          <p:nvPr/>
        </p:nvGrpSpPr>
        <p:grpSpPr>
          <a:xfrm>
            <a:off x="3630861" y="3102207"/>
            <a:ext cx="5236967" cy="3783137"/>
            <a:chOff x="3853543" y="4366486"/>
            <a:chExt cx="3728365" cy="2664818"/>
          </a:xfrm>
        </p:grpSpPr>
        <p:pic>
          <p:nvPicPr>
            <p:cNvPr id="3" name="Picture 23">
              <a:extLst>
                <a:ext uri="{FF2B5EF4-FFF2-40B4-BE49-F238E27FC236}">
                  <a16:creationId xmlns:a16="http://schemas.microsoft.com/office/drawing/2014/main" id="{5DD3A3DA-8C9C-42ED-BA8C-0C3D21542215}"/>
                </a:ext>
              </a:extLst>
            </p:cNvPr>
            <p:cNvPicPr>
              <a:picLocks noChangeAspect="1"/>
            </p:cNvPicPr>
            <p:nvPr/>
          </p:nvPicPr>
          <p:blipFill>
            <a:blip r:embed="rId3"/>
            <a:srcRect/>
            <a:stretch>
              <a:fillRect/>
            </a:stretch>
          </p:blipFill>
          <p:spPr>
            <a:xfrm>
              <a:off x="5564497" y="4453584"/>
              <a:ext cx="2017411" cy="2557225"/>
            </a:xfrm>
            <a:prstGeom prst="rect">
              <a:avLst/>
            </a:prstGeom>
          </p:spPr>
        </p:pic>
        <p:pic>
          <p:nvPicPr>
            <p:cNvPr id="4" name="Picture 2">
              <a:extLst>
                <a:ext uri="{FF2B5EF4-FFF2-40B4-BE49-F238E27FC236}">
                  <a16:creationId xmlns:a16="http://schemas.microsoft.com/office/drawing/2014/main" id="{5E9BE74D-57FB-4D0B-932D-17F05D4966A9}"/>
                </a:ext>
              </a:extLst>
            </p:cNvPr>
            <p:cNvPicPr>
              <a:picLocks noChangeAspect="1"/>
            </p:cNvPicPr>
            <p:nvPr/>
          </p:nvPicPr>
          <p:blipFill>
            <a:blip r:embed="rId4"/>
            <a:srcRect/>
            <a:stretch>
              <a:fillRect/>
            </a:stretch>
          </p:blipFill>
          <p:spPr>
            <a:xfrm>
              <a:off x="3853543" y="4366486"/>
              <a:ext cx="1604865" cy="2664818"/>
            </a:xfrm>
            <a:prstGeom prst="rect">
              <a:avLst/>
            </a:prstGeom>
          </p:spPr>
        </p:pic>
      </p:grpSp>
      <p:pic>
        <p:nvPicPr>
          <p:cNvPr id="12" name="图片 3">
            <a:extLst>
              <a:ext uri="{FF2B5EF4-FFF2-40B4-BE49-F238E27FC236}">
                <a16:creationId xmlns:a16="http://schemas.microsoft.com/office/drawing/2014/main" id="{3DF9CD0A-6FAD-4BD8-A312-9BAFA665ADEA}"/>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 t="21232" r="79141"/>
          <a:stretch>
            <a:fillRect/>
          </a:stretch>
        </p:blipFill>
        <p:spPr>
          <a:xfrm>
            <a:off x="9016843" y="685800"/>
            <a:ext cx="3938741" cy="6906872"/>
          </a:xfrm>
          <a:prstGeom prst="rect">
            <a:avLst/>
          </a:prstGeom>
        </p:spPr>
      </p:pic>
      <p:pic>
        <p:nvPicPr>
          <p:cNvPr id="11" name="Picture 10">
            <a:extLst>
              <a:ext uri="{FF2B5EF4-FFF2-40B4-BE49-F238E27FC236}">
                <a16:creationId xmlns:a16="http://schemas.microsoft.com/office/drawing/2014/main" id="{E37C91CF-C770-4BAB-BF5D-90ADEF01A122}"/>
              </a:ext>
            </a:extLst>
          </p:cNvPr>
          <p:cNvPicPr>
            <a:picLocks noChangeAspect="1"/>
          </p:cNvPicPr>
          <p:nvPr/>
        </p:nvPicPr>
        <p:blipFill>
          <a:blip r:embed="rId6"/>
          <a:stretch>
            <a:fillRect/>
          </a:stretch>
        </p:blipFill>
        <p:spPr>
          <a:xfrm>
            <a:off x="-210900" y="228600"/>
            <a:ext cx="12192000" cy="2706624"/>
          </a:xfrm>
          <a:prstGeom prst="rect">
            <a:avLst/>
          </a:prstGeom>
        </p:spPr>
      </p:pic>
    </p:spTree>
    <p:extLst>
      <p:ext uri="{BB962C8B-B14F-4D97-AF65-F5344CB8AC3E}">
        <p14:creationId xmlns:p14="http://schemas.microsoft.com/office/powerpoint/2010/main" val="551891230"/>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72000">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14:bounceEnd="72000">
                                          <p:cBhvr additive="base">
                                            <p:cTn id="7" dur="1000" fill="hold"/>
                                            <p:tgtEl>
                                              <p:spTgt spid="2"/>
                                            </p:tgtEl>
                                            <p:attrNameLst>
                                              <p:attrName>ppt_x</p:attrName>
                                            </p:attrNameLst>
                                          </p:cBhvr>
                                          <p:tavLst>
                                            <p:tav tm="0">
                                              <p:val>
                                                <p:strVal val="#ppt_x"/>
                                              </p:val>
                                            </p:tav>
                                            <p:tav tm="100000">
                                              <p:val>
                                                <p:strVal val="#ppt_x"/>
                                              </p:val>
                                            </p:tav>
                                          </p:tavLst>
                                        </p:anim>
                                        <p:anim calcmode="lin" valueType="num" p14:bounceEnd="72000">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609600" y="1007418"/>
            <a:ext cx="10928193"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7" name="Rectangle: Rounded Corners 16">
            <a:extLst>
              <a:ext uri="{FF2B5EF4-FFF2-40B4-BE49-F238E27FC236}">
                <a16:creationId xmlns:a16="http://schemas.microsoft.com/office/drawing/2014/main" id="{DA9AD110-BA32-4AED-A0BE-3E8AAB361081}"/>
              </a:ext>
            </a:extLst>
          </p:cNvPr>
          <p:cNvSpPr/>
          <p:nvPr/>
        </p:nvSpPr>
        <p:spPr>
          <a:xfrm>
            <a:off x="2668044" y="208926"/>
            <a:ext cx="6948335" cy="646331"/>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B156A845-741C-4DE4-8898-78BEF48C49A3}"/>
              </a:ext>
            </a:extLst>
          </p:cNvPr>
          <p:cNvSpPr txBox="1"/>
          <p:nvPr/>
        </p:nvSpPr>
        <p:spPr>
          <a:xfrm>
            <a:off x="3300591" y="230845"/>
            <a:ext cx="4791223"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C00000"/>
                </a:solidFill>
                <a:effectLst/>
                <a:uLnTx/>
                <a:uFillTx/>
                <a:latin typeface="Averta Std CY" panose="00000500000000000000" pitchFamily="50" charset="0"/>
                <a:ea typeface="+mn-ea"/>
                <a:cs typeface="Calibri" panose="020F0502020204030204" pitchFamily="34" charset="0"/>
              </a:rPr>
              <a:t>	CÙNG TÌM HIỂU</a:t>
            </a:r>
          </a:p>
        </p:txBody>
      </p:sp>
      <p:pic>
        <p:nvPicPr>
          <p:cNvPr id="3" name="Picture 2">
            <a:extLst>
              <a:ext uri="{FF2B5EF4-FFF2-40B4-BE49-F238E27FC236}">
                <a16:creationId xmlns:a16="http://schemas.microsoft.com/office/drawing/2014/main" id="{29C5B37F-BAE5-422F-AF33-A215B98E93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68090" y="1676400"/>
            <a:ext cx="10754768" cy="3240853"/>
          </a:xfrm>
          <a:prstGeom prst="rect">
            <a:avLst/>
          </a:prstGeom>
        </p:spPr>
      </p:pic>
    </p:spTree>
    <p:extLst>
      <p:ext uri="{BB962C8B-B14F-4D97-AF65-F5344CB8AC3E}">
        <p14:creationId xmlns:p14="http://schemas.microsoft.com/office/powerpoint/2010/main" val="21202072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par>
                                <p:cTn id="7" presetID="14" presetClass="entr" presetSubtype="10"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randombar(horizontal)">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a:extLst>
              <a:ext uri="{FF2B5EF4-FFF2-40B4-BE49-F238E27FC236}">
                <a16:creationId xmlns:a16="http://schemas.microsoft.com/office/drawing/2014/main" id="{40184E71-4545-4176-93E2-EF03B348184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0041" y="-698227"/>
            <a:ext cx="9291937" cy="9291937"/>
          </a:xfrm>
          <a:prstGeom prst="rect">
            <a:avLst/>
          </a:prstGeom>
        </p:spPr>
      </p:pic>
      <p:pic>
        <p:nvPicPr>
          <p:cNvPr id="10" name="图片 3">
            <a:extLst>
              <a:ext uri="{FF2B5EF4-FFF2-40B4-BE49-F238E27FC236}">
                <a16:creationId xmlns:a16="http://schemas.microsoft.com/office/drawing/2014/main" id="{70B46C61-120A-4A79-9641-1A22EB3055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t="21232" r="79141"/>
          <a:stretch>
            <a:fillRect/>
          </a:stretch>
        </p:blipFill>
        <p:spPr>
          <a:xfrm>
            <a:off x="8377084" y="268219"/>
            <a:ext cx="3938741" cy="6906872"/>
          </a:xfrm>
          <a:prstGeom prst="rect">
            <a:avLst/>
          </a:prstGeom>
        </p:spPr>
      </p:pic>
      <p:pic>
        <p:nvPicPr>
          <p:cNvPr id="5" name="Picture 4">
            <a:extLst>
              <a:ext uri="{FF2B5EF4-FFF2-40B4-BE49-F238E27FC236}">
                <a16:creationId xmlns:a16="http://schemas.microsoft.com/office/drawing/2014/main" id="{4708770B-3CC9-4F54-AD2C-7A6F4AA284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44012" y="2603091"/>
            <a:ext cx="4572000" cy="4572000"/>
          </a:xfrm>
          <a:prstGeom prst="rect">
            <a:avLst/>
          </a:prstGeom>
        </p:spPr>
      </p:pic>
      <p:pic>
        <p:nvPicPr>
          <p:cNvPr id="7" name="Picture 6">
            <a:extLst>
              <a:ext uri="{FF2B5EF4-FFF2-40B4-BE49-F238E27FC236}">
                <a16:creationId xmlns:a16="http://schemas.microsoft.com/office/drawing/2014/main" id="{1284D910-FB77-415A-80B0-D08349848F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24710" y="4871182"/>
            <a:ext cx="4572000" cy="4572000"/>
          </a:xfrm>
          <a:prstGeom prst="rect">
            <a:avLst/>
          </a:prstGeom>
        </p:spPr>
      </p:pic>
      <p:sp>
        <p:nvSpPr>
          <p:cNvPr id="11" name="Freeform 25">
            <a:extLst>
              <a:ext uri="{FF2B5EF4-FFF2-40B4-BE49-F238E27FC236}">
                <a16:creationId xmlns:a16="http://schemas.microsoft.com/office/drawing/2014/main" id="{373A6EDC-FF0D-48E1-9953-079EFEF953FF}"/>
              </a:ext>
            </a:extLst>
          </p:cNvPr>
          <p:cNvSpPr/>
          <p:nvPr/>
        </p:nvSpPr>
        <p:spPr bwMode="auto">
          <a:xfrm>
            <a:off x="0" y="197122"/>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2" name="Freeform 25">
            <a:extLst>
              <a:ext uri="{FF2B5EF4-FFF2-40B4-BE49-F238E27FC236}">
                <a16:creationId xmlns:a16="http://schemas.microsoft.com/office/drawing/2014/main" id="{ECA10AE8-C1E5-4AB3-A09E-EB5DEBDFB24E}"/>
              </a:ext>
            </a:extLst>
          </p:cNvPr>
          <p:cNvSpPr/>
          <p:nvPr/>
        </p:nvSpPr>
        <p:spPr bwMode="auto">
          <a:xfrm>
            <a:off x="3418094" y="316767"/>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3" name="Freeform 25">
            <a:extLst>
              <a:ext uri="{FF2B5EF4-FFF2-40B4-BE49-F238E27FC236}">
                <a16:creationId xmlns:a16="http://schemas.microsoft.com/office/drawing/2014/main" id="{2AA9A32C-DB68-4EF6-BFF5-277778E79B06}"/>
              </a:ext>
            </a:extLst>
          </p:cNvPr>
          <p:cNvSpPr/>
          <p:nvPr/>
        </p:nvSpPr>
        <p:spPr bwMode="auto">
          <a:xfrm>
            <a:off x="10131297" y="197122"/>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cxnSp>
        <p:nvCxnSpPr>
          <p:cNvPr id="15" name="Straight Arrow Connector 14">
            <a:extLst>
              <a:ext uri="{FF2B5EF4-FFF2-40B4-BE49-F238E27FC236}">
                <a16:creationId xmlns:a16="http://schemas.microsoft.com/office/drawing/2014/main" id="{FCB49CCE-C7D8-4901-BFEF-3123A10FDB4C}"/>
              </a:ext>
            </a:extLst>
          </p:cNvPr>
          <p:cNvCxnSpPr/>
          <p:nvPr/>
        </p:nvCxnSpPr>
        <p:spPr>
          <a:xfrm>
            <a:off x="2580362" y="5840361"/>
            <a:ext cx="1504941" cy="353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7" name="Picture 16">
            <a:extLst>
              <a:ext uri="{FF2B5EF4-FFF2-40B4-BE49-F238E27FC236}">
                <a16:creationId xmlns:a16="http://schemas.microsoft.com/office/drawing/2014/main" id="{EF52D31F-75FC-4BEC-BA3F-8B359DDAC620}"/>
              </a:ext>
            </a:extLst>
          </p:cNvPr>
          <p:cNvPicPr>
            <a:picLocks noChangeAspect="1"/>
          </p:cNvPicPr>
          <p:nvPr/>
        </p:nvPicPr>
        <p:blipFill>
          <a:blip r:embed="rId9"/>
          <a:stretch>
            <a:fillRect/>
          </a:stretch>
        </p:blipFill>
        <p:spPr>
          <a:xfrm>
            <a:off x="2057747" y="1463040"/>
            <a:ext cx="6206266" cy="2280102"/>
          </a:xfrm>
          <a:prstGeom prst="rect">
            <a:avLst/>
          </a:prstGeom>
        </p:spPr>
      </p:pic>
      <p:pic>
        <p:nvPicPr>
          <p:cNvPr id="18" name="Am-thanh-tieng-song-bien-ri-rao-www_tiengdong_com">
            <a:hlinkClick r:id="" action="ppaction://media"/>
            <a:extLst>
              <a:ext uri="{FF2B5EF4-FFF2-40B4-BE49-F238E27FC236}">
                <a16:creationId xmlns:a16="http://schemas.microsoft.com/office/drawing/2014/main" id="{92CD7C61-5683-4380-9C52-FE59F7ABF89E}"/>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210041" y="7460226"/>
            <a:ext cx="609600" cy="609600"/>
          </a:xfrm>
          <a:prstGeom prst="rect">
            <a:avLst/>
          </a:prstGeom>
        </p:spPr>
      </p:pic>
    </p:spTree>
    <p:extLst>
      <p:ext uri="{BB962C8B-B14F-4D97-AF65-F5344CB8AC3E}">
        <p14:creationId xmlns:p14="http://schemas.microsoft.com/office/powerpoint/2010/main" val="192474167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3.125E-6 -7.40741E-7 L 0.33021 -0.00625 " pathEditMode="relative" rAng="0" ptsTypes="AA">
                                      <p:cBhvr>
                                        <p:cTn id="6" dur="8000" fill="hold"/>
                                        <p:tgtEl>
                                          <p:spTgt spid="11"/>
                                        </p:tgtEl>
                                        <p:attrNameLst>
                                          <p:attrName>ppt_x</p:attrName>
                                          <p:attrName>ppt_y</p:attrName>
                                        </p:attrNameLst>
                                      </p:cBhvr>
                                      <p:rCtr x="16510" y="-324"/>
                                    </p:animMotion>
                                  </p:childTnLst>
                                </p:cTn>
                              </p:par>
                              <p:par>
                                <p:cTn id="7" presetID="42" presetClass="path" presetSubtype="0" repeatCount="indefinite" accel="50000" decel="50000" fill="hold" grpId="0" nodeType="withEffect">
                                  <p:stCondLst>
                                    <p:cond delay="0"/>
                                  </p:stCondLst>
                                  <p:childTnLst>
                                    <p:animMotion origin="layout" path="M 4.58333E-6 -1.85185E-6 L 0.3302 -0.00625 " pathEditMode="relative" rAng="0" ptsTypes="AA">
                                      <p:cBhvr>
                                        <p:cTn id="8" dur="8000" fill="hold"/>
                                        <p:tgtEl>
                                          <p:spTgt spid="12"/>
                                        </p:tgtEl>
                                        <p:attrNameLst>
                                          <p:attrName>ppt_x</p:attrName>
                                          <p:attrName>ppt_y</p:attrName>
                                        </p:attrNameLst>
                                      </p:cBhvr>
                                      <p:rCtr x="16510" y="-324"/>
                                    </p:animMotion>
                                  </p:childTnLst>
                                </p:cTn>
                              </p:par>
                              <p:par>
                                <p:cTn id="9" presetID="42" presetClass="path" presetSubtype="0" repeatCount="indefinite" accel="50000" decel="50000" fill="hold" grpId="0" nodeType="withEffect">
                                  <p:stCondLst>
                                    <p:cond delay="0"/>
                                  </p:stCondLst>
                                  <p:childTnLst>
                                    <p:animMotion origin="layout" path="M 3.54167E-6 -7.40741E-7 L 0.3302 -0.00625 " pathEditMode="relative" rAng="0" ptsTypes="AA">
                                      <p:cBhvr>
                                        <p:cTn id="10" dur="8000" fill="hold"/>
                                        <p:tgtEl>
                                          <p:spTgt spid="13"/>
                                        </p:tgtEl>
                                        <p:attrNameLst>
                                          <p:attrName>ppt_x</p:attrName>
                                          <p:attrName>ppt_y</p:attrName>
                                        </p:attrNameLst>
                                      </p:cBhvr>
                                      <p:rCtr x="16510" y="-324"/>
                                    </p:animMotion>
                                  </p:childTnLst>
                                </p:cTn>
                              </p:par>
                              <p:par>
                                <p:cTn id="11" presetID="53" presetClass="entr" presetSubtype="16"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 calcmode="lin" valueType="num">
                                      <p:cBhvr>
                                        <p:cTn id="13" dur="1000" fill="hold"/>
                                        <p:tgtEl>
                                          <p:spTgt spid="17"/>
                                        </p:tgtEl>
                                        <p:attrNameLst>
                                          <p:attrName>ppt_w</p:attrName>
                                        </p:attrNameLst>
                                      </p:cBhvr>
                                      <p:tavLst>
                                        <p:tav tm="0">
                                          <p:val>
                                            <p:fltVal val="0"/>
                                          </p:val>
                                        </p:tav>
                                        <p:tav tm="100000">
                                          <p:val>
                                            <p:strVal val="#ppt_w"/>
                                          </p:val>
                                        </p:tav>
                                      </p:tavLst>
                                    </p:anim>
                                    <p:anim calcmode="lin" valueType="num">
                                      <p:cBhvr>
                                        <p:cTn id="14" dur="1000" fill="hold"/>
                                        <p:tgtEl>
                                          <p:spTgt spid="17"/>
                                        </p:tgtEl>
                                        <p:attrNameLst>
                                          <p:attrName>ppt_h</p:attrName>
                                        </p:attrNameLst>
                                      </p:cBhvr>
                                      <p:tavLst>
                                        <p:tav tm="0">
                                          <p:val>
                                            <p:fltVal val="0"/>
                                          </p:val>
                                        </p:tav>
                                        <p:tav tm="100000">
                                          <p:val>
                                            <p:strVal val="#ppt_h"/>
                                          </p:val>
                                        </p:tav>
                                      </p:tavLst>
                                    </p:anim>
                                    <p:animEffect transition="in" filter="fade">
                                      <p:cBhvr>
                                        <p:cTn id="15" dur="1000"/>
                                        <p:tgtEl>
                                          <p:spTgt spid="17"/>
                                        </p:tgtEl>
                                      </p:cBhvr>
                                    </p:animEffect>
                                  </p:childTnLst>
                                </p:cTn>
                              </p:par>
                              <p:par>
                                <p:cTn id="16" presetID="1" presetClass="mediacall" presetSubtype="0" fill="hold" nodeType="withEffect">
                                  <p:stCondLst>
                                    <p:cond delay="0"/>
                                  </p:stCondLst>
                                  <p:childTnLst>
                                    <p:cmd type="call" cmd="playFrom(0.0)">
                                      <p:cBhvr>
                                        <p:cTn id="17" dur="62955"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18"/>
                </p:tgtEl>
              </p:cMediaNode>
            </p:audio>
          </p:childTnLst>
        </p:cTn>
      </p:par>
    </p:tnLst>
    <p:bldLst>
      <p:bldP spid="11" grpId="0" animBg="1"/>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mj-lt"/>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mj-lt"/>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mj-lt"/>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mj-lt"/>
              <a:ea typeface="黑体" panose="02010609060101010101" pitchFamily="49" charset="-122"/>
              <a:cs typeface="+mn-cs"/>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966027" y="1007418"/>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mj-lt"/>
              <a:ea typeface="+mn-ea"/>
              <a:cs typeface="+mn-cs"/>
            </a:endParaRPr>
          </a:p>
        </p:txBody>
      </p:sp>
      <p:sp>
        <p:nvSpPr>
          <p:cNvPr id="8" name="TextBox 7">
            <a:extLst>
              <a:ext uri="{FF2B5EF4-FFF2-40B4-BE49-F238E27FC236}">
                <a16:creationId xmlns:a16="http://schemas.microsoft.com/office/drawing/2014/main" id="{14BB4E3C-D668-499B-B9CA-903E031C5680}"/>
              </a:ext>
            </a:extLst>
          </p:cNvPr>
          <p:cNvSpPr txBox="1"/>
          <p:nvPr/>
        </p:nvSpPr>
        <p:spPr>
          <a:xfrm>
            <a:off x="1295401" y="1238157"/>
            <a:ext cx="9522330"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black"/>
                </a:solidFill>
                <a:effectLst/>
                <a:uLnTx/>
                <a:uFillTx/>
                <a:latin typeface="+mj-lt"/>
                <a:ea typeface="+mn-ea"/>
                <a:cs typeface="Calibri" panose="020F0502020204030204" pitchFamily="34" charset="0"/>
              </a:rPr>
              <a:t>Câu 1: Những ngọn hải đăng giúp ích gì cho người đi biển? </a:t>
            </a:r>
            <a:endParaRPr kumimoji="0" lang="en-US" sz="3600" b="0" i="0" u="none" strike="noStrike" kern="1200" cap="none" spc="0" normalizeH="0" baseline="0" noProof="0" dirty="0">
              <a:ln>
                <a:noFill/>
              </a:ln>
              <a:solidFill>
                <a:prstClr val="black"/>
              </a:solidFill>
              <a:effectLst/>
              <a:uLnTx/>
              <a:uFillTx/>
              <a:latin typeface="+mj-lt"/>
              <a:ea typeface="+mn-ea"/>
              <a:cs typeface="Calibri" panose="020F0502020204030204" pitchFamily="34" charset="0"/>
            </a:endParaRPr>
          </a:p>
        </p:txBody>
      </p:sp>
      <p:sp>
        <p:nvSpPr>
          <p:cNvPr id="9" name="TextBox 8">
            <a:extLst>
              <a:ext uri="{FF2B5EF4-FFF2-40B4-BE49-F238E27FC236}">
                <a16:creationId xmlns:a16="http://schemas.microsoft.com/office/drawing/2014/main" id="{B3355E12-CDC4-4595-BE2C-C505D48CC21D}"/>
              </a:ext>
            </a:extLst>
          </p:cNvPr>
          <p:cNvSpPr txBox="1"/>
          <p:nvPr/>
        </p:nvSpPr>
        <p:spPr>
          <a:xfrm>
            <a:off x="1445210" y="3448427"/>
            <a:ext cx="9357281" cy="2308324"/>
          </a:xfrm>
          <a:prstGeom prst="rect">
            <a:avLst/>
          </a:prstGeom>
          <a:noFill/>
        </p:spPr>
        <p:txBody>
          <a:bodyPr wrap="square" rtlCol="0">
            <a:spAutoFit/>
          </a:bodyPr>
          <a:lstStyle/>
          <a:p>
            <a:pPr lvl="0" algn="just"/>
            <a:r>
              <a:rPr lang="vi-VN" sz="3600">
                <a:solidFill>
                  <a:srgbClr val="FF0000"/>
                </a:solidFill>
                <a:latin typeface="+mj-lt"/>
                <a:cs typeface="Calibri" panose="020F0502020204030204" pitchFamily="34" charset="0"/>
              </a:rPr>
              <a:t>Những ngọn hải đăng có chức năng chính là đánh dấu các đường bờ biển hay bãi cạn nguy hiểm, dẫn lối đưa tàu thuyền vào bến đỗ an toàn.</a:t>
            </a:r>
            <a:endParaRPr kumimoji="0" lang="en-US" sz="3600" b="0" i="0" u="none" strike="noStrike" kern="1200" cap="none" spc="0" normalizeH="0" baseline="0" noProof="0" dirty="0">
              <a:ln>
                <a:noFill/>
              </a:ln>
              <a:solidFill>
                <a:srgbClr val="FF0000"/>
              </a:solidFill>
              <a:effectLst/>
              <a:uLnTx/>
              <a:uFillTx/>
              <a:latin typeface="+mj-lt"/>
              <a:cs typeface="Calibri" panose="020F0502020204030204" pitchFamily="34" charset="0"/>
            </a:endParaRPr>
          </a:p>
        </p:txBody>
      </p:sp>
      <p:sp>
        <p:nvSpPr>
          <p:cNvPr id="10" name="TextBox 9">
            <a:extLst>
              <a:ext uri="{FF2B5EF4-FFF2-40B4-BE49-F238E27FC236}">
                <a16:creationId xmlns:a16="http://schemas.microsoft.com/office/drawing/2014/main" id="{728D3447-78FC-4B4A-A563-A1C0FDF09FBB}"/>
              </a:ext>
            </a:extLst>
          </p:cNvPr>
          <p:cNvSpPr txBox="1"/>
          <p:nvPr/>
        </p:nvSpPr>
        <p:spPr>
          <a:xfrm>
            <a:off x="2131533" y="2563627"/>
            <a:ext cx="10060467"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70C0"/>
                </a:solidFill>
                <a:effectLst/>
                <a:uLnTx/>
                <a:uFillTx/>
                <a:latin typeface="+mj-lt"/>
                <a:ea typeface="+mn-ea"/>
                <a:cs typeface="Calibri" panose="020F0502020204030204" pitchFamily="34" charset="0"/>
              </a:rPr>
              <a:t>	Đ</a:t>
            </a:r>
            <a:r>
              <a:rPr kumimoji="0" lang="vi-VN" sz="3600" b="0" i="0" u="none" strike="noStrike" kern="1200" cap="none" spc="0" normalizeH="0" baseline="0" noProof="0" dirty="0">
                <a:ln>
                  <a:noFill/>
                </a:ln>
                <a:solidFill>
                  <a:srgbClr val="0070C0"/>
                </a:solidFill>
                <a:effectLst/>
                <a:uLnTx/>
                <a:uFillTx/>
                <a:latin typeface="+mj-lt"/>
                <a:ea typeface="+mn-ea"/>
                <a:cs typeface="Calibri" panose="020F0502020204030204" pitchFamily="34" charset="0"/>
              </a:rPr>
              <a:t>ọc</a:t>
            </a:r>
            <a:r>
              <a:rPr kumimoji="0" lang="en-US" sz="3600" b="0" i="0" u="none" strike="noStrike" kern="1200" cap="none" spc="0" normalizeH="0" baseline="0" noProof="0" dirty="0">
                <a:ln>
                  <a:noFill/>
                </a:ln>
                <a:solidFill>
                  <a:srgbClr val="0070C0"/>
                </a:solidFill>
                <a:effectLst/>
                <a:uLnTx/>
                <a:uFillTx/>
                <a:latin typeface="+mj-lt"/>
                <a:ea typeface="+mn-ea"/>
                <a:cs typeface="Calibri" panose="020F0502020204030204" pitchFamily="34" charset="0"/>
              </a:rPr>
              <a:t> </a:t>
            </a:r>
            <a:r>
              <a:rPr kumimoji="0" lang="en-US" sz="3600" b="0" i="0" u="none" strike="noStrike" kern="1200" cap="none" spc="0" normalizeH="0" baseline="0" noProof="0" dirty="0" err="1">
                <a:ln>
                  <a:noFill/>
                </a:ln>
                <a:solidFill>
                  <a:srgbClr val="0070C0"/>
                </a:solidFill>
                <a:effectLst/>
                <a:uLnTx/>
                <a:uFillTx/>
                <a:latin typeface="+mj-lt"/>
                <a:ea typeface="+mn-ea"/>
                <a:cs typeface="Calibri" panose="020F0502020204030204" pitchFamily="34" charset="0"/>
              </a:rPr>
              <a:t>lại</a:t>
            </a:r>
            <a:r>
              <a:rPr kumimoji="0" lang="vi-VN" sz="3600" b="0" i="0" u="none" strike="noStrike" kern="1200" cap="none" spc="0" normalizeH="0" baseline="0" noProof="0" dirty="0">
                <a:ln>
                  <a:noFill/>
                </a:ln>
                <a:solidFill>
                  <a:srgbClr val="0070C0"/>
                </a:solidFill>
                <a:effectLst/>
                <a:uLnTx/>
                <a:uFillTx/>
                <a:latin typeface="+mj-lt"/>
                <a:ea typeface="+mn-ea"/>
                <a:cs typeface="Calibri" panose="020F0502020204030204" pitchFamily="34" charset="0"/>
              </a:rPr>
              <a:t> đoạn 1 để tìm câu trả lời. </a:t>
            </a:r>
            <a:endParaRPr kumimoji="0" lang="en-US" sz="3600" b="0" i="0" u="none" strike="noStrike" kern="1200" cap="none" spc="0" normalizeH="0" baseline="0" noProof="0" dirty="0">
              <a:ln>
                <a:noFill/>
              </a:ln>
              <a:solidFill>
                <a:srgbClr val="0070C0"/>
              </a:solidFill>
              <a:effectLst/>
              <a:uLnTx/>
              <a:uFillTx/>
              <a:latin typeface="+mj-lt"/>
              <a:ea typeface="+mn-ea"/>
              <a:cs typeface="Calibri" panose="020F0502020204030204" pitchFamily="34" charset="0"/>
            </a:endParaRPr>
          </a:p>
        </p:txBody>
      </p:sp>
      <p:pic>
        <p:nvPicPr>
          <p:cNvPr id="2" name="Tieng-vo-tay-tra-loi-dung-www_tiengdong_com">
            <a:hlinkClick r:id="" action="ppaction://media"/>
            <a:extLst>
              <a:ext uri="{FF2B5EF4-FFF2-40B4-BE49-F238E27FC236}">
                <a16:creationId xmlns:a16="http://schemas.microsoft.com/office/drawing/2014/main" id="{A847A6CA-25CA-43C7-8540-480F05B2F6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192000" y="5704562"/>
            <a:ext cx="609600" cy="609600"/>
          </a:xfrm>
          <a:prstGeom prst="rect">
            <a:avLst/>
          </a:prstGeom>
        </p:spPr>
      </p:pic>
    </p:spTree>
    <p:extLst>
      <p:ext uri="{BB962C8B-B14F-4D97-AF65-F5344CB8AC3E}">
        <p14:creationId xmlns:p14="http://schemas.microsoft.com/office/powerpoint/2010/main" val="5943356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Vertical)">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 presetClass="mediacall" presetSubtype="0" fill="hold" nodeType="withEffect">
                                  <p:stCondLst>
                                    <p:cond delay="0"/>
                                  </p:stCondLst>
                                  <p:childTnLst>
                                    <p:cmd type="call" cmd="playFrom(0.0)">
                                      <p:cBhvr>
                                        <p:cTn id="18" dur="80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bldLst>
      <p:bldP spid="87" grpId="0" animBg="1"/>
      <p:bldP spid="9"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000EA31A-51E4-4038-8B12-D7EE727DFE3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0041" y="-869677"/>
            <a:ext cx="9291937" cy="9291937"/>
          </a:xfrm>
          <a:prstGeom prst="rect">
            <a:avLst/>
          </a:prstGeom>
        </p:spPr>
      </p:pic>
      <p:pic>
        <p:nvPicPr>
          <p:cNvPr id="10" name="图片 3">
            <a:extLst>
              <a:ext uri="{FF2B5EF4-FFF2-40B4-BE49-F238E27FC236}">
                <a16:creationId xmlns:a16="http://schemas.microsoft.com/office/drawing/2014/main" id="{70B46C61-120A-4A79-9641-1A22EB3055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t="21232" r="79141"/>
          <a:stretch>
            <a:fillRect/>
          </a:stretch>
        </p:blipFill>
        <p:spPr>
          <a:xfrm>
            <a:off x="8377084" y="-48872"/>
            <a:ext cx="3938741" cy="6906872"/>
          </a:xfrm>
          <a:prstGeom prst="rect">
            <a:avLst/>
          </a:prstGeom>
        </p:spPr>
      </p:pic>
      <p:pic>
        <p:nvPicPr>
          <p:cNvPr id="5" name="Picture 4">
            <a:extLst>
              <a:ext uri="{FF2B5EF4-FFF2-40B4-BE49-F238E27FC236}">
                <a16:creationId xmlns:a16="http://schemas.microsoft.com/office/drawing/2014/main" id="{4708770B-3CC9-4F54-AD2C-7A6F4AA284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644012" y="2603091"/>
            <a:ext cx="4572000" cy="4572000"/>
          </a:xfrm>
          <a:prstGeom prst="rect">
            <a:avLst/>
          </a:prstGeom>
        </p:spPr>
      </p:pic>
      <p:pic>
        <p:nvPicPr>
          <p:cNvPr id="7" name="Picture 6">
            <a:extLst>
              <a:ext uri="{FF2B5EF4-FFF2-40B4-BE49-F238E27FC236}">
                <a16:creationId xmlns:a16="http://schemas.microsoft.com/office/drawing/2014/main" id="{1284D910-FB77-415A-80B0-D08349848F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724710" y="4856551"/>
            <a:ext cx="4572000" cy="4572000"/>
          </a:xfrm>
          <a:prstGeom prst="rect">
            <a:avLst/>
          </a:prstGeom>
        </p:spPr>
      </p:pic>
      <p:sp>
        <p:nvSpPr>
          <p:cNvPr id="11" name="Freeform 25">
            <a:extLst>
              <a:ext uri="{FF2B5EF4-FFF2-40B4-BE49-F238E27FC236}">
                <a16:creationId xmlns:a16="http://schemas.microsoft.com/office/drawing/2014/main" id="{373A6EDC-FF0D-48E1-9953-079EFEF953FF}"/>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2" name="Freeform 25">
            <a:extLst>
              <a:ext uri="{FF2B5EF4-FFF2-40B4-BE49-F238E27FC236}">
                <a16:creationId xmlns:a16="http://schemas.microsoft.com/office/drawing/2014/main" id="{ECA10AE8-C1E5-4AB3-A09E-EB5DEBDFB24E}"/>
              </a:ext>
            </a:extLst>
          </p:cNvPr>
          <p:cNvSpPr/>
          <p:nvPr/>
        </p:nvSpPr>
        <p:spPr bwMode="auto">
          <a:xfrm>
            <a:off x="4296696" y="315111"/>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3" name="Freeform 25">
            <a:extLst>
              <a:ext uri="{FF2B5EF4-FFF2-40B4-BE49-F238E27FC236}">
                <a16:creationId xmlns:a16="http://schemas.microsoft.com/office/drawing/2014/main" id="{2AA9A32C-DB68-4EF6-BFF5-277778E79B06}"/>
              </a:ext>
            </a:extLst>
          </p:cNvPr>
          <p:cNvSpPr/>
          <p:nvPr/>
        </p:nvSpPr>
        <p:spPr bwMode="auto">
          <a:xfrm>
            <a:off x="8106629" y="235679"/>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cxnSp>
        <p:nvCxnSpPr>
          <p:cNvPr id="15" name="Straight Arrow Connector 14">
            <a:extLst>
              <a:ext uri="{FF2B5EF4-FFF2-40B4-BE49-F238E27FC236}">
                <a16:creationId xmlns:a16="http://schemas.microsoft.com/office/drawing/2014/main" id="{FCB49CCE-C7D8-4901-BFEF-3123A10FDB4C}"/>
              </a:ext>
            </a:extLst>
          </p:cNvPr>
          <p:cNvCxnSpPr/>
          <p:nvPr/>
        </p:nvCxnSpPr>
        <p:spPr>
          <a:xfrm>
            <a:off x="2580362" y="5840361"/>
            <a:ext cx="1504941" cy="353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Am-thanh-tieng-song-bien-ri-rao-www_tiengdong_com">
            <a:hlinkClick r:id="" action="ppaction://media"/>
            <a:extLst>
              <a:ext uri="{FF2B5EF4-FFF2-40B4-BE49-F238E27FC236}">
                <a16:creationId xmlns:a16="http://schemas.microsoft.com/office/drawing/2014/main" id="{4F1BD439-A39D-4E2E-B386-9A89F4E48DF8}"/>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210041" y="7460226"/>
            <a:ext cx="609600" cy="609600"/>
          </a:xfrm>
          <a:prstGeom prst="rect">
            <a:avLst/>
          </a:prstGeom>
        </p:spPr>
      </p:pic>
    </p:spTree>
    <p:extLst>
      <p:ext uri="{BB962C8B-B14F-4D97-AF65-F5344CB8AC3E}">
        <p14:creationId xmlns:p14="http://schemas.microsoft.com/office/powerpoint/2010/main" val="5192999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8000" fill="hold"/>
                                        <p:tgtEl>
                                          <p:spTgt spid="11"/>
                                        </p:tgtEl>
                                        <p:attrNameLst>
                                          <p:attrName>ppt_x</p:attrName>
                                          <p:attrName>ppt_y</p:attrName>
                                        </p:attrNameLst>
                                      </p:cBhvr>
                                      <p:rCtr x="16510" y="-324"/>
                                    </p:animMotion>
                                  </p:childTnLst>
                                </p:cTn>
                              </p:par>
                              <p:par>
                                <p:cTn id="7"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8" dur="8000" fill="hold"/>
                                        <p:tgtEl>
                                          <p:spTgt spid="12"/>
                                        </p:tgtEl>
                                        <p:attrNameLst>
                                          <p:attrName>ppt_x</p:attrName>
                                          <p:attrName>ppt_y</p:attrName>
                                        </p:attrNameLst>
                                      </p:cBhvr>
                                      <p:rCtr x="16510" y="-324"/>
                                    </p:animMotion>
                                  </p:childTnLst>
                                </p:cTn>
                              </p:par>
                              <p:par>
                                <p:cTn id="9"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10" dur="8000" fill="hold"/>
                                        <p:tgtEl>
                                          <p:spTgt spid="13"/>
                                        </p:tgtEl>
                                        <p:attrNameLst>
                                          <p:attrName>ppt_x</p:attrName>
                                          <p:attrName>ppt_y</p:attrName>
                                        </p:attrNameLst>
                                      </p:cBhvr>
                                      <p:rCtr x="16510" y="-324"/>
                                    </p:animMotion>
                                  </p:childTnLst>
                                </p:cTn>
                              </p:par>
                              <p:par>
                                <p:cTn id="11" presetID="42" presetClass="path" presetSubtype="0" accel="50000" decel="50000" fill="hold" nodeType="withEffect">
                                  <p:stCondLst>
                                    <p:cond delay="0"/>
                                  </p:stCondLst>
                                  <p:childTnLst>
                                    <p:animMotion origin="layout" path="M 4.58333E-6 -2.96296E-6 L 0.15442 0.0676 " pathEditMode="relative" rAng="0" ptsTypes="AA">
                                      <p:cBhvr>
                                        <p:cTn id="12" dur="5000" fill="hold"/>
                                        <p:tgtEl>
                                          <p:spTgt spid="5"/>
                                        </p:tgtEl>
                                        <p:attrNameLst>
                                          <p:attrName>ppt_x</p:attrName>
                                          <p:attrName>ppt_y</p:attrName>
                                        </p:attrNameLst>
                                      </p:cBhvr>
                                      <p:rCtr x="7721" y="3380"/>
                                    </p:animMotion>
                                  </p:childTnLst>
                                </p:cTn>
                              </p:par>
                              <p:par>
                                <p:cTn id="13" presetID="1" presetClass="mediacall" presetSubtype="0" fill="hold" nodeType="withEffect">
                                  <p:stCondLst>
                                    <p:cond delay="0"/>
                                  </p:stCondLst>
                                  <p:childTnLst>
                                    <p:cmd type="call" cmd="playFrom(0.0)">
                                      <p:cBhvr>
                                        <p:cTn id="14"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9"/>
                </p:tgtEl>
              </p:cMediaNode>
            </p:audio>
          </p:childTnLst>
        </p:cTn>
      </p:par>
    </p:tnLst>
    <p:bldLst>
      <p:bldP spid="11" grpId="0" animBg="1"/>
      <p:bldP spid="12"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966027" y="1007418"/>
            <a:ext cx="10282346"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14BB4E3C-D668-499B-B9CA-903E031C5680}"/>
              </a:ext>
            </a:extLst>
          </p:cNvPr>
          <p:cNvSpPr txBox="1"/>
          <p:nvPr/>
        </p:nvSpPr>
        <p:spPr>
          <a:xfrm>
            <a:off x="1295401" y="1238157"/>
            <a:ext cx="9522330"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Arial" panose="020B0604020202020204" pitchFamily="34" charset="0"/>
                <a:ea typeface="+mn-ea"/>
                <a:cs typeface="Calibri" panose="020F0502020204030204" pitchFamily="34" charset="0"/>
              </a:rPr>
              <a:t>2.</a:t>
            </a:r>
            <a:r>
              <a:rPr kumimoji="0" lang="vi-VN" sz="3600" b="0" i="0" u="none" strike="noStrike" kern="1200" cap="none" spc="0" normalizeH="0" baseline="0" noProof="0">
                <a:ln>
                  <a:noFill/>
                </a:ln>
                <a:solidFill>
                  <a:prstClr val="black"/>
                </a:solidFill>
                <a:effectLst/>
                <a:uLnTx/>
                <a:uFillTx/>
                <a:latin typeface="Arial" panose="020B0604020202020204" pitchFamily="34" charset="0"/>
                <a:ea typeface="+mn-ea"/>
                <a:cs typeface="Calibri" panose="020F0502020204030204" pitchFamily="34" charset="0"/>
              </a:rPr>
              <a:t>Vì sao những ngọn hải đăng có sức hấp dẫn, khơi gợi sự khám phá của du khách? </a:t>
            </a:r>
            <a:endParaRPr kumimoji="0" lang="en-US" sz="36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endParaRPr>
          </a:p>
        </p:txBody>
      </p:sp>
      <p:sp>
        <p:nvSpPr>
          <p:cNvPr id="9" name="TextBox 8">
            <a:extLst>
              <a:ext uri="{FF2B5EF4-FFF2-40B4-BE49-F238E27FC236}">
                <a16:creationId xmlns:a16="http://schemas.microsoft.com/office/drawing/2014/main" id="{B3355E12-CDC4-4595-BE2C-C505D48CC21D}"/>
              </a:ext>
            </a:extLst>
          </p:cNvPr>
          <p:cNvSpPr txBox="1"/>
          <p:nvPr/>
        </p:nvSpPr>
        <p:spPr>
          <a:xfrm>
            <a:off x="1270661" y="3514279"/>
            <a:ext cx="9824540" cy="1754326"/>
          </a:xfrm>
          <a:prstGeom prst="rect">
            <a:avLst/>
          </a:prstGeom>
          <a:noFill/>
        </p:spPr>
        <p:txBody>
          <a:bodyPr wrap="square" rtlCol="0">
            <a:spAutoFit/>
          </a:bodyPr>
          <a:lstStyle/>
          <a:p>
            <a:pPr lvl="0" algn="just"/>
            <a:r>
              <a:rPr lang="vi-VN" sz="3600">
                <a:solidFill>
                  <a:srgbClr val="FF0000"/>
                </a:solidFill>
                <a:cs typeface="Calibri" panose="020F0502020204030204" pitchFamily="34" charset="0"/>
              </a:rPr>
              <a:t>Những ngọn hải đăng có sức hấp dẫn, khơi gợi sự khám phá của du khách vì vẻ đẹp và những câu chuyện lịch sử, văn hoá gắn với nó.</a:t>
            </a:r>
            <a:endParaRPr kumimoji="0" lang="en-US" sz="3600" b="0" i="0" u="none" strike="noStrike" kern="1200" cap="none" spc="0" normalizeH="0" baseline="0" noProof="0" dirty="0">
              <a:ln>
                <a:noFill/>
              </a:ln>
              <a:solidFill>
                <a:srgbClr val="FF0000"/>
              </a:solidFill>
              <a:effectLst/>
              <a:uLnTx/>
              <a:uFillTx/>
              <a:latin typeface="Arial" panose="020B0604020202020204"/>
              <a:ea typeface="+mn-ea"/>
              <a:cs typeface="Calibri" panose="020F0502020204030204" pitchFamily="34" charset="0"/>
            </a:endParaRPr>
          </a:p>
        </p:txBody>
      </p:sp>
      <p:sp>
        <p:nvSpPr>
          <p:cNvPr id="10" name="TextBox 9">
            <a:extLst>
              <a:ext uri="{FF2B5EF4-FFF2-40B4-BE49-F238E27FC236}">
                <a16:creationId xmlns:a16="http://schemas.microsoft.com/office/drawing/2014/main" id="{728D3447-78FC-4B4A-A563-A1C0FDF09FBB}"/>
              </a:ext>
            </a:extLst>
          </p:cNvPr>
          <p:cNvSpPr txBox="1"/>
          <p:nvPr/>
        </p:nvSpPr>
        <p:spPr>
          <a:xfrm>
            <a:off x="1981200" y="2563627"/>
            <a:ext cx="10060467" cy="646331"/>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rPr>
              <a:t>	Đ</a:t>
            </a:r>
            <a:r>
              <a:rPr kumimoji="0" lang="vi-VN" sz="3600" b="0" i="0" u="none" strike="noStrike" kern="1200" cap="none" spc="0" normalizeH="0" baseline="0" noProof="0" dirty="0">
                <a:ln>
                  <a:noFill/>
                </a:ln>
                <a:solidFill>
                  <a:srgbClr val="0070C0"/>
                </a:solidFill>
                <a:effectLst/>
                <a:uLnTx/>
                <a:uFillTx/>
                <a:latin typeface="Arial" panose="020B0604020202020204" pitchFamily="34" charset="0"/>
                <a:ea typeface="+mn-ea"/>
                <a:cs typeface="Calibri" panose="020F0502020204030204" pitchFamily="34" charset="0"/>
              </a:rPr>
              <a:t>ọc</a:t>
            </a:r>
            <a:r>
              <a:rPr kumimoji="0" lang="en-US" sz="3600" b="0"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rPr>
              <a:t> </a:t>
            </a:r>
            <a:r>
              <a:rPr kumimoji="0" lang="en-US" sz="3600" b="0" i="0" u="none" strike="noStrike" kern="1200" cap="none" spc="0" normalizeH="0" baseline="0" noProof="0" dirty="0" err="1">
                <a:ln>
                  <a:noFill/>
                </a:ln>
                <a:solidFill>
                  <a:srgbClr val="0070C0"/>
                </a:solidFill>
                <a:effectLst/>
                <a:uLnTx/>
                <a:uFillTx/>
                <a:latin typeface="Arial" panose="020B0604020202020204"/>
                <a:ea typeface="+mn-ea"/>
                <a:cs typeface="Calibri" panose="020F0502020204030204" pitchFamily="34" charset="0"/>
              </a:rPr>
              <a:t>lại</a:t>
            </a:r>
            <a:r>
              <a:rPr kumimoji="0" lang="vi-VN" sz="3600" b="0" i="0" u="none" strike="noStrike" kern="1200" cap="none" spc="0" normalizeH="0" baseline="0" noProof="0" dirty="0">
                <a:ln>
                  <a:noFill/>
                </a:ln>
                <a:solidFill>
                  <a:srgbClr val="0070C0"/>
                </a:solidFill>
                <a:effectLst/>
                <a:uLnTx/>
                <a:uFillTx/>
                <a:latin typeface="Arial" panose="020B0604020202020204" pitchFamily="34" charset="0"/>
                <a:ea typeface="+mn-ea"/>
                <a:cs typeface="Calibri" panose="020F0502020204030204" pitchFamily="34" charset="0"/>
              </a:rPr>
              <a:t> đoạn 1 để tìm câu trả lời. </a:t>
            </a:r>
            <a:endParaRPr kumimoji="0" lang="en-US" sz="3600" b="0" i="0" u="none" strike="noStrike" kern="1200" cap="none" spc="0" normalizeH="0" baseline="0" noProof="0" dirty="0">
              <a:ln>
                <a:noFill/>
              </a:ln>
              <a:solidFill>
                <a:srgbClr val="0070C0"/>
              </a:solidFill>
              <a:effectLst/>
              <a:uLnTx/>
              <a:uFillTx/>
              <a:latin typeface="Arial" panose="020B0604020202020204"/>
              <a:ea typeface="+mn-ea"/>
              <a:cs typeface="Calibri" panose="020F0502020204030204" pitchFamily="34" charset="0"/>
            </a:endParaRPr>
          </a:p>
        </p:txBody>
      </p:sp>
      <p:pic>
        <p:nvPicPr>
          <p:cNvPr id="2" name="Tieng-vo-tay-tra-loi-dung-www_tiengdong_com">
            <a:hlinkClick r:id="" action="ppaction://media"/>
            <a:extLst>
              <a:ext uri="{FF2B5EF4-FFF2-40B4-BE49-F238E27FC236}">
                <a16:creationId xmlns:a16="http://schemas.microsoft.com/office/drawing/2014/main" id="{A847A6CA-25CA-43C7-8540-480F05B2F67A}"/>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192000" y="5704562"/>
            <a:ext cx="609600" cy="609600"/>
          </a:xfrm>
          <a:prstGeom prst="rect">
            <a:avLst/>
          </a:prstGeom>
        </p:spPr>
      </p:pic>
    </p:spTree>
    <p:extLst>
      <p:ext uri="{BB962C8B-B14F-4D97-AF65-F5344CB8AC3E}">
        <p14:creationId xmlns:p14="http://schemas.microsoft.com/office/powerpoint/2010/main" val="350774281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Vertical)">
                                      <p:cBhvr>
                                        <p:cTn id="11" dur="5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barn(inVertical)">
                                      <p:cBhvr>
                                        <p:cTn id="16" dur="500"/>
                                        <p:tgtEl>
                                          <p:spTgt spid="9"/>
                                        </p:tgtEl>
                                      </p:cBhvr>
                                    </p:animEffect>
                                  </p:childTnLst>
                                </p:cTn>
                              </p:par>
                              <p:par>
                                <p:cTn id="17" presetID="1" presetClass="mediacall" presetSubtype="0" fill="hold" nodeType="withEffect">
                                  <p:stCondLst>
                                    <p:cond delay="0"/>
                                  </p:stCondLst>
                                  <p:childTnLst>
                                    <p:cmd type="call" cmd="playFrom(0.0)">
                                      <p:cBhvr>
                                        <p:cTn id="18" dur="8085"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2"/>
                </p:tgtEl>
              </p:cMediaNode>
            </p:audio>
          </p:childTnLst>
        </p:cTn>
      </p:par>
    </p:tnLst>
    <p:bldLst>
      <p:bldP spid="87" grpId="0" animBg="1"/>
      <p:bldP spid="9" grpId="0"/>
      <p:bldP spid="1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Nhóm 1">
            <a:extLst>
              <a:ext uri="{FF2B5EF4-FFF2-40B4-BE49-F238E27FC236}">
                <a16:creationId xmlns:a16="http://schemas.microsoft.com/office/drawing/2014/main" id="{8EABE081-0D41-4758-B927-8CCB2F1A28E4}"/>
              </a:ext>
            </a:extLst>
          </p:cNvPr>
          <p:cNvGrpSpPr/>
          <p:nvPr/>
        </p:nvGrpSpPr>
        <p:grpSpPr>
          <a:xfrm>
            <a:off x="925534" y="760024"/>
            <a:ext cx="10580666" cy="2973776"/>
            <a:chOff x="707923" y="427703"/>
            <a:chExt cx="10781071" cy="5973097"/>
          </a:xfrm>
        </p:grpSpPr>
        <p:sp>
          <p:nvSpPr>
            <p:cNvPr id="3" name="Hình chữ nhật: Góc Tròn 3">
              <a:extLst>
                <a:ext uri="{FF2B5EF4-FFF2-40B4-BE49-F238E27FC236}">
                  <a16:creationId xmlns:a16="http://schemas.microsoft.com/office/drawing/2014/main" id="{ADBF35F9-B7A0-4A44-BAF6-BAAE03C42617}"/>
                </a:ext>
              </a:extLst>
            </p:cNvPr>
            <p:cNvSpPr/>
            <p:nvPr/>
          </p:nvSpPr>
          <p:spPr>
            <a:xfrm>
              <a:off x="707923" y="427703"/>
              <a:ext cx="10781071" cy="5973097"/>
            </a:xfrm>
            <a:prstGeom prst="round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Hình chữ nhật: Góc Tròn 9">
              <a:extLst>
                <a:ext uri="{FF2B5EF4-FFF2-40B4-BE49-F238E27FC236}">
                  <a16:creationId xmlns:a16="http://schemas.microsoft.com/office/drawing/2014/main" id="{2A3C5AD0-8539-4E45-A908-1B7A890B3646}"/>
                </a:ext>
              </a:extLst>
            </p:cNvPr>
            <p:cNvSpPr/>
            <p:nvPr/>
          </p:nvSpPr>
          <p:spPr>
            <a:xfrm>
              <a:off x="896464" y="578399"/>
              <a:ext cx="10412862" cy="5658002"/>
            </a:xfrm>
            <a:prstGeom prst="roundRect">
              <a:avLst/>
            </a:prstGeom>
            <a:solidFill>
              <a:schemeClr val="bg1"/>
            </a:solidFill>
            <a:ln w="28575">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Hộp Văn bản 35">
            <a:extLst>
              <a:ext uri="{FF2B5EF4-FFF2-40B4-BE49-F238E27FC236}">
                <a16:creationId xmlns:a16="http://schemas.microsoft.com/office/drawing/2014/main" id="{29EFF5C3-3D81-4C01-AA65-55DBA0928DAE}"/>
              </a:ext>
            </a:extLst>
          </p:cNvPr>
          <p:cNvSpPr txBox="1"/>
          <p:nvPr/>
        </p:nvSpPr>
        <p:spPr>
          <a:xfrm>
            <a:off x="1079130" y="1604899"/>
            <a:ext cx="10187336" cy="1446550"/>
          </a:xfrm>
          <a:prstGeom prst="rect">
            <a:avLst/>
          </a:prstGeom>
          <a:noFill/>
        </p:spPr>
        <p:txBody>
          <a:bodyPr wrap="square">
            <a:spAutoFit/>
          </a:bodyPr>
          <a:lstStyle/>
          <a:p>
            <a:pPr lvl="0" algn="ctr"/>
            <a:r>
              <a:rPr lang="en-US" sz="4400">
                <a:solidFill>
                  <a:prstClr val="black"/>
                </a:solidFill>
                <a:latin typeface="Calibri" panose="020F0502020204030204"/>
                <a:ea typeface="Times New Roman" panose="02020603050405020304" pitchFamily="18" charset="0"/>
              </a:rPr>
              <a:t>Giới thiệu chung về chức năng và giá trị của các ngọn hải đăng đặc biệt là ở Việt Nam.</a:t>
            </a:r>
            <a:endParaRPr kumimoji="0" lang="en-US" sz="4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Group 35">
            <a:extLst>
              <a:ext uri="{FF2B5EF4-FFF2-40B4-BE49-F238E27FC236}">
                <a16:creationId xmlns:a16="http://schemas.microsoft.com/office/drawing/2014/main" id="{79D13523-31BB-4F61-ACC9-01880F5800A5}"/>
              </a:ext>
            </a:extLst>
          </p:cNvPr>
          <p:cNvGrpSpPr/>
          <p:nvPr/>
        </p:nvGrpSpPr>
        <p:grpSpPr>
          <a:xfrm>
            <a:off x="3885412" y="3373867"/>
            <a:ext cx="4600214" cy="3462362"/>
            <a:chOff x="3853543" y="4366486"/>
            <a:chExt cx="3728365" cy="2664818"/>
          </a:xfrm>
        </p:grpSpPr>
        <p:pic>
          <p:nvPicPr>
            <p:cNvPr id="8" name="Picture 23">
              <a:extLst>
                <a:ext uri="{FF2B5EF4-FFF2-40B4-BE49-F238E27FC236}">
                  <a16:creationId xmlns:a16="http://schemas.microsoft.com/office/drawing/2014/main" id="{BC246A58-74EE-41F2-AD50-578CD096D9D1}"/>
                </a:ext>
              </a:extLst>
            </p:cNvPr>
            <p:cNvPicPr>
              <a:picLocks noChangeAspect="1"/>
            </p:cNvPicPr>
            <p:nvPr/>
          </p:nvPicPr>
          <p:blipFill>
            <a:blip r:embed="rId2"/>
            <a:srcRect/>
            <a:stretch>
              <a:fillRect/>
            </a:stretch>
          </p:blipFill>
          <p:spPr>
            <a:xfrm>
              <a:off x="5564497" y="4453584"/>
              <a:ext cx="2017411" cy="2557225"/>
            </a:xfrm>
            <a:prstGeom prst="rect">
              <a:avLst/>
            </a:prstGeom>
          </p:spPr>
        </p:pic>
        <p:pic>
          <p:nvPicPr>
            <p:cNvPr id="9" name="Picture 2">
              <a:extLst>
                <a:ext uri="{FF2B5EF4-FFF2-40B4-BE49-F238E27FC236}">
                  <a16:creationId xmlns:a16="http://schemas.microsoft.com/office/drawing/2014/main" id="{18FC42AF-C68B-4A8F-9026-EEC3AE47DBD7}"/>
                </a:ext>
              </a:extLst>
            </p:cNvPr>
            <p:cNvPicPr>
              <a:picLocks noChangeAspect="1"/>
            </p:cNvPicPr>
            <p:nvPr/>
          </p:nvPicPr>
          <p:blipFill>
            <a:blip r:embed="rId3"/>
            <a:srcRect/>
            <a:stretch>
              <a:fillRect/>
            </a:stretch>
          </p:blipFill>
          <p:spPr>
            <a:xfrm>
              <a:off x="3853543" y="4366486"/>
              <a:ext cx="1604865" cy="2664818"/>
            </a:xfrm>
            <a:prstGeom prst="rect">
              <a:avLst/>
            </a:prstGeom>
          </p:spPr>
        </p:pic>
      </p:grpSp>
      <p:pic>
        <p:nvPicPr>
          <p:cNvPr id="10" name="Picture 9">
            <a:extLst>
              <a:ext uri="{FF2B5EF4-FFF2-40B4-BE49-F238E27FC236}">
                <a16:creationId xmlns:a16="http://schemas.microsoft.com/office/drawing/2014/main" id="{625EDC2B-BEDA-44BF-ADE1-0A433D0F36F2}"/>
              </a:ext>
            </a:extLst>
          </p:cNvPr>
          <p:cNvPicPr>
            <a:picLocks noChangeAspect="1"/>
          </p:cNvPicPr>
          <p:nvPr/>
        </p:nvPicPr>
        <p:blipFill>
          <a:blip r:embed="rId4"/>
          <a:stretch>
            <a:fillRect/>
          </a:stretch>
        </p:blipFill>
        <p:spPr>
          <a:xfrm>
            <a:off x="2754889" y="835050"/>
            <a:ext cx="5730737" cy="1072989"/>
          </a:xfrm>
          <a:prstGeom prst="rect">
            <a:avLst/>
          </a:prstGeom>
        </p:spPr>
      </p:pic>
    </p:spTree>
    <p:extLst>
      <p:ext uri="{BB962C8B-B14F-4D97-AF65-F5344CB8AC3E}">
        <p14:creationId xmlns:p14="http://schemas.microsoft.com/office/powerpoint/2010/main" val="1843944915"/>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par>
                              <p:cTn id="11" fill="hold">
                                <p:stCondLst>
                                  <p:cond delay="500"/>
                                </p:stCondLst>
                                <p:childTnLst>
                                  <p:par>
                                    <p:cTn id="12" presetID="2" presetClass="entr" presetSubtype="4" fill="hold" nodeType="afterEffect" p14:presetBounceEnd="72000">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14:bounceEnd="72000">
                                          <p:cBhvr additive="base">
                                            <p:cTn id="14" dur="1000" fill="hold"/>
                                            <p:tgtEl>
                                              <p:spTgt spid="7"/>
                                            </p:tgtEl>
                                            <p:attrNameLst>
                                              <p:attrName>ppt_x</p:attrName>
                                            </p:attrNameLst>
                                          </p:cBhvr>
                                          <p:tavLst>
                                            <p:tav tm="0">
                                              <p:val>
                                                <p:strVal val="#ppt_x"/>
                                              </p:val>
                                            </p:tav>
                                            <p:tav tm="100000">
                                              <p:val>
                                                <p:strVal val="#ppt_x"/>
                                              </p:val>
                                            </p:tav>
                                          </p:tavLst>
                                        </p:anim>
                                        <p:anim calcmode="lin" valueType="num" p14:bounceEnd="72000">
                                          <p:cBhvr additive="base">
                                            <p:cTn id="15"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par>
                              <p:cTn id="11" fill="hold">
                                <p:stCondLst>
                                  <p:cond delay="500"/>
                                </p:stCondLst>
                                <p:childTnLst>
                                  <p:par>
                                    <p:cTn id="12" presetID="2" presetClass="entr" presetSubtype="4"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000" fill="hold"/>
                                            <p:tgtEl>
                                              <p:spTgt spid="7"/>
                                            </p:tgtEl>
                                            <p:attrNameLst>
                                              <p:attrName>ppt_x</p:attrName>
                                            </p:attrNameLst>
                                          </p:cBhvr>
                                          <p:tavLst>
                                            <p:tav tm="0">
                                              <p:val>
                                                <p:strVal val="#ppt_x"/>
                                              </p:val>
                                            </p:tav>
                                            <p:tav tm="100000">
                                              <p:val>
                                                <p:strVal val="#ppt_x"/>
                                              </p:val>
                                            </p:tav>
                                          </p:tavLst>
                                        </p:anim>
                                        <p:anim calcmode="lin" valueType="num">
                                          <p:cBhvr additive="base">
                                            <p:cTn id="15"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216F704-BF44-499E-868E-EA90DC33E3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10041" y="-1003027"/>
            <a:ext cx="9291937" cy="9291937"/>
          </a:xfrm>
          <a:prstGeom prst="rect">
            <a:avLst/>
          </a:prstGeom>
        </p:spPr>
      </p:pic>
      <p:pic>
        <p:nvPicPr>
          <p:cNvPr id="10" name="图片 3">
            <a:extLst>
              <a:ext uri="{FF2B5EF4-FFF2-40B4-BE49-F238E27FC236}">
                <a16:creationId xmlns:a16="http://schemas.microsoft.com/office/drawing/2014/main" id="{70B46C61-120A-4A79-9641-1A22EB3055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t="21232" r="79141"/>
          <a:stretch>
            <a:fillRect/>
          </a:stretch>
        </p:blipFill>
        <p:spPr>
          <a:xfrm>
            <a:off x="8377084" y="-48872"/>
            <a:ext cx="3938741" cy="6906872"/>
          </a:xfrm>
          <a:prstGeom prst="rect">
            <a:avLst/>
          </a:prstGeom>
        </p:spPr>
      </p:pic>
      <p:pic>
        <p:nvPicPr>
          <p:cNvPr id="5" name="Picture 4">
            <a:extLst>
              <a:ext uri="{FF2B5EF4-FFF2-40B4-BE49-F238E27FC236}">
                <a16:creationId xmlns:a16="http://schemas.microsoft.com/office/drawing/2014/main" id="{4708770B-3CC9-4F54-AD2C-7A6F4AA284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1964521" y="2868561"/>
            <a:ext cx="4572000" cy="4572000"/>
          </a:xfrm>
          <a:prstGeom prst="rect">
            <a:avLst/>
          </a:prstGeom>
        </p:spPr>
      </p:pic>
      <p:pic>
        <p:nvPicPr>
          <p:cNvPr id="7" name="Picture 6">
            <a:extLst>
              <a:ext uri="{FF2B5EF4-FFF2-40B4-BE49-F238E27FC236}">
                <a16:creationId xmlns:a16="http://schemas.microsoft.com/office/drawing/2014/main" id="{1284D910-FB77-415A-80B0-D08349848F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906000" y="4856551"/>
            <a:ext cx="4572000" cy="4572000"/>
          </a:xfrm>
          <a:prstGeom prst="rect">
            <a:avLst/>
          </a:prstGeom>
        </p:spPr>
      </p:pic>
      <p:sp>
        <p:nvSpPr>
          <p:cNvPr id="11" name="Freeform 25">
            <a:extLst>
              <a:ext uri="{FF2B5EF4-FFF2-40B4-BE49-F238E27FC236}">
                <a16:creationId xmlns:a16="http://schemas.microsoft.com/office/drawing/2014/main" id="{373A6EDC-FF0D-48E1-9953-079EFEF953FF}"/>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2" name="Freeform 25">
            <a:extLst>
              <a:ext uri="{FF2B5EF4-FFF2-40B4-BE49-F238E27FC236}">
                <a16:creationId xmlns:a16="http://schemas.microsoft.com/office/drawing/2014/main" id="{ECA10AE8-C1E5-4AB3-A09E-EB5DEBDFB24E}"/>
              </a:ext>
            </a:extLst>
          </p:cNvPr>
          <p:cNvSpPr/>
          <p:nvPr/>
        </p:nvSpPr>
        <p:spPr bwMode="auto">
          <a:xfrm>
            <a:off x="4296696" y="315111"/>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3" name="Freeform 25">
            <a:extLst>
              <a:ext uri="{FF2B5EF4-FFF2-40B4-BE49-F238E27FC236}">
                <a16:creationId xmlns:a16="http://schemas.microsoft.com/office/drawing/2014/main" id="{2AA9A32C-DB68-4EF6-BFF5-277778E79B06}"/>
              </a:ext>
            </a:extLst>
          </p:cNvPr>
          <p:cNvSpPr/>
          <p:nvPr/>
        </p:nvSpPr>
        <p:spPr bwMode="auto">
          <a:xfrm>
            <a:off x="10095050" y="260272"/>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cxnSp>
        <p:nvCxnSpPr>
          <p:cNvPr id="15" name="Straight Arrow Connector 14">
            <a:extLst>
              <a:ext uri="{FF2B5EF4-FFF2-40B4-BE49-F238E27FC236}">
                <a16:creationId xmlns:a16="http://schemas.microsoft.com/office/drawing/2014/main" id="{FCB49CCE-C7D8-4901-BFEF-3123A10FDB4C}"/>
              </a:ext>
            </a:extLst>
          </p:cNvPr>
          <p:cNvCxnSpPr/>
          <p:nvPr/>
        </p:nvCxnSpPr>
        <p:spPr>
          <a:xfrm>
            <a:off x="2580362" y="5840361"/>
            <a:ext cx="1504941" cy="353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Am-thanh-tieng-song-bien-ri-rao-www_tiengdong_com">
            <a:hlinkClick r:id="" action="ppaction://media"/>
            <a:extLst>
              <a:ext uri="{FF2B5EF4-FFF2-40B4-BE49-F238E27FC236}">
                <a16:creationId xmlns:a16="http://schemas.microsoft.com/office/drawing/2014/main" id="{3D42038B-6BE6-4F59-A1E3-1CE19423C78A}"/>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210041" y="7460226"/>
            <a:ext cx="609600" cy="609600"/>
          </a:xfrm>
          <a:prstGeom prst="rect">
            <a:avLst/>
          </a:prstGeom>
        </p:spPr>
      </p:pic>
    </p:spTree>
    <p:extLst>
      <p:ext uri="{BB962C8B-B14F-4D97-AF65-F5344CB8AC3E}">
        <p14:creationId xmlns:p14="http://schemas.microsoft.com/office/powerpoint/2010/main" val="23475324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8000" fill="hold"/>
                                        <p:tgtEl>
                                          <p:spTgt spid="11"/>
                                        </p:tgtEl>
                                        <p:attrNameLst>
                                          <p:attrName>ppt_x</p:attrName>
                                          <p:attrName>ppt_y</p:attrName>
                                        </p:attrNameLst>
                                      </p:cBhvr>
                                      <p:rCtr x="16510" y="-324"/>
                                    </p:animMotion>
                                  </p:childTnLst>
                                </p:cTn>
                              </p:par>
                              <p:par>
                                <p:cTn id="7"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8" dur="8000" fill="hold"/>
                                        <p:tgtEl>
                                          <p:spTgt spid="12"/>
                                        </p:tgtEl>
                                        <p:attrNameLst>
                                          <p:attrName>ppt_x</p:attrName>
                                          <p:attrName>ppt_y</p:attrName>
                                        </p:attrNameLst>
                                      </p:cBhvr>
                                      <p:rCtr x="16510" y="-324"/>
                                    </p:animMotion>
                                  </p:childTnLst>
                                </p:cTn>
                              </p:par>
                              <p:par>
                                <p:cTn id="9" presetID="42" presetClass="path" presetSubtype="0" repeatCount="indefinite" accel="50000" decel="50000" fill="hold" grpId="0" nodeType="withEffect">
                                  <p:stCondLst>
                                    <p:cond delay="0"/>
                                  </p:stCondLst>
                                  <p:childTnLst>
                                    <p:animMotion origin="layout" path="M -1.66667E-6 1.38778E-17 L 0.33021 -0.00625 " pathEditMode="relative" rAng="0" ptsTypes="AA">
                                      <p:cBhvr>
                                        <p:cTn id="10" dur="8000" fill="hold"/>
                                        <p:tgtEl>
                                          <p:spTgt spid="13"/>
                                        </p:tgtEl>
                                        <p:attrNameLst>
                                          <p:attrName>ppt_x</p:attrName>
                                          <p:attrName>ppt_y</p:attrName>
                                        </p:attrNameLst>
                                      </p:cBhvr>
                                      <p:rCtr x="16510" y="-324"/>
                                    </p:animMotion>
                                  </p:childTnLst>
                                </p:cTn>
                              </p:par>
                              <p:par>
                                <p:cTn id="11" presetID="42" presetClass="path" presetSubtype="0" accel="50000" decel="50000" fill="hold" nodeType="withEffect">
                                  <p:stCondLst>
                                    <p:cond delay="0"/>
                                  </p:stCondLst>
                                  <p:childTnLst>
                                    <p:animMotion origin="layout" path="M 2.29167E-6 -3.7037E-7 L 0.11471 -0.09792 " pathEditMode="relative" rAng="0" ptsTypes="AA">
                                      <p:cBhvr>
                                        <p:cTn id="12" dur="5000" fill="hold"/>
                                        <p:tgtEl>
                                          <p:spTgt spid="5"/>
                                        </p:tgtEl>
                                        <p:attrNameLst>
                                          <p:attrName>ppt_x</p:attrName>
                                          <p:attrName>ppt_y</p:attrName>
                                        </p:attrNameLst>
                                      </p:cBhvr>
                                      <p:rCtr x="5729" y="-4907"/>
                                    </p:animMotion>
                                  </p:childTnLst>
                                </p:cTn>
                              </p:par>
                              <p:par>
                                <p:cTn id="13" presetID="1" presetClass="mediacall" presetSubtype="0" fill="hold" nodeType="withEffect">
                                  <p:stCondLst>
                                    <p:cond delay="0"/>
                                  </p:stCondLst>
                                  <p:childTnLst>
                                    <p:cmd type="call" cmd="playFrom(0.0)">
                                      <p:cBhvr>
                                        <p:cTn id="14"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9"/>
                </p:tgtEl>
              </p:cMediaNode>
            </p:audio>
          </p:childTnLst>
        </p:cTn>
      </p:par>
    </p:tnLst>
    <p:bldLst>
      <p:bldP spid="11" grpId="0" animBg="1"/>
      <p:bldP spid="12" grpId="0" animBg="1"/>
      <p:bldP spid="1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2BFF3A8-B936-4369-931D-9F8AF70ABD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5937" y="-317227"/>
            <a:ext cx="9291937" cy="9291937"/>
          </a:xfrm>
          <a:prstGeom prst="rect">
            <a:avLst/>
          </a:prstGeom>
        </p:spPr>
      </p:pic>
      <p:pic>
        <p:nvPicPr>
          <p:cNvPr id="9" name="Khung">
            <a:extLst>
              <a:ext uri="{FF2B5EF4-FFF2-40B4-BE49-F238E27FC236}">
                <a16:creationId xmlns:a16="http://schemas.microsoft.com/office/drawing/2014/main" id="{D268B853-3339-4760-9D76-96E52A61924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062" t="14200" r="24063" b="15477"/>
          <a:stretch>
            <a:fillRect/>
          </a:stretch>
        </p:blipFill>
        <p:spPr>
          <a:xfrm>
            <a:off x="2927775" y="1604772"/>
            <a:ext cx="7430105" cy="3590242"/>
          </a:xfrm>
          <a:prstGeom prst="rect">
            <a:avLst/>
          </a:prstGeom>
        </p:spPr>
      </p:pic>
      <p:sp>
        <p:nvSpPr>
          <p:cNvPr id="7" name="圆角矩形 6"/>
          <p:cNvSpPr/>
          <p:nvPr/>
        </p:nvSpPr>
        <p:spPr>
          <a:xfrm>
            <a:off x="1323975" y="1085850"/>
            <a:ext cx="9544050" cy="4628087"/>
          </a:xfrm>
          <a:prstGeom prst="roundRect">
            <a:avLst/>
          </a:prstGeom>
          <a:noFill/>
          <a:ln w="571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1" t="21232" r="79141"/>
          <a:stretch>
            <a:fillRect/>
          </a:stretch>
        </p:blipFill>
        <p:spPr>
          <a:xfrm>
            <a:off x="0" y="665688"/>
            <a:ext cx="3629025" cy="6363762"/>
          </a:xfrm>
          <a:prstGeom prst="rect">
            <a:avLst/>
          </a:prstGeom>
        </p:spPr>
      </p:pic>
      <p:pic>
        <p:nvPicPr>
          <p:cNvPr id="29" name="Ca voi"/>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56630" y="5043394"/>
            <a:ext cx="1669874" cy="1669874"/>
          </a:xfrm>
          <a:prstGeom prst="rect">
            <a:avLst/>
          </a:prstGeom>
        </p:spPr>
      </p:pic>
      <p:pic>
        <p:nvPicPr>
          <p:cNvPr id="2" name="Picture 1">
            <a:extLst>
              <a:ext uri="{FF2B5EF4-FFF2-40B4-BE49-F238E27FC236}">
                <a16:creationId xmlns:a16="http://schemas.microsoft.com/office/drawing/2014/main" id="{FCA4326A-61F3-4A5E-885F-6F65E3E17EC3}"/>
              </a:ext>
            </a:extLst>
          </p:cNvPr>
          <p:cNvPicPr>
            <a:picLocks noChangeAspect="1"/>
          </p:cNvPicPr>
          <p:nvPr/>
        </p:nvPicPr>
        <p:blipFill>
          <a:blip r:embed="rId6"/>
          <a:stretch>
            <a:fillRect/>
          </a:stretch>
        </p:blipFill>
        <p:spPr>
          <a:xfrm>
            <a:off x="2286000" y="2660723"/>
            <a:ext cx="8382000" cy="1668018"/>
          </a:xfrm>
          <a:prstGeom prst="rect">
            <a:avLst/>
          </a:prstGeom>
        </p:spPr>
      </p:pic>
    </p:spTree>
    <p:extLst>
      <p:ext uri="{BB962C8B-B14F-4D97-AF65-F5344CB8AC3E}">
        <p14:creationId xmlns:p14="http://schemas.microsoft.com/office/powerpoint/2010/main" val="10129606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par>
                                <p:cTn id="18" presetID="31" presetClass="entr" presetSubtype="0" fill="hold"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 calcmode="lin" valueType="num">
                                      <p:cBhvr>
                                        <p:cTn id="22" dur="1000" fill="hold"/>
                                        <p:tgtEl>
                                          <p:spTgt spid="2"/>
                                        </p:tgtEl>
                                        <p:attrNameLst>
                                          <p:attrName>style.rotation</p:attrName>
                                        </p:attrNameLst>
                                      </p:cBhvr>
                                      <p:tavLst>
                                        <p:tav tm="0">
                                          <p:val>
                                            <p:fltVal val="90"/>
                                          </p:val>
                                        </p:tav>
                                        <p:tav tm="100000">
                                          <p:val>
                                            <p:fltVal val="0"/>
                                          </p:val>
                                        </p:tav>
                                      </p:tavLst>
                                    </p:anim>
                                    <p:animEffect transition="in" filter="fade">
                                      <p:cBhvr>
                                        <p:cTn id="2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395334" y="987991"/>
            <a:ext cx="11582400"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14BB4E3C-D668-499B-B9CA-903E031C5680}"/>
              </a:ext>
            </a:extLst>
          </p:cNvPr>
          <p:cNvSpPr txBox="1"/>
          <p:nvPr/>
        </p:nvSpPr>
        <p:spPr>
          <a:xfrm>
            <a:off x="1501042" y="1459374"/>
            <a:ext cx="9370985" cy="175432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a:ln>
                  <a:noFill/>
                </a:ln>
                <a:solidFill>
                  <a:prstClr val="black"/>
                </a:solidFill>
                <a:effectLst/>
                <a:uLnTx/>
                <a:uFillTx/>
                <a:latin typeface="+mj-lt"/>
                <a:ea typeface="+mn-ea"/>
                <a:cs typeface="Calibri" panose="020F0502020204030204" pitchFamily="34" charset="0"/>
              </a:rPr>
              <a:t>Câu 3: Bài đọc giới thiệu những thông tin gì về mỗi ngọn hải đăng? </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mj-lt"/>
              <a:ea typeface="+mn-ea"/>
              <a:cs typeface="Calibri" panose="020F0502020204030204" pitchFamily="34" charset="0"/>
            </a:endParaRPr>
          </a:p>
        </p:txBody>
      </p:sp>
      <p:pic>
        <p:nvPicPr>
          <p:cNvPr id="12" name="Picture 11">
            <a:extLst>
              <a:ext uri="{FF2B5EF4-FFF2-40B4-BE49-F238E27FC236}">
                <a16:creationId xmlns:a16="http://schemas.microsoft.com/office/drawing/2014/main" id="{F8D8ABFB-99DF-4249-BB2B-DF8CF654F162}"/>
              </a:ext>
            </a:extLst>
          </p:cNvPr>
          <p:cNvPicPr>
            <a:picLocks noChangeAspect="1"/>
          </p:cNvPicPr>
          <p:nvPr/>
        </p:nvPicPr>
        <p:blipFill rotWithShape="1">
          <a:blip r:embed="rId3">
            <a:extLst>
              <a:ext uri="{28A0092B-C50C-407E-A947-70E740481C1C}">
                <a14:useLocalDpi xmlns:a14="http://schemas.microsoft.com/office/drawing/2010/main" val="0"/>
              </a:ext>
            </a:extLst>
          </a:blip>
          <a:srcRect l="6808" t="50069" r="1085" b="17707"/>
          <a:stretch/>
        </p:blipFill>
        <p:spPr>
          <a:xfrm>
            <a:off x="340537" y="2875801"/>
            <a:ext cx="11815142" cy="1245585"/>
          </a:xfrm>
          <a:prstGeom prst="rect">
            <a:avLst/>
          </a:prstGeom>
        </p:spPr>
      </p:pic>
    </p:spTree>
    <p:extLst>
      <p:ext uri="{BB962C8B-B14F-4D97-AF65-F5344CB8AC3E}">
        <p14:creationId xmlns:p14="http://schemas.microsoft.com/office/powerpoint/2010/main" val="216067586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par>
                                <p:cTn id="7" presetID="14" presetClass="entr" presetSubtype="1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Effect transition="in" filter="randombar(horizontal)">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395334" y="987991"/>
            <a:ext cx="11582400"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64D7F6B2-6D94-4020-AEE7-4206B5F6BA09}"/>
              </a:ext>
            </a:extLst>
          </p:cNvPr>
          <p:cNvSpPr txBox="1"/>
          <p:nvPr/>
        </p:nvSpPr>
        <p:spPr>
          <a:xfrm>
            <a:off x="762000" y="2082047"/>
            <a:ext cx="6477000" cy="2246769"/>
          </a:xfrm>
          <a:prstGeom prst="rect">
            <a:avLst/>
          </a:prstGeom>
          <a:noFill/>
        </p:spPr>
        <p:txBody>
          <a:bodyPr wrap="square" rtlCol="0">
            <a:spAutoFit/>
          </a:bodyPr>
          <a:lstStyle/>
          <a:p>
            <a:pPr algn="just"/>
            <a:r>
              <a:rPr lang="en-US" sz="2800" b="1" i="0" u="none" strike="noStrike" baseline="0">
                <a:solidFill>
                  <a:srgbClr val="002060"/>
                </a:solidFill>
                <a:latin typeface="Arial-BoldMT"/>
              </a:rPr>
              <a:t>Hải đăng Đại Lãnh hay còn gọi là hải đăng Mũi Điện nằm ở huyện Đông Hoà, tỉnh Phú Yên. Đây là một trong hai điểm đón bình minh đầu tiên trên đất liền ở lãnh thổ Việt Nam.</a:t>
            </a:r>
            <a:endParaRPr kumimoji="0" lang="en-US" sz="2400" b="1" i="0" u="none" strike="noStrike" kern="1200" cap="none" spc="0" normalizeH="0" baseline="0" noProof="0" dirty="0">
              <a:ln>
                <a:noFill/>
              </a:ln>
              <a:solidFill>
                <a:srgbClr val="002060"/>
              </a:solidFill>
              <a:effectLst/>
              <a:uLnTx/>
              <a:uFillTx/>
              <a:latin typeface="Averta Std CY" panose="00000500000000000000" pitchFamily="50" charset="0"/>
              <a:ea typeface="+mn-ea"/>
              <a:cs typeface="Calibri" panose="020F0502020204030204" pitchFamily="34" charset="0"/>
            </a:endParaRPr>
          </a:p>
        </p:txBody>
      </p:sp>
      <p:pic>
        <p:nvPicPr>
          <p:cNvPr id="10" name="Picture 9">
            <a:extLst>
              <a:ext uri="{FF2B5EF4-FFF2-40B4-BE49-F238E27FC236}">
                <a16:creationId xmlns:a16="http://schemas.microsoft.com/office/drawing/2014/main" id="{97A54039-9D4A-40C0-B49E-CFB7E13304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3804" y="1836540"/>
            <a:ext cx="4120014" cy="3147452"/>
          </a:xfrm>
          <a:prstGeom prst="rect">
            <a:avLst/>
          </a:prstGeom>
        </p:spPr>
      </p:pic>
    </p:spTree>
    <p:extLst>
      <p:ext uri="{BB962C8B-B14F-4D97-AF65-F5344CB8AC3E}">
        <p14:creationId xmlns:p14="http://schemas.microsoft.com/office/powerpoint/2010/main" val="157909708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C66B1A8-D2EA-4B21-A71D-78A7AABD72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9211" y="0"/>
            <a:ext cx="5352789" cy="6858000"/>
          </a:xfrm>
          <a:prstGeom prst="rect">
            <a:avLst/>
          </a:prstGeom>
        </p:spPr>
      </p:pic>
      <p:sp>
        <p:nvSpPr>
          <p:cNvPr id="10" name="Rectangle: Rounded Corners 9">
            <a:extLst>
              <a:ext uri="{FF2B5EF4-FFF2-40B4-BE49-F238E27FC236}">
                <a16:creationId xmlns:a16="http://schemas.microsoft.com/office/drawing/2014/main" id="{A1C9BE20-0991-434A-8849-AB02A1F72147}"/>
              </a:ext>
            </a:extLst>
          </p:cNvPr>
          <p:cNvSpPr/>
          <p:nvPr/>
        </p:nvSpPr>
        <p:spPr>
          <a:xfrm>
            <a:off x="304800" y="1219200"/>
            <a:ext cx="11582400" cy="4114800"/>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5E7E80D0-11B4-4587-A581-7AEECABB7B70}"/>
              </a:ext>
            </a:extLst>
          </p:cNvPr>
          <p:cNvSpPr txBox="1"/>
          <p:nvPr/>
        </p:nvSpPr>
        <p:spPr>
          <a:xfrm>
            <a:off x="5029200" y="1981200"/>
            <a:ext cx="6477000" cy="2677656"/>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2060"/>
                </a:solidFill>
                <a:effectLst/>
                <a:uLnTx/>
                <a:uFillTx/>
                <a:latin typeface="Arial-BoldMT"/>
                <a:ea typeface="+mn-ea"/>
                <a:cs typeface="+mn-cs"/>
              </a:rPr>
              <a:t>Hải đăng Kê Gà nằm ở mũi Kê Gà,</a:t>
            </a:r>
            <a:r>
              <a:rPr kumimoji="0" lang="en-US" sz="2800" b="1" i="0" u="none" strike="noStrike" kern="1200" cap="none" spc="0" normalizeH="0" baseline="0" noProof="0">
                <a:ln>
                  <a:noFill/>
                </a:ln>
                <a:solidFill>
                  <a:srgbClr val="002060"/>
                </a:solidFill>
                <a:effectLst/>
                <a:uLnTx/>
                <a:uFillTx/>
                <a:latin typeface="Arial-BoldMT"/>
                <a:ea typeface="+mn-ea"/>
                <a:cs typeface="+mn-cs"/>
              </a:rPr>
              <a:t> </a:t>
            </a:r>
            <a:r>
              <a:rPr kumimoji="0" lang="vi-VN" sz="2800" b="1" i="0" u="none" strike="noStrike" kern="1200" cap="none" spc="0" normalizeH="0" baseline="0" noProof="0">
                <a:ln>
                  <a:noFill/>
                </a:ln>
                <a:solidFill>
                  <a:srgbClr val="002060"/>
                </a:solidFill>
                <a:effectLst/>
                <a:uLnTx/>
                <a:uFillTx/>
                <a:latin typeface="Arial-BoldMT"/>
                <a:ea typeface="+mn-ea"/>
                <a:cs typeface="+mn-cs"/>
              </a:rPr>
              <a:t>xã Tân Thành, huyện Hàm Thuận</a:t>
            </a:r>
            <a:r>
              <a:rPr kumimoji="0" lang="en-US" sz="2800" b="1" i="0" u="none" strike="noStrike" kern="1200" cap="none" spc="0" normalizeH="0" baseline="0" noProof="0">
                <a:ln>
                  <a:noFill/>
                </a:ln>
                <a:solidFill>
                  <a:srgbClr val="002060"/>
                </a:solidFill>
                <a:effectLst/>
                <a:uLnTx/>
                <a:uFillTx/>
                <a:latin typeface="Arial-BoldMT"/>
                <a:ea typeface="+mn-ea"/>
                <a:cs typeface="+mn-cs"/>
              </a:rPr>
              <a:t> </a:t>
            </a:r>
            <a:r>
              <a:rPr kumimoji="0" lang="vi-VN" sz="2800" b="1" i="0" u="none" strike="noStrike" kern="1200" cap="none" spc="0" normalizeH="0" baseline="0" noProof="0">
                <a:ln>
                  <a:noFill/>
                </a:ln>
                <a:solidFill>
                  <a:srgbClr val="002060"/>
                </a:solidFill>
                <a:effectLst/>
                <a:uLnTx/>
                <a:uFillTx/>
                <a:latin typeface="Arial-BoldMT"/>
                <a:ea typeface="+mn-ea"/>
                <a:cs typeface="+mn-cs"/>
              </a:rPr>
              <a:t>Nam, tỉnh Bình Thuận. Ngọn hải đăng</a:t>
            </a:r>
            <a:r>
              <a:rPr kumimoji="0" lang="en-US" sz="2800" b="1" i="0" u="none" strike="noStrike" kern="1200" cap="none" spc="0" normalizeH="0" baseline="0" noProof="0">
                <a:ln>
                  <a:noFill/>
                </a:ln>
                <a:solidFill>
                  <a:srgbClr val="002060"/>
                </a:solidFill>
                <a:effectLst/>
                <a:uLnTx/>
                <a:uFillTx/>
                <a:latin typeface="Arial-BoldMT"/>
                <a:ea typeface="+mn-ea"/>
                <a:cs typeface="+mn-cs"/>
              </a:rPr>
              <a:t> </a:t>
            </a:r>
            <a:r>
              <a:rPr kumimoji="0" lang="vi-VN" sz="2800" b="1" i="0" u="none" strike="noStrike" kern="1200" cap="none" spc="0" normalizeH="0" baseline="0" noProof="0">
                <a:ln>
                  <a:noFill/>
                </a:ln>
                <a:solidFill>
                  <a:srgbClr val="002060"/>
                </a:solidFill>
                <a:effectLst/>
                <a:uLnTx/>
                <a:uFillTx/>
                <a:latin typeface="Arial-BoldMT"/>
                <a:ea typeface="+mn-ea"/>
                <a:cs typeface="+mn-cs"/>
              </a:rPr>
              <a:t>này được khánh thành năm 1899,</a:t>
            </a:r>
            <a:r>
              <a:rPr kumimoji="0" lang="en-US" sz="2800" b="1" i="0" u="none" strike="noStrike" kern="1200" cap="none" spc="0" normalizeH="0" baseline="0" noProof="0">
                <a:ln>
                  <a:noFill/>
                </a:ln>
                <a:solidFill>
                  <a:srgbClr val="002060"/>
                </a:solidFill>
                <a:effectLst/>
                <a:uLnTx/>
                <a:uFillTx/>
                <a:latin typeface="Arial-BoldMT"/>
                <a:ea typeface="+mn-ea"/>
                <a:cs typeface="+mn-cs"/>
              </a:rPr>
              <a:t> </a:t>
            </a:r>
            <a:r>
              <a:rPr kumimoji="0" lang="vi-VN" sz="2800" b="1" i="0" u="none" strike="noStrike" kern="1200" cap="none" spc="0" normalizeH="0" baseline="0" noProof="0">
                <a:ln>
                  <a:noFill/>
                </a:ln>
                <a:solidFill>
                  <a:srgbClr val="002060"/>
                </a:solidFill>
                <a:effectLst/>
                <a:uLnTx/>
                <a:uFillTx/>
                <a:latin typeface="Arial-BoldMT"/>
                <a:ea typeface="+mn-ea"/>
                <a:cs typeface="+mn-cs"/>
              </a:rPr>
              <a:t>được ghi nhận là ngọn hải đăng cao</a:t>
            </a:r>
            <a:r>
              <a:rPr kumimoji="0" lang="en-US" sz="2800" b="1" i="0" u="none" strike="noStrike" kern="1200" cap="none" spc="0" normalizeH="0" baseline="0" noProof="0">
                <a:ln>
                  <a:noFill/>
                </a:ln>
                <a:solidFill>
                  <a:srgbClr val="002060"/>
                </a:solidFill>
                <a:effectLst/>
                <a:uLnTx/>
                <a:uFillTx/>
                <a:latin typeface="Arial-BoldMT"/>
                <a:ea typeface="+mn-ea"/>
                <a:cs typeface="+mn-cs"/>
              </a:rPr>
              <a:t> </a:t>
            </a:r>
            <a:r>
              <a:rPr kumimoji="0" lang="vi-VN" sz="2800" b="1" i="0" u="none" strike="noStrike" kern="1200" cap="none" spc="0" normalizeH="0" baseline="0" noProof="0">
                <a:ln>
                  <a:noFill/>
                </a:ln>
                <a:solidFill>
                  <a:srgbClr val="002060"/>
                </a:solidFill>
                <a:effectLst/>
                <a:uLnTx/>
                <a:uFillTx/>
                <a:latin typeface="Arial-BoldMT"/>
                <a:ea typeface="+mn-ea"/>
                <a:cs typeface="+mn-cs"/>
              </a:rPr>
              <a:t>nhất Việt Nam.</a:t>
            </a:r>
            <a:endParaRPr kumimoji="0" lang="en-US" sz="2400" b="1" i="0" u="none" strike="noStrike" kern="1200" cap="none" spc="0" normalizeH="0" baseline="0" noProof="0" dirty="0">
              <a:ln>
                <a:noFill/>
              </a:ln>
              <a:solidFill>
                <a:srgbClr val="002060"/>
              </a:solidFill>
              <a:effectLst/>
              <a:uLnTx/>
              <a:uFillTx/>
              <a:latin typeface="Averta Std CY" panose="00000500000000000000" pitchFamily="50" charset="0"/>
              <a:ea typeface="+mn-ea"/>
              <a:cs typeface="Calibri" panose="020F0502020204030204" pitchFamily="34" charset="0"/>
            </a:endParaRPr>
          </a:p>
        </p:txBody>
      </p:sp>
      <p:pic>
        <p:nvPicPr>
          <p:cNvPr id="8" name="Picture 7">
            <a:extLst>
              <a:ext uri="{FF2B5EF4-FFF2-40B4-BE49-F238E27FC236}">
                <a16:creationId xmlns:a16="http://schemas.microsoft.com/office/drawing/2014/main" id="{C4AA0646-3520-4CD4-9ECF-85953F0BF1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2363" y="1774792"/>
            <a:ext cx="4178317" cy="3090471"/>
          </a:xfrm>
          <a:prstGeom prst="rect">
            <a:avLst/>
          </a:prstGeom>
        </p:spPr>
      </p:pic>
    </p:spTree>
    <p:extLst>
      <p:ext uri="{BB962C8B-B14F-4D97-AF65-F5344CB8AC3E}">
        <p14:creationId xmlns:p14="http://schemas.microsoft.com/office/powerpoint/2010/main" val="111184412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C66B1A8-D2EA-4B21-A71D-78A7AABD72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9211" y="0"/>
            <a:ext cx="5352789" cy="6858000"/>
          </a:xfrm>
          <a:prstGeom prst="rect">
            <a:avLst/>
          </a:prstGeom>
        </p:spPr>
      </p:pic>
      <p:sp>
        <p:nvSpPr>
          <p:cNvPr id="10" name="Rectangle: Rounded Corners 9">
            <a:extLst>
              <a:ext uri="{FF2B5EF4-FFF2-40B4-BE49-F238E27FC236}">
                <a16:creationId xmlns:a16="http://schemas.microsoft.com/office/drawing/2014/main" id="{A1C9BE20-0991-434A-8849-AB02A1F72147}"/>
              </a:ext>
            </a:extLst>
          </p:cNvPr>
          <p:cNvSpPr/>
          <p:nvPr/>
        </p:nvSpPr>
        <p:spPr>
          <a:xfrm>
            <a:off x="304800" y="1295400"/>
            <a:ext cx="11582400" cy="4038600"/>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72A74CB0-0D3B-4540-B24F-7389A6B52345}"/>
              </a:ext>
            </a:extLst>
          </p:cNvPr>
          <p:cNvSpPr txBox="1"/>
          <p:nvPr/>
        </p:nvSpPr>
        <p:spPr>
          <a:xfrm>
            <a:off x="709546" y="1772698"/>
            <a:ext cx="6477000" cy="3108543"/>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a:ln>
                  <a:noFill/>
                </a:ln>
                <a:solidFill>
                  <a:srgbClr val="0070C0"/>
                </a:solidFill>
                <a:effectLst/>
                <a:uLnTx/>
                <a:uFillTx/>
                <a:latin typeface="Arial-BoldMT"/>
                <a:ea typeface="+mn-ea"/>
                <a:cs typeface="+mn-cs"/>
              </a:rPr>
              <a:t>Hải đăng Vũng Tàu trên đỉnh núi</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Tao Phùng ở thành phố Vũng Tàu,</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tỉnh Bà Rịa – Vũng Tàu được ghi nhận</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là một trong những ngọn hải đăng</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cổ</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kính nhất Việt Nam và Đông Nam Á.</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Lịch sử ghi lại công trình này được</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xây</a:t>
            </a:r>
            <a:r>
              <a:rPr kumimoji="0" lang="en-US" sz="2800" b="1" i="0" u="none" strike="noStrike" kern="1200" cap="none" spc="0" normalizeH="0" baseline="0" noProof="0">
                <a:ln>
                  <a:noFill/>
                </a:ln>
                <a:solidFill>
                  <a:srgbClr val="0070C0"/>
                </a:solidFill>
                <a:effectLst/>
                <a:uLnTx/>
                <a:uFillTx/>
                <a:latin typeface="Arial-BoldMT"/>
                <a:ea typeface="+mn-ea"/>
                <a:cs typeface="+mn-cs"/>
              </a:rPr>
              <a:t> </a:t>
            </a:r>
            <a:r>
              <a:rPr kumimoji="0" lang="vi-VN" sz="2800" b="1" i="0" u="none" strike="noStrike" kern="1200" cap="none" spc="0" normalizeH="0" baseline="0" noProof="0">
                <a:ln>
                  <a:noFill/>
                </a:ln>
                <a:solidFill>
                  <a:srgbClr val="0070C0"/>
                </a:solidFill>
                <a:effectLst/>
                <a:uLnTx/>
                <a:uFillTx/>
                <a:latin typeface="Arial-BoldMT"/>
                <a:ea typeface="+mn-ea"/>
                <a:cs typeface="+mn-cs"/>
              </a:rPr>
              <a:t>dựng từ năm 1862.</a:t>
            </a:r>
            <a:endParaRPr kumimoji="0" lang="en-US" sz="2400" b="1" i="0" u="none" strike="noStrike" kern="1200" cap="none" spc="0" normalizeH="0" baseline="0" noProof="0" dirty="0">
              <a:ln>
                <a:noFill/>
              </a:ln>
              <a:solidFill>
                <a:srgbClr val="0070C0"/>
              </a:solidFill>
              <a:effectLst/>
              <a:uLnTx/>
              <a:uFillTx/>
              <a:latin typeface="Averta Std CY" panose="00000500000000000000" pitchFamily="50" charset="0"/>
              <a:ea typeface="+mn-ea"/>
              <a:cs typeface="Calibri" panose="020F0502020204030204" pitchFamily="34" charset="0"/>
            </a:endParaRPr>
          </a:p>
        </p:txBody>
      </p:sp>
      <p:pic>
        <p:nvPicPr>
          <p:cNvPr id="9" name="Picture 8">
            <a:extLst>
              <a:ext uri="{FF2B5EF4-FFF2-40B4-BE49-F238E27FC236}">
                <a16:creationId xmlns:a16="http://schemas.microsoft.com/office/drawing/2014/main" id="{B7BB4719-0B4C-461D-8E5C-D5CCCAD2795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91400" y="1676400"/>
            <a:ext cx="4258568" cy="3169757"/>
          </a:xfrm>
          <a:prstGeom prst="rect">
            <a:avLst/>
          </a:prstGeom>
        </p:spPr>
      </p:pic>
    </p:spTree>
    <p:extLst>
      <p:ext uri="{BB962C8B-B14F-4D97-AF65-F5344CB8AC3E}">
        <p14:creationId xmlns:p14="http://schemas.microsoft.com/office/powerpoint/2010/main" val="124605183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Nhóm 1">
            <a:extLst>
              <a:ext uri="{FF2B5EF4-FFF2-40B4-BE49-F238E27FC236}">
                <a16:creationId xmlns:a16="http://schemas.microsoft.com/office/drawing/2014/main" id="{8EABE081-0D41-4758-B927-8CCB2F1A28E4}"/>
              </a:ext>
            </a:extLst>
          </p:cNvPr>
          <p:cNvGrpSpPr/>
          <p:nvPr/>
        </p:nvGrpSpPr>
        <p:grpSpPr>
          <a:xfrm>
            <a:off x="925534" y="760024"/>
            <a:ext cx="10580666" cy="2973776"/>
            <a:chOff x="707923" y="427703"/>
            <a:chExt cx="10781071" cy="5973097"/>
          </a:xfrm>
        </p:grpSpPr>
        <p:sp>
          <p:nvSpPr>
            <p:cNvPr id="3" name="Hình chữ nhật: Góc Tròn 3">
              <a:extLst>
                <a:ext uri="{FF2B5EF4-FFF2-40B4-BE49-F238E27FC236}">
                  <a16:creationId xmlns:a16="http://schemas.microsoft.com/office/drawing/2014/main" id="{ADBF35F9-B7A0-4A44-BAF6-BAAE03C42617}"/>
                </a:ext>
              </a:extLst>
            </p:cNvPr>
            <p:cNvSpPr/>
            <p:nvPr/>
          </p:nvSpPr>
          <p:spPr>
            <a:xfrm>
              <a:off x="707923" y="427703"/>
              <a:ext cx="10781071" cy="5973097"/>
            </a:xfrm>
            <a:prstGeom prst="roundRect">
              <a:avLst/>
            </a:prstGeom>
            <a:solidFill>
              <a:schemeClr val="bg1"/>
            </a:solidFill>
            <a:ln w="2857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Hình chữ nhật: Góc Tròn 9">
              <a:extLst>
                <a:ext uri="{FF2B5EF4-FFF2-40B4-BE49-F238E27FC236}">
                  <a16:creationId xmlns:a16="http://schemas.microsoft.com/office/drawing/2014/main" id="{2A3C5AD0-8539-4E45-A908-1B7A890B3646}"/>
                </a:ext>
              </a:extLst>
            </p:cNvPr>
            <p:cNvSpPr/>
            <p:nvPr/>
          </p:nvSpPr>
          <p:spPr>
            <a:xfrm>
              <a:off x="896464" y="578399"/>
              <a:ext cx="10412862" cy="5658002"/>
            </a:xfrm>
            <a:prstGeom prst="roundRect">
              <a:avLst/>
            </a:prstGeom>
            <a:solidFill>
              <a:schemeClr val="bg1"/>
            </a:solidFill>
            <a:ln w="28575">
              <a:solidFill>
                <a:schemeClr val="tx1"/>
              </a:solidFill>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6" name="Hộp Văn bản 35">
            <a:extLst>
              <a:ext uri="{FF2B5EF4-FFF2-40B4-BE49-F238E27FC236}">
                <a16:creationId xmlns:a16="http://schemas.microsoft.com/office/drawing/2014/main" id="{29EFF5C3-3D81-4C01-AA65-55DBA0928DAE}"/>
              </a:ext>
            </a:extLst>
          </p:cNvPr>
          <p:cNvSpPr txBox="1"/>
          <p:nvPr/>
        </p:nvSpPr>
        <p:spPr>
          <a:xfrm>
            <a:off x="1123732" y="1752600"/>
            <a:ext cx="10187336" cy="1446550"/>
          </a:xfrm>
          <a:prstGeom prst="rect">
            <a:avLst/>
          </a:prstGeom>
          <a:noFill/>
        </p:spPr>
        <p:txBody>
          <a:bodyPr wrap="square">
            <a:spAutoFit/>
          </a:bodyPr>
          <a:lstStyle/>
          <a:p>
            <a:pPr lvl="0" algn="ctr"/>
            <a:r>
              <a:rPr lang="en-US" sz="4400">
                <a:solidFill>
                  <a:prstClr val="black"/>
                </a:solidFill>
                <a:latin typeface="Calibri" panose="020F0502020204030204"/>
                <a:ea typeface="Times New Roman" panose="02020603050405020304" pitchFamily="18" charset="0"/>
              </a:rPr>
              <a:t>Giới thiệu những nét đặc sắc của ba ngọn hải đăng: Đại Lãnh, Kê Gà, Vũng Tàu.</a:t>
            </a:r>
            <a:endParaRPr kumimoji="0" lang="en-US" sz="4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7" name="Group 35">
            <a:extLst>
              <a:ext uri="{FF2B5EF4-FFF2-40B4-BE49-F238E27FC236}">
                <a16:creationId xmlns:a16="http://schemas.microsoft.com/office/drawing/2014/main" id="{79D13523-31BB-4F61-ACC9-01880F5800A5}"/>
              </a:ext>
            </a:extLst>
          </p:cNvPr>
          <p:cNvGrpSpPr/>
          <p:nvPr/>
        </p:nvGrpSpPr>
        <p:grpSpPr>
          <a:xfrm>
            <a:off x="3885412" y="3373867"/>
            <a:ext cx="4600214" cy="3462362"/>
            <a:chOff x="3853543" y="4366486"/>
            <a:chExt cx="3728365" cy="2664818"/>
          </a:xfrm>
        </p:grpSpPr>
        <p:pic>
          <p:nvPicPr>
            <p:cNvPr id="8" name="Picture 23">
              <a:extLst>
                <a:ext uri="{FF2B5EF4-FFF2-40B4-BE49-F238E27FC236}">
                  <a16:creationId xmlns:a16="http://schemas.microsoft.com/office/drawing/2014/main" id="{BC246A58-74EE-41F2-AD50-578CD096D9D1}"/>
                </a:ext>
              </a:extLst>
            </p:cNvPr>
            <p:cNvPicPr>
              <a:picLocks noChangeAspect="1"/>
            </p:cNvPicPr>
            <p:nvPr/>
          </p:nvPicPr>
          <p:blipFill>
            <a:blip r:embed="rId2"/>
            <a:srcRect/>
            <a:stretch>
              <a:fillRect/>
            </a:stretch>
          </p:blipFill>
          <p:spPr>
            <a:xfrm>
              <a:off x="5564497" y="4453584"/>
              <a:ext cx="2017411" cy="2557225"/>
            </a:xfrm>
            <a:prstGeom prst="rect">
              <a:avLst/>
            </a:prstGeom>
          </p:spPr>
        </p:pic>
        <p:pic>
          <p:nvPicPr>
            <p:cNvPr id="9" name="Picture 2">
              <a:extLst>
                <a:ext uri="{FF2B5EF4-FFF2-40B4-BE49-F238E27FC236}">
                  <a16:creationId xmlns:a16="http://schemas.microsoft.com/office/drawing/2014/main" id="{18FC42AF-C68B-4A8F-9026-EEC3AE47DBD7}"/>
                </a:ext>
              </a:extLst>
            </p:cNvPr>
            <p:cNvPicPr>
              <a:picLocks noChangeAspect="1"/>
            </p:cNvPicPr>
            <p:nvPr/>
          </p:nvPicPr>
          <p:blipFill>
            <a:blip r:embed="rId3"/>
            <a:srcRect/>
            <a:stretch>
              <a:fillRect/>
            </a:stretch>
          </p:blipFill>
          <p:spPr>
            <a:xfrm>
              <a:off x="3853543" y="4366486"/>
              <a:ext cx="1604865" cy="2664818"/>
            </a:xfrm>
            <a:prstGeom prst="rect">
              <a:avLst/>
            </a:prstGeom>
          </p:spPr>
        </p:pic>
      </p:grpSp>
      <p:pic>
        <p:nvPicPr>
          <p:cNvPr id="5" name="Picture 4">
            <a:extLst>
              <a:ext uri="{FF2B5EF4-FFF2-40B4-BE49-F238E27FC236}">
                <a16:creationId xmlns:a16="http://schemas.microsoft.com/office/drawing/2014/main" id="{70EDD135-0F3B-4AEA-8314-53B0C262E68D}"/>
              </a:ext>
            </a:extLst>
          </p:cNvPr>
          <p:cNvPicPr>
            <a:picLocks noChangeAspect="1"/>
          </p:cNvPicPr>
          <p:nvPr/>
        </p:nvPicPr>
        <p:blipFill>
          <a:blip r:embed="rId4"/>
          <a:stretch>
            <a:fillRect/>
          </a:stretch>
        </p:blipFill>
        <p:spPr>
          <a:xfrm>
            <a:off x="2533631" y="904735"/>
            <a:ext cx="6925656" cy="1182727"/>
          </a:xfrm>
          <a:prstGeom prst="rect">
            <a:avLst/>
          </a:prstGeom>
        </p:spPr>
      </p:pic>
    </p:spTree>
    <p:extLst>
      <p:ext uri="{BB962C8B-B14F-4D97-AF65-F5344CB8AC3E}">
        <p14:creationId xmlns:p14="http://schemas.microsoft.com/office/powerpoint/2010/main" val="4071191316"/>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par>
                              <p:cTn id="11" fill="hold">
                                <p:stCondLst>
                                  <p:cond delay="500"/>
                                </p:stCondLst>
                                <p:childTnLst>
                                  <p:par>
                                    <p:cTn id="12" presetID="2" presetClass="entr" presetSubtype="4" fill="hold" nodeType="afterEffect" p14:presetBounceEnd="72000">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14:bounceEnd="72000">
                                          <p:cBhvr additive="base">
                                            <p:cTn id="14" dur="1000" fill="hold"/>
                                            <p:tgtEl>
                                              <p:spTgt spid="7"/>
                                            </p:tgtEl>
                                            <p:attrNameLst>
                                              <p:attrName>ppt_x</p:attrName>
                                            </p:attrNameLst>
                                          </p:cBhvr>
                                          <p:tavLst>
                                            <p:tav tm="0">
                                              <p:val>
                                                <p:strVal val="#ppt_x"/>
                                              </p:val>
                                            </p:tav>
                                            <p:tav tm="100000">
                                              <p:val>
                                                <p:strVal val="#ppt_x"/>
                                              </p:val>
                                            </p:tav>
                                          </p:tavLst>
                                        </p:anim>
                                        <p:anim calcmode="lin" valueType="num" p14:bounceEnd="72000">
                                          <p:cBhvr additive="base">
                                            <p:cTn id="15"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wipe(down)">
                                          <p:cBhvr>
                                            <p:cTn id="10" dur="500"/>
                                            <p:tgtEl>
                                              <p:spTgt spid="6"/>
                                            </p:tgtEl>
                                          </p:cBhvr>
                                        </p:animEffect>
                                      </p:childTnLst>
                                    </p:cTn>
                                  </p:par>
                                </p:childTnLst>
                              </p:cTn>
                            </p:par>
                            <p:par>
                              <p:cTn id="11" fill="hold">
                                <p:stCondLst>
                                  <p:cond delay="500"/>
                                </p:stCondLst>
                                <p:childTnLst>
                                  <p:par>
                                    <p:cTn id="12" presetID="2" presetClass="entr" presetSubtype="4"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1000" fill="hold"/>
                                            <p:tgtEl>
                                              <p:spTgt spid="7"/>
                                            </p:tgtEl>
                                            <p:attrNameLst>
                                              <p:attrName>ppt_x</p:attrName>
                                            </p:attrNameLst>
                                          </p:cBhvr>
                                          <p:tavLst>
                                            <p:tav tm="0">
                                              <p:val>
                                                <p:strVal val="#ppt_x"/>
                                              </p:val>
                                            </p:tav>
                                            <p:tav tm="100000">
                                              <p:val>
                                                <p:strVal val="#ppt_x"/>
                                              </p:val>
                                            </p:tav>
                                          </p:tavLst>
                                        </p:anim>
                                        <p:anim calcmode="lin" valueType="num">
                                          <p:cBhvr additive="base">
                                            <p:cTn id="15"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37A5D04-7167-47BB-A887-8DE1866133A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62088" y="-1260211"/>
            <a:ext cx="9291937" cy="9291937"/>
          </a:xfrm>
          <a:prstGeom prst="rect">
            <a:avLst/>
          </a:prstGeom>
        </p:spPr>
      </p:pic>
      <p:pic>
        <p:nvPicPr>
          <p:cNvPr id="10" name="图片 3">
            <a:extLst>
              <a:ext uri="{FF2B5EF4-FFF2-40B4-BE49-F238E27FC236}">
                <a16:creationId xmlns:a16="http://schemas.microsoft.com/office/drawing/2014/main" id="{70B46C61-120A-4A79-9641-1A22EB3055A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 t="21232" r="79141"/>
          <a:stretch>
            <a:fillRect/>
          </a:stretch>
        </p:blipFill>
        <p:spPr>
          <a:xfrm>
            <a:off x="8268569" y="-347898"/>
            <a:ext cx="4168138" cy="7309137"/>
          </a:xfrm>
          <a:prstGeom prst="rect">
            <a:avLst/>
          </a:prstGeom>
        </p:spPr>
      </p:pic>
      <p:pic>
        <p:nvPicPr>
          <p:cNvPr id="5" name="Picture 4">
            <a:extLst>
              <a:ext uri="{FF2B5EF4-FFF2-40B4-BE49-F238E27FC236}">
                <a16:creationId xmlns:a16="http://schemas.microsoft.com/office/drawing/2014/main" id="{4708770B-3CC9-4F54-AD2C-7A6F4AA284C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3192723" y="2116394"/>
            <a:ext cx="4572000" cy="4572000"/>
          </a:xfrm>
          <a:prstGeom prst="rect">
            <a:avLst/>
          </a:prstGeom>
        </p:spPr>
      </p:pic>
      <p:pic>
        <p:nvPicPr>
          <p:cNvPr id="7" name="Picture 6">
            <a:extLst>
              <a:ext uri="{FF2B5EF4-FFF2-40B4-BE49-F238E27FC236}">
                <a16:creationId xmlns:a16="http://schemas.microsoft.com/office/drawing/2014/main" id="{1284D910-FB77-415A-80B0-D08349848FF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9882025" y="5036574"/>
            <a:ext cx="4572000" cy="4572000"/>
          </a:xfrm>
          <a:prstGeom prst="rect">
            <a:avLst/>
          </a:prstGeom>
        </p:spPr>
      </p:pic>
      <p:sp>
        <p:nvSpPr>
          <p:cNvPr id="11" name="Freeform 25">
            <a:extLst>
              <a:ext uri="{FF2B5EF4-FFF2-40B4-BE49-F238E27FC236}">
                <a16:creationId xmlns:a16="http://schemas.microsoft.com/office/drawing/2014/main" id="{373A6EDC-FF0D-48E1-9953-079EFEF953FF}"/>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2" name="Freeform 25">
            <a:extLst>
              <a:ext uri="{FF2B5EF4-FFF2-40B4-BE49-F238E27FC236}">
                <a16:creationId xmlns:a16="http://schemas.microsoft.com/office/drawing/2014/main" id="{ECA10AE8-C1E5-4AB3-A09E-EB5DEBDFB24E}"/>
              </a:ext>
            </a:extLst>
          </p:cNvPr>
          <p:cNvSpPr/>
          <p:nvPr/>
        </p:nvSpPr>
        <p:spPr bwMode="auto">
          <a:xfrm>
            <a:off x="4296696" y="315111"/>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3" name="Freeform 25">
            <a:extLst>
              <a:ext uri="{FF2B5EF4-FFF2-40B4-BE49-F238E27FC236}">
                <a16:creationId xmlns:a16="http://schemas.microsoft.com/office/drawing/2014/main" id="{2AA9A32C-DB68-4EF6-BFF5-277778E79B06}"/>
              </a:ext>
            </a:extLst>
          </p:cNvPr>
          <p:cNvSpPr/>
          <p:nvPr/>
        </p:nvSpPr>
        <p:spPr bwMode="auto">
          <a:xfrm>
            <a:off x="10196882" y="315111"/>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cxnSp>
        <p:nvCxnSpPr>
          <p:cNvPr id="15" name="Straight Arrow Connector 14">
            <a:extLst>
              <a:ext uri="{FF2B5EF4-FFF2-40B4-BE49-F238E27FC236}">
                <a16:creationId xmlns:a16="http://schemas.microsoft.com/office/drawing/2014/main" id="{FCB49CCE-C7D8-4901-BFEF-3123A10FDB4C}"/>
              </a:ext>
            </a:extLst>
          </p:cNvPr>
          <p:cNvCxnSpPr/>
          <p:nvPr/>
        </p:nvCxnSpPr>
        <p:spPr>
          <a:xfrm>
            <a:off x="2580362" y="5840361"/>
            <a:ext cx="1504941" cy="353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Am-thanh-tieng-song-bien-ri-rao-www_tiengdong_com">
            <a:hlinkClick r:id="" action="ppaction://media"/>
            <a:extLst>
              <a:ext uri="{FF2B5EF4-FFF2-40B4-BE49-F238E27FC236}">
                <a16:creationId xmlns:a16="http://schemas.microsoft.com/office/drawing/2014/main" id="{C3814E8D-158B-4895-9C16-6DD0DE445EC2}"/>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5210041" y="7460226"/>
            <a:ext cx="609600" cy="609600"/>
          </a:xfrm>
          <a:prstGeom prst="rect">
            <a:avLst/>
          </a:prstGeom>
        </p:spPr>
      </p:pic>
    </p:spTree>
    <p:extLst>
      <p:ext uri="{BB962C8B-B14F-4D97-AF65-F5344CB8AC3E}">
        <p14:creationId xmlns:p14="http://schemas.microsoft.com/office/powerpoint/2010/main" val="39037396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8000" fill="hold"/>
                                        <p:tgtEl>
                                          <p:spTgt spid="11"/>
                                        </p:tgtEl>
                                        <p:attrNameLst>
                                          <p:attrName>ppt_x</p:attrName>
                                          <p:attrName>ppt_y</p:attrName>
                                        </p:attrNameLst>
                                      </p:cBhvr>
                                      <p:rCtr x="16510" y="-324"/>
                                    </p:animMotion>
                                  </p:childTnLst>
                                </p:cTn>
                              </p:par>
                              <p:par>
                                <p:cTn id="7"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8" dur="8000" fill="hold"/>
                                        <p:tgtEl>
                                          <p:spTgt spid="12"/>
                                        </p:tgtEl>
                                        <p:attrNameLst>
                                          <p:attrName>ppt_x</p:attrName>
                                          <p:attrName>ppt_y</p:attrName>
                                        </p:attrNameLst>
                                      </p:cBhvr>
                                      <p:rCtr x="16510" y="-324"/>
                                    </p:animMotion>
                                  </p:childTnLst>
                                </p:cTn>
                              </p:par>
                              <p:par>
                                <p:cTn id="9" presetID="42" presetClass="path" presetSubtype="0" repeatCount="indefinite" accel="50000" decel="50000" fill="hold" grpId="0" nodeType="withEffect">
                                  <p:stCondLst>
                                    <p:cond delay="0"/>
                                  </p:stCondLst>
                                  <p:childTnLst>
                                    <p:animMotion origin="layout" path="M 5E-6 -3.7037E-7 L 0.33021 -0.00625 " pathEditMode="relative" rAng="0" ptsTypes="AA">
                                      <p:cBhvr>
                                        <p:cTn id="10" dur="8000" fill="hold"/>
                                        <p:tgtEl>
                                          <p:spTgt spid="13"/>
                                        </p:tgtEl>
                                        <p:attrNameLst>
                                          <p:attrName>ppt_x</p:attrName>
                                          <p:attrName>ppt_y</p:attrName>
                                        </p:attrNameLst>
                                      </p:cBhvr>
                                      <p:rCtr x="16510" y="-324"/>
                                    </p:animMotion>
                                  </p:childTnLst>
                                </p:cTn>
                              </p:par>
                              <p:par>
                                <p:cTn id="11" presetID="1" presetClass="mediacall" presetSubtype="0" fill="hold" nodeType="withEffect">
                                  <p:stCondLst>
                                    <p:cond delay="0"/>
                                  </p:stCondLst>
                                  <p:childTnLst>
                                    <p:cmd type="call" cmd="playFrom(0.0)">
                                      <p:cBhvr>
                                        <p:cTn id="12" dur="1" fill="hold"/>
                                        <p:tgtEl>
                                          <p:spTgt spid="9"/>
                                        </p:tgtEl>
                                      </p:cBhvr>
                                    </p:cmd>
                                  </p:childTnLst>
                                </p:cTn>
                              </p:par>
                              <p:par>
                                <p:cTn id="13" presetID="42" presetClass="path" presetSubtype="0" accel="50000" decel="50000" fill="hold" nodeType="withEffect">
                                  <p:stCondLst>
                                    <p:cond delay="0"/>
                                  </p:stCondLst>
                                  <p:childTnLst>
                                    <p:animMotion origin="layout" path="M 1.04167E-6 1.85185E-6 L 0.10104 0.13657 " pathEditMode="relative" rAng="0" ptsTypes="AA">
                                      <p:cBhvr>
                                        <p:cTn id="14" dur="5000" fill="hold"/>
                                        <p:tgtEl>
                                          <p:spTgt spid="5"/>
                                        </p:tgtEl>
                                        <p:attrNameLst>
                                          <p:attrName>ppt_x</p:attrName>
                                          <p:attrName>ppt_y</p:attrName>
                                        </p:attrNameLst>
                                      </p:cBhvr>
                                      <p:rCtr x="5052" y="6829"/>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9"/>
                </p:tgtEl>
              </p:cMediaNode>
            </p:audio>
          </p:childTnLst>
        </p:cTn>
      </p:par>
    </p:tnLst>
    <p:bldLst>
      <p:bldP spid="11" grpId="0" animBg="1"/>
      <p:bldP spid="12" grpId="0" animBg="1"/>
      <p:bldP spid="13"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395334" y="987991"/>
            <a:ext cx="11582400" cy="4882018"/>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14BB4E3C-D668-499B-B9CA-903E031C5680}"/>
              </a:ext>
            </a:extLst>
          </p:cNvPr>
          <p:cNvSpPr txBox="1"/>
          <p:nvPr/>
        </p:nvSpPr>
        <p:spPr>
          <a:xfrm>
            <a:off x="1980053" y="1118980"/>
            <a:ext cx="8002105"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a:ln>
                  <a:noFill/>
                </a:ln>
                <a:solidFill>
                  <a:prstClr val="black"/>
                </a:solidFill>
                <a:effectLst/>
                <a:uLnTx/>
                <a:uFillTx/>
                <a:latin typeface="Arial" panose="020B0604020202020204"/>
                <a:ea typeface="+mn-ea"/>
                <a:cs typeface="Calibri" panose="020F0502020204030204" pitchFamily="34" charset="0"/>
              </a:rPr>
              <a:t>Câu </a:t>
            </a:r>
            <a:r>
              <a:rPr kumimoji="0" lang="vi-VN" sz="4000" b="0" i="0" u="none" strike="noStrike" kern="1200" cap="none" spc="0" normalizeH="0" baseline="0" noProof="0">
                <a:ln>
                  <a:noFill/>
                </a:ln>
                <a:solidFill>
                  <a:prstClr val="black"/>
                </a:solidFill>
                <a:effectLst/>
                <a:uLnTx/>
                <a:uFillTx/>
                <a:latin typeface="Arial" panose="020B0604020202020204"/>
                <a:ea typeface="+mn-ea"/>
                <a:cs typeface="Calibri" panose="020F0502020204030204" pitchFamily="34" charset="0"/>
              </a:rPr>
              <a:t>4. Em ấn tượng nhất với ngọn hải đăng nào? Vì sao?</a:t>
            </a:r>
            <a:endParaRPr kumimoji="0" lang="en-US" sz="4000" b="0" i="0" u="none" strike="noStrike" kern="1200" cap="none" spc="0" normalizeH="0" baseline="0" noProof="0" dirty="0">
              <a:ln>
                <a:noFill/>
              </a:ln>
              <a:solidFill>
                <a:prstClr val="black"/>
              </a:solidFill>
              <a:effectLst/>
              <a:uLnTx/>
              <a:uFillTx/>
              <a:latin typeface="Arial" panose="020B0604020202020204"/>
              <a:ea typeface="+mn-ea"/>
              <a:cs typeface="Calibri" panose="020F0502020204030204" pitchFamily="34" charset="0"/>
            </a:endParaRPr>
          </a:p>
        </p:txBody>
      </p:sp>
      <p:pic>
        <p:nvPicPr>
          <p:cNvPr id="9" name="Picture 8">
            <a:extLst>
              <a:ext uri="{FF2B5EF4-FFF2-40B4-BE49-F238E27FC236}">
                <a16:creationId xmlns:a16="http://schemas.microsoft.com/office/drawing/2014/main" id="{438C45E2-FD9A-4492-86A0-ED42947684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6615" y="3131086"/>
            <a:ext cx="3366980" cy="2572178"/>
          </a:xfrm>
          <a:prstGeom prst="rect">
            <a:avLst/>
          </a:prstGeom>
        </p:spPr>
      </p:pic>
      <p:pic>
        <p:nvPicPr>
          <p:cNvPr id="10" name="Picture 9">
            <a:extLst>
              <a:ext uri="{FF2B5EF4-FFF2-40B4-BE49-F238E27FC236}">
                <a16:creationId xmlns:a16="http://schemas.microsoft.com/office/drawing/2014/main" id="{062A9873-BEBF-450C-B8A7-A8191AD3A1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8536" y="2541740"/>
            <a:ext cx="3414628" cy="2525612"/>
          </a:xfrm>
          <a:prstGeom prst="rect">
            <a:avLst/>
          </a:prstGeom>
        </p:spPr>
      </p:pic>
      <p:pic>
        <p:nvPicPr>
          <p:cNvPr id="11" name="Picture 10">
            <a:extLst>
              <a:ext uri="{FF2B5EF4-FFF2-40B4-BE49-F238E27FC236}">
                <a16:creationId xmlns:a16="http://schemas.microsoft.com/office/drawing/2014/main" id="{A4DE2A4D-3A05-4588-8A89-53E8FAE48DE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68105" y="3087918"/>
            <a:ext cx="3480210" cy="2590406"/>
          </a:xfrm>
          <a:prstGeom prst="rect">
            <a:avLst/>
          </a:prstGeom>
        </p:spPr>
      </p:pic>
    </p:spTree>
    <p:extLst>
      <p:ext uri="{BB962C8B-B14F-4D97-AF65-F5344CB8AC3E}">
        <p14:creationId xmlns:p14="http://schemas.microsoft.com/office/powerpoint/2010/main" val="118244053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759C99E-DA1C-462D-8E5D-3ED8BC8B96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260031" y="-812527"/>
            <a:ext cx="9291937" cy="9291937"/>
          </a:xfrm>
          <a:prstGeom prst="rect">
            <a:avLst/>
          </a:prstGeom>
        </p:spPr>
      </p:pic>
      <p:pic>
        <p:nvPicPr>
          <p:cNvPr id="10" name="图片 3">
            <a:extLst>
              <a:ext uri="{FF2B5EF4-FFF2-40B4-BE49-F238E27FC236}">
                <a16:creationId xmlns:a16="http://schemas.microsoft.com/office/drawing/2014/main" id="{70B46C61-120A-4A79-9641-1A22EB3055A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 t="21232" r="79141"/>
          <a:stretch>
            <a:fillRect/>
          </a:stretch>
        </p:blipFill>
        <p:spPr>
          <a:xfrm>
            <a:off x="8377084" y="-48872"/>
            <a:ext cx="3938741" cy="6906872"/>
          </a:xfrm>
          <a:prstGeom prst="rect">
            <a:avLst/>
          </a:prstGeom>
        </p:spPr>
      </p:pic>
      <p:pic>
        <p:nvPicPr>
          <p:cNvPr id="5" name="Picture 4">
            <a:extLst>
              <a:ext uri="{FF2B5EF4-FFF2-40B4-BE49-F238E27FC236}">
                <a16:creationId xmlns:a16="http://schemas.microsoft.com/office/drawing/2014/main" id="{4708770B-3CC9-4F54-AD2C-7A6F4AA284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flipH="1">
            <a:off x="4549574" y="2888226"/>
            <a:ext cx="4572000" cy="4572000"/>
          </a:xfrm>
          <a:prstGeom prst="rect">
            <a:avLst/>
          </a:prstGeom>
        </p:spPr>
      </p:pic>
      <p:pic>
        <p:nvPicPr>
          <p:cNvPr id="7" name="Picture 6">
            <a:extLst>
              <a:ext uri="{FF2B5EF4-FFF2-40B4-BE49-F238E27FC236}">
                <a16:creationId xmlns:a16="http://schemas.microsoft.com/office/drawing/2014/main" id="{1284D910-FB77-415A-80B0-D08349848FF4}"/>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906000" y="5174226"/>
            <a:ext cx="4572000" cy="4572000"/>
          </a:xfrm>
          <a:prstGeom prst="rect">
            <a:avLst/>
          </a:prstGeom>
        </p:spPr>
      </p:pic>
      <p:sp>
        <p:nvSpPr>
          <p:cNvPr id="11" name="Freeform 25">
            <a:extLst>
              <a:ext uri="{FF2B5EF4-FFF2-40B4-BE49-F238E27FC236}">
                <a16:creationId xmlns:a16="http://schemas.microsoft.com/office/drawing/2014/main" id="{373A6EDC-FF0D-48E1-9953-079EFEF953FF}"/>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2" name="Freeform 25">
            <a:extLst>
              <a:ext uri="{FF2B5EF4-FFF2-40B4-BE49-F238E27FC236}">
                <a16:creationId xmlns:a16="http://schemas.microsoft.com/office/drawing/2014/main" id="{ECA10AE8-C1E5-4AB3-A09E-EB5DEBDFB24E}"/>
              </a:ext>
            </a:extLst>
          </p:cNvPr>
          <p:cNvSpPr/>
          <p:nvPr/>
        </p:nvSpPr>
        <p:spPr bwMode="auto">
          <a:xfrm>
            <a:off x="4296696" y="315111"/>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13" name="Freeform 25">
            <a:extLst>
              <a:ext uri="{FF2B5EF4-FFF2-40B4-BE49-F238E27FC236}">
                <a16:creationId xmlns:a16="http://schemas.microsoft.com/office/drawing/2014/main" id="{2AA9A32C-DB68-4EF6-BFF5-277778E79B06}"/>
              </a:ext>
            </a:extLst>
          </p:cNvPr>
          <p:cNvSpPr/>
          <p:nvPr/>
        </p:nvSpPr>
        <p:spPr bwMode="auto">
          <a:xfrm>
            <a:off x="8106629" y="235679"/>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cxnSp>
        <p:nvCxnSpPr>
          <p:cNvPr id="15" name="Straight Arrow Connector 14">
            <a:extLst>
              <a:ext uri="{FF2B5EF4-FFF2-40B4-BE49-F238E27FC236}">
                <a16:creationId xmlns:a16="http://schemas.microsoft.com/office/drawing/2014/main" id="{FCB49CCE-C7D8-4901-BFEF-3123A10FDB4C}"/>
              </a:ext>
            </a:extLst>
          </p:cNvPr>
          <p:cNvCxnSpPr/>
          <p:nvPr/>
        </p:nvCxnSpPr>
        <p:spPr>
          <a:xfrm>
            <a:off x="2580362" y="5840361"/>
            <a:ext cx="1504941" cy="3539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9" name="Am-thanh-tieng-song-bien-ri-rao-www_tiengdong_com">
            <a:hlinkClick r:id="" action="ppaction://media"/>
            <a:extLst>
              <a:ext uri="{FF2B5EF4-FFF2-40B4-BE49-F238E27FC236}">
                <a16:creationId xmlns:a16="http://schemas.microsoft.com/office/drawing/2014/main" id="{C3814E8D-158B-4895-9C16-6DD0DE445EC2}"/>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210041" y="7460226"/>
            <a:ext cx="609600" cy="609600"/>
          </a:xfrm>
          <a:prstGeom prst="rect">
            <a:avLst/>
          </a:prstGeom>
        </p:spPr>
      </p:pic>
      <p:pic>
        <p:nvPicPr>
          <p:cNvPr id="2" name="Tieng-yeah-tre-con-www_nhacchuongvui_com">
            <a:hlinkClick r:id="" action="ppaction://media"/>
            <a:extLst>
              <a:ext uri="{FF2B5EF4-FFF2-40B4-BE49-F238E27FC236}">
                <a16:creationId xmlns:a16="http://schemas.microsoft.com/office/drawing/2014/main" id="{E24CB914-A861-4B95-88B7-01A7C01A6FBB}"/>
              </a:ext>
            </a:extLst>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8616941" y="7155426"/>
            <a:ext cx="609600" cy="609600"/>
          </a:xfrm>
          <a:prstGeom prst="rect">
            <a:avLst/>
          </a:prstGeom>
        </p:spPr>
      </p:pic>
    </p:spTree>
    <p:extLst>
      <p:ext uri="{BB962C8B-B14F-4D97-AF65-F5344CB8AC3E}">
        <p14:creationId xmlns:p14="http://schemas.microsoft.com/office/powerpoint/2010/main" val="30043635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8000" fill="hold"/>
                                        <p:tgtEl>
                                          <p:spTgt spid="11"/>
                                        </p:tgtEl>
                                        <p:attrNameLst>
                                          <p:attrName>ppt_x</p:attrName>
                                          <p:attrName>ppt_y</p:attrName>
                                        </p:attrNameLst>
                                      </p:cBhvr>
                                      <p:rCtr x="16510" y="-324"/>
                                    </p:animMotion>
                                  </p:childTnLst>
                                </p:cTn>
                              </p:par>
                              <p:par>
                                <p:cTn id="7"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8" dur="8000" fill="hold"/>
                                        <p:tgtEl>
                                          <p:spTgt spid="12"/>
                                        </p:tgtEl>
                                        <p:attrNameLst>
                                          <p:attrName>ppt_x</p:attrName>
                                          <p:attrName>ppt_y</p:attrName>
                                        </p:attrNameLst>
                                      </p:cBhvr>
                                      <p:rCtr x="16510" y="-324"/>
                                    </p:animMotion>
                                  </p:childTnLst>
                                </p:cTn>
                              </p:par>
                              <p:par>
                                <p:cTn id="9"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10" dur="8000" fill="hold"/>
                                        <p:tgtEl>
                                          <p:spTgt spid="13"/>
                                        </p:tgtEl>
                                        <p:attrNameLst>
                                          <p:attrName>ppt_x</p:attrName>
                                          <p:attrName>ppt_y</p:attrName>
                                        </p:attrNameLst>
                                      </p:cBhvr>
                                      <p:rCtr x="16510" y="-324"/>
                                    </p:animMotion>
                                  </p:childTnLst>
                                </p:cTn>
                              </p:par>
                              <p:par>
                                <p:cTn id="11" presetID="1" presetClass="mediacall" presetSubtype="0" fill="hold" nodeType="withEffect">
                                  <p:stCondLst>
                                    <p:cond delay="0"/>
                                  </p:stCondLst>
                                  <p:childTnLst>
                                    <p:cmd type="call" cmd="playFrom(0.0)">
                                      <p:cBhvr>
                                        <p:cTn id="12" dur="1" fill="hold"/>
                                        <p:tgtEl>
                                          <p:spTgt spid="9"/>
                                        </p:tgtEl>
                                      </p:cBhvr>
                                    </p:cmd>
                                  </p:childTnLst>
                                </p:cTn>
                              </p:par>
                              <p:par>
                                <p:cTn id="13" presetID="42" presetClass="path" presetSubtype="0" accel="50000" decel="50000" fill="hold" nodeType="withEffect">
                                  <p:stCondLst>
                                    <p:cond delay="0"/>
                                  </p:stCondLst>
                                  <p:childTnLst>
                                    <p:animMotion origin="layout" path="M 2.91667E-6 1.85185E-6 L 0.18372 -0.04676 " pathEditMode="relative" rAng="0" ptsTypes="AA">
                                      <p:cBhvr>
                                        <p:cTn id="14" dur="5000" fill="hold"/>
                                        <p:tgtEl>
                                          <p:spTgt spid="5"/>
                                        </p:tgtEl>
                                        <p:attrNameLst>
                                          <p:attrName>ppt_x</p:attrName>
                                          <p:attrName>ppt_y</p:attrName>
                                        </p:attrNameLst>
                                      </p:cBhvr>
                                      <p:rCtr x="9180" y="-2338"/>
                                    </p:animMotion>
                                  </p:childTnLst>
                                </p:cTn>
                              </p:par>
                            </p:childTnLst>
                          </p:cTn>
                        </p:par>
                        <p:par>
                          <p:cTn id="15" fill="hold">
                            <p:stCondLst>
                              <p:cond delay="8000"/>
                            </p:stCondLst>
                            <p:childTnLst>
                              <p:par>
                                <p:cTn id="16" presetID="1" presetClass="mediacall" presetSubtype="0" fill="hold" nodeType="afterEffect">
                                  <p:stCondLst>
                                    <p:cond delay="0"/>
                                  </p:stCondLst>
                                  <p:childTnLst>
                                    <p:cmd type="call" cmd="playFrom(0.0)">
                                      <p:cBhvr>
                                        <p:cTn id="17" dur="44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9"/>
                </p:tgtEl>
              </p:cMediaNode>
            </p:audio>
            <p:audio>
              <p:cMediaNode vol="80000">
                <p:cTn id="19" fill="hold" display="0">
                  <p:stCondLst>
                    <p:cond delay="indefinite"/>
                  </p:stCondLst>
                  <p:endCondLst>
                    <p:cond evt="onStopAudio" delay="0">
                      <p:tgtEl>
                        <p:sldTgt/>
                      </p:tgtEl>
                    </p:cond>
                  </p:endCondLst>
                </p:cTn>
                <p:tgtEl>
                  <p:spTgt spid="2"/>
                </p:tgtEl>
              </p:cMediaNode>
            </p:audio>
          </p:childTnLst>
        </p:cTn>
      </p:par>
    </p:tnLst>
    <p:bldLst>
      <p:bldP spid="11" grpId="0" animBg="1"/>
      <p:bldP spid="12" grpId="0" animBg="1"/>
      <p:bldP spid="1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9">
            <a:extLst>
              <a:ext uri="{FF2B5EF4-FFF2-40B4-BE49-F238E27FC236}">
                <a16:creationId xmlns:a16="http://schemas.microsoft.com/office/drawing/2014/main" id="{37464CAB-8967-4A9F-BA45-EDACC26AFD37}"/>
              </a:ext>
            </a:extLst>
          </p:cNvPr>
          <p:cNvGrpSpPr/>
          <p:nvPr/>
        </p:nvGrpSpPr>
        <p:grpSpPr>
          <a:xfrm>
            <a:off x="308817" y="199801"/>
            <a:ext cx="11564534" cy="1521732"/>
            <a:chOff x="204637" y="128514"/>
            <a:chExt cx="11564534" cy="1521732"/>
          </a:xfrm>
        </p:grpSpPr>
        <p:grpSp>
          <p:nvGrpSpPr>
            <p:cNvPr id="5" name="Group 1">
              <a:extLst>
                <a:ext uri="{FF2B5EF4-FFF2-40B4-BE49-F238E27FC236}">
                  <a16:creationId xmlns:a16="http://schemas.microsoft.com/office/drawing/2014/main" id="{9D9E7D75-2271-4E23-BB63-1ECD99DC0E14}"/>
                </a:ext>
              </a:extLst>
            </p:cNvPr>
            <p:cNvGrpSpPr/>
            <p:nvPr/>
          </p:nvGrpSpPr>
          <p:grpSpPr>
            <a:xfrm>
              <a:off x="204637" y="526534"/>
              <a:ext cx="11449298" cy="1123712"/>
              <a:chOff x="1473880" y="926145"/>
              <a:chExt cx="8594697" cy="1123712"/>
            </a:xfrm>
          </p:grpSpPr>
          <p:sp>
            <p:nvSpPr>
              <p:cNvPr id="7" name="TextBox 2">
                <a:extLst>
                  <a:ext uri="{FF2B5EF4-FFF2-40B4-BE49-F238E27FC236}">
                    <a16:creationId xmlns:a16="http://schemas.microsoft.com/office/drawing/2014/main" id="{E2B6496D-3A4F-457F-9405-4B69DE4F053E}"/>
                  </a:ext>
                </a:extLst>
              </p:cNvPr>
              <p:cNvSpPr txBox="1"/>
              <p:nvPr/>
            </p:nvSpPr>
            <p:spPr>
              <a:xfrm>
                <a:off x="1861906" y="926145"/>
                <a:ext cx="8206671" cy="1123712"/>
              </a:xfrm>
              <a:prstGeom prst="roundRect">
                <a:avLst/>
              </a:prstGeom>
              <a:solidFill>
                <a:srgbClr val="E0FFC1"/>
              </a:solidFill>
              <a:ln w="38100">
                <a:solidFill>
                  <a:srgbClr val="00B05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  </a:t>
                </a:r>
                <a:r>
                  <a:rPr kumimoji="0" lang="en-US" sz="6000" b="1" i="0" u="none" strike="noStrike" kern="1200" cap="none" spc="0" normalizeH="0" baseline="0" noProof="0">
                    <a:ln>
                      <a:noFill/>
                    </a:ln>
                    <a:solidFill>
                      <a:prstClr val="black"/>
                    </a:solidFill>
                    <a:effectLst/>
                    <a:uLnTx/>
                    <a:uFillTx/>
                    <a:latin typeface="Calibri" panose="020F0502020204030204"/>
                    <a:ea typeface="Roboto" panose="02000000000000000000" pitchFamily="2" charset="0"/>
                    <a:cs typeface="+mn-cs"/>
                  </a:rPr>
                  <a:t>Nội dung chính của bài đọc là gì?</a:t>
                </a:r>
                <a:endParaRPr kumimoji="0" lang="en-US" sz="4000" b="1" i="0" u="none" strike="noStrike" kern="1200" cap="none" spc="0" normalizeH="0" baseline="0" noProof="0" dirty="0">
                  <a:ln>
                    <a:noFill/>
                  </a:ln>
                  <a:solidFill>
                    <a:prstClr val="black"/>
                  </a:solidFill>
                  <a:effectLst/>
                  <a:uLnTx/>
                  <a:uFillTx/>
                  <a:latin typeface="Calibri" panose="020F0502020204030204"/>
                  <a:ea typeface="Roboto" panose="02000000000000000000" pitchFamily="2" charset="0"/>
                  <a:cs typeface="+mn-cs"/>
                </a:endParaRPr>
              </a:p>
            </p:txBody>
          </p:sp>
          <p:pic>
            <p:nvPicPr>
              <p:cNvPr id="8" name="Picture 4">
                <a:extLst>
                  <a:ext uri="{FF2B5EF4-FFF2-40B4-BE49-F238E27FC236}">
                    <a16:creationId xmlns:a16="http://schemas.microsoft.com/office/drawing/2014/main" id="{85D9A88B-13CF-4D29-8620-60EB8A679ADA}"/>
                  </a:ext>
                </a:extLst>
              </p:cNvPr>
              <p:cNvPicPr>
                <a:picLocks noChangeAspect="1"/>
              </p:cNvPicPr>
              <p:nvPr/>
            </p:nvPicPr>
            <p:blipFill>
              <a:blip r:embed="rId4"/>
              <a:stretch>
                <a:fillRect/>
              </a:stretch>
            </p:blipFill>
            <p:spPr>
              <a:xfrm>
                <a:off x="1473880" y="1136676"/>
                <a:ext cx="666270" cy="802640"/>
              </a:xfrm>
              <a:prstGeom prst="rect">
                <a:avLst/>
              </a:prstGeom>
            </p:spPr>
          </p:pic>
        </p:grpSp>
        <p:pic>
          <p:nvPicPr>
            <p:cNvPr id="6" name="Picture 2">
              <a:extLst>
                <a:ext uri="{FF2B5EF4-FFF2-40B4-BE49-F238E27FC236}">
                  <a16:creationId xmlns:a16="http://schemas.microsoft.com/office/drawing/2014/main" id="{2F13B4A0-3E4B-43E6-A3D2-1165D01D3AF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909909" y="128514"/>
              <a:ext cx="1859262" cy="604260"/>
            </a:xfrm>
            <a:prstGeom prst="rect">
              <a:avLst/>
            </a:prstGeom>
          </p:spPr>
        </p:pic>
      </p:grpSp>
      <p:sp>
        <p:nvSpPr>
          <p:cNvPr id="9" name="Rectangle: Rounded Corners 17">
            <a:extLst>
              <a:ext uri="{FF2B5EF4-FFF2-40B4-BE49-F238E27FC236}">
                <a16:creationId xmlns:a16="http://schemas.microsoft.com/office/drawing/2014/main" id="{F9F4025C-72B5-4637-9044-DB4E9E3B8B50}"/>
              </a:ext>
            </a:extLst>
          </p:cNvPr>
          <p:cNvSpPr/>
          <p:nvPr/>
        </p:nvSpPr>
        <p:spPr>
          <a:xfrm>
            <a:off x="2012851" y="1842092"/>
            <a:ext cx="8166298" cy="3814953"/>
          </a:xfrm>
          <a:prstGeom prst="roundRect">
            <a:avLst/>
          </a:prstGeom>
          <a:solidFill>
            <a:srgbClr val="FFFFCC"/>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r>
              <a:rPr lang="vi-VN" sz="4000">
                <a:solidFill>
                  <a:srgbClr val="E7E6E6">
                    <a:lumMod val="10000"/>
                  </a:srgbClr>
                </a:solidFill>
                <a:latin typeface="Calibri" panose="020F0502020204030204" pitchFamily="34" charset="0"/>
                <a:cs typeface="Calibri" panose="020F0502020204030204" pitchFamily="34" charset="0"/>
              </a:rPr>
              <a:t>Những ngọn hải đăng không chỉ là người bạn đường đáng tin cậy trên biển cả mênh mông mà còn chứa đựng những giá trị về văn hoá, lịch sử đặc sắc và có sức hấp dẫn rất lớn đối với du khách.</a:t>
            </a:r>
            <a:endParaRPr kumimoji="0" lang="vi-VN" sz="4000" b="0" i="0" u="none" strike="noStrike" kern="1200" cap="none" spc="0" normalizeH="0" baseline="0" noProof="0">
              <a:ln>
                <a:noFill/>
              </a:ln>
              <a:solidFill>
                <a:srgbClr val="E7E6E6">
                  <a:lumMod val="10000"/>
                </a:srgbClr>
              </a:solidFill>
              <a:effectLst/>
              <a:uLnTx/>
              <a:uFillTx/>
              <a:latin typeface="Calibri" panose="020F0502020204030204" pitchFamily="34" charset="0"/>
              <a:cs typeface="Calibri" panose="020F0502020204030204" pitchFamily="34" charset="0"/>
            </a:endParaRPr>
          </a:p>
        </p:txBody>
      </p:sp>
      <p:pic>
        <p:nvPicPr>
          <p:cNvPr id="10" name="Picture 19">
            <a:extLst>
              <a:ext uri="{FF2B5EF4-FFF2-40B4-BE49-F238E27FC236}">
                <a16:creationId xmlns:a16="http://schemas.microsoft.com/office/drawing/2014/main" id="{FA5D0253-61DD-46C0-9591-3C35912A8137}"/>
              </a:ext>
            </a:extLst>
          </p:cNvPr>
          <p:cNvPicPr>
            <a:picLocks noChangeAspect="1"/>
          </p:cNvPicPr>
          <p:nvPr/>
        </p:nvPicPr>
        <p:blipFill>
          <a:blip r:embed="rId7"/>
          <a:srcRect/>
          <a:stretch>
            <a:fillRect/>
          </a:stretch>
        </p:blipFill>
        <p:spPr>
          <a:xfrm>
            <a:off x="10057774" y="2815708"/>
            <a:ext cx="1815577" cy="3842491"/>
          </a:xfrm>
          <a:prstGeom prst="rect">
            <a:avLst/>
          </a:prstGeom>
        </p:spPr>
      </p:pic>
      <p:pic>
        <p:nvPicPr>
          <p:cNvPr id="11" name="Picture 20">
            <a:extLst>
              <a:ext uri="{FF2B5EF4-FFF2-40B4-BE49-F238E27FC236}">
                <a16:creationId xmlns:a16="http://schemas.microsoft.com/office/drawing/2014/main" id="{B0A5BC74-1F2B-47C7-B66F-C9963CFBE69C}"/>
              </a:ext>
            </a:extLst>
          </p:cNvPr>
          <p:cNvPicPr>
            <a:picLocks noChangeAspect="1"/>
          </p:cNvPicPr>
          <p:nvPr/>
        </p:nvPicPr>
        <p:blipFill>
          <a:blip r:embed="rId8"/>
          <a:srcRect/>
          <a:stretch>
            <a:fillRect/>
          </a:stretch>
        </p:blipFill>
        <p:spPr>
          <a:xfrm>
            <a:off x="308817" y="2815708"/>
            <a:ext cx="1497369" cy="3814953"/>
          </a:xfrm>
          <a:prstGeom prst="rect">
            <a:avLst/>
          </a:prstGeom>
        </p:spPr>
      </p:pic>
    </p:spTree>
    <p:extLst>
      <p:ext uri="{BB962C8B-B14F-4D97-AF65-F5344CB8AC3E}">
        <p14:creationId xmlns:p14="http://schemas.microsoft.com/office/powerpoint/2010/main" val="283774972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withEffect">
                                  <p:stCondLst>
                                    <p:cond delay="0"/>
                                  </p:stCondLst>
                                  <p:childTnLst>
                                    <p:animEffect transition="out" filter="fade">
                                      <p:cBhvr>
                                        <p:cTn id="6" dur="500" tmFilter="0, 0; .2, .5; .8, .5; 1, 0"/>
                                        <p:tgtEl>
                                          <p:spTgt spid="4"/>
                                        </p:tgtEl>
                                      </p:cBhvr>
                                    </p:animEffect>
                                    <p:animScale>
                                      <p:cBhvr>
                                        <p:cTn id="7" dur="250" autoRev="1" fill="hold"/>
                                        <p:tgtEl>
                                          <p:spTgt spid="4"/>
                                        </p:tgtEl>
                                      </p:cBhvr>
                                      <p:by x="105000" y="105000"/>
                                    </p:animScale>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Right)">
                                      <p:cBhvr>
                                        <p:cTn id="12" dur="500"/>
                                        <p:tgtEl>
                                          <p:spTgt spid="9"/>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1817D24-BCA6-4524-8681-76339447582C}"/>
              </a:ext>
            </a:extLst>
          </p:cNvPr>
          <p:cNvPicPr>
            <a:picLocks noChangeAspect="1"/>
          </p:cNvPicPr>
          <p:nvPr/>
        </p:nvPicPr>
        <p:blipFill>
          <a:blip r:embed="rId2"/>
          <a:stretch>
            <a:fillRect/>
          </a:stretch>
        </p:blipFill>
        <p:spPr>
          <a:xfrm>
            <a:off x="0" y="109728"/>
            <a:ext cx="12192000" cy="6638543"/>
          </a:xfrm>
          <a:prstGeom prst="rect">
            <a:avLst/>
          </a:prstGeom>
        </p:spPr>
      </p:pic>
    </p:spTree>
    <p:extLst>
      <p:ext uri="{BB962C8B-B14F-4D97-AF65-F5344CB8AC3E}">
        <p14:creationId xmlns:p14="http://schemas.microsoft.com/office/powerpoint/2010/main" val="1965565839"/>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C66B1A8-D2EA-4B21-A71D-78A7AABD72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9211" y="0"/>
            <a:ext cx="5352789" cy="6858000"/>
          </a:xfrm>
          <a:prstGeom prst="rect">
            <a:avLst/>
          </a:prstGeom>
        </p:spPr>
      </p:pic>
      <p:sp>
        <p:nvSpPr>
          <p:cNvPr id="10" name="Rectangle: Rounded Corners 9">
            <a:extLst>
              <a:ext uri="{FF2B5EF4-FFF2-40B4-BE49-F238E27FC236}">
                <a16:creationId xmlns:a16="http://schemas.microsoft.com/office/drawing/2014/main" id="{A1C9BE20-0991-434A-8849-AB02A1F72147}"/>
              </a:ext>
            </a:extLst>
          </p:cNvPr>
          <p:cNvSpPr/>
          <p:nvPr/>
        </p:nvSpPr>
        <p:spPr>
          <a:xfrm>
            <a:off x="474540" y="350207"/>
            <a:ext cx="11242920" cy="6157585"/>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 name="TextBox 1">
            <a:extLst>
              <a:ext uri="{FF2B5EF4-FFF2-40B4-BE49-F238E27FC236}">
                <a16:creationId xmlns:a16="http://schemas.microsoft.com/office/drawing/2014/main" id="{55187A34-DDB9-4CBA-B5CB-9A7891BEF781}"/>
              </a:ext>
            </a:extLst>
          </p:cNvPr>
          <p:cNvSpPr txBox="1"/>
          <p:nvPr/>
        </p:nvSpPr>
        <p:spPr>
          <a:xfrm>
            <a:off x="647700" y="609600"/>
            <a:ext cx="10896600" cy="3046988"/>
          </a:xfrm>
          <a:prstGeom prst="rect">
            <a:avLst/>
          </a:prstGeom>
          <a:noFill/>
        </p:spPr>
        <p:txBody>
          <a:bodyPr wrap="square" rtlCol="0">
            <a:spAutoFit/>
          </a:bodyPr>
          <a:lstStyle/>
          <a:p>
            <a:r>
              <a:rPr lang="vi-VN" sz="3200"/>
              <a:t>Trao đổi với bạn:</a:t>
            </a:r>
          </a:p>
          <a:p>
            <a:r>
              <a:rPr lang="vi-VN" sz="3200"/>
              <a:t>– Cách giới thiệu các sự vật trong câu thơ sau có gì thú vị?</a:t>
            </a:r>
          </a:p>
          <a:p>
            <a:pPr lvl="5"/>
            <a:r>
              <a:rPr lang="en-US" sz="3200"/>
              <a:t>	</a:t>
            </a:r>
            <a:r>
              <a:rPr lang="vi-VN" sz="3200">
                <a:solidFill>
                  <a:srgbClr val="FF0000"/>
                </a:solidFill>
              </a:rPr>
              <a:t>Cửa sổ là mắt của nhà</a:t>
            </a:r>
          </a:p>
          <a:p>
            <a:pPr lvl="5"/>
            <a:r>
              <a:rPr lang="vi-VN" sz="3200">
                <a:solidFill>
                  <a:srgbClr val="FF0000"/>
                </a:solidFill>
              </a:rPr>
              <a:t>Ô tô có mắt đèn pha soi đường.</a:t>
            </a:r>
          </a:p>
          <a:p>
            <a:r>
              <a:rPr lang="en-US" sz="3200"/>
              <a:t>								</a:t>
            </a:r>
            <a:r>
              <a:rPr lang="vi-VN" sz="3200"/>
              <a:t>Nguyễn Như Mai</a:t>
            </a:r>
          </a:p>
          <a:p>
            <a:r>
              <a:rPr lang="vi-VN" sz="3200"/>
              <a:t>– Theo em,</a:t>
            </a:r>
            <a:r>
              <a:rPr lang="vi-VN" sz="3200" b="1">
                <a:solidFill>
                  <a:srgbClr val="0070C0"/>
                </a:solidFill>
              </a:rPr>
              <a:t> “mắt của biển” </a:t>
            </a:r>
            <a:r>
              <a:rPr lang="vi-VN" sz="3200"/>
              <a:t>là gì?</a:t>
            </a:r>
            <a:endParaRPr lang="en-US" sz="3200"/>
          </a:p>
        </p:txBody>
      </p:sp>
      <p:grpSp>
        <p:nvGrpSpPr>
          <p:cNvPr id="16" name="Group 35">
            <a:extLst>
              <a:ext uri="{FF2B5EF4-FFF2-40B4-BE49-F238E27FC236}">
                <a16:creationId xmlns:a16="http://schemas.microsoft.com/office/drawing/2014/main" id="{1AA984BA-DF85-467F-9047-9B30A8433723}"/>
              </a:ext>
            </a:extLst>
          </p:cNvPr>
          <p:cNvGrpSpPr/>
          <p:nvPr/>
        </p:nvGrpSpPr>
        <p:grpSpPr>
          <a:xfrm>
            <a:off x="3747804" y="3656588"/>
            <a:ext cx="4696391" cy="3266417"/>
            <a:chOff x="3853543" y="4366486"/>
            <a:chExt cx="3728365" cy="2664818"/>
          </a:xfrm>
        </p:grpSpPr>
        <p:pic>
          <p:nvPicPr>
            <p:cNvPr id="18" name="Picture 23">
              <a:extLst>
                <a:ext uri="{FF2B5EF4-FFF2-40B4-BE49-F238E27FC236}">
                  <a16:creationId xmlns:a16="http://schemas.microsoft.com/office/drawing/2014/main" id="{8B1E60C6-79D1-47AD-BC28-5DFDD258C23C}"/>
                </a:ext>
              </a:extLst>
            </p:cNvPr>
            <p:cNvPicPr>
              <a:picLocks noChangeAspect="1"/>
            </p:cNvPicPr>
            <p:nvPr/>
          </p:nvPicPr>
          <p:blipFill>
            <a:blip r:embed="rId4"/>
            <a:srcRect/>
            <a:stretch>
              <a:fillRect/>
            </a:stretch>
          </p:blipFill>
          <p:spPr>
            <a:xfrm>
              <a:off x="5564497" y="4453584"/>
              <a:ext cx="2017411" cy="2557225"/>
            </a:xfrm>
            <a:prstGeom prst="rect">
              <a:avLst/>
            </a:prstGeom>
          </p:spPr>
        </p:pic>
        <p:pic>
          <p:nvPicPr>
            <p:cNvPr id="20" name="Picture 2">
              <a:extLst>
                <a:ext uri="{FF2B5EF4-FFF2-40B4-BE49-F238E27FC236}">
                  <a16:creationId xmlns:a16="http://schemas.microsoft.com/office/drawing/2014/main" id="{CA46D044-8AFE-426D-A3A5-F1BE9B058DC9}"/>
                </a:ext>
              </a:extLst>
            </p:cNvPr>
            <p:cNvPicPr>
              <a:picLocks noChangeAspect="1"/>
            </p:cNvPicPr>
            <p:nvPr/>
          </p:nvPicPr>
          <p:blipFill>
            <a:blip r:embed="rId5"/>
            <a:srcRect/>
            <a:stretch>
              <a:fillRect/>
            </a:stretch>
          </p:blipFill>
          <p:spPr>
            <a:xfrm>
              <a:off x="3853543" y="4366486"/>
              <a:ext cx="1604865" cy="2664818"/>
            </a:xfrm>
            <a:prstGeom prst="rect">
              <a:avLst/>
            </a:prstGeom>
          </p:spPr>
        </p:pic>
      </p:grpSp>
    </p:spTree>
    <p:extLst>
      <p:ext uri="{BB962C8B-B14F-4D97-AF65-F5344CB8AC3E}">
        <p14:creationId xmlns:p14="http://schemas.microsoft.com/office/powerpoint/2010/main" val="13215625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72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72000">
                                          <p:cBhvr additive="base">
                                            <p:cTn id="7" dur="1000" fill="hold"/>
                                            <p:tgtEl>
                                              <p:spTgt spid="16"/>
                                            </p:tgtEl>
                                            <p:attrNameLst>
                                              <p:attrName>ppt_x</p:attrName>
                                            </p:attrNameLst>
                                          </p:cBhvr>
                                          <p:tavLst>
                                            <p:tav tm="0">
                                              <p:val>
                                                <p:strVal val="#ppt_x"/>
                                              </p:val>
                                            </p:tav>
                                            <p:tav tm="100000">
                                              <p:val>
                                                <p:strVal val="#ppt_x"/>
                                              </p:val>
                                            </p:tav>
                                          </p:tavLst>
                                        </p:anim>
                                        <p:anim calcmode="lin" valueType="num" p14:bounceEnd="72000">
                                          <p:cBhvr additive="base">
                                            <p:cTn id="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ppt_x"/>
                                              </p:val>
                                            </p:tav>
                                            <p:tav tm="100000">
                                              <p:val>
                                                <p:strVal val="#ppt_x"/>
                                              </p:val>
                                            </p:tav>
                                          </p:tavLst>
                                        </p:anim>
                                        <p:anim calcmode="lin" valueType="num">
                                          <p:cBhvr additive="base">
                                            <p:cTn id="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3">
            <a:extLst>
              <a:ext uri="{FF2B5EF4-FFF2-40B4-BE49-F238E27FC236}">
                <a16:creationId xmlns:a16="http://schemas.microsoft.com/office/drawing/2014/main" id="{EA4E6F0E-ABBD-4903-A942-39CD8E245D60}"/>
              </a:ext>
            </a:extLst>
          </p:cNvPr>
          <p:cNvGrpSpPr/>
          <p:nvPr/>
        </p:nvGrpSpPr>
        <p:grpSpPr>
          <a:xfrm>
            <a:off x="469180" y="1595436"/>
            <a:ext cx="11253639" cy="4682533"/>
            <a:chOff x="469180" y="1595436"/>
            <a:chExt cx="11253639" cy="4682533"/>
          </a:xfrm>
        </p:grpSpPr>
        <p:sp>
          <p:nvSpPr>
            <p:cNvPr id="9" name="Rectangle: Rounded Corners 15">
              <a:extLst>
                <a:ext uri="{FF2B5EF4-FFF2-40B4-BE49-F238E27FC236}">
                  <a16:creationId xmlns:a16="http://schemas.microsoft.com/office/drawing/2014/main" id="{F0469A15-7DDF-4EAD-8B62-C0BFBC83CFC3}"/>
                </a:ext>
              </a:extLst>
            </p:cNvPr>
            <p:cNvSpPr/>
            <p:nvPr/>
          </p:nvSpPr>
          <p:spPr>
            <a:xfrm>
              <a:off x="469180" y="1595436"/>
              <a:ext cx="11253639" cy="4682533"/>
            </a:xfrm>
            <a:prstGeom prst="roundRect">
              <a:avLst/>
            </a:prstGeom>
            <a:solidFill>
              <a:schemeClr val="bg1"/>
            </a:solidFill>
            <a:ln w="38100">
              <a:solidFill>
                <a:srgbClr val="F74F68"/>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grpSp>
          <p:nvGrpSpPr>
            <p:cNvPr id="10" name="Group 34">
              <a:extLst>
                <a:ext uri="{FF2B5EF4-FFF2-40B4-BE49-F238E27FC236}">
                  <a16:creationId xmlns:a16="http://schemas.microsoft.com/office/drawing/2014/main" id="{D37F7A67-D797-437E-98AB-7AE2ADEFB58E}"/>
                </a:ext>
              </a:extLst>
            </p:cNvPr>
            <p:cNvGrpSpPr/>
            <p:nvPr/>
          </p:nvGrpSpPr>
          <p:grpSpPr>
            <a:xfrm>
              <a:off x="716017" y="3378322"/>
              <a:ext cx="10866383" cy="1938992"/>
              <a:chOff x="-40114" y="3496560"/>
              <a:chExt cx="10866383" cy="1938992"/>
            </a:xfrm>
          </p:grpSpPr>
          <p:sp>
            <p:nvSpPr>
              <p:cNvPr id="11" name="TextBox 6">
                <a:extLst>
                  <a:ext uri="{FF2B5EF4-FFF2-40B4-BE49-F238E27FC236}">
                    <a16:creationId xmlns:a16="http://schemas.microsoft.com/office/drawing/2014/main" id="{5077B0C7-83B2-4732-BBB4-A1F8232D0094}"/>
                  </a:ext>
                </a:extLst>
              </p:cNvPr>
              <p:cNvSpPr txBox="1"/>
              <p:nvPr/>
            </p:nvSpPr>
            <p:spPr>
              <a:xfrm>
                <a:off x="458811" y="3496560"/>
                <a:ext cx="10367458" cy="1938992"/>
              </a:xfrm>
              <a:prstGeom prst="rect">
                <a:avLst/>
              </a:prstGeom>
              <a:noFill/>
            </p:spPr>
            <p:txBody>
              <a:bodyPr wrap="square" rtlCol="0">
                <a:spAutoFit/>
              </a:bodyPr>
              <a:lstStyle/>
              <a:p>
                <a:pPr algn="just"/>
                <a:r>
                  <a:rPr lang="en-US" sz="4000"/>
                  <a:t>Giọng đọc thong thả, rõ ràng, rành mạch, Nhấn giọng ở những từ ngữ chỉ những thông tin quan trọng của mỗi ngọn hải đăng,...</a:t>
                </a:r>
                <a:endParaRPr lang="vi-VN" sz="4000"/>
              </a:p>
            </p:txBody>
          </p:sp>
          <p:pic>
            <p:nvPicPr>
              <p:cNvPr id="12" name="Picture 19">
                <a:extLst>
                  <a:ext uri="{FF2B5EF4-FFF2-40B4-BE49-F238E27FC236}">
                    <a16:creationId xmlns:a16="http://schemas.microsoft.com/office/drawing/2014/main" id="{C28A8022-C41D-4669-AB7D-43EA56AEE737}"/>
                  </a:ext>
                </a:extLst>
              </p:cNvPr>
              <p:cNvPicPr>
                <a:picLocks noChangeAspect="1"/>
              </p:cNvPicPr>
              <p:nvPr/>
            </p:nvPicPr>
            <p:blipFill>
              <a:blip r:embed="rId3"/>
              <a:stretch>
                <a:fillRect/>
              </a:stretch>
            </p:blipFill>
            <p:spPr>
              <a:xfrm>
                <a:off x="-40114" y="3553208"/>
                <a:ext cx="701083" cy="701083"/>
              </a:xfrm>
              <a:prstGeom prst="rect">
                <a:avLst/>
              </a:prstGeom>
            </p:spPr>
          </p:pic>
        </p:grpSp>
      </p:grpSp>
      <p:grpSp>
        <p:nvGrpSpPr>
          <p:cNvPr id="13" name="Group 5">
            <a:extLst>
              <a:ext uri="{FF2B5EF4-FFF2-40B4-BE49-F238E27FC236}">
                <a16:creationId xmlns:a16="http://schemas.microsoft.com/office/drawing/2014/main" id="{0414733E-F665-4370-ADF8-70A4590B5370}"/>
              </a:ext>
            </a:extLst>
          </p:cNvPr>
          <p:cNvGrpSpPr/>
          <p:nvPr/>
        </p:nvGrpSpPr>
        <p:grpSpPr>
          <a:xfrm>
            <a:off x="635731" y="1781088"/>
            <a:ext cx="10527361" cy="1464231"/>
            <a:chOff x="1493548" y="926145"/>
            <a:chExt cx="7902622" cy="1464231"/>
          </a:xfrm>
        </p:grpSpPr>
        <p:sp>
          <p:nvSpPr>
            <p:cNvPr id="14" name="TextBox 8">
              <a:extLst>
                <a:ext uri="{FF2B5EF4-FFF2-40B4-BE49-F238E27FC236}">
                  <a16:creationId xmlns:a16="http://schemas.microsoft.com/office/drawing/2014/main" id="{DB5B6A36-EB2E-47FD-BA30-FCD64D58D9F1}"/>
                </a:ext>
              </a:extLst>
            </p:cNvPr>
            <p:cNvSpPr txBox="1"/>
            <p:nvPr/>
          </p:nvSpPr>
          <p:spPr>
            <a:xfrm>
              <a:off x="1861907" y="926145"/>
              <a:ext cx="7534263" cy="1464231"/>
            </a:xfrm>
            <a:prstGeom prst="roundRect">
              <a:avLst/>
            </a:prstGeom>
            <a:solidFill>
              <a:srgbClr val="E0FFC1"/>
            </a:solidFill>
            <a:ln w="38100">
              <a:solidFill>
                <a:srgbClr val="00B050"/>
              </a:solidFill>
            </a:ln>
          </p:spPr>
          <p:txBody>
            <a:bodyPr wrap="square" rtlCol="0">
              <a:spAutoFit/>
            </a:bodyPr>
            <a:lstStyle/>
            <a:p>
              <a:pPr algn="just"/>
              <a:r>
                <a:rPr lang="en-US" sz="4000" b="1">
                  <a:solidFill>
                    <a:schemeClr val="bg2">
                      <a:lumMod val="10000"/>
                    </a:schemeClr>
                  </a:solidFill>
                  <a:ea typeface="Roboto" panose="02000000000000000000" pitchFamily="2" charset="0"/>
                </a:rPr>
                <a:t>  </a:t>
              </a:r>
              <a:r>
                <a:rPr lang="en-US" sz="4000" b="1">
                  <a:solidFill>
                    <a:schemeClr val="bg2">
                      <a:lumMod val="10000"/>
                    </a:schemeClr>
                  </a:solidFill>
                </a:rPr>
                <a:t>Theo em, giọng đọc của đoạn 2 như thế nào?</a:t>
              </a:r>
              <a:endParaRPr lang="vi-VN" sz="4000" b="1" dirty="0">
                <a:solidFill>
                  <a:schemeClr val="bg2">
                    <a:lumMod val="10000"/>
                  </a:schemeClr>
                </a:solidFill>
              </a:endParaRPr>
            </a:p>
          </p:txBody>
        </p:sp>
        <p:pic>
          <p:nvPicPr>
            <p:cNvPr id="15" name="Picture 9">
              <a:extLst>
                <a:ext uri="{FF2B5EF4-FFF2-40B4-BE49-F238E27FC236}">
                  <a16:creationId xmlns:a16="http://schemas.microsoft.com/office/drawing/2014/main" id="{92806B3C-1381-48DE-A1CE-39A7CF730016}"/>
                </a:ext>
              </a:extLst>
            </p:cNvPr>
            <p:cNvPicPr>
              <a:picLocks noChangeAspect="1"/>
            </p:cNvPicPr>
            <p:nvPr/>
          </p:nvPicPr>
          <p:blipFill>
            <a:blip r:embed="rId4"/>
            <a:stretch>
              <a:fillRect/>
            </a:stretch>
          </p:blipFill>
          <p:spPr>
            <a:xfrm>
              <a:off x="1493548" y="1286993"/>
              <a:ext cx="646824" cy="802640"/>
            </a:xfrm>
            <a:prstGeom prst="rect">
              <a:avLst/>
            </a:prstGeom>
          </p:spPr>
        </p:pic>
      </p:grpSp>
      <p:grpSp>
        <p:nvGrpSpPr>
          <p:cNvPr id="16" name="Group 35">
            <a:extLst>
              <a:ext uri="{FF2B5EF4-FFF2-40B4-BE49-F238E27FC236}">
                <a16:creationId xmlns:a16="http://schemas.microsoft.com/office/drawing/2014/main" id="{093DBE5D-5A52-4780-994D-9DB1BBE15E49}"/>
              </a:ext>
            </a:extLst>
          </p:cNvPr>
          <p:cNvGrpSpPr/>
          <p:nvPr/>
        </p:nvGrpSpPr>
        <p:grpSpPr>
          <a:xfrm>
            <a:off x="4953000" y="5270481"/>
            <a:ext cx="2640283" cy="1666504"/>
            <a:chOff x="3853543" y="4366486"/>
            <a:chExt cx="3728365" cy="2664818"/>
          </a:xfrm>
        </p:grpSpPr>
        <p:pic>
          <p:nvPicPr>
            <p:cNvPr id="17" name="Picture 23">
              <a:extLst>
                <a:ext uri="{FF2B5EF4-FFF2-40B4-BE49-F238E27FC236}">
                  <a16:creationId xmlns:a16="http://schemas.microsoft.com/office/drawing/2014/main" id="{13F60269-1B52-48A7-9E18-436B2EFAF1B0}"/>
                </a:ext>
              </a:extLst>
            </p:cNvPr>
            <p:cNvPicPr>
              <a:picLocks noChangeAspect="1"/>
            </p:cNvPicPr>
            <p:nvPr/>
          </p:nvPicPr>
          <p:blipFill>
            <a:blip r:embed="rId5"/>
            <a:srcRect/>
            <a:stretch>
              <a:fillRect/>
            </a:stretch>
          </p:blipFill>
          <p:spPr>
            <a:xfrm>
              <a:off x="5564497" y="4453584"/>
              <a:ext cx="2017411" cy="2557225"/>
            </a:xfrm>
            <a:prstGeom prst="rect">
              <a:avLst/>
            </a:prstGeom>
          </p:spPr>
        </p:pic>
        <p:pic>
          <p:nvPicPr>
            <p:cNvPr id="18" name="Picture 2">
              <a:extLst>
                <a:ext uri="{FF2B5EF4-FFF2-40B4-BE49-F238E27FC236}">
                  <a16:creationId xmlns:a16="http://schemas.microsoft.com/office/drawing/2014/main" id="{FCB8185A-CE9E-43C7-B68E-B787E348891E}"/>
                </a:ext>
              </a:extLst>
            </p:cNvPr>
            <p:cNvPicPr>
              <a:picLocks noChangeAspect="1"/>
            </p:cNvPicPr>
            <p:nvPr/>
          </p:nvPicPr>
          <p:blipFill>
            <a:blip r:embed="rId6"/>
            <a:srcRect/>
            <a:stretch>
              <a:fillRect/>
            </a:stretch>
          </p:blipFill>
          <p:spPr>
            <a:xfrm>
              <a:off x="3853543" y="4366486"/>
              <a:ext cx="1604865" cy="2664818"/>
            </a:xfrm>
            <a:prstGeom prst="rect">
              <a:avLst/>
            </a:prstGeom>
          </p:spPr>
        </p:pic>
      </p:grpSp>
      <p:pic>
        <p:nvPicPr>
          <p:cNvPr id="19" name="Picture 18">
            <a:extLst>
              <a:ext uri="{FF2B5EF4-FFF2-40B4-BE49-F238E27FC236}">
                <a16:creationId xmlns:a16="http://schemas.microsoft.com/office/drawing/2014/main" id="{1A036E67-74D1-4BA1-BF80-CD0318E49543}"/>
              </a:ext>
            </a:extLst>
          </p:cNvPr>
          <p:cNvPicPr>
            <a:picLocks noChangeAspect="1"/>
          </p:cNvPicPr>
          <p:nvPr/>
        </p:nvPicPr>
        <p:blipFill>
          <a:blip r:embed="rId7"/>
          <a:stretch>
            <a:fillRect/>
          </a:stretch>
        </p:blipFill>
        <p:spPr>
          <a:xfrm>
            <a:off x="1417100" y="-155189"/>
            <a:ext cx="10766469" cy="2139881"/>
          </a:xfrm>
          <a:prstGeom prst="rect">
            <a:avLst/>
          </a:prstGeom>
        </p:spPr>
      </p:pic>
    </p:spTree>
    <p:extLst>
      <p:ext uri="{BB962C8B-B14F-4D97-AF65-F5344CB8AC3E}">
        <p14:creationId xmlns:p14="http://schemas.microsoft.com/office/powerpoint/2010/main" val="3369510149"/>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par>
                                    <p:cTn id="9" presetID="12" presetClass="entr" presetSubtype="8"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p:tgtEl>
                                              <p:spTgt spid="13"/>
                                            </p:tgtEl>
                                            <p:attrNameLst>
                                              <p:attrName>ppt_x</p:attrName>
                                            </p:attrNameLst>
                                          </p:cBhvr>
                                          <p:tavLst>
                                            <p:tav tm="0">
                                              <p:val>
                                                <p:strVal val="#ppt_x-#ppt_w*1.125000"/>
                                              </p:val>
                                            </p:tav>
                                            <p:tav tm="100000">
                                              <p:val>
                                                <p:strVal val="#ppt_x"/>
                                              </p:val>
                                            </p:tav>
                                          </p:tavLst>
                                        </p:anim>
                                        <p:animEffect transition="in" filter="wipe(right)">
                                          <p:cBhvr>
                                            <p:cTn id="12" dur="500"/>
                                            <p:tgtEl>
                                              <p:spTgt spid="13"/>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3" fill="hold">
                                <p:stCondLst>
                                  <p:cond delay="500"/>
                                </p:stCondLst>
                                <p:childTnLst>
                                  <p:par>
                                    <p:cTn id="14" presetID="2" presetClass="entr" presetSubtype="4" fill="hold" nodeType="afterEffect" p14:presetBounceEnd="72000">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14:bounceEnd="72000">
                                          <p:cBhvr additive="base">
                                            <p:cTn id="16" dur="1000" fill="hold"/>
                                            <p:tgtEl>
                                              <p:spTgt spid="16"/>
                                            </p:tgtEl>
                                            <p:attrNameLst>
                                              <p:attrName>ppt_x</p:attrName>
                                            </p:attrNameLst>
                                          </p:cBhvr>
                                          <p:tavLst>
                                            <p:tav tm="0">
                                              <p:val>
                                                <p:strVal val="#ppt_x"/>
                                              </p:val>
                                            </p:tav>
                                            <p:tav tm="100000">
                                              <p:val>
                                                <p:strVal val="#ppt_x"/>
                                              </p:val>
                                            </p:tav>
                                          </p:tavLst>
                                        </p:anim>
                                        <p:anim calcmode="lin" valueType="num" p14:bounceEnd="72000">
                                          <p:cBhvr additive="base">
                                            <p:cTn id="17"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strVal val="#ppt_h"/>
                                              </p:val>
                                            </p:tav>
                                            <p:tav tm="100000">
                                              <p:val>
                                                <p:strVal val="#ppt_h"/>
                                              </p:val>
                                            </p:tav>
                                          </p:tavLst>
                                        </p:anim>
                                      </p:childTnLst>
                                    </p:cTn>
                                  </p:par>
                                  <p:par>
                                    <p:cTn id="9" presetID="12" presetClass="entr" presetSubtype="8" fill="hold"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p:tgtEl>
                                              <p:spTgt spid="13"/>
                                            </p:tgtEl>
                                            <p:attrNameLst>
                                              <p:attrName>ppt_x</p:attrName>
                                            </p:attrNameLst>
                                          </p:cBhvr>
                                          <p:tavLst>
                                            <p:tav tm="0">
                                              <p:val>
                                                <p:strVal val="#ppt_x-#ppt_w*1.125000"/>
                                              </p:val>
                                            </p:tav>
                                            <p:tav tm="100000">
                                              <p:val>
                                                <p:strVal val="#ppt_x"/>
                                              </p:val>
                                            </p:tav>
                                          </p:tavLst>
                                        </p:anim>
                                        <p:animEffect transition="in" filter="wipe(right)">
                                          <p:cBhvr>
                                            <p:cTn id="12" dur="500"/>
                                            <p:tgtEl>
                                              <p:spTgt spid="13"/>
                                            </p:tgtEl>
                                          </p:cBhvr>
                                        </p:animEffect>
                                      </p:childTnLst>
                                      <p:subTnLst>
                                        <p:audio>
                                          <p:cMediaNode>
                                            <p:cTn display="0" masterRel="sameClick">
                                              <p:stCondLst>
                                                <p:cond evt="begin" delay="0">
                                                  <p:tn val="9"/>
                                                </p:cond>
                                              </p:stCondLst>
                                              <p:endCondLst>
                                                <p:cond evt="onStopAudio" delay="0">
                                                  <p:tgtEl>
                                                    <p:sldTgt/>
                                                  </p:tgtEl>
                                                </p:cond>
                                              </p:endCondLst>
                                            </p:cTn>
                                            <p:tgtEl>
                                              <p:sndTgt r:embed="rId2" name="click.wav"/>
                                            </p:tgtEl>
                                          </p:cMediaNode>
                                        </p:audio>
                                      </p:subTnLst>
                                    </p:cTn>
                                  </p:par>
                                </p:childTnLst>
                              </p:cTn>
                            </p:par>
                            <p:par>
                              <p:cTn id="13" fill="hold">
                                <p:stCondLst>
                                  <p:cond delay="500"/>
                                </p:stCondLst>
                                <p:childTnLst>
                                  <p:par>
                                    <p:cTn id="14" presetID="2" presetClass="entr" presetSubtype="4" fill="hold" nodeType="after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additive="base">
                                            <p:cTn id="16" dur="1000" fill="hold"/>
                                            <p:tgtEl>
                                              <p:spTgt spid="16"/>
                                            </p:tgtEl>
                                            <p:attrNameLst>
                                              <p:attrName>ppt_x</p:attrName>
                                            </p:attrNameLst>
                                          </p:cBhvr>
                                          <p:tavLst>
                                            <p:tav tm="0">
                                              <p:val>
                                                <p:strVal val="#ppt_x"/>
                                              </p:val>
                                            </p:tav>
                                            <p:tav tm="100000">
                                              <p:val>
                                                <p:strVal val="#ppt_x"/>
                                              </p:val>
                                            </p:tav>
                                          </p:tavLst>
                                        </p:anim>
                                        <p:anim calcmode="lin" valueType="num">
                                          <p:cBhvr additive="base">
                                            <p:cTn id="17"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 name="Freeform 25">
            <a:extLst>
              <a:ext uri="{FF2B5EF4-FFF2-40B4-BE49-F238E27FC236}">
                <a16:creationId xmlns:a16="http://schemas.microsoft.com/office/drawing/2014/main" id="{48BB4276-0465-465F-BB80-6D75F00063AB}"/>
              </a:ext>
            </a:extLst>
          </p:cNvPr>
          <p:cNvSpPr/>
          <p:nvPr/>
        </p:nvSpPr>
        <p:spPr bwMode="auto">
          <a:xfrm>
            <a:off x="340537" y="197123"/>
            <a:ext cx="2239825" cy="5936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9297718" y="109497"/>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7" name="Rectangle: Rounded Corners 6">
            <a:extLst>
              <a:ext uri="{FF2B5EF4-FFF2-40B4-BE49-F238E27FC236}">
                <a16:creationId xmlns:a16="http://schemas.microsoft.com/office/drawing/2014/main" id="{6F71A123-21B2-423F-AF22-E79D7981B53B}"/>
              </a:ext>
            </a:extLst>
          </p:cNvPr>
          <p:cNvSpPr/>
          <p:nvPr/>
        </p:nvSpPr>
        <p:spPr>
          <a:xfrm>
            <a:off x="340536" y="703096"/>
            <a:ext cx="11394263" cy="5907207"/>
          </a:xfrm>
          <a:prstGeom prst="roundRect">
            <a:avLst/>
          </a:prstGeom>
          <a:ln w="38100">
            <a:solidFill>
              <a:srgbClr val="FFFF00"/>
            </a:solidFill>
            <a:prstDash val="dashDot"/>
          </a:ln>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14BB4E3C-D668-499B-B9CA-903E031C5680}"/>
              </a:ext>
            </a:extLst>
          </p:cNvPr>
          <p:cNvSpPr txBox="1"/>
          <p:nvPr/>
        </p:nvSpPr>
        <p:spPr>
          <a:xfrm>
            <a:off x="741767" y="1147123"/>
            <a:ext cx="10591799" cy="5007781"/>
          </a:xfrm>
          <a:prstGeom prst="rect">
            <a:avLst/>
          </a:prstGeom>
          <a:noFill/>
        </p:spPr>
        <p:txBody>
          <a:bodyPr wrap="square" rtlCol="0">
            <a:spAutoFit/>
          </a:bodyPr>
          <a:lstStyle/>
          <a:p>
            <a:pPr indent="90170" algn="just">
              <a:lnSpc>
                <a:spcPct val="115000"/>
              </a:lnSpc>
            </a:pPr>
            <a:r>
              <a:rPr lang="en-US" sz="2800" i="1">
                <a:solidFill>
                  <a:srgbClr val="000000"/>
                </a:solidFill>
                <a:effectLst/>
                <a:latin typeface="Times New Roman" panose="02020603050405020304" pitchFamily="18" charset="0"/>
                <a:ea typeface="Calibri" panose="020F0502020204030204" pitchFamily="34" charset="0"/>
              </a:rPr>
              <a:t>	</a:t>
            </a:r>
            <a:r>
              <a:rPr lang="vi-VN" sz="2800" i="1">
                <a:solidFill>
                  <a:srgbClr val="000000"/>
                </a:solidFill>
                <a:effectLst/>
                <a:latin typeface="Times New Roman" panose="02020603050405020304" pitchFamily="18" charset="0"/>
                <a:ea typeface="Calibri" panose="020F0502020204030204" pitchFamily="34" charset="0"/>
              </a:rPr>
              <a:t>Hải đăng </a:t>
            </a:r>
            <a:r>
              <a:rPr lang="vi-VN" sz="2800" i="1" u="sng">
                <a:solidFill>
                  <a:srgbClr val="000000"/>
                </a:solidFill>
                <a:effectLst/>
                <a:latin typeface="Times New Roman" panose="02020603050405020304" pitchFamily="18" charset="0"/>
                <a:ea typeface="Calibri" panose="020F0502020204030204" pitchFamily="34" charset="0"/>
              </a:rPr>
              <a:t>Đại Lãnh</a:t>
            </a:r>
            <a:r>
              <a:rPr lang="vi-VN" sz="2800" i="1">
                <a:solidFill>
                  <a:srgbClr val="000000"/>
                </a:solidFill>
                <a:effectLst/>
                <a:latin typeface="Times New Roman" panose="02020603050405020304" pitchFamily="18" charset="0"/>
                <a:ea typeface="Calibri" panose="020F0502020204030204" pitchFamily="34" charset="0"/>
              </a:rPr>
              <a:t>/ hay còn gọi là hải đăng </a:t>
            </a:r>
            <a:r>
              <a:rPr lang="vi-VN" sz="2800" i="1" u="sng">
                <a:solidFill>
                  <a:srgbClr val="000000"/>
                </a:solidFill>
                <a:effectLst/>
                <a:latin typeface="Times New Roman" panose="02020603050405020304" pitchFamily="18" charset="0"/>
                <a:ea typeface="Calibri" panose="020F0502020204030204" pitchFamily="34" charset="0"/>
              </a:rPr>
              <a:t>Mũi Điện</a:t>
            </a:r>
            <a:r>
              <a:rPr lang="vi-VN" sz="2800" i="1">
                <a:solidFill>
                  <a:srgbClr val="000000"/>
                </a:solidFill>
                <a:effectLst/>
                <a:latin typeface="Times New Roman" panose="02020603050405020304" pitchFamily="18" charset="0"/>
                <a:ea typeface="Calibri" panose="020F0502020204030204" pitchFamily="34" charset="0"/>
              </a:rPr>
              <a:t>/ nằm ở huyện </a:t>
            </a:r>
            <a:r>
              <a:rPr lang="vi-VN" sz="2800" i="1" u="sng">
                <a:solidFill>
                  <a:srgbClr val="000000"/>
                </a:solidFill>
                <a:effectLst/>
                <a:latin typeface="Times New Roman" panose="02020603050405020304" pitchFamily="18" charset="0"/>
                <a:ea typeface="Calibri" panose="020F0502020204030204" pitchFamily="34" charset="0"/>
              </a:rPr>
              <a:t>Đông Hoà</a:t>
            </a:r>
            <a:r>
              <a:rPr lang="vi-VN" sz="2800" i="1">
                <a:solidFill>
                  <a:srgbClr val="000000"/>
                </a:solidFill>
                <a:effectLst/>
                <a:latin typeface="Times New Roman" panose="02020603050405020304" pitchFamily="18" charset="0"/>
                <a:ea typeface="Calibri" panose="020F0502020204030204" pitchFamily="34" charset="0"/>
              </a:rPr>
              <a:t>,/ tỉnh </a:t>
            </a:r>
            <a:r>
              <a:rPr lang="vi-VN" sz="2800" i="1" u="sng">
                <a:solidFill>
                  <a:srgbClr val="000000"/>
                </a:solidFill>
                <a:effectLst/>
                <a:latin typeface="Times New Roman" panose="02020603050405020304" pitchFamily="18" charset="0"/>
                <a:ea typeface="Calibri" panose="020F0502020204030204" pitchFamily="34" charset="0"/>
              </a:rPr>
              <a:t>Phú Yên</a:t>
            </a:r>
            <a:r>
              <a:rPr lang="vi-VN" sz="2800" i="1">
                <a:solidFill>
                  <a:srgbClr val="000000"/>
                </a:solidFill>
                <a:effectLst/>
                <a:latin typeface="Times New Roman" panose="02020603050405020304" pitchFamily="18" charset="0"/>
                <a:ea typeface="Calibri" panose="020F0502020204030204" pitchFamily="34" charset="0"/>
              </a:rPr>
              <a:t>.// Đây là một trong hai điểm </a:t>
            </a:r>
            <a:r>
              <a:rPr lang="vi-VN" sz="2800" i="1" u="sng">
                <a:solidFill>
                  <a:srgbClr val="000000"/>
                </a:solidFill>
                <a:effectLst/>
                <a:latin typeface="Times New Roman" panose="02020603050405020304" pitchFamily="18" charset="0"/>
                <a:ea typeface="Calibri" panose="020F0502020204030204" pitchFamily="34" charset="0"/>
              </a:rPr>
              <a:t>đón bình minh đầu tiên</a:t>
            </a:r>
            <a:r>
              <a:rPr lang="vi-VN" sz="2800" i="1">
                <a:solidFill>
                  <a:srgbClr val="000000"/>
                </a:solidFill>
                <a:effectLst/>
                <a:latin typeface="Times New Roman" panose="02020603050405020304" pitchFamily="18" charset="0"/>
                <a:ea typeface="Calibri" panose="020F0502020204030204" pitchFamily="34" charset="0"/>
              </a:rPr>
              <a:t> trên đất liền/ ở lãnh thổ Việt Nam.// </a:t>
            </a:r>
            <a:endParaRPr lang="en-US" sz="2800">
              <a:effectLst/>
              <a:latin typeface="Times New Roman" panose="02020603050405020304" pitchFamily="18" charset="0"/>
              <a:ea typeface="Calibri" panose="020F0502020204030204" pitchFamily="34" charset="0"/>
            </a:endParaRPr>
          </a:p>
          <a:p>
            <a:pPr indent="90170" algn="just">
              <a:lnSpc>
                <a:spcPct val="115000"/>
              </a:lnSpc>
            </a:pPr>
            <a:r>
              <a:rPr lang="en-US" sz="2800" i="1">
                <a:solidFill>
                  <a:srgbClr val="000000"/>
                </a:solidFill>
                <a:effectLst/>
                <a:latin typeface="Times New Roman" panose="02020603050405020304" pitchFamily="18" charset="0"/>
                <a:ea typeface="Calibri" panose="020F0502020204030204" pitchFamily="34" charset="0"/>
              </a:rPr>
              <a:t>	</a:t>
            </a:r>
            <a:r>
              <a:rPr lang="vi-VN" sz="2800" i="1">
                <a:solidFill>
                  <a:srgbClr val="000000"/>
                </a:solidFill>
                <a:effectLst/>
                <a:latin typeface="Times New Roman" panose="02020603050405020304" pitchFamily="18" charset="0"/>
                <a:ea typeface="Calibri" panose="020F0502020204030204" pitchFamily="34" charset="0"/>
              </a:rPr>
              <a:t>Hải đăng </a:t>
            </a:r>
            <a:r>
              <a:rPr lang="vi-VN" sz="2800" i="1" u="sng">
                <a:solidFill>
                  <a:srgbClr val="000000"/>
                </a:solidFill>
                <a:effectLst/>
                <a:latin typeface="Times New Roman" panose="02020603050405020304" pitchFamily="18" charset="0"/>
                <a:ea typeface="Calibri" panose="020F0502020204030204" pitchFamily="34" charset="0"/>
              </a:rPr>
              <a:t>Kê Gà</a:t>
            </a:r>
            <a:r>
              <a:rPr lang="vi-VN" sz="2800" i="1">
                <a:solidFill>
                  <a:srgbClr val="000000"/>
                </a:solidFill>
                <a:effectLst/>
                <a:latin typeface="Times New Roman" panose="02020603050405020304" pitchFamily="18" charset="0"/>
                <a:ea typeface="Calibri" panose="020F0502020204030204" pitchFamily="34" charset="0"/>
              </a:rPr>
              <a:t> nằm ở mũi </a:t>
            </a:r>
            <a:r>
              <a:rPr lang="vi-VN" sz="2800" i="1" u="sng">
                <a:solidFill>
                  <a:srgbClr val="000000"/>
                </a:solidFill>
                <a:effectLst/>
                <a:latin typeface="Times New Roman" panose="02020603050405020304" pitchFamily="18" charset="0"/>
                <a:ea typeface="Calibri" panose="020F0502020204030204" pitchFamily="34" charset="0"/>
              </a:rPr>
              <a:t>Kê Gà</a:t>
            </a:r>
            <a:r>
              <a:rPr lang="vi-VN" sz="2800" i="1">
                <a:solidFill>
                  <a:srgbClr val="000000"/>
                </a:solidFill>
                <a:effectLst/>
                <a:latin typeface="Times New Roman" panose="02020603050405020304" pitchFamily="18" charset="0"/>
                <a:ea typeface="Calibri" panose="020F0502020204030204" pitchFamily="34" charset="0"/>
              </a:rPr>
              <a:t>,/ xã </a:t>
            </a:r>
            <a:r>
              <a:rPr lang="vi-VN" sz="2800" i="1" u="sng">
                <a:solidFill>
                  <a:srgbClr val="000000"/>
                </a:solidFill>
                <a:effectLst/>
                <a:latin typeface="Times New Roman" panose="02020603050405020304" pitchFamily="18" charset="0"/>
                <a:ea typeface="Calibri" panose="020F0502020204030204" pitchFamily="34" charset="0"/>
              </a:rPr>
              <a:t>Tân Thành</a:t>
            </a:r>
            <a:r>
              <a:rPr lang="vi-VN" sz="2800" i="1">
                <a:solidFill>
                  <a:srgbClr val="000000"/>
                </a:solidFill>
                <a:effectLst/>
                <a:latin typeface="Times New Roman" panose="02020603050405020304" pitchFamily="18" charset="0"/>
                <a:ea typeface="Calibri" panose="020F0502020204030204" pitchFamily="34" charset="0"/>
              </a:rPr>
              <a:t>,/ huyện </a:t>
            </a:r>
            <a:r>
              <a:rPr lang="vi-VN" sz="2800" i="1" u="sng">
                <a:solidFill>
                  <a:srgbClr val="000000"/>
                </a:solidFill>
                <a:effectLst/>
                <a:latin typeface="Times New Roman" panose="02020603050405020304" pitchFamily="18" charset="0"/>
                <a:ea typeface="Calibri" panose="020F0502020204030204" pitchFamily="34" charset="0"/>
              </a:rPr>
              <a:t>Hàm Thuận Nam</a:t>
            </a:r>
            <a:r>
              <a:rPr lang="vi-VN" sz="2800" i="1">
                <a:solidFill>
                  <a:srgbClr val="000000"/>
                </a:solidFill>
                <a:effectLst/>
                <a:latin typeface="Times New Roman" panose="02020603050405020304" pitchFamily="18" charset="0"/>
                <a:ea typeface="Calibri" panose="020F0502020204030204" pitchFamily="34" charset="0"/>
              </a:rPr>
              <a:t>,/ tỉnh </a:t>
            </a:r>
            <a:r>
              <a:rPr lang="vi-VN" sz="2800" i="1" u="sng">
                <a:solidFill>
                  <a:srgbClr val="000000"/>
                </a:solidFill>
                <a:effectLst/>
                <a:latin typeface="Times New Roman" panose="02020603050405020304" pitchFamily="18" charset="0"/>
                <a:ea typeface="Calibri" panose="020F0502020204030204" pitchFamily="34" charset="0"/>
              </a:rPr>
              <a:t>Bình Thuận</a:t>
            </a:r>
            <a:r>
              <a:rPr lang="vi-VN" sz="2800" i="1">
                <a:solidFill>
                  <a:srgbClr val="000000"/>
                </a:solidFill>
                <a:effectLst/>
                <a:latin typeface="Times New Roman" panose="02020603050405020304" pitchFamily="18" charset="0"/>
                <a:ea typeface="Calibri" panose="020F0502020204030204" pitchFamily="34" charset="0"/>
              </a:rPr>
              <a:t>.// Ngọn hải đăng này được </a:t>
            </a:r>
            <a:r>
              <a:rPr lang="vi-VN" sz="2800" i="1" u="sng">
                <a:solidFill>
                  <a:srgbClr val="000000"/>
                </a:solidFill>
                <a:effectLst/>
                <a:latin typeface="Times New Roman" panose="02020603050405020304" pitchFamily="18" charset="0"/>
                <a:ea typeface="Calibri" panose="020F0502020204030204" pitchFamily="34" charset="0"/>
              </a:rPr>
              <a:t>khánh thành</a:t>
            </a:r>
            <a:r>
              <a:rPr lang="vi-VN" sz="2800" i="1">
                <a:solidFill>
                  <a:srgbClr val="000000"/>
                </a:solidFill>
                <a:effectLst/>
                <a:latin typeface="Times New Roman" panose="02020603050405020304" pitchFamily="18" charset="0"/>
                <a:ea typeface="Calibri" panose="020F0502020204030204" pitchFamily="34" charset="0"/>
              </a:rPr>
              <a:t> năm </a:t>
            </a:r>
            <a:r>
              <a:rPr lang="vi-VN" sz="2800" i="1" u="sng">
                <a:solidFill>
                  <a:srgbClr val="000000"/>
                </a:solidFill>
                <a:effectLst/>
                <a:latin typeface="Times New Roman" panose="02020603050405020304" pitchFamily="18" charset="0"/>
                <a:ea typeface="Calibri" panose="020F0502020204030204" pitchFamily="34" charset="0"/>
              </a:rPr>
              <a:t>1899</a:t>
            </a:r>
            <a:r>
              <a:rPr lang="vi-VN" sz="2800" i="1">
                <a:solidFill>
                  <a:srgbClr val="000000"/>
                </a:solidFill>
                <a:effectLst/>
                <a:latin typeface="Times New Roman" panose="02020603050405020304" pitchFamily="18" charset="0"/>
                <a:ea typeface="Calibri" panose="020F0502020204030204" pitchFamily="34" charset="0"/>
              </a:rPr>
              <a:t>,/ được ghi nhận là ngọn hải đăng </a:t>
            </a:r>
            <a:r>
              <a:rPr lang="vi-VN" sz="2800" i="1" u="sng">
                <a:solidFill>
                  <a:srgbClr val="000000"/>
                </a:solidFill>
                <a:effectLst/>
                <a:latin typeface="Times New Roman" panose="02020603050405020304" pitchFamily="18" charset="0"/>
                <a:ea typeface="Calibri" panose="020F0502020204030204" pitchFamily="34" charset="0"/>
              </a:rPr>
              <a:t>cao nhất Việt Nam</a:t>
            </a:r>
            <a:r>
              <a:rPr lang="vi-VN" sz="2800" i="1">
                <a:solidFill>
                  <a:srgbClr val="000000"/>
                </a:solidFill>
                <a:effectLst/>
                <a:latin typeface="Times New Roman" panose="02020603050405020304" pitchFamily="18" charset="0"/>
                <a:ea typeface="Calibri" panose="020F0502020204030204" pitchFamily="34" charset="0"/>
              </a:rPr>
              <a:t>.//</a:t>
            </a:r>
            <a:endParaRPr lang="en-US" sz="2800">
              <a:effectLst/>
              <a:latin typeface="Times New Roman" panose="02020603050405020304" pitchFamily="18" charset="0"/>
              <a:ea typeface="Calibri" panose="020F0502020204030204" pitchFamily="34" charset="0"/>
            </a:endParaRPr>
          </a:p>
          <a:p>
            <a:pPr indent="90170" algn="just">
              <a:lnSpc>
                <a:spcPct val="115000"/>
              </a:lnSpc>
            </a:pPr>
            <a:r>
              <a:rPr lang="en-US" sz="2800" i="1">
                <a:solidFill>
                  <a:srgbClr val="000000"/>
                </a:solidFill>
                <a:effectLst/>
                <a:latin typeface="Times New Roman" panose="02020603050405020304" pitchFamily="18" charset="0"/>
                <a:ea typeface="Calibri" panose="020F0502020204030204" pitchFamily="34" charset="0"/>
              </a:rPr>
              <a:t>	</a:t>
            </a:r>
            <a:r>
              <a:rPr lang="vi-VN" sz="2800" i="1">
                <a:solidFill>
                  <a:srgbClr val="000000"/>
                </a:solidFill>
                <a:effectLst/>
                <a:latin typeface="Times New Roman" panose="02020603050405020304" pitchFamily="18" charset="0"/>
                <a:ea typeface="Calibri" panose="020F0502020204030204" pitchFamily="34" charset="0"/>
              </a:rPr>
              <a:t>Hải đăng </a:t>
            </a:r>
            <a:r>
              <a:rPr lang="vi-VN" sz="2800" i="1" u="sng">
                <a:solidFill>
                  <a:srgbClr val="000000"/>
                </a:solidFill>
                <a:effectLst/>
                <a:latin typeface="Times New Roman" panose="02020603050405020304" pitchFamily="18" charset="0"/>
                <a:ea typeface="Calibri" panose="020F0502020204030204" pitchFamily="34" charset="0"/>
              </a:rPr>
              <a:t>Vũng Tàu</a:t>
            </a:r>
            <a:r>
              <a:rPr lang="vi-VN" sz="2800" i="1">
                <a:solidFill>
                  <a:srgbClr val="000000"/>
                </a:solidFill>
                <a:effectLst/>
                <a:latin typeface="Times New Roman" panose="02020603050405020304" pitchFamily="18" charset="0"/>
                <a:ea typeface="Calibri" panose="020F0502020204030204" pitchFamily="34" charset="0"/>
              </a:rPr>
              <a:t> trên đỉnh núi </a:t>
            </a:r>
            <a:r>
              <a:rPr lang="vi-VN" sz="2800" i="1" u="sng">
                <a:solidFill>
                  <a:srgbClr val="000000"/>
                </a:solidFill>
                <a:effectLst/>
                <a:latin typeface="Times New Roman" panose="02020603050405020304" pitchFamily="18" charset="0"/>
                <a:ea typeface="Calibri" panose="020F0502020204030204" pitchFamily="34" charset="0"/>
              </a:rPr>
              <a:t>Tao Phùng</a:t>
            </a:r>
            <a:r>
              <a:rPr lang="vi-VN" sz="2800" i="1">
                <a:solidFill>
                  <a:srgbClr val="000000"/>
                </a:solidFill>
                <a:effectLst/>
                <a:latin typeface="Times New Roman" panose="02020603050405020304" pitchFamily="18" charset="0"/>
                <a:ea typeface="Calibri" panose="020F0502020204030204" pitchFamily="34" charset="0"/>
              </a:rPr>
              <a:t>/ ở thành phố </a:t>
            </a:r>
            <a:r>
              <a:rPr lang="vi-VN" sz="2800" i="1" u="sng">
                <a:solidFill>
                  <a:srgbClr val="000000"/>
                </a:solidFill>
                <a:effectLst/>
                <a:latin typeface="Times New Roman" panose="02020603050405020304" pitchFamily="18" charset="0"/>
                <a:ea typeface="Calibri" panose="020F0502020204030204" pitchFamily="34" charset="0"/>
              </a:rPr>
              <a:t>Vũng Tàu</a:t>
            </a:r>
            <a:r>
              <a:rPr lang="vi-VN" sz="2800" i="1">
                <a:solidFill>
                  <a:srgbClr val="000000"/>
                </a:solidFill>
                <a:effectLst/>
                <a:latin typeface="Times New Roman" panose="02020603050405020304" pitchFamily="18" charset="0"/>
                <a:ea typeface="Calibri" panose="020F0502020204030204" pitchFamily="34" charset="0"/>
              </a:rPr>
              <a:t>,/ tỉnh </a:t>
            </a:r>
            <a:r>
              <a:rPr lang="vi-VN" sz="2800" i="1" u="sng">
                <a:solidFill>
                  <a:srgbClr val="000000"/>
                </a:solidFill>
                <a:effectLst/>
                <a:latin typeface="Times New Roman" panose="02020603050405020304" pitchFamily="18" charset="0"/>
                <a:ea typeface="Calibri" panose="020F0502020204030204" pitchFamily="34" charset="0"/>
              </a:rPr>
              <a:t>Bà Rịa – Vũng Tàu</a:t>
            </a:r>
            <a:r>
              <a:rPr lang="vi-VN" sz="2800" i="1">
                <a:solidFill>
                  <a:srgbClr val="000000"/>
                </a:solidFill>
                <a:effectLst/>
                <a:latin typeface="Times New Roman" panose="02020603050405020304" pitchFamily="18" charset="0"/>
                <a:ea typeface="Calibri" panose="020F0502020204030204" pitchFamily="34" charset="0"/>
              </a:rPr>
              <a:t>/ được ghi nhận là một trong những ngọn hải đăng </a:t>
            </a:r>
            <a:r>
              <a:rPr lang="vi-VN" sz="2800" i="1" u="sng">
                <a:solidFill>
                  <a:srgbClr val="000000"/>
                </a:solidFill>
                <a:effectLst/>
                <a:latin typeface="Times New Roman" panose="02020603050405020304" pitchFamily="18" charset="0"/>
                <a:ea typeface="Calibri" panose="020F0502020204030204" pitchFamily="34" charset="0"/>
              </a:rPr>
              <a:t>cổ kính nhất</a:t>
            </a:r>
            <a:r>
              <a:rPr lang="vi-VN" sz="2800" i="1">
                <a:solidFill>
                  <a:srgbClr val="000000"/>
                </a:solidFill>
                <a:effectLst/>
                <a:latin typeface="Times New Roman" panose="02020603050405020304" pitchFamily="18" charset="0"/>
                <a:ea typeface="Calibri" panose="020F0502020204030204" pitchFamily="34" charset="0"/>
              </a:rPr>
              <a:t> Việt Nam và Đông Nam Á.// Lịch sử ghi lại/ công trình này được </a:t>
            </a:r>
            <a:r>
              <a:rPr lang="vi-VN" sz="2800" i="1" u="sng">
                <a:solidFill>
                  <a:srgbClr val="000000"/>
                </a:solidFill>
                <a:effectLst/>
                <a:latin typeface="Times New Roman" panose="02020603050405020304" pitchFamily="18" charset="0"/>
                <a:ea typeface="Calibri" panose="020F0502020204030204" pitchFamily="34" charset="0"/>
              </a:rPr>
              <a:t>xây dựng </a:t>
            </a:r>
            <a:r>
              <a:rPr lang="vi-VN" sz="2800" i="1">
                <a:solidFill>
                  <a:srgbClr val="000000"/>
                </a:solidFill>
                <a:effectLst/>
                <a:latin typeface="Times New Roman" panose="02020603050405020304" pitchFamily="18" charset="0"/>
                <a:ea typeface="Calibri" panose="020F0502020204030204" pitchFamily="34" charset="0"/>
              </a:rPr>
              <a:t>từ năm </a:t>
            </a:r>
            <a:r>
              <a:rPr lang="vi-VN" sz="2800" i="1" u="sng">
                <a:solidFill>
                  <a:srgbClr val="000000"/>
                </a:solidFill>
                <a:effectLst/>
                <a:latin typeface="Times New Roman" panose="02020603050405020304" pitchFamily="18" charset="0"/>
                <a:ea typeface="Calibri" panose="020F0502020204030204" pitchFamily="34" charset="0"/>
              </a:rPr>
              <a:t>1862</a:t>
            </a:r>
            <a:r>
              <a:rPr lang="vi-VN" sz="2800" i="1">
                <a:solidFill>
                  <a:srgbClr val="000000"/>
                </a:solidFill>
                <a:effectLst/>
                <a:latin typeface="Times New Roman" panose="02020603050405020304" pitchFamily="18" charset="0"/>
                <a:ea typeface="Calibri" panose="020F0502020204030204" pitchFamily="34" charset="0"/>
              </a:rPr>
              <a:t>.//</a:t>
            </a:r>
            <a:endParaRPr lang="en-US" sz="2800">
              <a:effectLst/>
              <a:latin typeface="Times New Roman" panose="02020603050405020304" pitchFamily="18" charset="0"/>
              <a:ea typeface="Calibri" panose="020F0502020204030204" pitchFamily="34" charset="0"/>
            </a:endParaRPr>
          </a:p>
        </p:txBody>
      </p:sp>
      <p:pic>
        <p:nvPicPr>
          <p:cNvPr id="3" name="Picture 2">
            <a:extLst>
              <a:ext uri="{FF2B5EF4-FFF2-40B4-BE49-F238E27FC236}">
                <a16:creationId xmlns:a16="http://schemas.microsoft.com/office/drawing/2014/main" id="{E5649092-6D73-4BF3-A09C-04D6153C7A9C}"/>
              </a:ext>
            </a:extLst>
          </p:cNvPr>
          <p:cNvPicPr>
            <a:picLocks noChangeAspect="1"/>
          </p:cNvPicPr>
          <p:nvPr/>
        </p:nvPicPr>
        <p:blipFill>
          <a:blip r:embed="rId3"/>
          <a:stretch>
            <a:fillRect/>
          </a:stretch>
        </p:blipFill>
        <p:spPr>
          <a:xfrm>
            <a:off x="2580362" y="247696"/>
            <a:ext cx="6547950" cy="934838"/>
          </a:xfrm>
          <a:prstGeom prst="rect">
            <a:avLst/>
          </a:prstGeom>
        </p:spPr>
      </p:pic>
    </p:spTree>
    <p:extLst>
      <p:ext uri="{BB962C8B-B14F-4D97-AF65-F5344CB8AC3E}">
        <p14:creationId xmlns:p14="http://schemas.microsoft.com/office/powerpoint/2010/main" val="12965808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fill="hold" grpId="0" nodeType="withEffect">
                                  <p:stCondLst>
                                    <p:cond delay="0"/>
                                  </p:stCondLst>
                                  <p:childTnLst>
                                    <p:animMotion origin="layout" path="M -1.66667E-6 -7.40741E-7 L 0.33021 -0.00625 " pathEditMode="relative" rAng="0" ptsTypes="AA">
                                      <p:cBhvr>
                                        <p:cTn id="6" dur="5000" fill="hold"/>
                                        <p:tgtEl>
                                          <p:spTgt spid="87"/>
                                        </p:tgtEl>
                                        <p:attrNameLst>
                                          <p:attrName>ppt_x</p:attrName>
                                          <p:attrName>ppt_y</p:attrName>
                                        </p:attrNameLst>
                                      </p:cBhvr>
                                      <p:rCtr x="16510" y="-32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84">
            <a:extLst>
              <a:ext uri="{FF2B5EF4-FFF2-40B4-BE49-F238E27FC236}">
                <a16:creationId xmlns:a16="http://schemas.microsoft.com/office/drawing/2014/main" id="{B2E39F76-C8C5-4696-98BE-AEE85E7EAE21}"/>
              </a:ext>
            </a:extLst>
          </p:cNvPr>
          <p:cNvGrpSpPr/>
          <p:nvPr/>
        </p:nvGrpSpPr>
        <p:grpSpPr>
          <a:xfrm>
            <a:off x="6136626" y="2685845"/>
            <a:ext cx="5973446" cy="3676970"/>
            <a:chOff x="6051919" y="2685845"/>
            <a:chExt cx="5973446" cy="3676970"/>
          </a:xfrm>
        </p:grpSpPr>
        <p:pic>
          <p:nvPicPr>
            <p:cNvPr id="6" name="Picture 22">
              <a:extLst>
                <a:ext uri="{FF2B5EF4-FFF2-40B4-BE49-F238E27FC236}">
                  <a16:creationId xmlns:a16="http://schemas.microsoft.com/office/drawing/2014/main" id="{8002E87B-4387-451A-AF91-3D297235D9D3}"/>
                </a:ext>
              </a:extLst>
            </p:cNvPr>
            <p:cNvPicPr>
              <a:picLocks noChangeAspect="1"/>
            </p:cNvPicPr>
            <p:nvPr/>
          </p:nvPicPr>
          <p:blipFill>
            <a:blip r:embed="rId3"/>
            <a:srcRect/>
            <a:stretch>
              <a:fillRect/>
            </a:stretch>
          </p:blipFill>
          <p:spPr>
            <a:xfrm>
              <a:off x="10162813" y="2685845"/>
              <a:ext cx="1862552" cy="1671641"/>
            </a:xfrm>
            <a:prstGeom prst="rect">
              <a:avLst/>
            </a:prstGeom>
          </p:spPr>
        </p:pic>
        <p:grpSp>
          <p:nvGrpSpPr>
            <p:cNvPr id="7" name="Group 76">
              <a:extLst>
                <a:ext uri="{FF2B5EF4-FFF2-40B4-BE49-F238E27FC236}">
                  <a16:creationId xmlns:a16="http://schemas.microsoft.com/office/drawing/2014/main" id="{C1C9AB0B-CE04-41CA-A400-BAFDEC2EB2B4}"/>
                </a:ext>
              </a:extLst>
            </p:cNvPr>
            <p:cNvGrpSpPr/>
            <p:nvPr/>
          </p:nvGrpSpPr>
          <p:grpSpPr>
            <a:xfrm>
              <a:off x="6051919" y="3653086"/>
              <a:ext cx="5561110" cy="2709729"/>
              <a:chOff x="6096000" y="3244032"/>
              <a:chExt cx="5561110" cy="2709729"/>
            </a:xfrm>
          </p:grpSpPr>
          <p:sp>
            <p:nvSpPr>
              <p:cNvPr id="8" name="Rectangle: Rounded Corners 75">
                <a:extLst>
                  <a:ext uri="{FF2B5EF4-FFF2-40B4-BE49-F238E27FC236}">
                    <a16:creationId xmlns:a16="http://schemas.microsoft.com/office/drawing/2014/main" id="{FC40F243-2BCA-4DA0-8064-F736956D5C23}"/>
                  </a:ext>
                </a:extLst>
              </p:cNvPr>
              <p:cNvSpPr/>
              <p:nvPr/>
            </p:nvSpPr>
            <p:spPr>
              <a:xfrm>
                <a:off x="6096000" y="3789681"/>
                <a:ext cx="5561110" cy="2164080"/>
              </a:xfrm>
              <a:prstGeom prst="roundRect">
                <a:avLst/>
              </a:prstGeom>
              <a:solidFill>
                <a:schemeClr val="bg1">
                  <a:alpha val="86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1. Đọc đúng.</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2. Đọc to, rõ.</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36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3. Ngắt, nghỉ đúng chỗ.</a:t>
                </a:r>
                <a:endParaRPr kumimoji="0" lang="vi-VN" sz="36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9" name="Group 66">
                <a:extLst>
                  <a:ext uri="{FF2B5EF4-FFF2-40B4-BE49-F238E27FC236}">
                    <a16:creationId xmlns:a16="http://schemas.microsoft.com/office/drawing/2014/main" id="{7A9DB436-6D57-47A0-BCE4-42F97EF6DF32}"/>
                  </a:ext>
                </a:extLst>
              </p:cNvPr>
              <p:cNvGrpSpPr/>
              <p:nvPr/>
            </p:nvGrpSpPr>
            <p:grpSpPr>
              <a:xfrm>
                <a:off x="8361444" y="4116552"/>
                <a:ext cx="1583311" cy="469963"/>
                <a:chOff x="3190408" y="4309039"/>
                <a:chExt cx="1583311" cy="469963"/>
              </a:xfrm>
            </p:grpSpPr>
            <p:pic>
              <p:nvPicPr>
                <p:cNvPr id="19" name="Picture 63">
                  <a:extLst>
                    <a:ext uri="{FF2B5EF4-FFF2-40B4-BE49-F238E27FC236}">
                      <a16:creationId xmlns:a16="http://schemas.microsoft.com/office/drawing/2014/main" id="{EE213418-029B-4EC8-9E57-1DB83453873A}"/>
                    </a:ext>
                  </a:extLst>
                </p:cNvPr>
                <p:cNvPicPr>
                  <a:picLocks noChangeAspect="1"/>
                </p:cNvPicPr>
                <p:nvPr/>
              </p:nvPicPr>
              <p:blipFill>
                <a:blip r:embed="rId4"/>
                <a:stretch>
                  <a:fillRect/>
                </a:stretch>
              </p:blipFill>
              <p:spPr>
                <a:xfrm>
                  <a:off x="3747082" y="4309039"/>
                  <a:ext cx="469963" cy="469963"/>
                </a:xfrm>
                <a:prstGeom prst="rect">
                  <a:avLst/>
                </a:prstGeom>
              </p:spPr>
            </p:pic>
            <p:pic>
              <p:nvPicPr>
                <p:cNvPr id="20" name="Picture 64">
                  <a:extLst>
                    <a:ext uri="{FF2B5EF4-FFF2-40B4-BE49-F238E27FC236}">
                      <a16:creationId xmlns:a16="http://schemas.microsoft.com/office/drawing/2014/main" id="{B1825C10-603C-4794-9C56-0F1441FFD15E}"/>
                    </a:ext>
                  </a:extLst>
                </p:cNvPr>
                <p:cNvPicPr>
                  <a:picLocks noChangeAspect="1"/>
                </p:cNvPicPr>
                <p:nvPr/>
              </p:nvPicPr>
              <p:blipFill>
                <a:blip r:embed="rId5"/>
                <a:stretch>
                  <a:fillRect/>
                </a:stretch>
              </p:blipFill>
              <p:spPr>
                <a:xfrm>
                  <a:off x="3190408" y="4309039"/>
                  <a:ext cx="469963" cy="469963"/>
                </a:xfrm>
                <a:prstGeom prst="rect">
                  <a:avLst/>
                </a:prstGeom>
              </p:spPr>
            </p:pic>
            <p:pic>
              <p:nvPicPr>
                <p:cNvPr id="21" name="Picture 65">
                  <a:extLst>
                    <a:ext uri="{FF2B5EF4-FFF2-40B4-BE49-F238E27FC236}">
                      <a16:creationId xmlns:a16="http://schemas.microsoft.com/office/drawing/2014/main" id="{2DF03CD8-5BE5-46BA-83C9-132B4053EE58}"/>
                    </a:ext>
                  </a:extLst>
                </p:cNvPr>
                <p:cNvPicPr>
                  <a:picLocks noChangeAspect="1"/>
                </p:cNvPicPr>
                <p:nvPr/>
              </p:nvPicPr>
              <p:blipFill>
                <a:blip r:embed="rId6"/>
                <a:stretch>
                  <a:fillRect/>
                </a:stretch>
              </p:blipFill>
              <p:spPr>
                <a:xfrm>
                  <a:off x="4303756" y="4309039"/>
                  <a:ext cx="469963" cy="469963"/>
                </a:xfrm>
                <a:prstGeom prst="rect">
                  <a:avLst/>
                </a:prstGeom>
              </p:spPr>
            </p:pic>
          </p:grpSp>
          <p:grpSp>
            <p:nvGrpSpPr>
              <p:cNvPr id="10" name="Group 67">
                <a:extLst>
                  <a:ext uri="{FF2B5EF4-FFF2-40B4-BE49-F238E27FC236}">
                    <a16:creationId xmlns:a16="http://schemas.microsoft.com/office/drawing/2014/main" id="{775BD8F3-A04D-4965-8DA4-7DC340798B91}"/>
                  </a:ext>
                </a:extLst>
              </p:cNvPr>
              <p:cNvGrpSpPr/>
              <p:nvPr/>
            </p:nvGrpSpPr>
            <p:grpSpPr>
              <a:xfrm>
                <a:off x="8468135" y="4692277"/>
                <a:ext cx="1583311" cy="469963"/>
                <a:chOff x="3190408" y="4309039"/>
                <a:chExt cx="1583311" cy="469963"/>
              </a:xfrm>
            </p:grpSpPr>
            <p:pic>
              <p:nvPicPr>
                <p:cNvPr id="16" name="Picture 68">
                  <a:extLst>
                    <a:ext uri="{FF2B5EF4-FFF2-40B4-BE49-F238E27FC236}">
                      <a16:creationId xmlns:a16="http://schemas.microsoft.com/office/drawing/2014/main" id="{F531432F-ADD4-44CD-BFB8-49678E3B3B57}"/>
                    </a:ext>
                  </a:extLst>
                </p:cNvPr>
                <p:cNvPicPr>
                  <a:picLocks noChangeAspect="1"/>
                </p:cNvPicPr>
                <p:nvPr/>
              </p:nvPicPr>
              <p:blipFill>
                <a:blip r:embed="rId4"/>
                <a:stretch>
                  <a:fillRect/>
                </a:stretch>
              </p:blipFill>
              <p:spPr>
                <a:xfrm>
                  <a:off x="3747082" y="4309039"/>
                  <a:ext cx="469963" cy="469963"/>
                </a:xfrm>
                <a:prstGeom prst="rect">
                  <a:avLst/>
                </a:prstGeom>
              </p:spPr>
            </p:pic>
            <p:pic>
              <p:nvPicPr>
                <p:cNvPr id="17" name="Picture 69">
                  <a:extLst>
                    <a:ext uri="{FF2B5EF4-FFF2-40B4-BE49-F238E27FC236}">
                      <a16:creationId xmlns:a16="http://schemas.microsoft.com/office/drawing/2014/main" id="{C46BC49A-9C06-4B68-A1C9-7702D04797E2}"/>
                    </a:ext>
                  </a:extLst>
                </p:cNvPr>
                <p:cNvPicPr>
                  <a:picLocks noChangeAspect="1"/>
                </p:cNvPicPr>
                <p:nvPr/>
              </p:nvPicPr>
              <p:blipFill>
                <a:blip r:embed="rId5"/>
                <a:stretch>
                  <a:fillRect/>
                </a:stretch>
              </p:blipFill>
              <p:spPr>
                <a:xfrm>
                  <a:off x="3190408" y="4309039"/>
                  <a:ext cx="469963" cy="469963"/>
                </a:xfrm>
                <a:prstGeom prst="rect">
                  <a:avLst/>
                </a:prstGeom>
              </p:spPr>
            </p:pic>
            <p:pic>
              <p:nvPicPr>
                <p:cNvPr id="18" name="Picture 70">
                  <a:extLst>
                    <a:ext uri="{FF2B5EF4-FFF2-40B4-BE49-F238E27FC236}">
                      <a16:creationId xmlns:a16="http://schemas.microsoft.com/office/drawing/2014/main" id="{C6502ABB-F02D-434D-A4CE-26AE2E645E5B}"/>
                    </a:ext>
                  </a:extLst>
                </p:cNvPr>
                <p:cNvPicPr>
                  <a:picLocks noChangeAspect="1"/>
                </p:cNvPicPr>
                <p:nvPr/>
              </p:nvPicPr>
              <p:blipFill>
                <a:blip r:embed="rId6"/>
                <a:stretch>
                  <a:fillRect/>
                </a:stretch>
              </p:blipFill>
              <p:spPr>
                <a:xfrm>
                  <a:off x="4303756" y="4309039"/>
                  <a:ext cx="469963" cy="469963"/>
                </a:xfrm>
                <a:prstGeom prst="rect">
                  <a:avLst/>
                </a:prstGeom>
              </p:spPr>
            </p:pic>
          </p:grpSp>
          <p:grpSp>
            <p:nvGrpSpPr>
              <p:cNvPr id="11" name="Group 71">
                <a:extLst>
                  <a:ext uri="{FF2B5EF4-FFF2-40B4-BE49-F238E27FC236}">
                    <a16:creationId xmlns:a16="http://schemas.microsoft.com/office/drawing/2014/main" id="{6D3B107E-A100-40A1-84AB-88CAD2979023}"/>
                  </a:ext>
                </a:extLst>
              </p:cNvPr>
              <p:cNvGrpSpPr/>
              <p:nvPr/>
            </p:nvGrpSpPr>
            <p:grpSpPr>
              <a:xfrm>
                <a:off x="9992519" y="5278162"/>
                <a:ext cx="1583311" cy="469963"/>
                <a:chOff x="3190408" y="4309039"/>
                <a:chExt cx="1583311" cy="469963"/>
              </a:xfrm>
            </p:grpSpPr>
            <p:pic>
              <p:nvPicPr>
                <p:cNvPr id="13" name="Picture 72">
                  <a:extLst>
                    <a:ext uri="{FF2B5EF4-FFF2-40B4-BE49-F238E27FC236}">
                      <a16:creationId xmlns:a16="http://schemas.microsoft.com/office/drawing/2014/main" id="{A3084565-0E3D-4F8C-89BD-CDA0A32F8904}"/>
                    </a:ext>
                  </a:extLst>
                </p:cNvPr>
                <p:cNvPicPr>
                  <a:picLocks noChangeAspect="1"/>
                </p:cNvPicPr>
                <p:nvPr/>
              </p:nvPicPr>
              <p:blipFill>
                <a:blip r:embed="rId4"/>
                <a:stretch>
                  <a:fillRect/>
                </a:stretch>
              </p:blipFill>
              <p:spPr>
                <a:xfrm>
                  <a:off x="3747082" y="4309039"/>
                  <a:ext cx="469963" cy="469963"/>
                </a:xfrm>
                <a:prstGeom prst="rect">
                  <a:avLst/>
                </a:prstGeom>
              </p:spPr>
            </p:pic>
            <p:pic>
              <p:nvPicPr>
                <p:cNvPr id="14" name="Picture 73">
                  <a:extLst>
                    <a:ext uri="{FF2B5EF4-FFF2-40B4-BE49-F238E27FC236}">
                      <a16:creationId xmlns:a16="http://schemas.microsoft.com/office/drawing/2014/main" id="{836EF7F4-5D76-4346-A8C5-A81A99015038}"/>
                    </a:ext>
                  </a:extLst>
                </p:cNvPr>
                <p:cNvPicPr>
                  <a:picLocks noChangeAspect="1"/>
                </p:cNvPicPr>
                <p:nvPr/>
              </p:nvPicPr>
              <p:blipFill>
                <a:blip r:embed="rId5"/>
                <a:stretch>
                  <a:fillRect/>
                </a:stretch>
              </p:blipFill>
              <p:spPr>
                <a:xfrm>
                  <a:off x="3190408" y="4309039"/>
                  <a:ext cx="469963" cy="469963"/>
                </a:xfrm>
                <a:prstGeom prst="rect">
                  <a:avLst/>
                </a:prstGeom>
              </p:spPr>
            </p:pic>
            <p:pic>
              <p:nvPicPr>
                <p:cNvPr id="15" name="Picture 74">
                  <a:extLst>
                    <a:ext uri="{FF2B5EF4-FFF2-40B4-BE49-F238E27FC236}">
                      <a16:creationId xmlns:a16="http://schemas.microsoft.com/office/drawing/2014/main" id="{D6E68542-AA26-4E5E-A4A2-7B3AB2F911E4}"/>
                    </a:ext>
                  </a:extLst>
                </p:cNvPr>
                <p:cNvPicPr>
                  <a:picLocks noChangeAspect="1"/>
                </p:cNvPicPr>
                <p:nvPr/>
              </p:nvPicPr>
              <p:blipFill>
                <a:blip r:embed="rId6"/>
                <a:stretch>
                  <a:fillRect/>
                </a:stretch>
              </p:blipFill>
              <p:spPr>
                <a:xfrm>
                  <a:off x="4303756" y="4309039"/>
                  <a:ext cx="469963" cy="469963"/>
                </a:xfrm>
                <a:prstGeom prst="rect">
                  <a:avLst/>
                </a:prstGeom>
              </p:spPr>
            </p:pic>
          </p:grpSp>
          <p:sp>
            <p:nvSpPr>
              <p:cNvPr id="12" name="Rectangle: Rounded Corners 36">
                <a:extLst>
                  <a:ext uri="{FF2B5EF4-FFF2-40B4-BE49-F238E27FC236}">
                    <a16:creationId xmlns:a16="http://schemas.microsoft.com/office/drawing/2014/main" id="{C08B5759-D4CF-4F9F-B66D-FC416673AB0F}"/>
                  </a:ext>
                </a:extLst>
              </p:cNvPr>
              <p:cNvSpPr/>
              <p:nvPr/>
            </p:nvSpPr>
            <p:spPr>
              <a:xfrm>
                <a:off x="6470488" y="3244032"/>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Tiêu</a:t>
                </a:r>
                <a:r>
                  <a:rPr kumimoji="0" lang="en-US" sz="4800" b="1" i="0" u="none" strike="noStrike" kern="1200" cap="none" spc="0" normalizeH="0" baseline="0" noProof="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 chí đánh giá</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endParaRPr>
              </a:p>
            </p:txBody>
          </p:sp>
        </p:grpSp>
      </p:grpSp>
      <p:grpSp>
        <p:nvGrpSpPr>
          <p:cNvPr id="22" name="Group 83">
            <a:extLst>
              <a:ext uri="{FF2B5EF4-FFF2-40B4-BE49-F238E27FC236}">
                <a16:creationId xmlns:a16="http://schemas.microsoft.com/office/drawing/2014/main" id="{9C5982AE-883E-458B-BC11-E193D2EB4C9C}"/>
              </a:ext>
            </a:extLst>
          </p:cNvPr>
          <p:cNvGrpSpPr/>
          <p:nvPr/>
        </p:nvGrpSpPr>
        <p:grpSpPr>
          <a:xfrm>
            <a:off x="264012" y="2827093"/>
            <a:ext cx="5605176" cy="3535722"/>
            <a:chOff x="147132" y="2825189"/>
            <a:chExt cx="5605176" cy="3535722"/>
          </a:xfrm>
        </p:grpSpPr>
        <p:pic>
          <p:nvPicPr>
            <p:cNvPr id="23" name="Picture 21">
              <a:extLst>
                <a:ext uri="{FF2B5EF4-FFF2-40B4-BE49-F238E27FC236}">
                  <a16:creationId xmlns:a16="http://schemas.microsoft.com/office/drawing/2014/main" id="{728A3FF8-710C-4322-A5A5-CE475FE84ABF}"/>
                </a:ext>
              </a:extLst>
            </p:cNvPr>
            <p:cNvPicPr>
              <a:picLocks noChangeAspect="1"/>
            </p:cNvPicPr>
            <p:nvPr/>
          </p:nvPicPr>
          <p:blipFill>
            <a:blip r:embed="rId7"/>
            <a:srcRect/>
            <a:stretch>
              <a:fillRect/>
            </a:stretch>
          </p:blipFill>
          <p:spPr>
            <a:xfrm>
              <a:off x="147132" y="2825189"/>
              <a:ext cx="1674077" cy="1533873"/>
            </a:xfrm>
            <a:prstGeom prst="rect">
              <a:avLst/>
            </a:prstGeom>
          </p:spPr>
        </p:pic>
        <p:grpSp>
          <p:nvGrpSpPr>
            <p:cNvPr id="24" name="Group 61">
              <a:extLst>
                <a:ext uri="{FF2B5EF4-FFF2-40B4-BE49-F238E27FC236}">
                  <a16:creationId xmlns:a16="http://schemas.microsoft.com/office/drawing/2014/main" id="{B185B856-3F75-4667-9104-9A7713040913}"/>
                </a:ext>
              </a:extLst>
            </p:cNvPr>
            <p:cNvGrpSpPr/>
            <p:nvPr/>
          </p:nvGrpSpPr>
          <p:grpSpPr>
            <a:xfrm>
              <a:off x="191198" y="3576378"/>
              <a:ext cx="5561110" cy="2784533"/>
              <a:chOff x="226098" y="3169228"/>
              <a:chExt cx="5561110" cy="2784533"/>
            </a:xfrm>
          </p:grpSpPr>
          <p:sp>
            <p:nvSpPr>
              <p:cNvPr id="25" name="Rectangle: Rounded Corners 37">
                <a:extLst>
                  <a:ext uri="{FF2B5EF4-FFF2-40B4-BE49-F238E27FC236}">
                    <a16:creationId xmlns:a16="http://schemas.microsoft.com/office/drawing/2014/main" id="{5799F843-BB7F-4988-B948-88681822EE25}"/>
                  </a:ext>
                </a:extLst>
              </p:cNvPr>
              <p:cNvSpPr/>
              <p:nvPr/>
            </p:nvSpPr>
            <p:spPr>
              <a:xfrm>
                <a:off x="226098" y="3789681"/>
                <a:ext cx="5561110" cy="2164080"/>
              </a:xfrm>
              <a:prstGeom prst="roundRect">
                <a:avLst/>
              </a:prstGeom>
              <a:solidFill>
                <a:schemeClr val="bg1">
                  <a:alpha val="86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Phân</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công</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đọc</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theo</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đoạn</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Tất</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cả</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thành</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viên</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đều</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đọc</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a:t>
                </a:r>
              </a:p>
              <a:p>
                <a:pPr marL="568325" marR="0" lvl="0" indent="0" algn="just" defTabSz="914400" rtl="0" eaLnBrk="1" fontAlgn="auto" latinLnBrk="0" hangingPunct="1">
                  <a:lnSpc>
                    <a:spcPct val="12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Giải</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nghĩa</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từ</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cùng</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r>
                  <a:rPr kumimoji="0" lang="en-US" sz="3600" b="0" i="0" u="none" strike="noStrike" kern="1200" cap="none" spc="0" normalizeH="0" baseline="0" noProof="0" dirty="0" err="1">
                    <a:ln>
                      <a:noFill/>
                    </a:ln>
                    <a:solidFill>
                      <a:srgbClr val="000000"/>
                    </a:solidFill>
                    <a:effectLst/>
                    <a:uLnTx/>
                    <a:uFillTx/>
                    <a:latin typeface="UTM Duepuntozero" panose="02040603050506020204" pitchFamily="18" charset="0"/>
                    <a:ea typeface="+mn-ea"/>
                    <a:cs typeface="+mn-cs"/>
                  </a:rPr>
                  <a:t>nhau</a:t>
                </a:r>
                <a:r>
                  <a:rPr kumimoji="0" lang="en-US" sz="3600" b="0" i="0" u="none" strike="noStrike" kern="1200" cap="none" spc="0" normalizeH="0" baseline="0" noProof="0" dirty="0">
                    <a:ln>
                      <a:noFill/>
                    </a:ln>
                    <a:solidFill>
                      <a:srgbClr val="000000"/>
                    </a:solidFill>
                    <a:effectLst/>
                    <a:uLnTx/>
                    <a:uFillTx/>
                    <a:latin typeface="UTM Duepuntozero" panose="02040603050506020204" pitchFamily="18" charset="0"/>
                    <a:ea typeface="+mn-ea"/>
                    <a:cs typeface="+mn-cs"/>
                  </a:rPr>
                  <a:t>. </a:t>
                </a:r>
                <a:endParaRPr kumimoji="0" lang="vi-VN" sz="36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26" name="Rectangle: Rounded Corners 57">
                <a:extLst>
                  <a:ext uri="{FF2B5EF4-FFF2-40B4-BE49-F238E27FC236}">
                    <a16:creationId xmlns:a16="http://schemas.microsoft.com/office/drawing/2014/main" id="{0BD557E4-58A1-4BE7-8496-3AC346EA7D93}"/>
                  </a:ext>
                </a:extLst>
              </p:cNvPr>
              <p:cNvSpPr/>
              <p:nvPr/>
            </p:nvSpPr>
            <p:spPr>
              <a:xfrm>
                <a:off x="1665655" y="3169228"/>
                <a:ext cx="2764691"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Yêu</a:t>
                </a:r>
                <a:r>
                  <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 </a:t>
                </a:r>
                <a:r>
                  <a:rPr kumimoji="0" lang="en-US" sz="4800" b="1" i="0" u="none" strike="noStrike" kern="1200" cap="none" spc="0" normalizeH="0" baseline="0" noProof="0" dirty="0" err="1">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Cầu</a:t>
                </a:r>
                <a:endParaRPr kumimoji="0" lang="en-US" sz="48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endParaRPr>
              </a:p>
            </p:txBody>
          </p:sp>
          <p:pic>
            <p:nvPicPr>
              <p:cNvPr id="27" name="Picture 58">
                <a:extLst>
                  <a:ext uri="{FF2B5EF4-FFF2-40B4-BE49-F238E27FC236}">
                    <a16:creationId xmlns:a16="http://schemas.microsoft.com/office/drawing/2014/main" id="{DB5702C3-B3F5-4F8D-85DE-B3A3C1623C3C}"/>
                  </a:ext>
                </a:extLst>
              </p:cNvPr>
              <p:cNvPicPr>
                <a:picLocks noChangeAspect="1"/>
              </p:cNvPicPr>
              <p:nvPr/>
            </p:nvPicPr>
            <p:blipFill>
              <a:blip r:embed="rId8"/>
              <a:stretch>
                <a:fillRect/>
              </a:stretch>
            </p:blipFill>
            <p:spPr>
              <a:xfrm flipH="1">
                <a:off x="324528" y="3950336"/>
                <a:ext cx="609091" cy="609091"/>
              </a:xfrm>
              <a:prstGeom prst="rect">
                <a:avLst/>
              </a:prstGeom>
            </p:spPr>
          </p:pic>
          <p:pic>
            <p:nvPicPr>
              <p:cNvPr id="28" name="Picture 59">
                <a:extLst>
                  <a:ext uri="{FF2B5EF4-FFF2-40B4-BE49-F238E27FC236}">
                    <a16:creationId xmlns:a16="http://schemas.microsoft.com/office/drawing/2014/main" id="{B11A7646-8011-49CB-90AB-B5DD5D1FE482}"/>
                  </a:ext>
                </a:extLst>
              </p:cNvPr>
              <p:cNvPicPr>
                <a:picLocks noChangeAspect="1"/>
              </p:cNvPicPr>
              <p:nvPr/>
            </p:nvPicPr>
            <p:blipFill>
              <a:blip r:embed="rId8"/>
              <a:stretch>
                <a:fillRect/>
              </a:stretch>
            </p:blipFill>
            <p:spPr>
              <a:xfrm flipH="1">
                <a:off x="324528" y="4544021"/>
                <a:ext cx="609091" cy="609091"/>
              </a:xfrm>
              <a:prstGeom prst="rect">
                <a:avLst/>
              </a:prstGeom>
            </p:spPr>
          </p:pic>
          <p:pic>
            <p:nvPicPr>
              <p:cNvPr id="29" name="Picture 60">
                <a:extLst>
                  <a:ext uri="{FF2B5EF4-FFF2-40B4-BE49-F238E27FC236}">
                    <a16:creationId xmlns:a16="http://schemas.microsoft.com/office/drawing/2014/main" id="{53EC90EF-88C2-4F24-A5E7-5B076A635D9C}"/>
                  </a:ext>
                </a:extLst>
              </p:cNvPr>
              <p:cNvPicPr>
                <a:picLocks noChangeAspect="1"/>
              </p:cNvPicPr>
              <p:nvPr/>
            </p:nvPicPr>
            <p:blipFill>
              <a:blip r:embed="rId8"/>
              <a:stretch>
                <a:fillRect/>
              </a:stretch>
            </p:blipFill>
            <p:spPr>
              <a:xfrm flipH="1">
                <a:off x="324528" y="5242918"/>
                <a:ext cx="609091" cy="609091"/>
              </a:xfrm>
              <a:prstGeom prst="rect">
                <a:avLst/>
              </a:prstGeom>
            </p:spPr>
          </p:pic>
        </p:grpSp>
      </p:grpSp>
      <p:pic>
        <p:nvPicPr>
          <p:cNvPr id="33" name="Picture 32">
            <a:extLst>
              <a:ext uri="{FF2B5EF4-FFF2-40B4-BE49-F238E27FC236}">
                <a16:creationId xmlns:a16="http://schemas.microsoft.com/office/drawing/2014/main" id="{84488DF9-1195-446D-8373-B9B1E13E66F0}"/>
              </a:ext>
            </a:extLst>
          </p:cNvPr>
          <p:cNvPicPr>
            <a:picLocks noChangeAspect="1"/>
          </p:cNvPicPr>
          <p:nvPr/>
        </p:nvPicPr>
        <p:blipFill>
          <a:blip r:embed="rId9"/>
          <a:stretch>
            <a:fillRect/>
          </a:stretch>
        </p:blipFill>
        <p:spPr>
          <a:xfrm>
            <a:off x="0" y="-130731"/>
            <a:ext cx="12058933" cy="3267739"/>
          </a:xfrm>
          <a:prstGeom prst="rect">
            <a:avLst/>
          </a:prstGeom>
        </p:spPr>
      </p:pic>
    </p:spTree>
    <p:extLst>
      <p:ext uri="{BB962C8B-B14F-4D97-AF65-F5344CB8AC3E}">
        <p14:creationId xmlns:p14="http://schemas.microsoft.com/office/powerpoint/2010/main" val="343283736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strips(downRight)">
                                      <p:cBhvr>
                                        <p:cTn id="7" dur="500"/>
                                        <p:tgtEl>
                                          <p:spTgt spid="22"/>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par>
                                <p:cTn id="8" presetID="18" presetClass="entr" presetSubtype="6"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strips(downRight)">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76">
            <a:extLst>
              <a:ext uri="{FF2B5EF4-FFF2-40B4-BE49-F238E27FC236}">
                <a16:creationId xmlns:a16="http://schemas.microsoft.com/office/drawing/2014/main" id="{F37774F0-D6BB-485D-8A19-FCD433A0D6C0}"/>
              </a:ext>
            </a:extLst>
          </p:cNvPr>
          <p:cNvGrpSpPr/>
          <p:nvPr/>
        </p:nvGrpSpPr>
        <p:grpSpPr>
          <a:xfrm>
            <a:off x="2810268" y="2695125"/>
            <a:ext cx="6713560" cy="3522795"/>
            <a:chOff x="6096000" y="3244032"/>
            <a:chExt cx="5681359" cy="2640970"/>
          </a:xfrm>
        </p:grpSpPr>
        <p:sp>
          <p:nvSpPr>
            <p:cNvPr id="3" name="Rectangle: Rounded Corners 75">
              <a:extLst>
                <a:ext uri="{FF2B5EF4-FFF2-40B4-BE49-F238E27FC236}">
                  <a16:creationId xmlns:a16="http://schemas.microsoft.com/office/drawing/2014/main" id="{15E45D3B-FF62-4D31-9314-C6A13E6F8E41}"/>
                </a:ext>
              </a:extLst>
            </p:cNvPr>
            <p:cNvSpPr/>
            <p:nvPr/>
          </p:nvSpPr>
          <p:spPr>
            <a:xfrm>
              <a:off x="6096000" y="3789681"/>
              <a:ext cx="5681359" cy="2095321"/>
            </a:xfrm>
            <a:prstGeom prst="roundRect">
              <a:avLst/>
            </a:prstGeom>
            <a:solidFill>
              <a:schemeClr val="bg1">
                <a:alpha val="86000"/>
              </a:schemeClr>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1. Đọc đúng.</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2. Đọc to, rõ.</a:t>
              </a:r>
            </a:p>
            <a:p>
              <a:pPr marL="0" marR="0" lvl="0" indent="0" algn="just" defTabSz="914400" rtl="0" eaLnBrk="1" fontAlgn="auto" latinLnBrk="0" hangingPunct="1">
                <a:lnSpc>
                  <a:spcPct val="110000"/>
                </a:lnSpc>
                <a:spcBef>
                  <a:spcPts val="0"/>
                </a:spcBef>
                <a:spcAft>
                  <a:spcPts val="0"/>
                </a:spcAft>
                <a:buClrTx/>
                <a:buSzTx/>
                <a:buFontTx/>
                <a:buNone/>
                <a:tabLst/>
                <a:defRPr/>
              </a:pPr>
              <a:r>
                <a:rPr kumimoji="0" lang="en-US" sz="4400" b="0" i="0" u="none" strike="noStrike" kern="1200" cap="none" spc="0" normalizeH="0" baseline="0" noProof="0">
                  <a:ln>
                    <a:noFill/>
                  </a:ln>
                  <a:solidFill>
                    <a:srgbClr val="000000"/>
                  </a:solidFill>
                  <a:effectLst/>
                  <a:uLnTx/>
                  <a:uFillTx/>
                  <a:latin typeface="UTM Duepuntozero" panose="02040603050506020204" pitchFamily="18" charset="0"/>
                  <a:ea typeface="+mn-ea"/>
                  <a:cs typeface="+mn-cs"/>
                </a:rPr>
                <a:t>3. Ngắt, nghỉ đúng chỗ.</a:t>
              </a:r>
              <a:endParaRPr kumimoji="0" lang="vi-VN" sz="44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grpSp>
          <p:nvGrpSpPr>
            <p:cNvPr id="4" name="Group 66">
              <a:extLst>
                <a:ext uri="{FF2B5EF4-FFF2-40B4-BE49-F238E27FC236}">
                  <a16:creationId xmlns:a16="http://schemas.microsoft.com/office/drawing/2014/main" id="{9E5F0EEB-ABC6-45B7-BAB3-B7F78E61E679}"/>
                </a:ext>
              </a:extLst>
            </p:cNvPr>
            <p:cNvGrpSpPr/>
            <p:nvPr/>
          </p:nvGrpSpPr>
          <p:grpSpPr>
            <a:xfrm>
              <a:off x="8317721" y="4072844"/>
              <a:ext cx="1628460" cy="469964"/>
              <a:chOff x="3146685" y="4265331"/>
              <a:chExt cx="1628460" cy="469964"/>
            </a:xfrm>
          </p:grpSpPr>
          <p:pic>
            <p:nvPicPr>
              <p:cNvPr id="14" name="Picture 63">
                <a:extLst>
                  <a:ext uri="{FF2B5EF4-FFF2-40B4-BE49-F238E27FC236}">
                    <a16:creationId xmlns:a16="http://schemas.microsoft.com/office/drawing/2014/main" id="{DF5EF98D-9CFF-4008-853A-9A9ED9DEA651}"/>
                  </a:ext>
                </a:extLst>
              </p:cNvPr>
              <p:cNvPicPr>
                <a:picLocks noChangeAspect="1"/>
              </p:cNvPicPr>
              <p:nvPr/>
            </p:nvPicPr>
            <p:blipFill>
              <a:blip r:embed="rId2"/>
              <a:stretch>
                <a:fillRect/>
              </a:stretch>
            </p:blipFill>
            <p:spPr>
              <a:xfrm>
                <a:off x="3703360" y="4265332"/>
                <a:ext cx="515110" cy="469963"/>
              </a:xfrm>
              <a:prstGeom prst="rect">
                <a:avLst/>
              </a:prstGeom>
            </p:spPr>
          </p:pic>
          <p:pic>
            <p:nvPicPr>
              <p:cNvPr id="15" name="Picture 64">
                <a:extLst>
                  <a:ext uri="{FF2B5EF4-FFF2-40B4-BE49-F238E27FC236}">
                    <a16:creationId xmlns:a16="http://schemas.microsoft.com/office/drawing/2014/main" id="{6EA937B8-8BE7-48F6-8543-1803B48E54D0}"/>
                  </a:ext>
                </a:extLst>
              </p:cNvPr>
              <p:cNvPicPr>
                <a:picLocks noChangeAspect="1"/>
              </p:cNvPicPr>
              <p:nvPr/>
            </p:nvPicPr>
            <p:blipFill>
              <a:blip r:embed="rId3"/>
              <a:stretch>
                <a:fillRect/>
              </a:stretch>
            </p:blipFill>
            <p:spPr>
              <a:xfrm>
                <a:off x="3146685" y="4265331"/>
                <a:ext cx="515110" cy="469963"/>
              </a:xfrm>
              <a:prstGeom prst="rect">
                <a:avLst/>
              </a:prstGeom>
            </p:spPr>
          </p:pic>
          <p:pic>
            <p:nvPicPr>
              <p:cNvPr id="16" name="Picture 65">
                <a:extLst>
                  <a:ext uri="{FF2B5EF4-FFF2-40B4-BE49-F238E27FC236}">
                    <a16:creationId xmlns:a16="http://schemas.microsoft.com/office/drawing/2014/main" id="{591AAADF-CB5B-45E1-A0CE-00F334E1D44C}"/>
                  </a:ext>
                </a:extLst>
              </p:cNvPr>
              <p:cNvPicPr>
                <a:picLocks noChangeAspect="1"/>
              </p:cNvPicPr>
              <p:nvPr/>
            </p:nvPicPr>
            <p:blipFill>
              <a:blip r:embed="rId4"/>
              <a:stretch>
                <a:fillRect/>
              </a:stretch>
            </p:blipFill>
            <p:spPr>
              <a:xfrm>
                <a:off x="4260035" y="4265332"/>
                <a:ext cx="515110" cy="469963"/>
              </a:xfrm>
              <a:prstGeom prst="rect">
                <a:avLst/>
              </a:prstGeom>
            </p:spPr>
          </p:pic>
        </p:grpSp>
        <p:grpSp>
          <p:nvGrpSpPr>
            <p:cNvPr id="5" name="Group 67">
              <a:extLst>
                <a:ext uri="{FF2B5EF4-FFF2-40B4-BE49-F238E27FC236}">
                  <a16:creationId xmlns:a16="http://schemas.microsoft.com/office/drawing/2014/main" id="{AB828ADF-F6FE-4EB8-983F-40A03A340475}"/>
                </a:ext>
              </a:extLst>
            </p:cNvPr>
            <p:cNvGrpSpPr/>
            <p:nvPr/>
          </p:nvGrpSpPr>
          <p:grpSpPr>
            <a:xfrm>
              <a:off x="8621616" y="4602563"/>
              <a:ext cx="1628458" cy="469963"/>
              <a:chOff x="3343889" y="4219325"/>
              <a:chExt cx="1628458" cy="469963"/>
            </a:xfrm>
          </p:grpSpPr>
          <p:pic>
            <p:nvPicPr>
              <p:cNvPr id="11" name="Picture 68">
                <a:extLst>
                  <a:ext uri="{FF2B5EF4-FFF2-40B4-BE49-F238E27FC236}">
                    <a16:creationId xmlns:a16="http://schemas.microsoft.com/office/drawing/2014/main" id="{F582A044-3487-40E0-A61A-5494CC31BB2F}"/>
                  </a:ext>
                </a:extLst>
              </p:cNvPr>
              <p:cNvPicPr>
                <a:picLocks noChangeAspect="1"/>
              </p:cNvPicPr>
              <p:nvPr/>
            </p:nvPicPr>
            <p:blipFill>
              <a:blip r:embed="rId2"/>
              <a:stretch>
                <a:fillRect/>
              </a:stretch>
            </p:blipFill>
            <p:spPr>
              <a:xfrm>
                <a:off x="3900563" y="4219325"/>
                <a:ext cx="515110" cy="469963"/>
              </a:xfrm>
              <a:prstGeom prst="rect">
                <a:avLst/>
              </a:prstGeom>
            </p:spPr>
          </p:pic>
          <p:pic>
            <p:nvPicPr>
              <p:cNvPr id="12" name="Picture 69">
                <a:extLst>
                  <a:ext uri="{FF2B5EF4-FFF2-40B4-BE49-F238E27FC236}">
                    <a16:creationId xmlns:a16="http://schemas.microsoft.com/office/drawing/2014/main" id="{973EF64F-9268-4734-B65B-86C56E276789}"/>
                  </a:ext>
                </a:extLst>
              </p:cNvPr>
              <p:cNvPicPr>
                <a:picLocks noChangeAspect="1"/>
              </p:cNvPicPr>
              <p:nvPr/>
            </p:nvPicPr>
            <p:blipFill>
              <a:blip r:embed="rId3"/>
              <a:stretch>
                <a:fillRect/>
              </a:stretch>
            </p:blipFill>
            <p:spPr>
              <a:xfrm>
                <a:off x="3343889" y="4219325"/>
                <a:ext cx="515110" cy="469963"/>
              </a:xfrm>
              <a:prstGeom prst="rect">
                <a:avLst/>
              </a:prstGeom>
            </p:spPr>
          </p:pic>
          <p:pic>
            <p:nvPicPr>
              <p:cNvPr id="13" name="Picture 70">
                <a:extLst>
                  <a:ext uri="{FF2B5EF4-FFF2-40B4-BE49-F238E27FC236}">
                    <a16:creationId xmlns:a16="http://schemas.microsoft.com/office/drawing/2014/main" id="{3358864D-AD4A-42FC-B1EF-001C72D62002}"/>
                  </a:ext>
                </a:extLst>
              </p:cNvPr>
              <p:cNvPicPr>
                <a:picLocks noChangeAspect="1"/>
              </p:cNvPicPr>
              <p:nvPr/>
            </p:nvPicPr>
            <p:blipFill>
              <a:blip r:embed="rId4"/>
              <a:stretch>
                <a:fillRect/>
              </a:stretch>
            </p:blipFill>
            <p:spPr>
              <a:xfrm>
                <a:off x="4457237" y="4219325"/>
                <a:ext cx="515110" cy="469963"/>
              </a:xfrm>
              <a:prstGeom prst="rect">
                <a:avLst/>
              </a:prstGeom>
            </p:spPr>
          </p:pic>
        </p:grpSp>
        <p:grpSp>
          <p:nvGrpSpPr>
            <p:cNvPr id="6" name="Group 71">
              <a:extLst>
                <a:ext uri="{FF2B5EF4-FFF2-40B4-BE49-F238E27FC236}">
                  <a16:creationId xmlns:a16="http://schemas.microsoft.com/office/drawing/2014/main" id="{C3345767-F2B7-45D8-93A7-80ADFB3DB487}"/>
                </a:ext>
              </a:extLst>
            </p:cNvPr>
            <p:cNvGrpSpPr/>
            <p:nvPr/>
          </p:nvGrpSpPr>
          <p:grpSpPr>
            <a:xfrm>
              <a:off x="10073799" y="5148211"/>
              <a:ext cx="1583311" cy="469964"/>
              <a:chOff x="3271688" y="4179088"/>
              <a:chExt cx="1583311" cy="469964"/>
            </a:xfrm>
          </p:grpSpPr>
          <p:pic>
            <p:nvPicPr>
              <p:cNvPr id="8" name="Picture 72">
                <a:extLst>
                  <a:ext uri="{FF2B5EF4-FFF2-40B4-BE49-F238E27FC236}">
                    <a16:creationId xmlns:a16="http://schemas.microsoft.com/office/drawing/2014/main" id="{C045CB69-8177-4EBE-BB47-17CDA7B067E7}"/>
                  </a:ext>
                </a:extLst>
              </p:cNvPr>
              <p:cNvPicPr>
                <a:picLocks noChangeAspect="1"/>
              </p:cNvPicPr>
              <p:nvPr/>
            </p:nvPicPr>
            <p:blipFill>
              <a:blip r:embed="rId2"/>
              <a:stretch>
                <a:fillRect/>
              </a:stretch>
            </p:blipFill>
            <p:spPr>
              <a:xfrm>
                <a:off x="3828362" y="4179089"/>
                <a:ext cx="469963" cy="469963"/>
              </a:xfrm>
              <a:prstGeom prst="rect">
                <a:avLst/>
              </a:prstGeom>
            </p:spPr>
          </p:pic>
          <p:pic>
            <p:nvPicPr>
              <p:cNvPr id="9" name="Picture 73">
                <a:extLst>
                  <a:ext uri="{FF2B5EF4-FFF2-40B4-BE49-F238E27FC236}">
                    <a16:creationId xmlns:a16="http://schemas.microsoft.com/office/drawing/2014/main" id="{B1B0A039-D6C7-4DA8-9520-74273A8D5863}"/>
                  </a:ext>
                </a:extLst>
              </p:cNvPr>
              <p:cNvPicPr>
                <a:picLocks noChangeAspect="1"/>
              </p:cNvPicPr>
              <p:nvPr/>
            </p:nvPicPr>
            <p:blipFill>
              <a:blip r:embed="rId3"/>
              <a:stretch>
                <a:fillRect/>
              </a:stretch>
            </p:blipFill>
            <p:spPr>
              <a:xfrm>
                <a:off x="3271688" y="4179088"/>
                <a:ext cx="469963" cy="469963"/>
              </a:xfrm>
              <a:prstGeom prst="rect">
                <a:avLst/>
              </a:prstGeom>
            </p:spPr>
          </p:pic>
          <p:pic>
            <p:nvPicPr>
              <p:cNvPr id="10" name="Picture 74">
                <a:extLst>
                  <a:ext uri="{FF2B5EF4-FFF2-40B4-BE49-F238E27FC236}">
                    <a16:creationId xmlns:a16="http://schemas.microsoft.com/office/drawing/2014/main" id="{EA38D454-2647-41A0-A218-81F781547FF7}"/>
                  </a:ext>
                </a:extLst>
              </p:cNvPr>
              <p:cNvPicPr>
                <a:picLocks noChangeAspect="1"/>
              </p:cNvPicPr>
              <p:nvPr/>
            </p:nvPicPr>
            <p:blipFill>
              <a:blip r:embed="rId4"/>
              <a:stretch>
                <a:fillRect/>
              </a:stretch>
            </p:blipFill>
            <p:spPr>
              <a:xfrm>
                <a:off x="4385036" y="4179089"/>
                <a:ext cx="469963" cy="469963"/>
              </a:xfrm>
              <a:prstGeom prst="rect">
                <a:avLst/>
              </a:prstGeom>
            </p:spPr>
          </p:pic>
        </p:grpSp>
        <p:sp>
          <p:nvSpPr>
            <p:cNvPr id="7" name="Rectangle: Rounded Corners 36">
              <a:extLst>
                <a:ext uri="{FF2B5EF4-FFF2-40B4-BE49-F238E27FC236}">
                  <a16:creationId xmlns:a16="http://schemas.microsoft.com/office/drawing/2014/main" id="{0494750B-A5D6-41E1-A0B1-1DF86628D42C}"/>
                </a:ext>
              </a:extLst>
            </p:cNvPr>
            <p:cNvSpPr/>
            <p:nvPr/>
          </p:nvSpPr>
          <p:spPr>
            <a:xfrm>
              <a:off x="6470488" y="3244032"/>
              <a:ext cx="4621427" cy="796835"/>
            </a:xfrm>
            <a:prstGeom prst="roundRect">
              <a:avLst>
                <a:gd name="adj" fmla="val 50000"/>
              </a:avLst>
            </a:prstGeom>
            <a:solidFill>
              <a:srgbClr val="FFFFCC"/>
            </a:solidFill>
            <a:ln w="38100">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err="1">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UVN Banh Mi" pitchFamily="2" charset="0"/>
                  <a:ea typeface="+mn-ea"/>
                  <a:cs typeface="+mn-cs"/>
                </a:rPr>
                <a:t>Tiêu</a:t>
              </a:r>
              <a:r>
                <a:rPr kumimoji="0" lang="en-US" sz="5400" b="1" i="0" u="none" strike="noStrike" kern="1200" cap="none" spc="0" normalizeH="0" baseline="0" noProof="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UVN Banh Mi" pitchFamily="2" charset="0"/>
                  <a:ea typeface="+mn-ea"/>
                  <a:cs typeface="+mn-cs"/>
                </a:rPr>
                <a:t> chí đánh giá</a:t>
              </a:r>
              <a:endParaRPr kumimoji="0" lang="en-US" sz="5400" b="1" i="0" u="none" strike="noStrike" kern="1200" cap="none" spc="0" normalizeH="0" baseline="0" noProof="0" dirty="0">
                <a:ln w="9525">
                  <a:solidFill>
                    <a:prstClr val="white"/>
                  </a:solidFill>
                  <a:prstDash val="solid"/>
                </a:ln>
                <a:solidFill>
                  <a:srgbClr val="002060"/>
                </a:solidFill>
                <a:effectLst>
                  <a:outerShdw blurRad="12700" dist="38100" dir="2700000" algn="tl" rotWithShape="0">
                    <a:srgbClr val="4472C4">
                      <a:lumMod val="60000"/>
                      <a:lumOff val="40000"/>
                    </a:srgbClr>
                  </a:outerShdw>
                </a:effectLst>
                <a:uLnTx/>
                <a:uFillTx/>
                <a:latin typeface="UVN Banh Mi" pitchFamily="2" charset="0"/>
                <a:ea typeface="+mn-ea"/>
                <a:cs typeface="+mn-cs"/>
              </a:endParaRPr>
            </a:p>
          </p:txBody>
        </p:sp>
      </p:grpSp>
      <p:pic>
        <p:nvPicPr>
          <p:cNvPr id="23" name="Picture 19">
            <a:extLst>
              <a:ext uri="{FF2B5EF4-FFF2-40B4-BE49-F238E27FC236}">
                <a16:creationId xmlns:a16="http://schemas.microsoft.com/office/drawing/2014/main" id="{410302C0-3878-41A0-A9C0-9C1C9F5FD3D7}"/>
              </a:ext>
            </a:extLst>
          </p:cNvPr>
          <p:cNvPicPr>
            <a:picLocks noChangeAspect="1"/>
          </p:cNvPicPr>
          <p:nvPr/>
        </p:nvPicPr>
        <p:blipFill>
          <a:blip r:embed="rId5"/>
          <a:srcRect/>
          <a:stretch>
            <a:fillRect/>
          </a:stretch>
        </p:blipFill>
        <p:spPr>
          <a:xfrm>
            <a:off x="10072368" y="2549908"/>
            <a:ext cx="1815577" cy="3842491"/>
          </a:xfrm>
          <a:prstGeom prst="rect">
            <a:avLst/>
          </a:prstGeom>
        </p:spPr>
      </p:pic>
      <p:pic>
        <p:nvPicPr>
          <p:cNvPr id="24" name="Picture 20">
            <a:extLst>
              <a:ext uri="{FF2B5EF4-FFF2-40B4-BE49-F238E27FC236}">
                <a16:creationId xmlns:a16="http://schemas.microsoft.com/office/drawing/2014/main" id="{67CA81A6-8227-4EC5-AF9A-90D4412EA972}"/>
              </a:ext>
            </a:extLst>
          </p:cNvPr>
          <p:cNvPicPr>
            <a:picLocks noChangeAspect="1"/>
          </p:cNvPicPr>
          <p:nvPr/>
        </p:nvPicPr>
        <p:blipFill>
          <a:blip r:embed="rId6"/>
          <a:srcRect/>
          <a:stretch>
            <a:fillRect/>
          </a:stretch>
        </p:blipFill>
        <p:spPr>
          <a:xfrm>
            <a:off x="527773" y="2549908"/>
            <a:ext cx="1497369" cy="3814953"/>
          </a:xfrm>
          <a:prstGeom prst="rect">
            <a:avLst/>
          </a:prstGeom>
        </p:spPr>
      </p:pic>
      <p:pic>
        <p:nvPicPr>
          <p:cNvPr id="25" name="Picture 24">
            <a:extLst>
              <a:ext uri="{FF2B5EF4-FFF2-40B4-BE49-F238E27FC236}">
                <a16:creationId xmlns:a16="http://schemas.microsoft.com/office/drawing/2014/main" id="{6184AAEA-3A78-4412-80EB-F3BFA307E1EB}"/>
              </a:ext>
            </a:extLst>
          </p:cNvPr>
          <p:cNvPicPr>
            <a:picLocks noChangeAspect="1"/>
          </p:cNvPicPr>
          <p:nvPr/>
        </p:nvPicPr>
        <p:blipFill>
          <a:blip r:embed="rId7"/>
          <a:stretch>
            <a:fillRect/>
          </a:stretch>
        </p:blipFill>
        <p:spPr>
          <a:xfrm>
            <a:off x="96451" y="-14045"/>
            <a:ext cx="12058933" cy="2462997"/>
          </a:xfrm>
          <a:prstGeom prst="rect">
            <a:avLst/>
          </a:prstGeom>
        </p:spPr>
      </p:pic>
    </p:spTree>
    <p:extLst>
      <p:ext uri="{BB962C8B-B14F-4D97-AF65-F5344CB8AC3E}">
        <p14:creationId xmlns:p14="http://schemas.microsoft.com/office/powerpoint/2010/main" val="1332791528"/>
      </p:ext>
    </p:extLst>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19">
            <a:extLst>
              <a:ext uri="{FF2B5EF4-FFF2-40B4-BE49-F238E27FC236}">
                <a16:creationId xmlns:a16="http://schemas.microsoft.com/office/drawing/2014/main" id="{1D92FD3C-3DF9-4044-8512-8A935EC74F7F}"/>
              </a:ext>
            </a:extLst>
          </p:cNvPr>
          <p:cNvPicPr>
            <a:picLocks noChangeAspect="1"/>
          </p:cNvPicPr>
          <p:nvPr/>
        </p:nvPicPr>
        <p:blipFill>
          <a:blip r:embed="rId3"/>
          <a:stretch>
            <a:fillRect/>
          </a:stretch>
        </p:blipFill>
        <p:spPr>
          <a:xfrm flipV="1">
            <a:off x="7928065" y="1090575"/>
            <a:ext cx="2646492" cy="1020002"/>
          </a:xfrm>
          <a:prstGeom prst="rect">
            <a:avLst/>
          </a:prstGeom>
        </p:spPr>
      </p:pic>
      <p:pic>
        <p:nvPicPr>
          <p:cNvPr id="35" name="Picture 24">
            <a:extLst>
              <a:ext uri="{FF2B5EF4-FFF2-40B4-BE49-F238E27FC236}">
                <a16:creationId xmlns:a16="http://schemas.microsoft.com/office/drawing/2014/main" id="{F1BE30D1-6B8B-4783-AC36-1AD4ADF7511C}"/>
              </a:ext>
            </a:extLst>
          </p:cNvPr>
          <p:cNvPicPr>
            <a:picLocks noChangeAspect="1"/>
          </p:cNvPicPr>
          <p:nvPr/>
        </p:nvPicPr>
        <p:blipFill>
          <a:blip r:embed="rId3"/>
          <a:stretch>
            <a:fillRect/>
          </a:stretch>
        </p:blipFill>
        <p:spPr>
          <a:xfrm flipH="1" flipV="1">
            <a:off x="621518" y="871168"/>
            <a:ext cx="2646492" cy="1020002"/>
          </a:xfrm>
          <a:prstGeom prst="rect">
            <a:avLst/>
          </a:prstGeom>
        </p:spPr>
      </p:pic>
      <p:pic>
        <p:nvPicPr>
          <p:cNvPr id="39" name="Hình ảnh 22" descr="Ảnh có chứa Phim hoạt hình, hình mẫu, phim hoạt hình&#10;&#10;Mô tả được tạo tự động">
            <a:extLst>
              <a:ext uri="{FF2B5EF4-FFF2-40B4-BE49-F238E27FC236}">
                <a16:creationId xmlns:a16="http://schemas.microsoft.com/office/drawing/2014/main" id="{8E6FEEC6-7A85-4358-8DAA-37CDFC646143}"/>
              </a:ext>
            </a:extLst>
          </p:cNvPr>
          <p:cNvPicPr>
            <a:picLocks noChangeAspect="1"/>
          </p:cNvPicPr>
          <p:nvPr/>
        </p:nvPicPr>
        <p:blipFill>
          <a:blip r:embed="rId4"/>
          <a:stretch>
            <a:fillRect/>
          </a:stretch>
        </p:blipFill>
        <p:spPr>
          <a:xfrm>
            <a:off x="621518" y="871168"/>
            <a:ext cx="6314925" cy="6302295"/>
          </a:xfrm>
          <a:prstGeom prst="rect">
            <a:avLst/>
          </a:prstGeom>
        </p:spPr>
      </p:pic>
      <p:pic>
        <p:nvPicPr>
          <p:cNvPr id="41" name="Picture 40">
            <a:extLst>
              <a:ext uri="{FF2B5EF4-FFF2-40B4-BE49-F238E27FC236}">
                <a16:creationId xmlns:a16="http://schemas.microsoft.com/office/drawing/2014/main" id="{EC517453-D004-4B0D-8833-636C8469A5AA}"/>
              </a:ext>
            </a:extLst>
          </p:cNvPr>
          <p:cNvPicPr>
            <a:picLocks noChangeAspect="1"/>
          </p:cNvPicPr>
          <p:nvPr/>
        </p:nvPicPr>
        <p:blipFill>
          <a:blip r:embed="rId5"/>
          <a:stretch>
            <a:fillRect/>
          </a:stretch>
        </p:blipFill>
        <p:spPr>
          <a:xfrm>
            <a:off x="0" y="391364"/>
            <a:ext cx="12046740" cy="1298561"/>
          </a:xfrm>
          <a:prstGeom prst="rect">
            <a:avLst/>
          </a:prstGeom>
        </p:spPr>
      </p:pic>
    </p:spTree>
    <p:controls>
      <mc:AlternateContent xmlns:mc="http://schemas.openxmlformats.org/markup-compatibility/2006">
        <mc:Choice xmlns:v="urn:schemas-microsoft-com:vml" Requires="v">
          <p:control name="TextBox1" r:id="rId1" imgW="4848120" imgH="1390680"/>
        </mc:Choice>
        <mc:Fallback>
          <p:control name="TextBox1" r:id="rId1" imgW="4848120" imgH="1390680">
            <p:pic>
              <p:nvPicPr>
                <p:cNvPr id="40" name="TextBox1">
                  <a:extLst>
                    <a:ext uri="{FF2B5EF4-FFF2-40B4-BE49-F238E27FC236}">
                      <a16:creationId xmlns:a16="http://schemas.microsoft.com/office/drawing/2014/main" id="{317A13CA-D621-422C-B418-DBF6558F66CB}"/>
                    </a:ext>
                  </a:extLst>
                </p:cNvPr>
                <p:cNvPicPr>
                  <a:picLocks/>
                </p:cNvPicPr>
                <p:nvPr/>
              </p:nvPicPr>
              <p:blipFill>
                <a:blip r:embed="rId6"/>
                <a:stretch>
                  <a:fillRect/>
                </a:stretch>
              </p:blipFill>
              <p:spPr>
                <a:xfrm>
                  <a:off x="7010408" y="2210438"/>
                  <a:ext cx="4850611" cy="1394141"/>
                </a:xfrm>
                <a:prstGeom prst="rect">
                  <a:avLst/>
                </a:prstGeom>
              </p:spPr>
            </p:pic>
          </p:control>
        </mc:Fallback>
      </mc:AlternateContent>
    </p:controls>
    <p:extLst>
      <p:ext uri="{BB962C8B-B14F-4D97-AF65-F5344CB8AC3E}">
        <p14:creationId xmlns:p14="http://schemas.microsoft.com/office/powerpoint/2010/main" val="1879916245"/>
      </p:ext>
    </p:extLst>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16F277B-98D6-450F-AD95-14BD755727C7}"/>
              </a:ext>
            </a:extLst>
          </p:cNvPr>
          <p:cNvSpPr/>
          <p:nvPr/>
        </p:nvSpPr>
        <p:spPr>
          <a:xfrm>
            <a:off x="410548" y="1904609"/>
            <a:ext cx="11541968" cy="4421553"/>
          </a:xfrm>
          <a:custGeom>
            <a:avLst/>
            <a:gdLst>
              <a:gd name="connsiteX0" fmla="*/ 0 w 11541968"/>
              <a:gd name="connsiteY0" fmla="*/ 599253 h 4421553"/>
              <a:gd name="connsiteX1" fmla="*/ 599253 w 11541968"/>
              <a:gd name="connsiteY1" fmla="*/ 0 h 4421553"/>
              <a:gd name="connsiteX2" fmla="*/ 10942715 w 11541968"/>
              <a:gd name="connsiteY2" fmla="*/ 0 h 4421553"/>
              <a:gd name="connsiteX3" fmla="*/ 11541968 w 11541968"/>
              <a:gd name="connsiteY3" fmla="*/ 599253 h 4421553"/>
              <a:gd name="connsiteX4" fmla="*/ 11541968 w 11541968"/>
              <a:gd name="connsiteY4" fmla="*/ 3822300 h 4421553"/>
              <a:gd name="connsiteX5" fmla="*/ 10942715 w 11541968"/>
              <a:gd name="connsiteY5" fmla="*/ 4421553 h 4421553"/>
              <a:gd name="connsiteX6" fmla="*/ 599253 w 11541968"/>
              <a:gd name="connsiteY6" fmla="*/ 4421553 h 4421553"/>
              <a:gd name="connsiteX7" fmla="*/ 0 w 11541968"/>
              <a:gd name="connsiteY7" fmla="*/ 3822300 h 4421553"/>
              <a:gd name="connsiteX8" fmla="*/ 0 w 11541968"/>
              <a:gd name="connsiteY8" fmla="*/ 599253 h 44215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541968" h="4421553" fill="none" extrusionOk="0">
                <a:moveTo>
                  <a:pt x="0" y="599253"/>
                </a:moveTo>
                <a:cubicBezTo>
                  <a:pt x="1740" y="315385"/>
                  <a:pt x="294714" y="44339"/>
                  <a:pt x="599253" y="0"/>
                </a:cubicBezTo>
                <a:cubicBezTo>
                  <a:pt x="2592794" y="72427"/>
                  <a:pt x="7426792" y="61419"/>
                  <a:pt x="10942715" y="0"/>
                </a:cubicBezTo>
                <a:cubicBezTo>
                  <a:pt x="11266634" y="-48455"/>
                  <a:pt x="11487292" y="251757"/>
                  <a:pt x="11541968" y="599253"/>
                </a:cubicBezTo>
                <a:cubicBezTo>
                  <a:pt x="11642844" y="1011066"/>
                  <a:pt x="11434655" y="2412419"/>
                  <a:pt x="11541968" y="3822300"/>
                </a:cubicBezTo>
                <a:cubicBezTo>
                  <a:pt x="11543932" y="4143292"/>
                  <a:pt x="11255697" y="4401402"/>
                  <a:pt x="10942715" y="4421553"/>
                </a:cubicBezTo>
                <a:cubicBezTo>
                  <a:pt x="6122165" y="4451380"/>
                  <a:pt x="2004814" y="4342247"/>
                  <a:pt x="599253" y="4421553"/>
                </a:cubicBezTo>
                <a:cubicBezTo>
                  <a:pt x="330013" y="4414576"/>
                  <a:pt x="-32520" y="4159688"/>
                  <a:pt x="0" y="3822300"/>
                </a:cubicBezTo>
                <a:cubicBezTo>
                  <a:pt x="50037" y="2320250"/>
                  <a:pt x="770" y="1818915"/>
                  <a:pt x="0" y="599253"/>
                </a:cubicBezTo>
                <a:close/>
              </a:path>
              <a:path w="11541968" h="4421553" stroke="0" extrusionOk="0">
                <a:moveTo>
                  <a:pt x="0" y="599253"/>
                </a:moveTo>
                <a:cubicBezTo>
                  <a:pt x="32638" y="277191"/>
                  <a:pt x="282480" y="29555"/>
                  <a:pt x="599253" y="0"/>
                </a:cubicBezTo>
                <a:cubicBezTo>
                  <a:pt x="4266228" y="123000"/>
                  <a:pt x="6480235" y="-96860"/>
                  <a:pt x="10942715" y="0"/>
                </a:cubicBezTo>
                <a:cubicBezTo>
                  <a:pt x="11244616" y="-22145"/>
                  <a:pt x="11545721" y="260729"/>
                  <a:pt x="11541968" y="599253"/>
                </a:cubicBezTo>
                <a:cubicBezTo>
                  <a:pt x="11545141" y="2163788"/>
                  <a:pt x="11636235" y="2902557"/>
                  <a:pt x="11541968" y="3822300"/>
                </a:cubicBezTo>
                <a:cubicBezTo>
                  <a:pt x="11490393" y="4171943"/>
                  <a:pt x="11265288" y="4420181"/>
                  <a:pt x="10942715" y="4421553"/>
                </a:cubicBezTo>
                <a:cubicBezTo>
                  <a:pt x="7244165" y="4260846"/>
                  <a:pt x="2652638" y="4461220"/>
                  <a:pt x="599253" y="4421553"/>
                </a:cubicBezTo>
                <a:cubicBezTo>
                  <a:pt x="244033" y="4416653"/>
                  <a:pt x="-59273" y="4126406"/>
                  <a:pt x="0" y="3822300"/>
                </a:cubicBezTo>
                <a:cubicBezTo>
                  <a:pt x="32216" y="2225742"/>
                  <a:pt x="57206" y="1432606"/>
                  <a:pt x="0" y="599253"/>
                </a:cubicBezTo>
                <a:close/>
              </a:path>
            </a:pathLst>
          </a:custGeom>
          <a:solidFill>
            <a:schemeClr val="bg1">
              <a:alpha val="76000"/>
            </a:schemeClr>
          </a:solidFill>
          <a:ln w="38100">
            <a:solidFill>
              <a:srgbClr val="002060"/>
            </a:solidFill>
            <a:prstDash val="dash"/>
            <a:extLst>
              <a:ext uri="{C807C97D-BFC1-408E-A445-0C87EB9F89A2}">
                <ask:lineSketchStyleProps xmlns:ask="http://schemas.microsoft.com/office/drawing/2018/sketchyshapes" sd="852854689">
                  <a:prstGeom prst="roundRect">
                    <a:avLst>
                      <a:gd name="adj" fmla="val 13553"/>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0" algn="just" defTabSz="914400" rtl="0" eaLnBrk="1" fontAlgn="auto" latinLnBrk="0" hangingPunct="1">
              <a:lnSpc>
                <a:spcPct val="100000"/>
              </a:lnSpc>
              <a:spcBef>
                <a:spcPts val="1200"/>
              </a:spcBef>
              <a:spcAft>
                <a:spcPts val="0"/>
              </a:spcAft>
              <a:buClrTx/>
              <a:buSzTx/>
              <a:buFontTx/>
              <a:buNone/>
              <a:tabLst/>
              <a:defRPr/>
            </a:pP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TextBox 12">
            <a:extLst>
              <a:ext uri="{FF2B5EF4-FFF2-40B4-BE49-F238E27FC236}">
                <a16:creationId xmlns:a16="http://schemas.microsoft.com/office/drawing/2014/main" id="{15EAEC0C-14B4-4088-94CE-71879C8948B2}"/>
              </a:ext>
            </a:extLst>
          </p:cNvPr>
          <p:cNvSpPr txBox="1"/>
          <p:nvPr/>
        </p:nvSpPr>
        <p:spPr>
          <a:xfrm>
            <a:off x="1947339" y="2220600"/>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4" name="Picture 13">
            <a:extLst>
              <a:ext uri="{FF2B5EF4-FFF2-40B4-BE49-F238E27FC236}">
                <a16:creationId xmlns:a16="http://schemas.microsoft.com/office/drawing/2014/main" id="{35DA4940-4010-4445-971C-50A8C3CCC7F1}"/>
              </a:ext>
            </a:extLst>
          </p:cNvPr>
          <p:cNvPicPr>
            <a:picLocks noChangeAspect="1"/>
          </p:cNvPicPr>
          <p:nvPr/>
        </p:nvPicPr>
        <p:blipFill>
          <a:blip r:embed="rId2"/>
          <a:stretch>
            <a:fillRect/>
          </a:stretch>
        </p:blipFill>
        <p:spPr>
          <a:xfrm rot="737208" flipH="1">
            <a:off x="755225" y="2137949"/>
            <a:ext cx="919996" cy="919996"/>
          </a:xfrm>
          <a:prstGeom prst="rect">
            <a:avLst/>
          </a:prstGeom>
        </p:spPr>
      </p:pic>
      <p:sp>
        <p:nvSpPr>
          <p:cNvPr id="5" name="TextBox 14">
            <a:extLst>
              <a:ext uri="{FF2B5EF4-FFF2-40B4-BE49-F238E27FC236}">
                <a16:creationId xmlns:a16="http://schemas.microsoft.com/office/drawing/2014/main" id="{6FA77E34-F5F0-447B-9F28-15958591E0B6}"/>
              </a:ext>
            </a:extLst>
          </p:cNvPr>
          <p:cNvSpPr txBox="1"/>
          <p:nvPr/>
        </p:nvSpPr>
        <p:spPr>
          <a:xfrm>
            <a:off x="1947339" y="3201612"/>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6" name="Picture 15">
            <a:extLst>
              <a:ext uri="{FF2B5EF4-FFF2-40B4-BE49-F238E27FC236}">
                <a16:creationId xmlns:a16="http://schemas.microsoft.com/office/drawing/2014/main" id="{7DD9F6E8-0631-4E36-AB33-08609DE8C480}"/>
              </a:ext>
            </a:extLst>
          </p:cNvPr>
          <p:cNvPicPr>
            <a:picLocks noChangeAspect="1"/>
          </p:cNvPicPr>
          <p:nvPr/>
        </p:nvPicPr>
        <p:blipFill>
          <a:blip r:embed="rId2"/>
          <a:stretch>
            <a:fillRect/>
          </a:stretch>
        </p:blipFill>
        <p:spPr>
          <a:xfrm rot="737208" flipH="1">
            <a:off x="755225" y="3118961"/>
            <a:ext cx="919996" cy="919996"/>
          </a:xfrm>
          <a:prstGeom prst="rect">
            <a:avLst/>
          </a:prstGeom>
        </p:spPr>
      </p:pic>
      <p:sp>
        <p:nvSpPr>
          <p:cNvPr id="7" name="TextBox 16">
            <a:extLst>
              <a:ext uri="{FF2B5EF4-FFF2-40B4-BE49-F238E27FC236}">
                <a16:creationId xmlns:a16="http://schemas.microsoft.com/office/drawing/2014/main" id="{506EF374-6E03-4A0E-A1CB-82D892BA35AD}"/>
              </a:ext>
            </a:extLst>
          </p:cNvPr>
          <p:cNvSpPr txBox="1"/>
          <p:nvPr/>
        </p:nvSpPr>
        <p:spPr>
          <a:xfrm>
            <a:off x="1947339" y="4182624"/>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8" name="Picture 17">
            <a:extLst>
              <a:ext uri="{FF2B5EF4-FFF2-40B4-BE49-F238E27FC236}">
                <a16:creationId xmlns:a16="http://schemas.microsoft.com/office/drawing/2014/main" id="{47D06023-45A1-48D8-A522-AD3969B57DF8}"/>
              </a:ext>
            </a:extLst>
          </p:cNvPr>
          <p:cNvPicPr>
            <a:picLocks noChangeAspect="1"/>
          </p:cNvPicPr>
          <p:nvPr/>
        </p:nvPicPr>
        <p:blipFill>
          <a:blip r:embed="rId2"/>
          <a:stretch>
            <a:fillRect/>
          </a:stretch>
        </p:blipFill>
        <p:spPr>
          <a:xfrm rot="737208" flipH="1">
            <a:off x="755225" y="4099973"/>
            <a:ext cx="919996" cy="919996"/>
          </a:xfrm>
          <a:prstGeom prst="rect">
            <a:avLst/>
          </a:prstGeom>
        </p:spPr>
      </p:pic>
      <p:sp>
        <p:nvSpPr>
          <p:cNvPr id="9" name="TextBox 18">
            <a:extLst>
              <a:ext uri="{FF2B5EF4-FFF2-40B4-BE49-F238E27FC236}">
                <a16:creationId xmlns:a16="http://schemas.microsoft.com/office/drawing/2014/main" id="{DF0EA8F4-B270-40F0-87E6-102FAE5636B1}"/>
              </a:ext>
            </a:extLst>
          </p:cNvPr>
          <p:cNvSpPr txBox="1"/>
          <p:nvPr/>
        </p:nvSpPr>
        <p:spPr>
          <a:xfrm>
            <a:off x="1947339" y="5163636"/>
            <a:ext cx="9350029" cy="754694"/>
          </a:xfrm>
          <a:prstGeom prst="rect">
            <a:avLst/>
          </a:prstGeom>
          <a:noFill/>
        </p:spPr>
        <p:txBody>
          <a:bodyPr wrap="square" rtlCol="0">
            <a:spAutoFit/>
          </a:bodyPr>
          <a:lstStyle/>
          <a:p>
            <a:pPr marL="0" marR="0" lvl="0" indent="0" algn="just" defTabSz="914400" rtl="0" eaLnBrk="1" fontAlgn="auto" latinLnBrk="0" hangingPunct="1">
              <a:lnSpc>
                <a:spcPct val="15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GV ĐIỀN VÀO ĐÂY</a:t>
            </a:r>
          </a:p>
        </p:txBody>
      </p:sp>
      <p:pic>
        <p:nvPicPr>
          <p:cNvPr id="10" name="Picture 19">
            <a:extLst>
              <a:ext uri="{FF2B5EF4-FFF2-40B4-BE49-F238E27FC236}">
                <a16:creationId xmlns:a16="http://schemas.microsoft.com/office/drawing/2014/main" id="{9CD5776E-C06A-481E-885D-D4FA316C65DF}"/>
              </a:ext>
            </a:extLst>
          </p:cNvPr>
          <p:cNvPicPr>
            <a:picLocks noChangeAspect="1"/>
          </p:cNvPicPr>
          <p:nvPr/>
        </p:nvPicPr>
        <p:blipFill>
          <a:blip r:embed="rId2"/>
          <a:stretch>
            <a:fillRect/>
          </a:stretch>
        </p:blipFill>
        <p:spPr>
          <a:xfrm rot="737208" flipH="1">
            <a:off x="755225" y="5080985"/>
            <a:ext cx="919996" cy="919996"/>
          </a:xfrm>
          <a:prstGeom prst="rect">
            <a:avLst/>
          </a:prstGeom>
        </p:spPr>
      </p:pic>
      <p:grpSp>
        <p:nvGrpSpPr>
          <p:cNvPr id="11" name="Group 8">
            <a:extLst>
              <a:ext uri="{FF2B5EF4-FFF2-40B4-BE49-F238E27FC236}">
                <a16:creationId xmlns:a16="http://schemas.microsoft.com/office/drawing/2014/main" id="{4CED2096-8B0D-4EB2-B7BE-3AFE5FC49FC0}"/>
              </a:ext>
            </a:extLst>
          </p:cNvPr>
          <p:cNvGrpSpPr/>
          <p:nvPr/>
        </p:nvGrpSpPr>
        <p:grpSpPr>
          <a:xfrm>
            <a:off x="3694146" y="280205"/>
            <a:ext cx="4974772" cy="1323439"/>
            <a:chOff x="3608614" y="0"/>
            <a:chExt cx="4974772" cy="1323439"/>
          </a:xfrm>
        </p:grpSpPr>
        <p:sp>
          <p:nvSpPr>
            <p:cNvPr id="12" name="TextBox 9">
              <a:extLst>
                <a:ext uri="{FF2B5EF4-FFF2-40B4-BE49-F238E27FC236}">
                  <a16:creationId xmlns:a16="http://schemas.microsoft.com/office/drawing/2014/main" id="{5972688B-1F00-4CD3-8B6E-F7CB8DF73255}"/>
                </a:ext>
              </a:extLst>
            </p:cNvPr>
            <p:cNvSpPr txBox="1"/>
            <p:nvPr/>
          </p:nvSpPr>
          <p:spPr>
            <a:xfrm>
              <a:off x="3608614" y="0"/>
              <a:ext cx="4974772"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0" i="0" u="none" strike="noStrike" kern="1200" cap="none" spc="0" normalizeH="0" baseline="0" noProof="0" dirty="0">
                  <a:ln w="254000">
                    <a:solidFill>
                      <a:prstClr val="white"/>
                    </a:solidFill>
                  </a:ln>
                  <a:solidFill>
                    <a:prstClr val="black"/>
                  </a:solidFill>
                  <a:effectLst/>
                  <a:uLnTx/>
                  <a:uFillTx/>
                  <a:latin typeface="UVN Banh Mi" pitchFamily="2" charset="0"/>
                  <a:ea typeface="+mn-ea"/>
                  <a:cs typeface="+mn-cs"/>
                </a:rPr>
                <a:t>DẶN DÒ</a:t>
              </a:r>
            </a:p>
          </p:txBody>
        </p:sp>
        <p:sp>
          <p:nvSpPr>
            <p:cNvPr id="13" name="TextBox 10">
              <a:extLst>
                <a:ext uri="{FF2B5EF4-FFF2-40B4-BE49-F238E27FC236}">
                  <a16:creationId xmlns:a16="http://schemas.microsoft.com/office/drawing/2014/main" id="{B17C3D3E-67FC-48C5-B4BD-B174269D21B1}"/>
                </a:ext>
              </a:extLst>
            </p:cNvPr>
            <p:cNvSpPr txBox="1"/>
            <p:nvPr/>
          </p:nvSpPr>
          <p:spPr>
            <a:xfrm>
              <a:off x="3608614" y="0"/>
              <a:ext cx="4974772" cy="132343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8000" b="1" i="0" u="none" strike="noStrike" kern="1200" cap="none" spc="0" normalizeH="0" baseline="0" noProof="0">
                  <a:ln w="19050">
                    <a:solidFill>
                      <a:srgbClr val="002060"/>
                    </a:solidFill>
                    <a:prstDash val="solid"/>
                  </a:ln>
                  <a:solidFill>
                    <a:srgbClr val="99FF99"/>
                  </a:solidFill>
                  <a:effectLst>
                    <a:outerShdw blurRad="12700" dist="38100" dir="2700000" algn="tl" rotWithShape="0">
                      <a:srgbClr val="5B9BD5">
                        <a:lumMod val="60000"/>
                        <a:lumOff val="40000"/>
                      </a:srgbClr>
                    </a:outerShdw>
                  </a:effectLst>
                  <a:uLnTx/>
                  <a:uFillTx/>
                  <a:latin typeface="UVN Banh Mi" pitchFamily="2" charset="0"/>
                  <a:ea typeface="+mn-ea"/>
                  <a:cs typeface="+mn-cs"/>
                </a:rPr>
                <a:t>D</a:t>
              </a:r>
              <a:r>
                <a:rPr kumimoji="0" lang="en-US" sz="8000" b="1" i="0" u="none" strike="noStrike" kern="1200" cap="none" spc="0" normalizeH="0" baseline="0" noProof="0">
                  <a:ln w="19050">
                    <a:solidFill>
                      <a:srgbClr val="002060"/>
                    </a:solidFill>
                    <a:prstDash val="solid"/>
                  </a:ln>
                  <a:solidFill>
                    <a:srgbClr val="FFFF99"/>
                  </a:solidFill>
                  <a:effectLst>
                    <a:outerShdw blurRad="12700" dist="38100" dir="2700000" algn="tl" rotWithShape="0">
                      <a:srgbClr val="5B9BD5">
                        <a:lumMod val="60000"/>
                        <a:lumOff val="40000"/>
                      </a:srgbClr>
                    </a:outerShdw>
                  </a:effectLst>
                  <a:uLnTx/>
                  <a:uFillTx/>
                  <a:latin typeface="UVN Banh Mi" pitchFamily="2" charset="0"/>
                  <a:ea typeface="+mn-ea"/>
                  <a:cs typeface="+mn-cs"/>
                </a:rPr>
                <a:t>Ặ</a:t>
              </a:r>
              <a:r>
                <a:rPr kumimoji="0" lang="en-US" sz="8000" b="1" i="0" u="none" strike="noStrike" kern="1200" cap="none" spc="0" normalizeH="0" baseline="0" noProof="0">
                  <a:ln w="19050">
                    <a:solidFill>
                      <a:srgbClr val="002060"/>
                    </a:solidFill>
                    <a:prstDash val="solid"/>
                  </a:ln>
                  <a:solidFill>
                    <a:srgbClr val="FF9999"/>
                  </a:solidFill>
                  <a:effectLst>
                    <a:outerShdw blurRad="12700" dist="38100" dir="2700000" algn="tl" rotWithShape="0">
                      <a:srgbClr val="5B9BD5">
                        <a:lumMod val="60000"/>
                        <a:lumOff val="40000"/>
                      </a:srgbClr>
                    </a:outerShdw>
                  </a:effectLst>
                  <a:uLnTx/>
                  <a:uFillTx/>
                  <a:latin typeface="UVN Banh Mi" pitchFamily="2" charset="0"/>
                  <a:ea typeface="+mn-ea"/>
                  <a:cs typeface="+mn-cs"/>
                </a:rPr>
                <a:t>N</a:t>
              </a:r>
              <a:r>
                <a:rPr kumimoji="0" lang="en-US" sz="8000" b="1" i="0" u="none" strike="noStrike" kern="1200" cap="none" spc="0" normalizeH="0" baseline="0" noProof="0">
                  <a:ln w="19050">
                    <a:solidFill>
                      <a:srgbClr val="002060"/>
                    </a:solidFill>
                    <a:prstDash val="solid"/>
                  </a:ln>
                  <a:solidFill>
                    <a:srgbClr val="002060"/>
                  </a:solidFill>
                  <a:effectLst>
                    <a:outerShdw blurRad="12700" dist="38100" dir="2700000" algn="tl" rotWithShape="0">
                      <a:srgbClr val="5B9BD5">
                        <a:lumMod val="60000"/>
                        <a:lumOff val="40000"/>
                      </a:srgbClr>
                    </a:outerShdw>
                  </a:effectLst>
                  <a:uLnTx/>
                  <a:uFillTx/>
                  <a:latin typeface="UVN Banh Mi" pitchFamily="2" charset="0"/>
                  <a:ea typeface="+mn-ea"/>
                  <a:cs typeface="+mn-cs"/>
                </a:rPr>
                <a:t> </a:t>
              </a:r>
              <a:r>
                <a:rPr kumimoji="0" lang="en-US" sz="8000" b="1" i="0" u="none" strike="noStrike" kern="1200" cap="none" spc="0" normalizeH="0" baseline="0" noProof="0" dirty="0">
                  <a:ln w="19050">
                    <a:solidFill>
                      <a:srgbClr val="002060"/>
                    </a:solidFill>
                    <a:prstDash val="solid"/>
                  </a:ln>
                  <a:solidFill>
                    <a:srgbClr val="CC99FF"/>
                  </a:solidFill>
                  <a:effectLst>
                    <a:outerShdw blurRad="12700" dist="38100" dir="2700000" algn="tl" rotWithShape="0">
                      <a:srgbClr val="5B9BD5">
                        <a:lumMod val="60000"/>
                        <a:lumOff val="40000"/>
                      </a:srgbClr>
                    </a:outerShdw>
                  </a:effectLst>
                  <a:uLnTx/>
                  <a:uFillTx/>
                  <a:latin typeface="UVN Banh Mi" pitchFamily="2" charset="0"/>
                  <a:ea typeface="+mn-ea"/>
                  <a:cs typeface="+mn-cs"/>
                </a:rPr>
                <a:t>D</a:t>
              </a:r>
              <a:r>
                <a:rPr kumimoji="0" lang="en-US" sz="8000" b="1" i="0" u="none" strike="noStrike" kern="1200" cap="none" spc="0" normalizeH="0" baseline="0" noProof="0" dirty="0">
                  <a:ln w="19050">
                    <a:solidFill>
                      <a:srgbClr val="002060"/>
                    </a:solidFill>
                    <a:prstDash val="solid"/>
                  </a:ln>
                  <a:solidFill>
                    <a:srgbClr val="FFCC66"/>
                  </a:solidFill>
                  <a:effectLst>
                    <a:outerShdw blurRad="12700" dist="38100" dir="2700000" algn="tl" rotWithShape="0">
                      <a:srgbClr val="5B9BD5">
                        <a:lumMod val="60000"/>
                        <a:lumOff val="40000"/>
                      </a:srgbClr>
                    </a:outerShdw>
                  </a:effectLst>
                  <a:uLnTx/>
                  <a:uFillTx/>
                  <a:latin typeface="UVN Banh Mi" pitchFamily="2" charset="0"/>
                  <a:ea typeface="+mn-ea"/>
                  <a:cs typeface="+mn-cs"/>
                </a:rPr>
                <a:t>Ò</a:t>
              </a:r>
            </a:p>
          </p:txBody>
        </p:sp>
      </p:grpSp>
    </p:spTree>
    <p:extLst>
      <p:ext uri="{BB962C8B-B14F-4D97-AF65-F5344CB8AC3E}">
        <p14:creationId xmlns:p14="http://schemas.microsoft.com/office/powerpoint/2010/main" val="1704154500"/>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nodePh="1">
                                  <p:stCondLst>
                                    <p:cond delay="0"/>
                                  </p:stCondLst>
                                  <p:endCondLst>
                                    <p:cond evt="begin" delay="0">
                                      <p:tn val="5"/>
                                    </p:cond>
                                  </p:end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par>
                          <p:cTn id="10" fill="hold">
                            <p:stCondLst>
                              <p:cond delay="500"/>
                            </p:stCondLst>
                            <p:childTnLst>
                              <p:par>
                                <p:cTn id="11" presetID="22" presetClass="entr" presetSubtype="8"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left)">
                                      <p:cBhvr>
                                        <p:cTn id="13" dur="500"/>
                                        <p:tgtEl>
                                          <p:spTgt spid="4"/>
                                        </p:tgtEl>
                                      </p:cBhvr>
                                    </p:animEffect>
                                  </p:childTnLst>
                                </p:cTn>
                              </p:par>
                            </p:childTnLst>
                          </p:cTn>
                        </p:par>
                        <p:par>
                          <p:cTn id="14" fill="hold">
                            <p:stCondLst>
                              <p:cond delay="1000"/>
                            </p:stCondLst>
                            <p:childTnLst>
                              <p:par>
                                <p:cTn id="15" presetID="22" presetClass="entr" presetSubtype="8" fill="hold" grpId="0" nodeType="after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left)">
                                      <p:cBhvr>
                                        <p:cTn id="17" dur="500"/>
                                        <p:tgtEl>
                                          <p:spTgt spid="3">
                                            <p:txEl>
                                              <p:pRg st="0" end="0"/>
                                            </p:txEl>
                                          </p:spTgt>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wipe(left)">
                                      <p:cBhvr>
                                        <p:cTn id="21" dur="500"/>
                                        <p:tgtEl>
                                          <p:spTgt spid="6"/>
                                        </p:tgtEl>
                                      </p:cBhvr>
                                    </p:animEffect>
                                  </p:childTnLst>
                                </p:cTn>
                              </p:par>
                            </p:childTnLst>
                          </p:cTn>
                        </p:par>
                        <p:par>
                          <p:cTn id="22" fill="hold">
                            <p:stCondLst>
                              <p:cond delay="2000"/>
                            </p:stCondLst>
                            <p:childTnLst>
                              <p:par>
                                <p:cTn id="23" presetID="22" presetClass="entr" presetSubtype="8"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Effect transition="in" filter="wipe(left)">
                                      <p:cBhvr>
                                        <p:cTn id="25" dur="500"/>
                                        <p:tgtEl>
                                          <p:spTgt spid="5">
                                            <p:txEl>
                                              <p:pRg st="0" end="0"/>
                                            </p:txEl>
                                          </p:spTgt>
                                        </p:tgtEl>
                                      </p:cBhvr>
                                    </p:animEffect>
                                  </p:childTnLst>
                                </p:cTn>
                              </p:par>
                            </p:childTnLst>
                          </p:cTn>
                        </p:par>
                        <p:par>
                          <p:cTn id="26" fill="hold">
                            <p:stCondLst>
                              <p:cond delay="2500"/>
                            </p:stCondLst>
                            <p:childTnLst>
                              <p:par>
                                <p:cTn id="27" presetID="22" presetClass="entr" presetSubtype="8" fill="hold" nodeType="after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wipe(left)">
                                      <p:cBhvr>
                                        <p:cTn id="29" dur="500"/>
                                        <p:tgtEl>
                                          <p:spTgt spid="8"/>
                                        </p:tgtEl>
                                      </p:cBhvr>
                                    </p:animEffect>
                                  </p:childTnLst>
                                </p:cTn>
                              </p:par>
                            </p:childTnLst>
                          </p:cTn>
                        </p:par>
                        <p:par>
                          <p:cTn id="30" fill="hold">
                            <p:stCondLst>
                              <p:cond delay="3000"/>
                            </p:stCondLst>
                            <p:childTnLst>
                              <p:par>
                                <p:cTn id="31" presetID="22" presetClass="entr" presetSubtype="8" fill="hold" grpId="0" nodeType="afterEffect">
                                  <p:stCondLst>
                                    <p:cond delay="0"/>
                                  </p:stCondLst>
                                  <p:childTnLst>
                                    <p:set>
                                      <p:cBhvr>
                                        <p:cTn id="32" dur="1" fill="hold">
                                          <p:stCondLst>
                                            <p:cond delay="0"/>
                                          </p:stCondLst>
                                        </p:cTn>
                                        <p:tgtEl>
                                          <p:spTgt spid="7">
                                            <p:txEl>
                                              <p:pRg st="0" end="0"/>
                                            </p:txEl>
                                          </p:spTgt>
                                        </p:tgtEl>
                                        <p:attrNameLst>
                                          <p:attrName>style.visibility</p:attrName>
                                        </p:attrNameLst>
                                      </p:cBhvr>
                                      <p:to>
                                        <p:strVal val="visible"/>
                                      </p:to>
                                    </p:set>
                                    <p:animEffect transition="in" filter="wipe(left)">
                                      <p:cBhvr>
                                        <p:cTn id="33" dur="500"/>
                                        <p:tgtEl>
                                          <p:spTgt spid="7">
                                            <p:txEl>
                                              <p:pRg st="0" end="0"/>
                                            </p:txEl>
                                          </p:spTgt>
                                        </p:tgtEl>
                                      </p:cBhvr>
                                    </p:animEffect>
                                  </p:childTnLst>
                                </p:cTn>
                              </p:par>
                            </p:childTnLst>
                          </p:cTn>
                        </p:par>
                        <p:par>
                          <p:cTn id="34" fill="hold">
                            <p:stCondLst>
                              <p:cond delay="3500"/>
                            </p:stCondLst>
                            <p:childTnLst>
                              <p:par>
                                <p:cTn id="35" presetID="22" presetClass="entr" presetSubtype="8" fill="hold"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par>
                          <p:cTn id="38" fill="hold">
                            <p:stCondLst>
                              <p:cond delay="4000"/>
                            </p:stCondLst>
                            <p:childTnLst>
                              <p:par>
                                <p:cTn id="39" presetID="22" presetClass="entr" presetSubtype="8" fill="hold" grpId="0" nodeType="afterEffect">
                                  <p:stCondLst>
                                    <p:cond delay="0"/>
                                  </p:stCondLst>
                                  <p:childTnLst>
                                    <p:set>
                                      <p:cBhvr>
                                        <p:cTn id="40" dur="1" fill="hold">
                                          <p:stCondLst>
                                            <p:cond delay="0"/>
                                          </p:stCondLst>
                                        </p:cTn>
                                        <p:tgtEl>
                                          <p:spTgt spid="9">
                                            <p:txEl>
                                              <p:pRg st="0" end="0"/>
                                            </p:txEl>
                                          </p:spTgt>
                                        </p:tgtEl>
                                        <p:attrNameLst>
                                          <p:attrName>style.visibility</p:attrName>
                                        </p:attrNameLst>
                                      </p:cBhvr>
                                      <p:to>
                                        <p:strVal val="visible"/>
                                      </p:to>
                                    </p:set>
                                    <p:animEffect transition="in" filter="wipe(left)">
                                      <p:cBhvr>
                                        <p:cTn id="41"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5" grpId="0" uiExpand="1" build="p"/>
      <p:bldP spid="7" grpId="0" uiExpand="1" build="p"/>
      <p:bldP spid="9" grpId="0" uiExpand="1"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2BFF3A8-B936-4369-931D-9F8AF70ABD6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95937" y="-317227"/>
            <a:ext cx="9291937" cy="9291937"/>
          </a:xfrm>
          <a:prstGeom prst="rect">
            <a:avLst/>
          </a:prstGeom>
        </p:spPr>
      </p:pic>
      <p:pic>
        <p:nvPicPr>
          <p:cNvPr id="9" name="Khung">
            <a:extLst>
              <a:ext uri="{FF2B5EF4-FFF2-40B4-BE49-F238E27FC236}">
                <a16:creationId xmlns:a16="http://schemas.microsoft.com/office/drawing/2014/main" id="{D268B853-3339-4760-9D76-96E52A61924E}"/>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24062" t="14200" r="24063" b="15477"/>
          <a:stretch>
            <a:fillRect/>
          </a:stretch>
        </p:blipFill>
        <p:spPr>
          <a:xfrm>
            <a:off x="2927775" y="1604772"/>
            <a:ext cx="7430105" cy="3590242"/>
          </a:xfrm>
          <a:prstGeom prst="rect">
            <a:avLst/>
          </a:prstGeom>
        </p:spPr>
      </p:pic>
      <p:sp>
        <p:nvSpPr>
          <p:cNvPr id="7" name="圆角矩形 6"/>
          <p:cNvSpPr/>
          <p:nvPr/>
        </p:nvSpPr>
        <p:spPr>
          <a:xfrm>
            <a:off x="1323975" y="1085850"/>
            <a:ext cx="9544050" cy="4628087"/>
          </a:xfrm>
          <a:prstGeom prst="roundRect">
            <a:avLst/>
          </a:prstGeom>
          <a:noFill/>
          <a:ln w="571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4" name="图片 3"/>
          <p:cNvPicPr>
            <a:picLocks noChangeAspect="1"/>
          </p:cNvPicPr>
          <p:nvPr/>
        </p:nvPicPr>
        <p:blipFill rotWithShape="1">
          <a:blip r:embed="rId4" cstate="print">
            <a:extLst>
              <a:ext uri="{28A0092B-C50C-407E-A947-70E740481C1C}">
                <a14:useLocalDpi xmlns:a14="http://schemas.microsoft.com/office/drawing/2010/main" val="0"/>
              </a:ext>
            </a:extLst>
          </a:blip>
          <a:srcRect l="-1" t="21232" r="79141"/>
          <a:stretch>
            <a:fillRect/>
          </a:stretch>
        </p:blipFill>
        <p:spPr>
          <a:xfrm>
            <a:off x="0" y="665688"/>
            <a:ext cx="3629025" cy="6363762"/>
          </a:xfrm>
          <a:prstGeom prst="rect">
            <a:avLst/>
          </a:prstGeom>
        </p:spPr>
      </p:pic>
      <p:pic>
        <p:nvPicPr>
          <p:cNvPr id="29" name="Ca voi"/>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656630" y="5043394"/>
            <a:ext cx="1669874" cy="1669874"/>
          </a:xfrm>
          <a:prstGeom prst="rect">
            <a:avLst/>
          </a:prstGeom>
        </p:spPr>
      </p:pic>
      <p:pic>
        <p:nvPicPr>
          <p:cNvPr id="8" name="Picture 7" descr="Text&#10;&#10;Description automatically generated">
            <a:extLst>
              <a:ext uri="{FF2B5EF4-FFF2-40B4-BE49-F238E27FC236}">
                <a16:creationId xmlns:a16="http://schemas.microsoft.com/office/drawing/2014/main" id="{9E8F6DF2-F266-48CF-BFEC-341AD6B81F5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220507" y="2147168"/>
            <a:ext cx="4844641" cy="2365008"/>
          </a:xfrm>
          <a:prstGeom prst="rect">
            <a:avLst/>
          </a:prstGeom>
        </p:spPr>
      </p:pic>
    </p:spTree>
    <p:extLst>
      <p:ext uri="{BB962C8B-B14F-4D97-AF65-F5344CB8AC3E}">
        <p14:creationId xmlns:p14="http://schemas.microsoft.com/office/powerpoint/2010/main" val="341920730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par>
                          <p:cTn id="8" fill="hold">
                            <p:stCondLst>
                              <p:cond delay="500"/>
                            </p:stCondLst>
                            <p:childTnLst>
                              <p:par>
                                <p:cTn id="9" presetID="22" presetClass="entr" presetSubtype="4"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down)">
                                      <p:cBhvr>
                                        <p:cTn id="11" dur="500"/>
                                        <p:tgtEl>
                                          <p:spTgt spid="7"/>
                                        </p:tgtEl>
                                      </p:cBhvr>
                                    </p:animEffect>
                                  </p:childTnLst>
                                </p:cTn>
                              </p:par>
                            </p:childTnLst>
                          </p:cTn>
                        </p:par>
                        <p:par>
                          <p:cTn id="12" fill="hold">
                            <p:stCondLst>
                              <p:cond delay="1000"/>
                            </p:stCondLst>
                            <p:childTnLst>
                              <p:par>
                                <p:cTn id="13" presetID="42" presetClass="entr" presetSubtype="0" fill="hold"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fade">
                                      <p:cBhvr>
                                        <p:cTn id="15" dur="1000"/>
                                        <p:tgtEl>
                                          <p:spTgt spid="9"/>
                                        </p:tgtEl>
                                      </p:cBhvr>
                                    </p:animEffect>
                                    <p:anim calcmode="lin" valueType="num">
                                      <p:cBhvr>
                                        <p:cTn id="16" dur="1000" fill="hold"/>
                                        <p:tgtEl>
                                          <p:spTgt spid="9"/>
                                        </p:tgtEl>
                                        <p:attrNameLst>
                                          <p:attrName>ppt_x</p:attrName>
                                        </p:attrNameLst>
                                      </p:cBhvr>
                                      <p:tavLst>
                                        <p:tav tm="0">
                                          <p:val>
                                            <p:strVal val="#ppt_x"/>
                                          </p:val>
                                        </p:tav>
                                        <p:tav tm="100000">
                                          <p:val>
                                            <p:strVal val="#ppt_x"/>
                                          </p:val>
                                        </p:tav>
                                      </p:tavLst>
                                    </p:anim>
                                    <p:anim calcmode="lin" valueType="num">
                                      <p:cBhvr>
                                        <p:cTn id="17" dur="1000" fill="hold"/>
                                        <p:tgtEl>
                                          <p:spTgt spid="9"/>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53" presetClass="entr" presetSubtype="16"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500" fill="hold"/>
                                        <p:tgtEl>
                                          <p:spTgt spid="8"/>
                                        </p:tgtEl>
                                        <p:attrNameLst>
                                          <p:attrName>ppt_w</p:attrName>
                                        </p:attrNameLst>
                                      </p:cBhvr>
                                      <p:tavLst>
                                        <p:tav tm="0">
                                          <p:val>
                                            <p:fltVal val="0"/>
                                          </p:val>
                                        </p:tav>
                                        <p:tav tm="100000">
                                          <p:val>
                                            <p:strVal val="#ppt_w"/>
                                          </p:val>
                                        </p:tav>
                                      </p:tavLst>
                                    </p:anim>
                                    <p:anim calcmode="lin" valueType="num">
                                      <p:cBhvr>
                                        <p:cTn id="22" dur="500" fill="hold"/>
                                        <p:tgtEl>
                                          <p:spTgt spid="8"/>
                                        </p:tgtEl>
                                        <p:attrNameLst>
                                          <p:attrName>ppt_h</p:attrName>
                                        </p:attrNameLst>
                                      </p:cBhvr>
                                      <p:tavLst>
                                        <p:tav tm="0">
                                          <p:val>
                                            <p:fltVal val="0"/>
                                          </p:val>
                                        </p:tav>
                                        <p:tav tm="100000">
                                          <p:val>
                                            <p:strVal val="#ppt_h"/>
                                          </p:val>
                                        </p:tav>
                                      </p:tavLst>
                                    </p:anim>
                                    <p:animEffect transition="in" filter="fade">
                                      <p:cBhvr>
                                        <p:cTn id="23" dur="500"/>
                                        <p:tgtEl>
                                          <p:spTgt spid="8"/>
                                        </p:tgtEl>
                                      </p:cBhvr>
                                    </p:animEffect>
                                  </p:childTnLst>
                                </p:cTn>
                              </p:par>
                              <p:par>
                                <p:cTn id="24" presetID="32" presetClass="emph" presetSubtype="0" repeatCount="1000000" fill="hold" nodeType="withEffect">
                                  <p:stCondLst>
                                    <p:cond delay="0"/>
                                  </p:stCondLst>
                                  <p:childTnLst>
                                    <p:animRot by="120000">
                                      <p:cBhvr>
                                        <p:cTn id="25" dur="50" fill="hold">
                                          <p:stCondLst>
                                            <p:cond delay="0"/>
                                          </p:stCondLst>
                                        </p:cTn>
                                        <p:tgtEl>
                                          <p:spTgt spid="8"/>
                                        </p:tgtEl>
                                        <p:attrNameLst>
                                          <p:attrName>r</p:attrName>
                                        </p:attrNameLst>
                                      </p:cBhvr>
                                    </p:animRot>
                                    <p:animRot by="-240000">
                                      <p:cBhvr>
                                        <p:cTn id="26" dur="100" fill="hold">
                                          <p:stCondLst>
                                            <p:cond delay="100"/>
                                          </p:stCondLst>
                                        </p:cTn>
                                        <p:tgtEl>
                                          <p:spTgt spid="8"/>
                                        </p:tgtEl>
                                        <p:attrNameLst>
                                          <p:attrName>r</p:attrName>
                                        </p:attrNameLst>
                                      </p:cBhvr>
                                    </p:animRot>
                                    <p:animRot by="240000">
                                      <p:cBhvr>
                                        <p:cTn id="27" dur="100" fill="hold">
                                          <p:stCondLst>
                                            <p:cond delay="200"/>
                                          </p:stCondLst>
                                        </p:cTn>
                                        <p:tgtEl>
                                          <p:spTgt spid="8"/>
                                        </p:tgtEl>
                                        <p:attrNameLst>
                                          <p:attrName>r</p:attrName>
                                        </p:attrNameLst>
                                      </p:cBhvr>
                                    </p:animRot>
                                    <p:animRot by="-240000">
                                      <p:cBhvr>
                                        <p:cTn id="28" dur="100" fill="hold">
                                          <p:stCondLst>
                                            <p:cond delay="300"/>
                                          </p:stCondLst>
                                        </p:cTn>
                                        <p:tgtEl>
                                          <p:spTgt spid="8"/>
                                        </p:tgtEl>
                                        <p:attrNameLst>
                                          <p:attrName>r</p:attrName>
                                        </p:attrNameLst>
                                      </p:cBhvr>
                                    </p:animRot>
                                    <p:animRot by="120000">
                                      <p:cBhvr>
                                        <p:cTn id="29" dur="100" fill="hold">
                                          <p:stCondLst>
                                            <p:cond delay="4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9C66B1A8-D2EA-4B21-A71D-78A7AABD72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39211" y="0"/>
            <a:ext cx="5352789" cy="6858000"/>
          </a:xfrm>
          <a:prstGeom prst="rect">
            <a:avLst/>
          </a:prstGeom>
        </p:spPr>
      </p:pic>
      <p:sp>
        <p:nvSpPr>
          <p:cNvPr id="2" name="TextBox 1">
            <a:extLst>
              <a:ext uri="{FF2B5EF4-FFF2-40B4-BE49-F238E27FC236}">
                <a16:creationId xmlns:a16="http://schemas.microsoft.com/office/drawing/2014/main" id="{55187A34-DDB9-4CBA-B5CB-9A7891BEF781}"/>
              </a:ext>
            </a:extLst>
          </p:cNvPr>
          <p:cNvSpPr txBox="1"/>
          <p:nvPr/>
        </p:nvSpPr>
        <p:spPr>
          <a:xfrm>
            <a:off x="0" y="1790829"/>
            <a:ext cx="11069760" cy="193899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a:ln>
                  <a:noFill/>
                </a:ln>
                <a:solidFill>
                  <a:srgbClr val="FFFF00"/>
                </a:solidFill>
                <a:effectLst/>
                <a:uLnTx/>
                <a:uFillTx/>
                <a:latin typeface="Arial" panose="020B0604020202020204" pitchFamily="34" charset="0"/>
                <a:ea typeface="+mn-ea"/>
                <a:cs typeface="+mn-cs"/>
              </a:rPr>
              <a:t>Mắt của nhà là cửa sổ, mắt của ô tô là đèn pha; tưởng tượng được mắt của biển: </a:t>
            </a:r>
            <a:endParaRPr kumimoji="0" lang="en-US" sz="4000" b="0" i="0" u="none" strike="noStrike" kern="1200" cap="none" spc="0" normalizeH="0" baseline="0" noProof="0">
              <a:ln>
                <a:noFill/>
              </a:ln>
              <a:solidFill>
                <a:srgbClr val="FFFF00"/>
              </a:solidFill>
              <a:effectLst/>
              <a:uLnTx/>
              <a:uFillTx/>
              <a:latin typeface="Arial" panose="020B0604020202020204" pitchFamily="34"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4000" b="1" i="0" u="none" strike="noStrike" kern="1200" cap="none" spc="0" normalizeH="0" baseline="0" noProof="0">
                <a:ln>
                  <a:noFill/>
                </a:ln>
                <a:solidFill>
                  <a:schemeClr val="bg1"/>
                </a:solidFill>
                <a:effectLst/>
                <a:uLnTx/>
                <a:uFillTx/>
                <a:latin typeface="Arial" panose="020B0604020202020204" pitchFamily="34" charset="0"/>
                <a:ea typeface="+mn-ea"/>
                <a:cs typeface="+mn-cs"/>
              </a:rPr>
              <a:t>Mắt của biển là những ngọn hải đăng.</a:t>
            </a:r>
            <a:endParaRPr kumimoji="0" lang="en-US" sz="4000" b="1" i="0" u="none" strike="noStrike" kern="1200" cap="none" spc="0" normalizeH="0" baseline="0" noProof="0">
              <a:ln>
                <a:noFill/>
              </a:ln>
              <a:solidFill>
                <a:schemeClr val="bg1"/>
              </a:solidFill>
              <a:effectLst/>
              <a:uLnTx/>
              <a:uFillTx/>
              <a:latin typeface="Arial" panose="020B0604020202020204"/>
              <a:ea typeface="+mn-ea"/>
              <a:cs typeface="+mn-cs"/>
            </a:endParaRPr>
          </a:p>
        </p:txBody>
      </p:sp>
      <p:grpSp>
        <p:nvGrpSpPr>
          <p:cNvPr id="16" name="Group 35">
            <a:extLst>
              <a:ext uri="{FF2B5EF4-FFF2-40B4-BE49-F238E27FC236}">
                <a16:creationId xmlns:a16="http://schemas.microsoft.com/office/drawing/2014/main" id="{1AA984BA-DF85-467F-9047-9B30A8433723}"/>
              </a:ext>
            </a:extLst>
          </p:cNvPr>
          <p:cNvGrpSpPr/>
          <p:nvPr/>
        </p:nvGrpSpPr>
        <p:grpSpPr>
          <a:xfrm>
            <a:off x="2286000" y="3729821"/>
            <a:ext cx="4696391" cy="3266417"/>
            <a:chOff x="3853543" y="4366486"/>
            <a:chExt cx="3728365" cy="2664818"/>
          </a:xfrm>
        </p:grpSpPr>
        <p:pic>
          <p:nvPicPr>
            <p:cNvPr id="18" name="Picture 23">
              <a:extLst>
                <a:ext uri="{FF2B5EF4-FFF2-40B4-BE49-F238E27FC236}">
                  <a16:creationId xmlns:a16="http://schemas.microsoft.com/office/drawing/2014/main" id="{8B1E60C6-79D1-47AD-BC28-5DFDD258C23C}"/>
                </a:ext>
              </a:extLst>
            </p:cNvPr>
            <p:cNvPicPr>
              <a:picLocks noChangeAspect="1"/>
            </p:cNvPicPr>
            <p:nvPr/>
          </p:nvPicPr>
          <p:blipFill>
            <a:blip r:embed="rId4"/>
            <a:srcRect/>
            <a:stretch>
              <a:fillRect/>
            </a:stretch>
          </p:blipFill>
          <p:spPr>
            <a:xfrm>
              <a:off x="5564497" y="4453584"/>
              <a:ext cx="2017411" cy="2557225"/>
            </a:xfrm>
            <a:prstGeom prst="rect">
              <a:avLst/>
            </a:prstGeom>
          </p:spPr>
        </p:pic>
        <p:pic>
          <p:nvPicPr>
            <p:cNvPr id="20" name="Picture 2">
              <a:extLst>
                <a:ext uri="{FF2B5EF4-FFF2-40B4-BE49-F238E27FC236}">
                  <a16:creationId xmlns:a16="http://schemas.microsoft.com/office/drawing/2014/main" id="{CA46D044-8AFE-426D-A3A5-F1BE9B058DC9}"/>
                </a:ext>
              </a:extLst>
            </p:cNvPr>
            <p:cNvPicPr>
              <a:picLocks noChangeAspect="1"/>
            </p:cNvPicPr>
            <p:nvPr/>
          </p:nvPicPr>
          <p:blipFill>
            <a:blip r:embed="rId5"/>
            <a:srcRect/>
            <a:stretch>
              <a:fillRect/>
            </a:stretch>
          </p:blipFill>
          <p:spPr>
            <a:xfrm>
              <a:off x="3853543" y="4366486"/>
              <a:ext cx="1604865" cy="2664818"/>
            </a:xfrm>
            <a:prstGeom prst="rect">
              <a:avLst/>
            </a:prstGeom>
          </p:spPr>
        </p:pic>
      </p:grpSp>
      <p:pic>
        <p:nvPicPr>
          <p:cNvPr id="8" name="Picture 7">
            <a:extLst>
              <a:ext uri="{FF2B5EF4-FFF2-40B4-BE49-F238E27FC236}">
                <a16:creationId xmlns:a16="http://schemas.microsoft.com/office/drawing/2014/main" id="{B346DA1D-8EAD-4FAB-8657-A1AF1E55DA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63451" y="-601746"/>
            <a:ext cx="9291937" cy="9291937"/>
          </a:xfrm>
          <a:prstGeom prst="rect">
            <a:avLst/>
          </a:prstGeom>
        </p:spPr>
      </p:pic>
    </p:spTree>
    <p:extLst>
      <p:ext uri="{BB962C8B-B14F-4D97-AF65-F5344CB8AC3E}">
        <p14:creationId xmlns:p14="http://schemas.microsoft.com/office/powerpoint/2010/main" val="3416413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72000">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14:bounceEnd="72000">
                                          <p:cBhvr additive="base">
                                            <p:cTn id="7" dur="1000" fill="hold"/>
                                            <p:tgtEl>
                                              <p:spTgt spid="16"/>
                                            </p:tgtEl>
                                            <p:attrNameLst>
                                              <p:attrName>ppt_x</p:attrName>
                                            </p:attrNameLst>
                                          </p:cBhvr>
                                          <p:tavLst>
                                            <p:tav tm="0">
                                              <p:val>
                                                <p:strVal val="#ppt_x"/>
                                              </p:val>
                                            </p:tav>
                                            <p:tav tm="100000">
                                              <p:val>
                                                <p:strVal val="#ppt_x"/>
                                              </p:val>
                                            </p:tav>
                                          </p:tavLst>
                                        </p:anim>
                                        <p:anim calcmode="lin" valueType="num" p14:bounceEnd="72000">
                                          <p:cBhvr additive="base">
                                            <p:cTn id="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1000" fill="hold"/>
                                            <p:tgtEl>
                                              <p:spTgt spid="16"/>
                                            </p:tgtEl>
                                            <p:attrNameLst>
                                              <p:attrName>ppt_x</p:attrName>
                                            </p:attrNameLst>
                                          </p:cBhvr>
                                          <p:tavLst>
                                            <p:tav tm="0">
                                              <p:val>
                                                <p:strVal val="#ppt_x"/>
                                              </p:val>
                                            </p:tav>
                                            <p:tav tm="100000">
                                              <p:val>
                                                <p:strVal val="#ppt_x"/>
                                              </p:val>
                                            </p:tav>
                                          </p:tavLst>
                                        </p:anim>
                                        <p:anim calcmode="lin" valueType="num">
                                          <p:cBhvr additive="base">
                                            <p:cTn id="8" dur="10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3B88076-9856-4BA9-9FB9-263DA64380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37527" y="-381000"/>
            <a:ext cx="9291937" cy="9291937"/>
          </a:xfrm>
          <a:prstGeom prst="rect">
            <a:avLst/>
          </a:prstGeom>
        </p:spPr>
      </p:pic>
      <p:sp>
        <p:nvSpPr>
          <p:cNvPr id="7" name="圆角矩形 6"/>
          <p:cNvSpPr/>
          <p:nvPr/>
        </p:nvSpPr>
        <p:spPr>
          <a:xfrm>
            <a:off x="1323974" y="926926"/>
            <a:ext cx="9648825" cy="4787011"/>
          </a:xfrm>
          <a:prstGeom prst="roundRect">
            <a:avLst/>
          </a:prstGeom>
          <a:noFill/>
          <a:ln w="5715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Arial" panose="020B0604020202020204"/>
              <a:ea typeface="黑体" panose="02010609060101010101" pitchFamily="49" charset="-122"/>
              <a:cs typeface="+mn-cs"/>
            </a:endParaRPr>
          </a:p>
        </p:txBody>
      </p:sp>
      <p:pic>
        <p:nvPicPr>
          <p:cNvPr id="4" name="图片 3"/>
          <p:cNvPicPr>
            <a:picLocks noChangeAspect="1"/>
          </p:cNvPicPr>
          <p:nvPr/>
        </p:nvPicPr>
        <p:blipFill rotWithShape="1">
          <a:blip r:embed="rId3" cstate="print">
            <a:extLst>
              <a:ext uri="{28A0092B-C50C-407E-A947-70E740481C1C}">
                <a14:useLocalDpi xmlns:a14="http://schemas.microsoft.com/office/drawing/2010/main" val="0"/>
              </a:ext>
            </a:extLst>
          </a:blip>
          <a:srcRect l="-1" t="21232" r="79141"/>
          <a:stretch>
            <a:fillRect/>
          </a:stretch>
        </p:blipFill>
        <p:spPr>
          <a:xfrm>
            <a:off x="-109508" y="665688"/>
            <a:ext cx="3629025" cy="6363762"/>
          </a:xfrm>
          <a:prstGeom prst="rect">
            <a:avLst/>
          </a:prstGeom>
        </p:spPr>
      </p:pic>
      <p:pic>
        <p:nvPicPr>
          <p:cNvPr id="29" name="Ca voi"/>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flipH="1">
            <a:off x="10250600" y="5140238"/>
            <a:ext cx="1669874" cy="1669874"/>
          </a:xfrm>
          <a:prstGeom prst="rect">
            <a:avLst/>
          </a:prstGeom>
        </p:spPr>
      </p:pic>
      <p:pic>
        <p:nvPicPr>
          <p:cNvPr id="18" name="Picture 17">
            <a:extLst>
              <a:ext uri="{FF2B5EF4-FFF2-40B4-BE49-F238E27FC236}">
                <a16:creationId xmlns:a16="http://schemas.microsoft.com/office/drawing/2014/main" id="{28DFA501-BC84-4BCB-9A16-0B354A09480F}"/>
              </a:ext>
            </a:extLst>
          </p:cNvPr>
          <p:cNvPicPr>
            <a:picLocks noChangeAspect="1"/>
          </p:cNvPicPr>
          <p:nvPr/>
        </p:nvPicPr>
        <p:blipFill>
          <a:blip r:embed="rId5"/>
          <a:stretch>
            <a:fillRect/>
          </a:stretch>
        </p:blipFill>
        <p:spPr>
          <a:xfrm>
            <a:off x="4458801" y="1925613"/>
            <a:ext cx="3274397" cy="1088798"/>
          </a:xfrm>
          <a:prstGeom prst="rect">
            <a:avLst/>
          </a:prstGeom>
        </p:spPr>
      </p:pic>
      <p:sp>
        <p:nvSpPr>
          <p:cNvPr id="21" name="Rounded Rectangle 3">
            <a:extLst>
              <a:ext uri="{FF2B5EF4-FFF2-40B4-BE49-F238E27FC236}">
                <a16:creationId xmlns:a16="http://schemas.microsoft.com/office/drawing/2014/main" id="{49B885C8-3058-443A-A706-E417CB905899}"/>
              </a:ext>
            </a:extLst>
          </p:cNvPr>
          <p:cNvSpPr/>
          <p:nvPr/>
        </p:nvSpPr>
        <p:spPr>
          <a:xfrm>
            <a:off x="2734501" y="1161235"/>
            <a:ext cx="7293456" cy="764378"/>
          </a:xfrm>
          <a:prstGeom prst="roundRect">
            <a:avLst/>
          </a:prstGeom>
          <a:solidFill>
            <a:schemeClr val="bg1">
              <a:alpha val="91000"/>
            </a:schemeClr>
          </a:solidFill>
        </p:spPr>
        <p:style>
          <a:lnRef idx="2">
            <a:schemeClr val="accent3"/>
          </a:lnRef>
          <a:fillRef idx="1">
            <a:schemeClr val="lt1"/>
          </a:fillRef>
          <a:effectRef idx="0">
            <a:schemeClr val="accent3"/>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Thứ</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ngày</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 </a:t>
            </a:r>
            <a:r>
              <a:rPr kumimoji="0" lang="en-US" altLang="zh-CN" sz="4000" b="0" i="0" u="none" strike="noStrike" kern="1200" cap="none" spc="0" normalizeH="0" baseline="0" noProof="0" dirty="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tháng</a:t>
            </a:r>
            <a:r>
              <a:rPr kumimoji="0" lang="en-US" altLang="zh-CN" sz="4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a:t>
            </a:r>
            <a:r>
              <a:rPr kumimoji="0" lang="en-US" altLang="zh-CN" sz="4000" b="0" i="0" u="none" strike="noStrike" kern="1200" cap="none" spc="0" normalizeH="0" baseline="0" noProof="0" err="1">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năm</a:t>
            </a:r>
            <a:r>
              <a:rPr kumimoji="0" lang="en-US" altLang="zh-CN" sz="4000" b="0" i="0" u="none" strike="noStrike" kern="1200" cap="none" spc="0" normalizeH="0" baseline="0" noProof="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rPr>
              <a:t> 2025</a:t>
            </a:r>
            <a:endParaRPr kumimoji="0" lang="zh-CN" altLang="en-US" sz="4000" b="0" i="0" u="none" strike="noStrike" kern="1200" cap="none" spc="0" normalizeH="0" baseline="0" noProof="0" dirty="0">
              <a:ln>
                <a:noFill/>
              </a:ln>
              <a:solidFill>
                <a:prstClr val="black"/>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pic>
        <p:nvPicPr>
          <p:cNvPr id="2" name="Picture 1">
            <a:extLst>
              <a:ext uri="{FF2B5EF4-FFF2-40B4-BE49-F238E27FC236}">
                <a16:creationId xmlns:a16="http://schemas.microsoft.com/office/drawing/2014/main" id="{66B69EE4-1C7C-4F6B-9629-0FBCDB2764A6}"/>
              </a:ext>
            </a:extLst>
          </p:cNvPr>
          <p:cNvPicPr>
            <a:picLocks noChangeAspect="1"/>
          </p:cNvPicPr>
          <p:nvPr/>
        </p:nvPicPr>
        <p:blipFill>
          <a:blip r:embed="rId6"/>
          <a:stretch>
            <a:fillRect/>
          </a:stretch>
        </p:blipFill>
        <p:spPr>
          <a:xfrm>
            <a:off x="2787325" y="2997701"/>
            <a:ext cx="7187807" cy="2993395"/>
          </a:xfrm>
          <a:prstGeom prst="rect">
            <a:avLst/>
          </a:prstGeom>
        </p:spPr>
      </p:pic>
    </p:spTree>
    <p:extLst>
      <p:ext uri="{BB962C8B-B14F-4D97-AF65-F5344CB8AC3E}">
        <p14:creationId xmlns:p14="http://schemas.microsoft.com/office/powerpoint/2010/main" val="127840630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4.79167E-6 -3.7037E-7 L -4.79167E-6 0.00046 C -0.00234 -0.01181 -0.00364 -0.02523 -0.00703 -0.03518 C -0.0108 -0.04653 -0.01588 -0.05463 -0.02083 -0.06157 C -0.02877 -0.07338 -0.03515 -0.08333 -0.04322 -0.09236 C -0.04778 -0.09768 -0.0526 -0.09907 -0.05716 -0.10116 C -0.06289 -0.09977 -0.06914 -0.10301 -0.07434 -0.09676 C -0.07903 -0.09213 -0.0819 -0.08079 -0.08476 -0.07037 C -0.10924 0.01389 -0.09088 -0.0419 -0.10377 0.01319 C -0.10703 0.02685 -0.11093 0.03889 -0.11419 0.05278 C -0.12239 0.08727 -0.1151 0.07199 -0.12447 0.08819 C -0.12734 0.08079 -0.13059 0.07384 -0.1332 0.06597 C -0.13945 0.04745 -0.15638 -0.00995 -0.1677 -0.03518 C -0.16927 -0.03889 -0.17122 -0.0412 -0.17291 -0.04398 C -0.17343 -0.01181 -0.17252 0.02083 -0.1746 0.05278 C -0.175 0.05718 -0.17812 0.0588 -0.17981 0.05718 C -0.18385 0.05347 -0.18658 0.04468 -0.19023 0.03958 C -0.197 0.02963 -0.20429 0.02245 -0.21093 0.01319 C -0.24622 -0.03634 -0.22851 -0.02338 -0.24726 -0.03518 C -0.2483 -0.02778 -0.24934 -0.0206 -0.25065 -0.01319 C -0.25169 -0.0088 -0.25351 -0.00509 -0.25416 -3.7037E-7 C -0.26236 0.06204 -0.25273 0.04144 -0.26445 0.06157 L -0.28007 0.03519 C -0.28177 0.03241 -0.28372 0.0294 -0.28528 0.02639 C -0.29114 0.0162 -0.29648 0.0044 -0.30247 -0.0044 L -0.3233 -0.03518 C -0.32382 -0.03079 -0.32486 -0.02685 -0.325 -0.02199 C -0.32604 0.00833 -0.32447 0.04005 -0.32669 0.07037 C -0.32721 0.07477 -0.33033 0.06759 -0.3319 0.06597 C -0.34244 0.0544 -0.35247 0.0412 -0.36302 0.03079 C -0.36861 0.025 -0.37447 0.02199 -0.38033 0.01759 C -0.38255 0.01898 -0.38632 0.0162 -0.38723 0.02199 C -0.38971 0.03519 -0.38828 0.05139 -0.38893 0.06597 C -0.38932 0.07199 -0.3901 0.07778 -0.39062 0.08357 C -0.40507 0.05903 -0.38528 0.09213 -0.40273 0.06597 C -0.42513 0.03264 -0.40781 0.05347 -0.42864 0.03079 C -0.43164 0.03241 -0.43463 0.03333 -0.43736 0.03519 C -0.43919 0.03634 -0.44075 0.03889 -0.44257 0.03958 C -0.44661 0.04028 -0.45065 0.03958 -0.45455 0.03958 " pathEditMode="relative" rAng="0" ptsTypes="AAAAAAAAAAAAAAAAAAAAAAAAAAAAAAAAAAAAAAA">
                                      <p:cBhvr>
                                        <p:cTn id="6" dur="10000" fill="hold"/>
                                        <p:tgtEl>
                                          <p:spTgt spid="29"/>
                                        </p:tgtEl>
                                        <p:attrNameLst>
                                          <p:attrName>ppt_x</p:attrName>
                                          <p:attrName>ppt_y</p:attrName>
                                        </p:attrNameLst>
                                      </p:cBhvr>
                                      <p:rCtr x="-22734" y="-64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Wave - 19368">
            <a:hlinkClick r:id="" action="ppaction://media"/>
            <a:extLst>
              <a:ext uri="{FF2B5EF4-FFF2-40B4-BE49-F238E27FC236}">
                <a16:creationId xmlns:a16="http://schemas.microsoft.com/office/drawing/2014/main" id="{C2BFAB8B-926C-4DBC-9AD0-0710653D348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81014542"/>
      </p:ext>
    </p:extLst>
  </p:cSld>
  <p:clrMapOvr>
    <a:masterClrMapping/>
  </p:clrMapOvr>
  <p:transition advTm="100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59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4" name="Group 411">
            <a:extLst>
              <a:ext uri="{FF2B5EF4-FFF2-40B4-BE49-F238E27FC236}">
                <a16:creationId xmlns:a16="http://schemas.microsoft.com/office/drawing/2014/main" id="{251B1224-CB78-49E4-91E7-4A59FB42D96D}"/>
              </a:ext>
            </a:extLst>
          </p:cNvPr>
          <p:cNvGrpSpPr>
            <a:grpSpLocks noChangeAspect="1"/>
          </p:cNvGrpSpPr>
          <p:nvPr/>
        </p:nvGrpSpPr>
        <p:grpSpPr bwMode="auto">
          <a:xfrm>
            <a:off x="0" y="-11509"/>
            <a:ext cx="11582518" cy="4055732"/>
            <a:chOff x="7454" y="2601"/>
            <a:chExt cx="7191" cy="2518"/>
          </a:xfrm>
        </p:grpSpPr>
        <p:sp>
          <p:nvSpPr>
            <p:cNvPr id="15" name="Freeform 412">
              <a:extLst>
                <a:ext uri="{FF2B5EF4-FFF2-40B4-BE49-F238E27FC236}">
                  <a16:creationId xmlns:a16="http://schemas.microsoft.com/office/drawing/2014/main" id="{A316B444-9347-4CBC-B15D-C73F2BD9CFD8}"/>
                </a:ext>
              </a:extLst>
            </p:cNvPr>
            <p:cNvSpPr/>
            <p:nvPr/>
          </p:nvSpPr>
          <p:spPr bwMode="auto">
            <a:xfrm>
              <a:off x="13760" y="4771"/>
              <a:ext cx="123" cy="348"/>
            </a:xfrm>
            <a:custGeom>
              <a:avLst/>
              <a:gdLst>
                <a:gd name="T0" fmla="*/ 1 w 106"/>
                <a:gd name="T1" fmla="*/ 300 h 300"/>
                <a:gd name="T2" fmla="*/ 1 w 106"/>
                <a:gd name="T3" fmla="*/ 299 h 300"/>
                <a:gd name="T4" fmla="*/ 0 w 106"/>
                <a:gd name="T5" fmla="*/ 297 h 300"/>
                <a:gd name="T6" fmla="*/ 17 w 106"/>
                <a:gd name="T7" fmla="*/ 264 h 300"/>
                <a:gd name="T8" fmla="*/ 102 w 106"/>
                <a:gd name="T9" fmla="*/ 2 h 300"/>
                <a:gd name="T10" fmla="*/ 104 w 106"/>
                <a:gd name="T11" fmla="*/ 0 h 300"/>
                <a:gd name="T12" fmla="*/ 104 w 106"/>
                <a:gd name="T13" fmla="*/ 0 h 300"/>
                <a:gd name="T14" fmla="*/ 106 w 106"/>
                <a:gd name="T15" fmla="*/ 2 h 300"/>
                <a:gd name="T16" fmla="*/ 20 w 106"/>
                <a:gd name="T17" fmla="*/ 266 h 300"/>
                <a:gd name="T18" fmla="*/ 3 w 106"/>
                <a:gd name="T19" fmla="*/ 299 h 300"/>
                <a:gd name="T20" fmla="*/ 1 w 106"/>
                <a:gd name="T21" fmla="*/ 300 h 3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6" h="300">
                  <a:moveTo>
                    <a:pt x="1" y="300"/>
                  </a:moveTo>
                  <a:cubicBezTo>
                    <a:pt x="1" y="299"/>
                    <a:pt x="1" y="299"/>
                    <a:pt x="1" y="299"/>
                  </a:cubicBezTo>
                  <a:cubicBezTo>
                    <a:pt x="0" y="297"/>
                    <a:pt x="0" y="297"/>
                    <a:pt x="0" y="297"/>
                  </a:cubicBezTo>
                  <a:cubicBezTo>
                    <a:pt x="5" y="286"/>
                    <a:pt x="11" y="275"/>
                    <a:pt x="17" y="264"/>
                  </a:cubicBezTo>
                  <a:cubicBezTo>
                    <a:pt x="84" y="134"/>
                    <a:pt x="102" y="3"/>
                    <a:pt x="102" y="2"/>
                  </a:cubicBezTo>
                  <a:cubicBezTo>
                    <a:pt x="104" y="0"/>
                    <a:pt x="104" y="0"/>
                    <a:pt x="104" y="0"/>
                  </a:cubicBezTo>
                  <a:cubicBezTo>
                    <a:pt x="104" y="0"/>
                    <a:pt x="104" y="0"/>
                    <a:pt x="104" y="0"/>
                  </a:cubicBezTo>
                  <a:cubicBezTo>
                    <a:pt x="106" y="2"/>
                    <a:pt x="106" y="2"/>
                    <a:pt x="106" y="2"/>
                  </a:cubicBezTo>
                  <a:cubicBezTo>
                    <a:pt x="105" y="3"/>
                    <a:pt x="88" y="134"/>
                    <a:pt x="20" y="266"/>
                  </a:cubicBezTo>
                  <a:cubicBezTo>
                    <a:pt x="14" y="277"/>
                    <a:pt x="8" y="288"/>
                    <a:pt x="3" y="299"/>
                  </a:cubicBezTo>
                  <a:lnTo>
                    <a:pt x="1" y="300"/>
                  </a:lnTo>
                  <a:close/>
                </a:path>
              </a:pathLst>
            </a:custGeom>
            <a:solidFill>
              <a:srgbClr val="F7E8C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6" name="Freeform 413">
              <a:extLst>
                <a:ext uri="{FF2B5EF4-FFF2-40B4-BE49-F238E27FC236}">
                  <a16:creationId xmlns:a16="http://schemas.microsoft.com/office/drawing/2014/main" id="{7864979F-35E9-4D86-A05E-76339675F848}"/>
                </a:ext>
              </a:extLst>
            </p:cNvPr>
            <p:cNvSpPr/>
            <p:nvPr/>
          </p:nvSpPr>
          <p:spPr bwMode="auto">
            <a:xfrm>
              <a:off x="13823" y="4614"/>
              <a:ext cx="136" cy="164"/>
            </a:xfrm>
            <a:custGeom>
              <a:avLst/>
              <a:gdLst>
                <a:gd name="T0" fmla="*/ 114 w 117"/>
                <a:gd name="T1" fmla="*/ 64 h 141"/>
                <a:gd name="T2" fmla="*/ 50 w 117"/>
                <a:gd name="T3" fmla="*/ 139 h 141"/>
                <a:gd name="T4" fmla="*/ 3 w 117"/>
                <a:gd name="T5" fmla="*/ 52 h 141"/>
                <a:gd name="T6" fmla="*/ 64 w 117"/>
                <a:gd name="T7" fmla="*/ 3 h 141"/>
                <a:gd name="T8" fmla="*/ 114 w 117"/>
                <a:gd name="T9" fmla="*/ 64 h 141"/>
              </a:gdLst>
              <a:ahLst/>
              <a:cxnLst>
                <a:cxn ang="0">
                  <a:pos x="T0" y="T1"/>
                </a:cxn>
                <a:cxn ang="0">
                  <a:pos x="T2" y="T3"/>
                </a:cxn>
                <a:cxn ang="0">
                  <a:pos x="T4" y="T5"/>
                </a:cxn>
                <a:cxn ang="0">
                  <a:pos x="T6" y="T7"/>
                </a:cxn>
                <a:cxn ang="0">
                  <a:pos x="T8" y="T9"/>
                </a:cxn>
              </a:cxnLst>
              <a:rect l="0" t="0" r="r" b="b"/>
              <a:pathLst>
                <a:path w="117" h="141">
                  <a:moveTo>
                    <a:pt x="114" y="64"/>
                  </a:moveTo>
                  <a:cubicBezTo>
                    <a:pt x="110" y="95"/>
                    <a:pt x="70" y="141"/>
                    <a:pt x="50" y="139"/>
                  </a:cubicBezTo>
                  <a:cubicBezTo>
                    <a:pt x="27" y="136"/>
                    <a:pt x="0" y="83"/>
                    <a:pt x="3" y="52"/>
                  </a:cubicBezTo>
                  <a:cubicBezTo>
                    <a:pt x="6" y="22"/>
                    <a:pt x="34" y="0"/>
                    <a:pt x="64" y="3"/>
                  </a:cubicBezTo>
                  <a:cubicBezTo>
                    <a:pt x="95" y="6"/>
                    <a:pt x="117" y="34"/>
                    <a:pt x="114" y="6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7" name="Freeform 414">
              <a:extLst>
                <a:ext uri="{FF2B5EF4-FFF2-40B4-BE49-F238E27FC236}">
                  <a16:creationId xmlns:a16="http://schemas.microsoft.com/office/drawing/2014/main" id="{8736FEFE-E9A1-40AE-891F-DE14E97D86AA}"/>
                </a:ext>
              </a:extLst>
            </p:cNvPr>
            <p:cNvSpPr/>
            <p:nvPr/>
          </p:nvSpPr>
          <p:spPr bwMode="auto">
            <a:xfrm>
              <a:off x="13833" y="4622"/>
              <a:ext cx="95" cy="72"/>
            </a:xfrm>
            <a:custGeom>
              <a:avLst/>
              <a:gdLst>
                <a:gd name="T0" fmla="*/ 82 w 82"/>
                <a:gd name="T1" fmla="*/ 15 h 62"/>
                <a:gd name="T2" fmla="*/ 55 w 82"/>
                <a:gd name="T3" fmla="*/ 3 h 62"/>
                <a:gd name="T4" fmla="*/ 1 w 82"/>
                <a:gd name="T5" fmla="*/ 47 h 62"/>
                <a:gd name="T6" fmla="*/ 1 w 82"/>
                <a:gd name="T7" fmla="*/ 59 h 62"/>
                <a:gd name="T8" fmla="*/ 22 w 82"/>
                <a:gd name="T9" fmla="*/ 62 h 62"/>
                <a:gd name="T10" fmla="*/ 82 w 82"/>
                <a:gd name="T11" fmla="*/ 15 h 62"/>
              </a:gdLst>
              <a:ahLst/>
              <a:cxnLst>
                <a:cxn ang="0">
                  <a:pos x="T0" y="T1"/>
                </a:cxn>
                <a:cxn ang="0">
                  <a:pos x="T2" y="T3"/>
                </a:cxn>
                <a:cxn ang="0">
                  <a:pos x="T4" y="T5"/>
                </a:cxn>
                <a:cxn ang="0">
                  <a:pos x="T6" y="T7"/>
                </a:cxn>
                <a:cxn ang="0">
                  <a:pos x="T8" y="T9"/>
                </a:cxn>
                <a:cxn ang="0">
                  <a:pos x="T10" y="T11"/>
                </a:cxn>
              </a:cxnLst>
              <a:rect l="0" t="0" r="r" b="b"/>
              <a:pathLst>
                <a:path w="82" h="62">
                  <a:moveTo>
                    <a:pt x="82" y="15"/>
                  </a:moveTo>
                  <a:cubicBezTo>
                    <a:pt x="75" y="8"/>
                    <a:pt x="66" y="4"/>
                    <a:pt x="55" y="3"/>
                  </a:cubicBezTo>
                  <a:cubicBezTo>
                    <a:pt x="28" y="0"/>
                    <a:pt x="4" y="20"/>
                    <a:pt x="1" y="47"/>
                  </a:cubicBezTo>
                  <a:cubicBezTo>
                    <a:pt x="0" y="51"/>
                    <a:pt x="0" y="55"/>
                    <a:pt x="1" y="59"/>
                  </a:cubicBezTo>
                  <a:cubicBezTo>
                    <a:pt x="7" y="61"/>
                    <a:pt x="14" y="62"/>
                    <a:pt x="22" y="62"/>
                  </a:cubicBezTo>
                  <a:cubicBezTo>
                    <a:pt x="51" y="62"/>
                    <a:pt x="75" y="42"/>
                    <a:pt x="82" y="15"/>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8" name="Freeform 415">
              <a:extLst>
                <a:ext uri="{FF2B5EF4-FFF2-40B4-BE49-F238E27FC236}">
                  <a16:creationId xmlns:a16="http://schemas.microsoft.com/office/drawing/2014/main" id="{085D251E-86BD-4B01-8E12-A8CA47E6A5CE}"/>
                </a:ext>
              </a:extLst>
            </p:cNvPr>
            <p:cNvSpPr/>
            <p:nvPr/>
          </p:nvSpPr>
          <p:spPr bwMode="auto">
            <a:xfrm>
              <a:off x="13855" y="4636"/>
              <a:ext cx="32" cy="27"/>
            </a:xfrm>
            <a:custGeom>
              <a:avLst/>
              <a:gdLst>
                <a:gd name="T0" fmla="*/ 26 w 28"/>
                <a:gd name="T1" fmla="*/ 4 h 23"/>
                <a:gd name="T2" fmla="*/ 18 w 28"/>
                <a:gd name="T3" fmla="*/ 18 h 23"/>
                <a:gd name="T4" fmla="*/ 2 w 28"/>
                <a:gd name="T5" fmla="*/ 19 h 23"/>
                <a:gd name="T6" fmla="*/ 10 w 28"/>
                <a:gd name="T7" fmla="*/ 5 h 23"/>
                <a:gd name="T8" fmla="*/ 26 w 28"/>
                <a:gd name="T9" fmla="*/ 4 h 23"/>
              </a:gdLst>
              <a:ahLst/>
              <a:cxnLst>
                <a:cxn ang="0">
                  <a:pos x="T0" y="T1"/>
                </a:cxn>
                <a:cxn ang="0">
                  <a:pos x="T2" y="T3"/>
                </a:cxn>
                <a:cxn ang="0">
                  <a:pos x="T4" y="T5"/>
                </a:cxn>
                <a:cxn ang="0">
                  <a:pos x="T6" y="T7"/>
                </a:cxn>
                <a:cxn ang="0">
                  <a:pos x="T8" y="T9"/>
                </a:cxn>
              </a:cxnLst>
              <a:rect l="0" t="0" r="r" b="b"/>
              <a:pathLst>
                <a:path w="28" h="23">
                  <a:moveTo>
                    <a:pt x="26" y="4"/>
                  </a:moveTo>
                  <a:cubicBezTo>
                    <a:pt x="28" y="7"/>
                    <a:pt x="24" y="13"/>
                    <a:pt x="18" y="18"/>
                  </a:cubicBezTo>
                  <a:cubicBezTo>
                    <a:pt x="11" y="22"/>
                    <a:pt x="4" y="23"/>
                    <a:pt x="2" y="19"/>
                  </a:cubicBezTo>
                  <a:cubicBezTo>
                    <a:pt x="0" y="15"/>
                    <a:pt x="3" y="9"/>
                    <a:pt x="10" y="5"/>
                  </a:cubicBezTo>
                  <a:cubicBezTo>
                    <a:pt x="16" y="1"/>
                    <a:pt x="23" y="0"/>
                    <a:pt x="26" y="4"/>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19" name="Freeform 416">
              <a:extLst>
                <a:ext uri="{FF2B5EF4-FFF2-40B4-BE49-F238E27FC236}">
                  <a16:creationId xmlns:a16="http://schemas.microsoft.com/office/drawing/2014/main" id="{6EA4BB39-E7ED-4B73-B32D-A807042032BB}"/>
                </a:ext>
              </a:extLst>
            </p:cNvPr>
            <p:cNvSpPr/>
            <p:nvPr/>
          </p:nvSpPr>
          <p:spPr bwMode="auto">
            <a:xfrm>
              <a:off x="13843" y="4672"/>
              <a:ext cx="113" cy="106"/>
            </a:xfrm>
            <a:custGeom>
              <a:avLst/>
              <a:gdLst>
                <a:gd name="T0" fmla="*/ 25 w 97"/>
                <a:gd name="T1" fmla="*/ 70 h 91"/>
                <a:gd name="T2" fmla="*/ 0 w 97"/>
                <a:gd name="T3" fmla="*/ 57 h 91"/>
                <a:gd name="T4" fmla="*/ 33 w 97"/>
                <a:gd name="T5" fmla="*/ 89 h 91"/>
                <a:gd name="T6" fmla="*/ 97 w 97"/>
                <a:gd name="T7" fmla="*/ 14 h 91"/>
                <a:gd name="T8" fmla="*/ 96 w 97"/>
                <a:gd name="T9" fmla="*/ 0 h 91"/>
                <a:gd name="T10" fmla="*/ 25 w 97"/>
                <a:gd name="T11" fmla="*/ 70 h 91"/>
              </a:gdLst>
              <a:ahLst/>
              <a:cxnLst>
                <a:cxn ang="0">
                  <a:pos x="T0" y="T1"/>
                </a:cxn>
                <a:cxn ang="0">
                  <a:pos x="T2" y="T3"/>
                </a:cxn>
                <a:cxn ang="0">
                  <a:pos x="T4" y="T5"/>
                </a:cxn>
                <a:cxn ang="0">
                  <a:pos x="T6" y="T7"/>
                </a:cxn>
                <a:cxn ang="0">
                  <a:pos x="T8" y="T9"/>
                </a:cxn>
                <a:cxn ang="0">
                  <a:pos x="T10" y="T11"/>
                </a:cxn>
              </a:cxnLst>
              <a:rect l="0" t="0" r="r" b="b"/>
              <a:pathLst>
                <a:path w="97" h="91">
                  <a:moveTo>
                    <a:pt x="25" y="70"/>
                  </a:moveTo>
                  <a:cubicBezTo>
                    <a:pt x="18" y="70"/>
                    <a:pt x="7" y="65"/>
                    <a:pt x="0" y="57"/>
                  </a:cubicBezTo>
                  <a:cubicBezTo>
                    <a:pt x="14" y="81"/>
                    <a:pt x="24" y="88"/>
                    <a:pt x="33" y="89"/>
                  </a:cubicBezTo>
                  <a:cubicBezTo>
                    <a:pt x="53" y="91"/>
                    <a:pt x="93" y="45"/>
                    <a:pt x="97" y="14"/>
                  </a:cubicBezTo>
                  <a:cubicBezTo>
                    <a:pt x="97" y="9"/>
                    <a:pt x="97" y="4"/>
                    <a:pt x="96" y="0"/>
                  </a:cubicBezTo>
                  <a:cubicBezTo>
                    <a:pt x="91" y="39"/>
                    <a:pt x="61" y="69"/>
                    <a:pt x="25" y="70"/>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0" name="Freeform 417">
              <a:extLst>
                <a:ext uri="{FF2B5EF4-FFF2-40B4-BE49-F238E27FC236}">
                  <a16:creationId xmlns:a16="http://schemas.microsoft.com/office/drawing/2014/main" id="{33A9EDE6-4BDB-4202-B78D-97B79569C7A0}"/>
                </a:ext>
              </a:extLst>
            </p:cNvPr>
            <p:cNvSpPr/>
            <p:nvPr/>
          </p:nvSpPr>
          <p:spPr bwMode="auto">
            <a:xfrm>
              <a:off x="13868" y="4772"/>
              <a:ext cx="20" cy="18"/>
            </a:xfrm>
            <a:custGeom>
              <a:avLst/>
              <a:gdLst>
                <a:gd name="T0" fmla="*/ 1 w 18"/>
                <a:gd name="T1" fmla="*/ 13 h 16"/>
                <a:gd name="T2" fmla="*/ 11 w 18"/>
                <a:gd name="T3" fmla="*/ 1 h 16"/>
                <a:gd name="T4" fmla="*/ 17 w 18"/>
                <a:gd name="T5" fmla="*/ 16 h 16"/>
                <a:gd name="T6" fmla="*/ 1 w 18"/>
                <a:gd name="T7" fmla="*/ 13 h 16"/>
              </a:gdLst>
              <a:ahLst/>
              <a:cxnLst>
                <a:cxn ang="0">
                  <a:pos x="T0" y="T1"/>
                </a:cxn>
                <a:cxn ang="0">
                  <a:pos x="T2" y="T3"/>
                </a:cxn>
                <a:cxn ang="0">
                  <a:pos x="T4" y="T5"/>
                </a:cxn>
                <a:cxn ang="0">
                  <a:pos x="T6" y="T7"/>
                </a:cxn>
              </a:cxnLst>
              <a:rect l="0" t="0" r="r" b="b"/>
              <a:pathLst>
                <a:path w="18" h="16">
                  <a:moveTo>
                    <a:pt x="1" y="13"/>
                  </a:moveTo>
                  <a:cubicBezTo>
                    <a:pt x="0" y="12"/>
                    <a:pt x="7" y="0"/>
                    <a:pt x="11" y="1"/>
                  </a:cubicBezTo>
                  <a:cubicBezTo>
                    <a:pt x="15" y="2"/>
                    <a:pt x="18" y="15"/>
                    <a:pt x="17" y="16"/>
                  </a:cubicBezTo>
                  <a:lnTo>
                    <a:pt x="1" y="13"/>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1" name="Freeform 418">
              <a:extLst>
                <a:ext uri="{FF2B5EF4-FFF2-40B4-BE49-F238E27FC236}">
                  <a16:creationId xmlns:a16="http://schemas.microsoft.com/office/drawing/2014/main" id="{1B52479F-386F-4446-9D7D-8BC9134EC428}"/>
                </a:ext>
              </a:extLst>
            </p:cNvPr>
            <p:cNvSpPr/>
            <p:nvPr/>
          </p:nvSpPr>
          <p:spPr bwMode="auto">
            <a:xfrm>
              <a:off x="14276" y="3261"/>
              <a:ext cx="114" cy="514"/>
            </a:xfrm>
            <a:custGeom>
              <a:avLst/>
              <a:gdLst>
                <a:gd name="T0" fmla="*/ 2 w 98"/>
                <a:gd name="T1" fmla="*/ 442 h 442"/>
                <a:gd name="T2" fmla="*/ 1 w 98"/>
                <a:gd name="T3" fmla="*/ 442 h 442"/>
                <a:gd name="T4" fmla="*/ 0 w 98"/>
                <a:gd name="T5" fmla="*/ 441 h 442"/>
                <a:gd name="T6" fmla="*/ 63 w 98"/>
                <a:gd name="T7" fmla="*/ 207 h 442"/>
                <a:gd name="T8" fmla="*/ 92 w 98"/>
                <a:gd name="T9" fmla="*/ 2 h 442"/>
                <a:gd name="T10" fmla="*/ 93 w 98"/>
                <a:gd name="T11" fmla="*/ 0 h 442"/>
                <a:gd name="T12" fmla="*/ 93 w 98"/>
                <a:gd name="T13" fmla="*/ 0 h 442"/>
                <a:gd name="T14" fmla="*/ 95 w 98"/>
                <a:gd name="T15" fmla="*/ 1 h 442"/>
                <a:gd name="T16" fmla="*/ 65 w 98"/>
                <a:gd name="T17" fmla="*/ 208 h 442"/>
                <a:gd name="T18" fmla="*/ 3 w 98"/>
                <a:gd name="T19" fmla="*/ 441 h 442"/>
                <a:gd name="T20" fmla="*/ 2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2" y="442"/>
                  </a:moveTo>
                  <a:cubicBezTo>
                    <a:pt x="1" y="442"/>
                    <a:pt x="1" y="442"/>
                    <a:pt x="1" y="442"/>
                  </a:cubicBezTo>
                  <a:cubicBezTo>
                    <a:pt x="0" y="441"/>
                    <a:pt x="0" y="441"/>
                    <a:pt x="0" y="441"/>
                  </a:cubicBezTo>
                  <a:cubicBezTo>
                    <a:pt x="1" y="439"/>
                    <a:pt x="30" y="310"/>
                    <a:pt x="63" y="207"/>
                  </a:cubicBezTo>
                  <a:cubicBezTo>
                    <a:pt x="96" y="102"/>
                    <a:pt x="92" y="3"/>
                    <a:pt x="92" y="2"/>
                  </a:cubicBezTo>
                  <a:cubicBezTo>
                    <a:pt x="93" y="0"/>
                    <a:pt x="93" y="0"/>
                    <a:pt x="93" y="0"/>
                  </a:cubicBezTo>
                  <a:cubicBezTo>
                    <a:pt x="93" y="0"/>
                    <a:pt x="93" y="0"/>
                    <a:pt x="93" y="0"/>
                  </a:cubicBezTo>
                  <a:cubicBezTo>
                    <a:pt x="95" y="1"/>
                    <a:pt x="95" y="1"/>
                    <a:pt x="95" y="1"/>
                  </a:cubicBezTo>
                  <a:cubicBezTo>
                    <a:pt x="95" y="2"/>
                    <a:pt x="98" y="102"/>
                    <a:pt x="65" y="208"/>
                  </a:cubicBezTo>
                  <a:cubicBezTo>
                    <a:pt x="33" y="310"/>
                    <a:pt x="3" y="440"/>
                    <a:pt x="3" y="441"/>
                  </a:cubicBezTo>
                  <a:lnTo>
                    <a:pt x="2"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2" name="Freeform 419">
              <a:extLst>
                <a:ext uri="{FF2B5EF4-FFF2-40B4-BE49-F238E27FC236}">
                  <a16:creationId xmlns:a16="http://schemas.microsoft.com/office/drawing/2014/main" id="{22B7968C-E3DA-428E-9A2A-760632E0A930}"/>
                </a:ext>
              </a:extLst>
            </p:cNvPr>
            <p:cNvSpPr/>
            <p:nvPr/>
          </p:nvSpPr>
          <p:spPr bwMode="auto">
            <a:xfrm>
              <a:off x="14331" y="3144"/>
              <a:ext cx="99" cy="122"/>
            </a:xfrm>
            <a:custGeom>
              <a:avLst/>
              <a:gdLst>
                <a:gd name="T0" fmla="*/ 85 w 86"/>
                <a:gd name="T1" fmla="*/ 40 h 105"/>
                <a:gd name="T2" fmla="*/ 47 w 86"/>
                <a:gd name="T3" fmla="*/ 104 h 105"/>
                <a:gd name="T4" fmla="*/ 1 w 86"/>
                <a:gd name="T5" fmla="*/ 46 h 105"/>
                <a:gd name="T6" fmla="*/ 40 w 86"/>
                <a:gd name="T7" fmla="*/ 1 h 105"/>
                <a:gd name="T8" fmla="*/ 85 w 86"/>
                <a:gd name="T9" fmla="*/ 40 h 105"/>
              </a:gdLst>
              <a:ahLst/>
              <a:cxnLst>
                <a:cxn ang="0">
                  <a:pos x="T0" y="T1"/>
                </a:cxn>
                <a:cxn ang="0">
                  <a:pos x="T2" y="T3"/>
                </a:cxn>
                <a:cxn ang="0">
                  <a:pos x="T4" y="T5"/>
                </a:cxn>
                <a:cxn ang="0">
                  <a:pos x="T6" y="T7"/>
                </a:cxn>
                <a:cxn ang="0">
                  <a:pos x="T8" y="T9"/>
                </a:cxn>
              </a:cxnLst>
              <a:rect l="0" t="0" r="r" b="b"/>
              <a:pathLst>
                <a:path w="86" h="105">
                  <a:moveTo>
                    <a:pt x="85" y="40"/>
                  </a:moveTo>
                  <a:cubicBezTo>
                    <a:pt x="86" y="63"/>
                    <a:pt x="62" y="103"/>
                    <a:pt x="47" y="104"/>
                  </a:cubicBezTo>
                  <a:cubicBezTo>
                    <a:pt x="30" y="105"/>
                    <a:pt x="3" y="69"/>
                    <a:pt x="1" y="46"/>
                  </a:cubicBezTo>
                  <a:cubicBezTo>
                    <a:pt x="0" y="23"/>
                    <a:pt x="17" y="3"/>
                    <a:pt x="40" y="1"/>
                  </a:cubicBezTo>
                  <a:cubicBezTo>
                    <a:pt x="63" y="0"/>
                    <a:pt x="83" y="17"/>
                    <a:pt x="85" y="40"/>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3" name="Freeform 420">
              <a:extLst>
                <a:ext uri="{FF2B5EF4-FFF2-40B4-BE49-F238E27FC236}">
                  <a16:creationId xmlns:a16="http://schemas.microsoft.com/office/drawing/2014/main" id="{AD64EE2E-94D7-4E90-8B70-B0A90CE2A817}"/>
                </a:ext>
              </a:extLst>
            </p:cNvPr>
            <p:cNvSpPr/>
            <p:nvPr/>
          </p:nvSpPr>
          <p:spPr bwMode="auto">
            <a:xfrm>
              <a:off x="14335" y="3151"/>
              <a:ext cx="68" cy="58"/>
            </a:xfrm>
            <a:custGeom>
              <a:avLst/>
              <a:gdLst>
                <a:gd name="T0" fmla="*/ 58 w 58"/>
                <a:gd name="T1" fmla="*/ 6 h 50"/>
                <a:gd name="T2" fmla="*/ 37 w 58"/>
                <a:gd name="T3" fmla="*/ 1 h 50"/>
                <a:gd name="T4" fmla="*/ 2 w 58"/>
                <a:gd name="T5" fmla="*/ 40 h 50"/>
                <a:gd name="T6" fmla="*/ 3 w 58"/>
                <a:gd name="T7" fmla="*/ 49 h 50"/>
                <a:gd name="T8" fmla="*/ 19 w 58"/>
                <a:gd name="T9" fmla="*/ 49 h 50"/>
                <a:gd name="T10" fmla="*/ 58 w 58"/>
                <a:gd name="T11" fmla="*/ 6 h 50"/>
              </a:gdLst>
              <a:ahLst/>
              <a:cxnLst>
                <a:cxn ang="0">
                  <a:pos x="T0" y="T1"/>
                </a:cxn>
                <a:cxn ang="0">
                  <a:pos x="T2" y="T3"/>
                </a:cxn>
                <a:cxn ang="0">
                  <a:pos x="T4" y="T5"/>
                </a:cxn>
                <a:cxn ang="0">
                  <a:pos x="T6" y="T7"/>
                </a:cxn>
                <a:cxn ang="0">
                  <a:pos x="T8" y="T9"/>
                </a:cxn>
                <a:cxn ang="0">
                  <a:pos x="T10" y="T11"/>
                </a:cxn>
              </a:cxnLst>
              <a:rect l="0" t="0" r="r" b="b"/>
              <a:pathLst>
                <a:path w="58" h="50">
                  <a:moveTo>
                    <a:pt x="58" y="6"/>
                  </a:moveTo>
                  <a:cubicBezTo>
                    <a:pt x="52" y="2"/>
                    <a:pt x="44" y="0"/>
                    <a:pt x="37" y="1"/>
                  </a:cubicBezTo>
                  <a:cubicBezTo>
                    <a:pt x="16" y="2"/>
                    <a:pt x="0" y="20"/>
                    <a:pt x="2" y="40"/>
                  </a:cubicBezTo>
                  <a:cubicBezTo>
                    <a:pt x="2" y="43"/>
                    <a:pt x="2" y="46"/>
                    <a:pt x="3" y="49"/>
                  </a:cubicBezTo>
                  <a:cubicBezTo>
                    <a:pt x="9" y="50"/>
                    <a:pt x="14" y="50"/>
                    <a:pt x="19" y="49"/>
                  </a:cubicBezTo>
                  <a:cubicBezTo>
                    <a:pt x="41" y="45"/>
                    <a:pt x="56" y="27"/>
                    <a:pt x="58"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4" name="Freeform 421">
              <a:extLst>
                <a:ext uri="{FF2B5EF4-FFF2-40B4-BE49-F238E27FC236}">
                  <a16:creationId xmlns:a16="http://schemas.microsoft.com/office/drawing/2014/main" id="{BD2C7521-0536-4D50-91A7-4DF656CC1565}"/>
                </a:ext>
              </a:extLst>
            </p:cNvPr>
            <p:cNvSpPr/>
            <p:nvPr/>
          </p:nvSpPr>
          <p:spPr bwMode="auto">
            <a:xfrm>
              <a:off x="14350" y="3161"/>
              <a:ext cx="22" cy="23"/>
            </a:xfrm>
            <a:custGeom>
              <a:avLst/>
              <a:gdLst>
                <a:gd name="T0" fmla="*/ 17 w 19"/>
                <a:gd name="T1" fmla="*/ 2 h 19"/>
                <a:gd name="T2" fmla="*/ 13 w 19"/>
                <a:gd name="T3" fmla="*/ 14 h 19"/>
                <a:gd name="T4" fmla="*/ 2 w 19"/>
                <a:gd name="T5" fmla="*/ 17 h 19"/>
                <a:gd name="T6" fmla="*/ 6 w 19"/>
                <a:gd name="T7" fmla="*/ 5 h 19"/>
                <a:gd name="T8" fmla="*/ 17 w 19"/>
                <a:gd name="T9" fmla="*/ 2 h 19"/>
              </a:gdLst>
              <a:ahLst/>
              <a:cxnLst>
                <a:cxn ang="0">
                  <a:pos x="T0" y="T1"/>
                </a:cxn>
                <a:cxn ang="0">
                  <a:pos x="T2" y="T3"/>
                </a:cxn>
                <a:cxn ang="0">
                  <a:pos x="T4" y="T5"/>
                </a:cxn>
                <a:cxn ang="0">
                  <a:pos x="T6" y="T7"/>
                </a:cxn>
                <a:cxn ang="0">
                  <a:pos x="T8" y="T9"/>
                </a:cxn>
              </a:cxnLst>
              <a:rect l="0" t="0" r="r" b="b"/>
              <a:pathLst>
                <a:path w="19" h="19">
                  <a:moveTo>
                    <a:pt x="17" y="2"/>
                  </a:moveTo>
                  <a:cubicBezTo>
                    <a:pt x="19" y="5"/>
                    <a:pt x="18" y="10"/>
                    <a:pt x="13" y="14"/>
                  </a:cubicBezTo>
                  <a:cubicBezTo>
                    <a:pt x="9" y="18"/>
                    <a:pt x="4" y="19"/>
                    <a:pt x="2" y="17"/>
                  </a:cubicBezTo>
                  <a:cubicBezTo>
                    <a:pt x="0" y="14"/>
                    <a:pt x="1" y="9"/>
                    <a:pt x="6" y="5"/>
                  </a:cubicBezTo>
                  <a:cubicBezTo>
                    <a:pt x="10" y="1"/>
                    <a:pt x="15" y="0"/>
                    <a:pt x="17"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5" name="Freeform 422">
              <a:extLst>
                <a:ext uri="{FF2B5EF4-FFF2-40B4-BE49-F238E27FC236}">
                  <a16:creationId xmlns:a16="http://schemas.microsoft.com/office/drawing/2014/main" id="{4A299B3F-2739-4038-AAD1-AD0332926FB8}"/>
                </a:ext>
              </a:extLst>
            </p:cNvPr>
            <p:cNvSpPr/>
            <p:nvPr/>
          </p:nvSpPr>
          <p:spPr bwMode="auto">
            <a:xfrm>
              <a:off x="14353" y="3179"/>
              <a:ext cx="77" cy="86"/>
            </a:xfrm>
            <a:custGeom>
              <a:avLst/>
              <a:gdLst>
                <a:gd name="T0" fmla="*/ 20 w 67"/>
                <a:gd name="T1" fmla="*/ 61 h 74"/>
                <a:gd name="T2" fmla="*/ 0 w 67"/>
                <a:gd name="T3" fmla="*/ 54 h 74"/>
                <a:gd name="T4" fmla="*/ 28 w 67"/>
                <a:gd name="T5" fmla="*/ 74 h 74"/>
                <a:gd name="T6" fmla="*/ 66 w 67"/>
                <a:gd name="T7" fmla="*/ 10 h 74"/>
                <a:gd name="T8" fmla="*/ 64 w 67"/>
                <a:gd name="T9" fmla="*/ 0 h 74"/>
                <a:gd name="T10" fmla="*/ 20 w 67"/>
                <a:gd name="T11" fmla="*/ 61 h 74"/>
              </a:gdLst>
              <a:ahLst/>
              <a:cxnLst>
                <a:cxn ang="0">
                  <a:pos x="T0" y="T1"/>
                </a:cxn>
                <a:cxn ang="0">
                  <a:pos x="T2" y="T3"/>
                </a:cxn>
                <a:cxn ang="0">
                  <a:pos x="T4" y="T5"/>
                </a:cxn>
                <a:cxn ang="0">
                  <a:pos x="T6" y="T7"/>
                </a:cxn>
                <a:cxn ang="0">
                  <a:pos x="T8" y="T9"/>
                </a:cxn>
                <a:cxn ang="0">
                  <a:pos x="T10" y="T11"/>
                </a:cxn>
              </a:cxnLst>
              <a:rect l="0" t="0" r="r" b="b"/>
              <a:pathLst>
                <a:path w="67" h="74">
                  <a:moveTo>
                    <a:pt x="20" y="61"/>
                  </a:moveTo>
                  <a:cubicBezTo>
                    <a:pt x="15" y="62"/>
                    <a:pt x="6" y="60"/>
                    <a:pt x="0" y="54"/>
                  </a:cubicBezTo>
                  <a:cubicBezTo>
                    <a:pt x="13" y="70"/>
                    <a:pt x="21" y="74"/>
                    <a:pt x="28" y="74"/>
                  </a:cubicBezTo>
                  <a:cubicBezTo>
                    <a:pt x="43" y="73"/>
                    <a:pt x="67" y="33"/>
                    <a:pt x="66" y="10"/>
                  </a:cubicBezTo>
                  <a:cubicBezTo>
                    <a:pt x="66" y="6"/>
                    <a:pt x="65" y="3"/>
                    <a:pt x="64" y="0"/>
                  </a:cubicBezTo>
                  <a:cubicBezTo>
                    <a:pt x="65" y="29"/>
                    <a:pt x="47" y="55"/>
                    <a:pt x="20" y="61"/>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6" name="Freeform 423">
              <a:extLst>
                <a:ext uri="{FF2B5EF4-FFF2-40B4-BE49-F238E27FC236}">
                  <a16:creationId xmlns:a16="http://schemas.microsoft.com/office/drawing/2014/main" id="{AB8A9027-42E4-4723-82F8-223B9F4C32F1}"/>
                </a:ext>
              </a:extLst>
            </p:cNvPr>
            <p:cNvSpPr/>
            <p:nvPr/>
          </p:nvSpPr>
          <p:spPr bwMode="auto">
            <a:xfrm>
              <a:off x="14377" y="3263"/>
              <a:ext cx="15" cy="12"/>
            </a:xfrm>
            <a:custGeom>
              <a:avLst/>
              <a:gdLst>
                <a:gd name="T0" fmla="*/ 1 w 13"/>
                <a:gd name="T1" fmla="*/ 11 h 11"/>
                <a:gd name="T2" fmla="*/ 6 w 13"/>
                <a:gd name="T3" fmla="*/ 1 h 11"/>
                <a:gd name="T4" fmla="*/ 13 w 13"/>
                <a:gd name="T5" fmla="*/ 11 h 11"/>
                <a:gd name="T6" fmla="*/ 1 w 13"/>
                <a:gd name="T7" fmla="*/ 11 h 11"/>
              </a:gdLst>
              <a:ahLst/>
              <a:cxnLst>
                <a:cxn ang="0">
                  <a:pos x="T0" y="T1"/>
                </a:cxn>
                <a:cxn ang="0">
                  <a:pos x="T2" y="T3"/>
                </a:cxn>
                <a:cxn ang="0">
                  <a:pos x="T4" y="T5"/>
                </a:cxn>
                <a:cxn ang="0">
                  <a:pos x="T6" y="T7"/>
                </a:cxn>
              </a:cxnLst>
              <a:rect l="0" t="0" r="r" b="b"/>
              <a:pathLst>
                <a:path w="13" h="11">
                  <a:moveTo>
                    <a:pt x="1" y="11"/>
                  </a:moveTo>
                  <a:cubicBezTo>
                    <a:pt x="0" y="10"/>
                    <a:pt x="3" y="1"/>
                    <a:pt x="6" y="1"/>
                  </a:cubicBezTo>
                  <a:cubicBezTo>
                    <a:pt x="9" y="0"/>
                    <a:pt x="13" y="10"/>
                    <a:pt x="13" y="11"/>
                  </a:cubicBezTo>
                  <a:lnTo>
                    <a:pt x="1"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7" name="Freeform 424">
              <a:extLst>
                <a:ext uri="{FF2B5EF4-FFF2-40B4-BE49-F238E27FC236}">
                  <a16:creationId xmlns:a16="http://schemas.microsoft.com/office/drawing/2014/main" id="{86721202-8082-4C69-B944-9D3D920321E0}"/>
                </a:ext>
              </a:extLst>
            </p:cNvPr>
            <p:cNvSpPr/>
            <p:nvPr/>
          </p:nvSpPr>
          <p:spPr bwMode="auto">
            <a:xfrm>
              <a:off x="14375" y="3131"/>
              <a:ext cx="113" cy="514"/>
            </a:xfrm>
            <a:custGeom>
              <a:avLst/>
              <a:gdLst>
                <a:gd name="T0" fmla="*/ 1 w 98"/>
                <a:gd name="T1" fmla="*/ 442 h 442"/>
                <a:gd name="T2" fmla="*/ 1 w 98"/>
                <a:gd name="T3" fmla="*/ 442 h 442"/>
                <a:gd name="T4" fmla="*/ 0 w 98"/>
                <a:gd name="T5" fmla="*/ 440 h 442"/>
                <a:gd name="T6" fmla="*/ 62 w 98"/>
                <a:gd name="T7" fmla="*/ 207 h 442"/>
                <a:gd name="T8" fmla="*/ 92 w 98"/>
                <a:gd name="T9" fmla="*/ 1 h 442"/>
                <a:gd name="T10" fmla="*/ 93 w 98"/>
                <a:gd name="T11" fmla="*/ 0 h 442"/>
                <a:gd name="T12" fmla="*/ 93 w 98"/>
                <a:gd name="T13" fmla="*/ 0 h 442"/>
                <a:gd name="T14" fmla="*/ 94 w 98"/>
                <a:gd name="T15" fmla="*/ 1 h 442"/>
                <a:gd name="T16" fmla="*/ 64 w 98"/>
                <a:gd name="T17" fmla="*/ 208 h 442"/>
                <a:gd name="T18" fmla="*/ 2 w 98"/>
                <a:gd name="T19" fmla="*/ 441 h 442"/>
                <a:gd name="T20" fmla="*/ 1 w 98"/>
                <a:gd name="T21" fmla="*/ 442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442">
                  <a:moveTo>
                    <a:pt x="1" y="442"/>
                  </a:moveTo>
                  <a:cubicBezTo>
                    <a:pt x="1" y="442"/>
                    <a:pt x="1" y="442"/>
                    <a:pt x="1" y="442"/>
                  </a:cubicBezTo>
                  <a:cubicBezTo>
                    <a:pt x="0" y="440"/>
                    <a:pt x="0" y="440"/>
                    <a:pt x="0" y="440"/>
                  </a:cubicBezTo>
                  <a:cubicBezTo>
                    <a:pt x="0" y="439"/>
                    <a:pt x="30" y="309"/>
                    <a:pt x="62" y="207"/>
                  </a:cubicBezTo>
                  <a:cubicBezTo>
                    <a:pt x="95" y="101"/>
                    <a:pt x="92" y="2"/>
                    <a:pt x="92" y="1"/>
                  </a:cubicBezTo>
                  <a:cubicBezTo>
                    <a:pt x="93" y="0"/>
                    <a:pt x="93" y="0"/>
                    <a:pt x="93" y="0"/>
                  </a:cubicBezTo>
                  <a:cubicBezTo>
                    <a:pt x="93" y="0"/>
                    <a:pt x="93" y="0"/>
                    <a:pt x="93" y="0"/>
                  </a:cubicBezTo>
                  <a:cubicBezTo>
                    <a:pt x="94" y="1"/>
                    <a:pt x="94" y="1"/>
                    <a:pt x="94" y="1"/>
                  </a:cubicBezTo>
                  <a:cubicBezTo>
                    <a:pt x="94" y="2"/>
                    <a:pt x="98" y="101"/>
                    <a:pt x="64" y="208"/>
                  </a:cubicBezTo>
                  <a:cubicBezTo>
                    <a:pt x="32" y="310"/>
                    <a:pt x="3" y="439"/>
                    <a:pt x="2" y="441"/>
                  </a:cubicBezTo>
                  <a:lnTo>
                    <a:pt x="1" y="44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8" name="Freeform 425">
              <a:extLst>
                <a:ext uri="{FF2B5EF4-FFF2-40B4-BE49-F238E27FC236}">
                  <a16:creationId xmlns:a16="http://schemas.microsoft.com/office/drawing/2014/main" id="{F075A34B-C69C-434B-90CF-6949D06537BF}"/>
                </a:ext>
              </a:extLst>
            </p:cNvPr>
            <p:cNvSpPr/>
            <p:nvPr/>
          </p:nvSpPr>
          <p:spPr bwMode="auto">
            <a:xfrm>
              <a:off x="14428" y="3013"/>
              <a:ext cx="101" cy="122"/>
            </a:xfrm>
            <a:custGeom>
              <a:avLst/>
              <a:gdLst>
                <a:gd name="T0" fmla="*/ 85 w 87"/>
                <a:gd name="T1" fmla="*/ 41 h 105"/>
                <a:gd name="T2" fmla="*/ 47 w 87"/>
                <a:gd name="T3" fmla="*/ 104 h 105"/>
                <a:gd name="T4" fmla="*/ 2 w 87"/>
                <a:gd name="T5" fmla="*/ 46 h 105"/>
                <a:gd name="T6" fmla="*/ 41 w 87"/>
                <a:gd name="T7" fmla="*/ 2 h 105"/>
                <a:gd name="T8" fmla="*/ 85 w 87"/>
                <a:gd name="T9" fmla="*/ 41 h 105"/>
              </a:gdLst>
              <a:ahLst/>
              <a:cxnLst>
                <a:cxn ang="0">
                  <a:pos x="T0" y="T1"/>
                </a:cxn>
                <a:cxn ang="0">
                  <a:pos x="T2" y="T3"/>
                </a:cxn>
                <a:cxn ang="0">
                  <a:pos x="T4" y="T5"/>
                </a:cxn>
                <a:cxn ang="0">
                  <a:pos x="T6" y="T7"/>
                </a:cxn>
                <a:cxn ang="0">
                  <a:pos x="T8" y="T9"/>
                </a:cxn>
              </a:cxnLst>
              <a:rect l="0" t="0" r="r" b="b"/>
              <a:pathLst>
                <a:path w="87" h="105">
                  <a:moveTo>
                    <a:pt x="85" y="41"/>
                  </a:moveTo>
                  <a:cubicBezTo>
                    <a:pt x="87" y="64"/>
                    <a:pt x="63" y="103"/>
                    <a:pt x="47" y="104"/>
                  </a:cubicBezTo>
                  <a:cubicBezTo>
                    <a:pt x="30" y="105"/>
                    <a:pt x="3" y="69"/>
                    <a:pt x="2" y="46"/>
                  </a:cubicBezTo>
                  <a:cubicBezTo>
                    <a:pt x="0" y="23"/>
                    <a:pt x="17" y="3"/>
                    <a:pt x="41" y="2"/>
                  </a:cubicBezTo>
                  <a:cubicBezTo>
                    <a:pt x="64" y="0"/>
                    <a:pt x="84" y="17"/>
                    <a:pt x="85" y="41"/>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29" name="Freeform 426">
              <a:extLst>
                <a:ext uri="{FF2B5EF4-FFF2-40B4-BE49-F238E27FC236}">
                  <a16:creationId xmlns:a16="http://schemas.microsoft.com/office/drawing/2014/main" id="{8F7DF4B5-1125-473C-84F8-C66BD923368B}"/>
                </a:ext>
              </a:extLst>
            </p:cNvPr>
            <p:cNvSpPr/>
            <p:nvPr/>
          </p:nvSpPr>
          <p:spPr bwMode="auto">
            <a:xfrm>
              <a:off x="14434" y="3021"/>
              <a:ext cx="66" cy="57"/>
            </a:xfrm>
            <a:custGeom>
              <a:avLst/>
              <a:gdLst>
                <a:gd name="T0" fmla="*/ 57 w 57"/>
                <a:gd name="T1" fmla="*/ 5 h 49"/>
                <a:gd name="T2" fmla="*/ 36 w 57"/>
                <a:gd name="T3" fmla="*/ 0 h 49"/>
                <a:gd name="T4" fmla="*/ 1 w 57"/>
                <a:gd name="T5" fmla="*/ 40 h 49"/>
                <a:gd name="T6" fmla="*/ 3 w 57"/>
                <a:gd name="T7" fmla="*/ 49 h 49"/>
                <a:gd name="T8" fmla="*/ 19 w 57"/>
                <a:gd name="T9" fmla="*/ 48 h 49"/>
                <a:gd name="T10" fmla="*/ 57 w 57"/>
                <a:gd name="T11" fmla="*/ 5 h 49"/>
              </a:gdLst>
              <a:ahLst/>
              <a:cxnLst>
                <a:cxn ang="0">
                  <a:pos x="T0" y="T1"/>
                </a:cxn>
                <a:cxn ang="0">
                  <a:pos x="T2" y="T3"/>
                </a:cxn>
                <a:cxn ang="0">
                  <a:pos x="T4" y="T5"/>
                </a:cxn>
                <a:cxn ang="0">
                  <a:pos x="T6" y="T7"/>
                </a:cxn>
                <a:cxn ang="0">
                  <a:pos x="T8" y="T9"/>
                </a:cxn>
                <a:cxn ang="0">
                  <a:pos x="T10" y="T11"/>
                </a:cxn>
              </a:cxnLst>
              <a:rect l="0" t="0" r="r" b="b"/>
              <a:pathLst>
                <a:path w="57" h="49">
                  <a:moveTo>
                    <a:pt x="57" y="5"/>
                  </a:moveTo>
                  <a:cubicBezTo>
                    <a:pt x="51" y="1"/>
                    <a:pt x="44" y="0"/>
                    <a:pt x="36" y="0"/>
                  </a:cubicBezTo>
                  <a:cubicBezTo>
                    <a:pt x="15" y="1"/>
                    <a:pt x="0" y="19"/>
                    <a:pt x="1" y="40"/>
                  </a:cubicBezTo>
                  <a:cubicBezTo>
                    <a:pt x="1" y="43"/>
                    <a:pt x="2" y="46"/>
                    <a:pt x="3" y="49"/>
                  </a:cubicBezTo>
                  <a:cubicBezTo>
                    <a:pt x="8" y="49"/>
                    <a:pt x="13" y="49"/>
                    <a:pt x="19" y="48"/>
                  </a:cubicBezTo>
                  <a:cubicBezTo>
                    <a:pt x="40" y="44"/>
                    <a:pt x="56" y="26"/>
                    <a:pt x="57" y="5"/>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0" name="Freeform 427">
              <a:extLst>
                <a:ext uri="{FF2B5EF4-FFF2-40B4-BE49-F238E27FC236}">
                  <a16:creationId xmlns:a16="http://schemas.microsoft.com/office/drawing/2014/main" id="{7825426B-8B04-4B9C-B5D8-8BA5B1F3CAB1}"/>
                </a:ext>
              </a:extLst>
            </p:cNvPr>
            <p:cNvSpPr/>
            <p:nvPr/>
          </p:nvSpPr>
          <p:spPr bwMode="auto">
            <a:xfrm>
              <a:off x="14448" y="3030"/>
              <a:ext cx="23" cy="22"/>
            </a:xfrm>
            <a:custGeom>
              <a:avLst/>
              <a:gdLst>
                <a:gd name="T0" fmla="*/ 18 w 20"/>
                <a:gd name="T1" fmla="*/ 3 h 19"/>
                <a:gd name="T2" fmla="*/ 14 w 20"/>
                <a:gd name="T3" fmla="*/ 14 h 19"/>
                <a:gd name="T4" fmla="*/ 2 w 20"/>
                <a:gd name="T5" fmla="*/ 17 h 19"/>
                <a:gd name="T6" fmla="*/ 6 w 20"/>
                <a:gd name="T7" fmla="*/ 6 h 19"/>
                <a:gd name="T8" fmla="*/ 18 w 20"/>
                <a:gd name="T9" fmla="*/ 3 h 19"/>
              </a:gdLst>
              <a:ahLst/>
              <a:cxnLst>
                <a:cxn ang="0">
                  <a:pos x="T0" y="T1"/>
                </a:cxn>
                <a:cxn ang="0">
                  <a:pos x="T2" y="T3"/>
                </a:cxn>
                <a:cxn ang="0">
                  <a:pos x="T4" y="T5"/>
                </a:cxn>
                <a:cxn ang="0">
                  <a:pos x="T6" y="T7"/>
                </a:cxn>
                <a:cxn ang="0">
                  <a:pos x="T8" y="T9"/>
                </a:cxn>
              </a:cxnLst>
              <a:rect l="0" t="0" r="r" b="b"/>
              <a:pathLst>
                <a:path w="20" h="19">
                  <a:moveTo>
                    <a:pt x="18" y="3"/>
                  </a:moveTo>
                  <a:cubicBezTo>
                    <a:pt x="20" y="5"/>
                    <a:pt x="18" y="10"/>
                    <a:pt x="14" y="14"/>
                  </a:cubicBezTo>
                  <a:cubicBezTo>
                    <a:pt x="9" y="18"/>
                    <a:pt x="4" y="19"/>
                    <a:pt x="2" y="17"/>
                  </a:cubicBezTo>
                  <a:cubicBezTo>
                    <a:pt x="0" y="15"/>
                    <a:pt x="2" y="10"/>
                    <a:pt x="6" y="6"/>
                  </a:cubicBezTo>
                  <a:cubicBezTo>
                    <a:pt x="10" y="2"/>
                    <a:pt x="15" y="0"/>
                    <a:pt x="18"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1" name="Freeform 428">
              <a:extLst>
                <a:ext uri="{FF2B5EF4-FFF2-40B4-BE49-F238E27FC236}">
                  <a16:creationId xmlns:a16="http://schemas.microsoft.com/office/drawing/2014/main" id="{9CE9D327-3568-446F-81C2-E69352B80B8B}"/>
                </a:ext>
              </a:extLst>
            </p:cNvPr>
            <p:cNvSpPr/>
            <p:nvPr/>
          </p:nvSpPr>
          <p:spPr bwMode="auto">
            <a:xfrm>
              <a:off x="14450" y="3048"/>
              <a:ext cx="79" cy="87"/>
            </a:xfrm>
            <a:custGeom>
              <a:avLst/>
              <a:gdLst>
                <a:gd name="T0" fmla="*/ 20 w 68"/>
                <a:gd name="T1" fmla="*/ 61 h 75"/>
                <a:gd name="T2" fmla="*/ 0 w 68"/>
                <a:gd name="T3" fmla="*/ 55 h 75"/>
                <a:gd name="T4" fmla="*/ 28 w 68"/>
                <a:gd name="T5" fmla="*/ 74 h 75"/>
                <a:gd name="T6" fmla="*/ 66 w 68"/>
                <a:gd name="T7" fmla="*/ 11 h 75"/>
                <a:gd name="T8" fmla="*/ 64 w 68"/>
                <a:gd name="T9" fmla="*/ 0 h 75"/>
                <a:gd name="T10" fmla="*/ 20 w 68"/>
                <a:gd name="T11" fmla="*/ 61 h 75"/>
              </a:gdLst>
              <a:ahLst/>
              <a:cxnLst>
                <a:cxn ang="0">
                  <a:pos x="T0" y="T1"/>
                </a:cxn>
                <a:cxn ang="0">
                  <a:pos x="T2" y="T3"/>
                </a:cxn>
                <a:cxn ang="0">
                  <a:pos x="T4" y="T5"/>
                </a:cxn>
                <a:cxn ang="0">
                  <a:pos x="T6" y="T7"/>
                </a:cxn>
                <a:cxn ang="0">
                  <a:pos x="T8" y="T9"/>
                </a:cxn>
                <a:cxn ang="0">
                  <a:pos x="T10" y="T11"/>
                </a:cxn>
              </a:cxnLst>
              <a:rect l="0" t="0" r="r" b="b"/>
              <a:pathLst>
                <a:path w="68" h="75">
                  <a:moveTo>
                    <a:pt x="20" y="61"/>
                  </a:moveTo>
                  <a:cubicBezTo>
                    <a:pt x="15" y="62"/>
                    <a:pt x="6" y="60"/>
                    <a:pt x="0" y="55"/>
                  </a:cubicBezTo>
                  <a:cubicBezTo>
                    <a:pt x="13" y="71"/>
                    <a:pt x="22" y="75"/>
                    <a:pt x="28" y="74"/>
                  </a:cubicBezTo>
                  <a:cubicBezTo>
                    <a:pt x="44" y="73"/>
                    <a:pt x="68" y="34"/>
                    <a:pt x="66" y="11"/>
                  </a:cubicBezTo>
                  <a:cubicBezTo>
                    <a:pt x="66" y="7"/>
                    <a:pt x="65" y="3"/>
                    <a:pt x="64" y="0"/>
                  </a:cubicBezTo>
                  <a:cubicBezTo>
                    <a:pt x="65" y="30"/>
                    <a:pt x="47" y="56"/>
                    <a:pt x="20" y="61"/>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2" name="Freeform 429">
              <a:extLst>
                <a:ext uri="{FF2B5EF4-FFF2-40B4-BE49-F238E27FC236}">
                  <a16:creationId xmlns:a16="http://schemas.microsoft.com/office/drawing/2014/main" id="{2263F813-848E-40DB-812E-07F256A00BC1}"/>
                </a:ext>
              </a:extLst>
            </p:cNvPr>
            <p:cNvSpPr/>
            <p:nvPr/>
          </p:nvSpPr>
          <p:spPr bwMode="auto">
            <a:xfrm>
              <a:off x="14475" y="3132"/>
              <a:ext cx="16" cy="12"/>
            </a:xfrm>
            <a:custGeom>
              <a:avLst/>
              <a:gdLst>
                <a:gd name="T0" fmla="*/ 1 w 14"/>
                <a:gd name="T1" fmla="*/ 10 h 10"/>
                <a:gd name="T2" fmla="*/ 7 w 14"/>
                <a:gd name="T3" fmla="*/ 0 h 10"/>
                <a:gd name="T4" fmla="*/ 13 w 14"/>
                <a:gd name="T5" fmla="*/ 10 h 10"/>
                <a:gd name="T6" fmla="*/ 1 w 14"/>
                <a:gd name="T7" fmla="*/ 10 h 10"/>
              </a:gdLst>
              <a:ahLst/>
              <a:cxnLst>
                <a:cxn ang="0">
                  <a:pos x="T0" y="T1"/>
                </a:cxn>
                <a:cxn ang="0">
                  <a:pos x="T2" y="T3"/>
                </a:cxn>
                <a:cxn ang="0">
                  <a:pos x="T4" y="T5"/>
                </a:cxn>
                <a:cxn ang="0">
                  <a:pos x="T6" y="T7"/>
                </a:cxn>
              </a:cxnLst>
              <a:rect l="0" t="0" r="r" b="b"/>
              <a:pathLst>
                <a:path w="14" h="10">
                  <a:moveTo>
                    <a:pt x="1" y="10"/>
                  </a:moveTo>
                  <a:cubicBezTo>
                    <a:pt x="0" y="10"/>
                    <a:pt x="4" y="0"/>
                    <a:pt x="7" y="0"/>
                  </a:cubicBezTo>
                  <a:cubicBezTo>
                    <a:pt x="10" y="0"/>
                    <a:pt x="14" y="9"/>
                    <a:pt x="13" y="10"/>
                  </a:cubicBezTo>
                  <a:lnTo>
                    <a:pt x="1" y="10"/>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3" name="Freeform 430">
              <a:extLst>
                <a:ext uri="{FF2B5EF4-FFF2-40B4-BE49-F238E27FC236}">
                  <a16:creationId xmlns:a16="http://schemas.microsoft.com/office/drawing/2014/main" id="{4D781309-11F6-4524-8E31-78EB72F9002D}"/>
                </a:ext>
              </a:extLst>
            </p:cNvPr>
            <p:cNvSpPr/>
            <p:nvPr/>
          </p:nvSpPr>
          <p:spPr bwMode="auto">
            <a:xfrm>
              <a:off x="14448" y="3550"/>
              <a:ext cx="145" cy="655"/>
            </a:xfrm>
            <a:custGeom>
              <a:avLst/>
              <a:gdLst>
                <a:gd name="T0" fmla="*/ 2 w 125"/>
                <a:gd name="T1" fmla="*/ 564 h 564"/>
                <a:gd name="T2" fmla="*/ 2 w 125"/>
                <a:gd name="T3" fmla="*/ 564 h 564"/>
                <a:gd name="T4" fmla="*/ 0 w 125"/>
                <a:gd name="T5" fmla="*/ 563 h 564"/>
                <a:gd name="T6" fmla="*/ 80 w 125"/>
                <a:gd name="T7" fmla="*/ 265 h 564"/>
                <a:gd name="T8" fmla="*/ 117 w 125"/>
                <a:gd name="T9" fmla="*/ 2 h 564"/>
                <a:gd name="T10" fmla="*/ 119 w 125"/>
                <a:gd name="T11" fmla="*/ 0 h 564"/>
                <a:gd name="T12" fmla="*/ 119 w 125"/>
                <a:gd name="T13" fmla="*/ 0 h 564"/>
                <a:gd name="T14" fmla="*/ 121 w 125"/>
                <a:gd name="T15" fmla="*/ 2 h 564"/>
                <a:gd name="T16" fmla="*/ 83 w 125"/>
                <a:gd name="T17" fmla="*/ 266 h 564"/>
                <a:gd name="T18" fmla="*/ 3 w 125"/>
                <a:gd name="T19" fmla="*/ 563 h 564"/>
                <a:gd name="T20" fmla="*/ 2 w 125"/>
                <a:gd name="T21" fmla="*/ 564 h 5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5" h="564">
                  <a:moveTo>
                    <a:pt x="2" y="564"/>
                  </a:moveTo>
                  <a:cubicBezTo>
                    <a:pt x="2" y="564"/>
                    <a:pt x="2" y="564"/>
                    <a:pt x="2" y="564"/>
                  </a:cubicBezTo>
                  <a:cubicBezTo>
                    <a:pt x="0" y="563"/>
                    <a:pt x="0" y="563"/>
                    <a:pt x="0" y="563"/>
                  </a:cubicBezTo>
                  <a:cubicBezTo>
                    <a:pt x="1" y="561"/>
                    <a:pt x="38" y="395"/>
                    <a:pt x="80" y="265"/>
                  </a:cubicBezTo>
                  <a:cubicBezTo>
                    <a:pt x="122" y="130"/>
                    <a:pt x="117" y="3"/>
                    <a:pt x="117" y="2"/>
                  </a:cubicBezTo>
                  <a:cubicBezTo>
                    <a:pt x="119" y="0"/>
                    <a:pt x="119" y="0"/>
                    <a:pt x="119" y="0"/>
                  </a:cubicBezTo>
                  <a:cubicBezTo>
                    <a:pt x="119" y="0"/>
                    <a:pt x="119" y="0"/>
                    <a:pt x="119" y="0"/>
                  </a:cubicBezTo>
                  <a:cubicBezTo>
                    <a:pt x="121" y="2"/>
                    <a:pt x="121" y="2"/>
                    <a:pt x="121" y="2"/>
                  </a:cubicBezTo>
                  <a:cubicBezTo>
                    <a:pt x="121" y="3"/>
                    <a:pt x="125" y="130"/>
                    <a:pt x="83" y="266"/>
                  </a:cubicBezTo>
                  <a:cubicBezTo>
                    <a:pt x="42" y="396"/>
                    <a:pt x="4" y="562"/>
                    <a:pt x="3" y="563"/>
                  </a:cubicBezTo>
                  <a:lnTo>
                    <a:pt x="2" y="564"/>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4" name="Freeform 431">
              <a:extLst>
                <a:ext uri="{FF2B5EF4-FFF2-40B4-BE49-F238E27FC236}">
                  <a16:creationId xmlns:a16="http://schemas.microsoft.com/office/drawing/2014/main" id="{7D6C9DFA-F5D1-4174-B59A-7A275F8854FB}"/>
                </a:ext>
              </a:extLst>
            </p:cNvPr>
            <p:cNvSpPr/>
            <p:nvPr/>
          </p:nvSpPr>
          <p:spPr bwMode="auto">
            <a:xfrm>
              <a:off x="14516" y="3398"/>
              <a:ext cx="129" cy="157"/>
            </a:xfrm>
            <a:custGeom>
              <a:avLst/>
              <a:gdLst>
                <a:gd name="T0" fmla="*/ 109 w 111"/>
                <a:gd name="T1" fmla="*/ 52 h 135"/>
                <a:gd name="T2" fmla="*/ 61 w 111"/>
                <a:gd name="T3" fmla="*/ 133 h 135"/>
                <a:gd name="T4" fmla="*/ 2 w 111"/>
                <a:gd name="T5" fmla="*/ 59 h 135"/>
                <a:gd name="T6" fmla="*/ 52 w 111"/>
                <a:gd name="T7" fmla="*/ 2 h 135"/>
                <a:gd name="T8" fmla="*/ 109 w 111"/>
                <a:gd name="T9" fmla="*/ 52 h 135"/>
              </a:gdLst>
              <a:ahLst/>
              <a:cxnLst>
                <a:cxn ang="0">
                  <a:pos x="T0" y="T1"/>
                </a:cxn>
                <a:cxn ang="0">
                  <a:pos x="T2" y="T3"/>
                </a:cxn>
                <a:cxn ang="0">
                  <a:pos x="T4" y="T5"/>
                </a:cxn>
                <a:cxn ang="0">
                  <a:pos x="T6" y="T7"/>
                </a:cxn>
                <a:cxn ang="0">
                  <a:pos x="T8" y="T9"/>
                </a:cxn>
              </a:cxnLst>
              <a:rect l="0" t="0" r="r" b="b"/>
              <a:pathLst>
                <a:path w="111" h="135">
                  <a:moveTo>
                    <a:pt x="109" y="52"/>
                  </a:moveTo>
                  <a:cubicBezTo>
                    <a:pt x="111" y="82"/>
                    <a:pt x="80" y="132"/>
                    <a:pt x="61" y="133"/>
                  </a:cubicBezTo>
                  <a:cubicBezTo>
                    <a:pt x="39" y="135"/>
                    <a:pt x="4" y="89"/>
                    <a:pt x="2" y="59"/>
                  </a:cubicBezTo>
                  <a:cubicBezTo>
                    <a:pt x="0" y="30"/>
                    <a:pt x="23" y="4"/>
                    <a:pt x="52" y="2"/>
                  </a:cubicBezTo>
                  <a:cubicBezTo>
                    <a:pt x="82" y="0"/>
                    <a:pt x="107" y="23"/>
                    <a:pt x="109" y="52"/>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5" name="Freeform 432">
              <a:extLst>
                <a:ext uri="{FF2B5EF4-FFF2-40B4-BE49-F238E27FC236}">
                  <a16:creationId xmlns:a16="http://schemas.microsoft.com/office/drawing/2014/main" id="{E63D0E3A-7906-4875-9F35-45EF86D3CBD3}"/>
                </a:ext>
              </a:extLst>
            </p:cNvPr>
            <p:cNvSpPr/>
            <p:nvPr/>
          </p:nvSpPr>
          <p:spPr bwMode="auto">
            <a:xfrm>
              <a:off x="14523" y="3409"/>
              <a:ext cx="86" cy="73"/>
            </a:xfrm>
            <a:custGeom>
              <a:avLst/>
              <a:gdLst>
                <a:gd name="T0" fmla="*/ 74 w 74"/>
                <a:gd name="T1" fmla="*/ 7 h 63"/>
                <a:gd name="T2" fmla="*/ 47 w 74"/>
                <a:gd name="T3" fmla="*/ 0 h 63"/>
                <a:gd name="T4" fmla="*/ 2 w 74"/>
                <a:gd name="T5" fmla="*/ 51 h 63"/>
                <a:gd name="T6" fmla="*/ 4 w 74"/>
                <a:gd name="T7" fmla="*/ 62 h 63"/>
                <a:gd name="T8" fmla="*/ 25 w 74"/>
                <a:gd name="T9" fmla="*/ 62 h 63"/>
                <a:gd name="T10" fmla="*/ 74 w 74"/>
                <a:gd name="T11" fmla="*/ 7 h 63"/>
              </a:gdLst>
              <a:ahLst/>
              <a:cxnLst>
                <a:cxn ang="0">
                  <a:pos x="T0" y="T1"/>
                </a:cxn>
                <a:cxn ang="0">
                  <a:pos x="T2" y="T3"/>
                </a:cxn>
                <a:cxn ang="0">
                  <a:pos x="T4" y="T5"/>
                </a:cxn>
                <a:cxn ang="0">
                  <a:pos x="T6" y="T7"/>
                </a:cxn>
                <a:cxn ang="0">
                  <a:pos x="T8" y="T9"/>
                </a:cxn>
                <a:cxn ang="0">
                  <a:pos x="T10" y="T11"/>
                </a:cxn>
              </a:cxnLst>
              <a:rect l="0" t="0" r="r" b="b"/>
              <a:pathLst>
                <a:path w="74" h="63">
                  <a:moveTo>
                    <a:pt x="74" y="7"/>
                  </a:moveTo>
                  <a:cubicBezTo>
                    <a:pt x="66" y="2"/>
                    <a:pt x="57" y="0"/>
                    <a:pt x="47" y="0"/>
                  </a:cubicBezTo>
                  <a:cubicBezTo>
                    <a:pt x="20" y="2"/>
                    <a:pt x="0" y="25"/>
                    <a:pt x="2" y="51"/>
                  </a:cubicBezTo>
                  <a:cubicBezTo>
                    <a:pt x="2" y="55"/>
                    <a:pt x="3" y="58"/>
                    <a:pt x="4" y="62"/>
                  </a:cubicBezTo>
                  <a:cubicBezTo>
                    <a:pt x="11" y="63"/>
                    <a:pt x="18" y="63"/>
                    <a:pt x="25" y="62"/>
                  </a:cubicBezTo>
                  <a:cubicBezTo>
                    <a:pt x="52" y="57"/>
                    <a:pt x="72" y="34"/>
                    <a:pt x="74" y="7"/>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6" name="Freeform 433">
              <a:extLst>
                <a:ext uri="{FF2B5EF4-FFF2-40B4-BE49-F238E27FC236}">
                  <a16:creationId xmlns:a16="http://schemas.microsoft.com/office/drawing/2014/main" id="{C484BCBD-25F0-4631-BF52-BDEE18CDEAD5}"/>
                </a:ext>
              </a:extLst>
            </p:cNvPr>
            <p:cNvSpPr/>
            <p:nvPr/>
          </p:nvSpPr>
          <p:spPr bwMode="auto">
            <a:xfrm>
              <a:off x="14542" y="3422"/>
              <a:ext cx="29" cy="28"/>
            </a:xfrm>
            <a:custGeom>
              <a:avLst/>
              <a:gdLst>
                <a:gd name="T0" fmla="*/ 22 w 25"/>
                <a:gd name="T1" fmla="*/ 3 h 24"/>
                <a:gd name="T2" fmla="*/ 18 w 25"/>
                <a:gd name="T3" fmla="*/ 18 h 24"/>
                <a:gd name="T4" fmla="*/ 3 w 25"/>
                <a:gd name="T5" fmla="*/ 21 h 24"/>
                <a:gd name="T6" fmla="*/ 8 w 25"/>
                <a:gd name="T7" fmla="*/ 7 h 24"/>
                <a:gd name="T8" fmla="*/ 22 w 25"/>
                <a:gd name="T9" fmla="*/ 3 h 24"/>
              </a:gdLst>
              <a:ahLst/>
              <a:cxnLst>
                <a:cxn ang="0">
                  <a:pos x="T0" y="T1"/>
                </a:cxn>
                <a:cxn ang="0">
                  <a:pos x="T2" y="T3"/>
                </a:cxn>
                <a:cxn ang="0">
                  <a:pos x="T4" y="T5"/>
                </a:cxn>
                <a:cxn ang="0">
                  <a:pos x="T6" y="T7"/>
                </a:cxn>
                <a:cxn ang="0">
                  <a:pos x="T8" y="T9"/>
                </a:cxn>
              </a:cxnLst>
              <a:rect l="0" t="0" r="r" b="b"/>
              <a:pathLst>
                <a:path w="25" h="24">
                  <a:moveTo>
                    <a:pt x="22" y="3"/>
                  </a:moveTo>
                  <a:cubicBezTo>
                    <a:pt x="25" y="6"/>
                    <a:pt x="23" y="12"/>
                    <a:pt x="18" y="18"/>
                  </a:cubicBezTo>
                  <a:cubicBezTo>
                    <a:pt x="12" y="23"/>
                    <a:pt x="5" y="24"/>
                    <a:pt x="3" y="21"/>
                  </a:cubicBezTo>
                  <a:cubicBezTo>
                    <a:pt x="0" y="18"/>
                    <a:pt x="2" y="12"/>
                    <a:pt x="8" y="7"/>
                  </a:cubicBezTo>
                  <a:cubicBezTo>
                    <a:pt x="13" y="2"/>
                    <a:pt x="20" y="0"/>
                    <a:pt x="22"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7" name="Freeform 434">
              <a:extLst>
                <a:ext uri="{FF2B5EF4-FFF2-40B4-BE49-F238E27FC236}">
                  <a16:creationId xmlns:a16="http://schemas.microsoft.com/office/drawing/2014/main" id="{DEB74F78-9DEA-4093-9C08-7CE6F91AE672}"/>
                </a:ext>
              </a:extLst>
            </p:cNvPr>
            <p:cNvSpPr/>
            <p:nvPr/>
          </p:nvSpPr>
          <p:spPr bwMode="auto">
            <a:xfrm>
              <a:off x="14545" y="3444"/>
              <a:ext cx="100" cy="110"/>
            </a:xfrm>
            <a:custGeom>
              <a:avLst/>
              <a:gdLst>
                <a:gd name="T0" fmla="*/ 26 w 86"/>
                <a:gd name="T1" fmla="*/ 78 h 95"/>
                <a:gd name="T2" fmla="*/ 0 w 86"/>
                <a:gd name="T3" fmla="*/ 70 h 95"/>
                <a:gd name="T4" fmla="*/ 36 w 86"/>
                <a:gd name="T5" fmla="*/ 94 h 95"/>
                <a:gd name="T6" fmla="*/ 84 w 86"/>
                <a:gd name="T7" fmla="*/ 13 h 95"/>
                <a:gd name="T8" fmla="*/ 81 w 86"/>
                <a:gd name="T9" fmla="*/ 0 h 95"/>
                <a:gd name="T10" fmla="*/ 26 w 86"/>
                <a:gd name="T11" fmla="*/ 78 h 95"/>
              </a:gdLst>
              <a:ahLst/>
              <a:cxnLst>
                <a:cxn ang="0">
                  <a:pos x="T0" y="T1"/>
                </a:cxn>
                <a:cxn ang="0">
                  <a:pos x="T2" y="T3"/>
                </a:cxn>
                <a:cxn ang="0">
                  <a:pos x="T4" y="T5"/>
                </a:cxn>
                <a:cxn ang="0">
                  <a:pos x="T6" y="T7"/>
                </a:cxn>
                <a:cxn ang="0">
                  <a:pos x="T8" y="T9"/>
                </a:cxn>
                <a:cxn ang="0">
                  <a:pos x="T10" y="T11"/>
                </a:cxn>
              </a:cxnLst>
              <a:rect l="0" t="0" r="r" b="b"/>
              <a:pathLst>
                <a:path w="86" h="95">
                  <a:moveTo>
                    <a:pt x="26" y="78"/>
                  </a:moveTo>
                  <a:cubicBezTo>
                    <a:pt x="19" y="79"/>
                    <a:pt x="7" y="76"/>
                    <a:pt x="0" y="70"/>
                  </a:cubicBezTo>
                  <a:cubicBezTo>
                    <a:pt x="16" y="90"/>
                    <a:pt x="27" y="95"/>
                    <a:pt x="36" y="94"/>
                  </a:cubicBezTo>
                  <a:cubicBezTo>
                    <a:pt x="55" y="93"/>
                    <a:pt x="86" y="43"/>
                    <a:pt x="84" y="13"/>
                  </a:cubicBezTo>
                  <a:cubicBezTo>
                    <a:pt x="84" y="8"/>
                    <a:pt x="83" y="4"/>
                    <a:pt x="81" y="0"/>
                  </a:cubicBezTo>
                  <a:cubicBezTo>
                    <a:pt x="83" y="38"/>
                    <a:pt x="60" y="71"/>
                    <a:pt x="26" y="78"/>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8" name="Freeform 435">
              <a:extLst>
                <a:ext uri="{FF2B5EF4-FFF2-40B4-BE49-F238E27FC236}">
                  <a16:creationId xmlns:a16="http://schemas.microsoft.com/office/drawing/2014/main" id="{D7253DD7-868B-4DB4-A65C-4432F132D4C0}"/>
                </a:ext>
              </a:extLst>
            </p:cNvPr>
            <p:cNvSpPr/>
            <p:nvPr/>
          </p:nvSpPr>
          <p:spPr bwMode="auto">
            <a:xfrm>
              <a:off x="14577" y="3552"/>
              <a:ext cx="19" cy="15"/>
            </a:xfrm>
            <a:custGeom>
              <a:avLst/>
              <a:gdLst>
                <a:gd name="T0" fmla="*/ 1 w 17"/>
                <a:gd name="T1" fmla="*/ 13 h 13"/>
                <a:gd name="T2" fmla="*/ 8 w 17"/>
                <a:gd name="T3" fmla="*/ 0 h 13"/>
                <a:gd name="T4" fmla="*/ 16 w 17"/>
                <a:gd name="T5" fmla="*/ 13 h 13"/>
                <a:gd name="T6" fmla="*/ 1 w 17"/>
                <a:gd name="T7" fmla="*/ 13 h 13"/>
              </a:gdLst>
              <a:ahLst/>
              <a:cxnLst>
                <a:cxn ang="0">
                  <a:pos x="T0" y="T1"/>
                </a:cxn>
                <a:cxn ang="0">
                  <a:pos x="T2" y="T3"/>
                </a:cxn>
                <a:cxn ang="0">
                  <a:pos x="T4" y="T5"/>
                </a:cxn>
                <a:cxn ang="0">
                  <a:pos x="T6" y="T7"/>
                </a:cxn>
              </a:cxnLst>
              <a:rect l="0" t="0" r="r" b="b"/>
              <a:pathLst>
                <a:path w="17" h="13">
                  <a:moveTo>
                    <a:pt x="1" y="13"/>
                  </a:moveTo>
                  <a:cubicBezTo>
                    <a:pt x="0" y="12"/>
                    <a:pt x="4" y="0"/>
                    <a:pt x="8" y="0"/>
                  </a:cubicBezTo>
                  <a:cubicBezTo>
                    <a:pt x="12" y="0"/>
                    <a:pt x="17" y="12"/>
                    <a:pt x="16" y="13"/>
                  </a:cubicBezTo>
                  <a:lnTo>
                    <a:pt x="1" y="13"/>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39" name="Freeform 436">
              <a:extLst>
                <a:ext uri="{FF2B5EF4-FFF2-40B4-BE49-F238E27FC236}">
                  <a16:creationId xmlns:a16="http://schemas.microsoft.com/office/drawing/2014/main" id="{2E6AF233-1CAF-46EF-A335-ECBC9D2DF1EF}"/>
                </a:ext>
              </a:extLst>
            </p:cNvPr>
            <p:cNvSpPr/>
            <p:nvPr/>
          </p:nvSpPr>
          <p:spPr bwMode="auto">
            <a:xfrm>
              <a:off x="10214" y="2730"/>
              <a:ext cx="124" cy="562"/>
            </a:xfrm>
            <a:custGeom>
              <a:avLst/>
              <a:gdLst>
                <a:gd name="T0" fmla="*/ 1 w 107"/>
                <a:gd name="T1" fmla="*/ 483 h 483"/>
                <a:gd name="T2" fmla="*/ 1 w 107"/>
                <a:gd name="T3" fmla="*/ 483 h 483"/>
                <a:gd name="T4" fmla="*/ 0 w 107"/>
                <a:gd name="T5" fmla="*/ 481 h 483"/>
                <a:gd name="T6" fmla="*/ 68 w 107"/>
                <a:gd name="T7" fmla="*/ 227 h 483"/>
                <a:gd name="T8" fmla="*/ 100 w 107"/>
                <a:gd name="T9" fmla="*/ 2 h 483"/>
                <a:gd name="T10" fmla="*/ 101 w 107"/>
                <a:gd name="T11" fmla="*/ 0 h 483"/>
                <a:gd name="T12" fmla="*/ 101 w 107"/>
                <a:gd name="T13" fmla="*/ 0 h 483"/>
                <a:gd name="T14" fmla="*/ 103 w 107"/>
                <a:gd name="T15" fmla="*/ 2 h 483"/>
                <a:gd name="T16" fmla="*/ 70 w 107"/>
                <a:gd name="T17" fmla="*/ 227 h 483"/>
                <a:gd name="T18" fmla="*/ 2 w 107"/>
                <a:gd name="T19" fmla="*/ 482 h 483"/>
                <a:gd name="T20" fmla="*/ 1 w 107"/>
                <a:gd name="T21" fmla="*/ 483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7" h="483">
                  <a:moveTo>
                    <a:pt x="1" y="483"/>
                  </a:moveTo>
                  <a:cubicBezTo>
                    <a:pt x="1" y="483"/>
                    <a:pt x="1" y="483"/>
                    <a:pt x="1" y="483"/>
                  </a:cubicBezTo>
                  <a:cubicBezTo>
                    <a:pt x="0" y="481"/>
                    <a:pt x="0" y="481"/>
                    <a:pt x="0" y="481"/>
                  </a:cubicBezTo>
                  <a:cubicBezTo>
                    <a:pt x="0" y="480"/>
                    <a:pt x="32" y="338"/>
                    <a:pt x="68" y="227"/>
                  </a:cubicBezTo>
                  <a:cubicBezTo>
                    <a:pt x="104" y="111"/>
                    <a:pt x="100" y="3"/>
                    <a:pt x="100" y="2"/>
                  </a:cubicBezTo>
                  <a:cubicBezTo>
                    <a:pt x="101" y="0"/>
                    <a:pt x="101" y="0"/>
                    <a:pt x="101" y="0"/>
                  </a:cubicBezTo>
                  <a:cubicBezTo>
                    <a:pt x="101" y="0"/>
                    <a:pt x="101" y="0"/>
                    <a:pt x="101" y="0"/>
                  </a:cubicBezTo>
                  <a:cubicBezTo>
                    <a:pt x="103" y="2"/>
                    <a:pt x="103" y="2"/>
                    <a:pt x="103" y="2"/>
                  </a:cubicBezTo>
                  <a:cubicBezTo>
                    <a:pt x="103" y="3"/>
                    <a:pt x="107" y="111"/>
                    <a:pt x="70" y="227"/>
                  </a:cubicBezTo>
                  <a:cubicBezTo>
                    <a:pt x="35" y="339"/>
                    <a:pt x="3" y="480"/>
                    <a:pt x="2" y="482"/>
                  </a:cubicBezTo>
                  <a:lnTo>
                    <a:pt x="1" y="483"/>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0" name="Freeform 437">
              <a:extLst>
                <a:ext uri="{FF2B5EF4-FFF2-40B4-BE49-F238E27FC236}">
                  <a16:creationId xmlns:a16="http://schemas.microsoft.com/office/drawing/2014/main" id="{F3DD1458-45C1-4B28-AA7F-706ED7B11A4B}"/>
                </a:ext>
              </a:extLst>
            </p:cNvPr>
            <p:cNvSpPr/>
            <p:nvPr/>
          </p:nvSpPr>
          <p:spPr bwMode="auto">
            <a:xfrm>
              <a:off x="10272" y="2601"/>
              <a:ext cx="110" cy="134"/>
            </a:xfrm>
            <a:custGeom>
              <a:avLst/>
              <a:gdLst>
                <a:gd name="T0" fmla="*/ 93 w 95"/>
                <a:gd name="T1" fmla="*/ 45 h 115"/>
                <a:gd name="T2" fmla="*/ 52 w 95"/>
                <a:gd name="T3" fmla="*/ 114 h 115"/>
                <a:gd name="T4" fmla="*/ 2 w 95"/>
                <a:gd name="T5" fmla="*/ 51 h 115"/>
                <a:gd name="T6" fmla="*/ 44 w 95"/>
                <a:gd name="T7" fmla="*/ 2 h 115"/>
                <a:gd name="T8" fmla="*/ 93 w 95"/>
                <a:gd name="T9" fmla="*/ 45 h 115"/>
              </a:gdLst>
              <a:ahLst/>
              <a:cxnLst>
                <a:cxn ang="0">
                  <a:pos x="T0" y="T1"/>
                </a:cxn>
                <a:cxn ang="0">
                  <a:pos x="T2" y="T3"/>
                </a:cxn>
                <a:cxn ang="0">
                  <a:pos x="T4" y="T5"/>
                </a:cxn>
                <a:cxn ang="0">
                  <a:pos x="T6" y="T7"/>
                </a:cxn>
                <a:cxn ang="0">
                  <a:pos x="T8" y="T9"/>
                </a:cxn>
              </a:cxnLst>
              <a:rect l="0" t="0" r="r" b="b"/>
              <a:pathLst>
                <a:path w="95" h="115">
                  <a:moveTo>
                    <a:pt x="93" y="45"/>
                  </a:moveTo>
                  <a:cubicBezTo>
                    <a:pt x="95" y="70"/>
                    <a:pt x="69" y="113"/>
                    <a:pt x="52" y="114"/>
                  </a:cubicBezTo>
                  <a:cubicBezTo>
                    <a:pt x="33" y="115"/>
                    <a:pt x="3" y="76"/>
                    <a:pt x="2" y="51"/>
                  </a:cubicBezTo>
                  <a:cubicBezTo>
                    <a:pt x="0" y="26"/>
                    <a:pt x="19" y="4"/>
                    <a:pt x="44" y="2"/>
                  </a:cubicBezTo>
                  <a:cubicBezTo>
                    <a:pt x="70" y="0"/>
                    <a:pt x="91" y="19"/>
                    <a:pt x="93" y="45"/>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1" name="Freeform 438">
              <a:extLst>
                <a:ext uri="{FF2B5EF4-FFF2-40B4-BE49-F238E27FC236}">
                  <a16:creationId xmlns:a16="http://schemas.microsoft.com/office/drawing/2014/main" id="{A56B65B1-3953-4209-8E90-64C2A3EEA366}"/>
                </a:ext>
              </a:extLst>
            </p:cNvPr>
            <p:cNvSpPr/>
            <p:nvPr/>
          </p:nvSpPr>
          <p:spPr bwMode="auto">
            <a:xfrm>
              <a:off x="10278" y="2611"/>
              <a:ext cx="73" cy="62"/>
            </a:xfrm>
            <a:custGeom>
              <a:avLst/>
              <a:gdLst>
                <a:gd name="T0" fmla="*/ 63 w 63"/>
                <a:gd name="T1" fmla="*/ 6 h 54"/>
                <a:gd name="T2" fmla="*/ 40 w 63"/>
                <a:gd name="T3" fmla="*/ 0 h 54"/>
                <a:gd name="T4" fmla="*/ 2 w 63"/>
                <a:gd name="T5" fmla="*/ 44 h 54"/>
                <a:gd name="T6" fmla="*/ 4 w 63"/>
                <a:gd name="T7" fmla="*/ 53 h 54"/>
                <a:gd name="T8" fmla="*/ 21 w 63"/>
                <a:gd name="T9" fmla="*/ 53 h 54"/>
                <a:gd name="T10" fmla="*/ 63 w 63"/>
                <a:gd name="T11" fmla="*/ 6 h 54"/>
              </a:gdLst>
              <a:ahLst/>
              <a:cxnLst>
                <a:cxn ang="0">
                  <a:pos x="T0" y="T1"/>
                </a:cxn>
                <a:cxn ang="0">
                  <a:pos x="T2" y="T3"/>
                </a:cxn>
                <a:cxn ang="0">
                  <a:pos x="T4" y="T5"/>
                </a:cxn>
                <a:cxn ang="0">
                  <a:pos x="T6" y="T7"/>
                </a:cxn>
                <a:cxn ang="0">
                  <a:pos x="T8" y="T9"/>
                </a:cxn>
                <a:cxn ang="0">
                  <a:pos x="T10" y="T11"/>
                </a:cxn>
              </a:cxnLst>
              <a:rect l="0" t="0" r="r" b="b"/>
              <a:pathLst>
                <a:path w="63" h="54">
                  <a:moveTo>
                    <a:pt x="63" y="6"/>
                  </a:moveTo>
                  <a:cubicBezTo>
                    <a:pt x="56" y="2"/>
                    <a:pt x="48" y="0"/>
                    <a:pt x="40" y="0"/>
                  </a:cubicBezTo>
                  <a:cubicBezTo>
                    <a:pt x="17" y="2"/>
                    <a:pt x="0" y="21"/>
                    <a:pt x="2" y="44"/>
                  </a:cubicBezTo>
                  <a:cubicBezTo>
                    <a:pt x="2" y="47"/>
                    <a:pt x="3" y="50"/>
                    <a:pt x="4" y="53"/>
                  </a:cubicBezTo>
                  <a:cubicBezTo>
                    <a:pt x="9" y="54"/>
                    <a:pt x="15" y="54"/>
                    <a:pt x="21" y="53"/>
                  </a:cubicBezTo>
                  <a:cubicBezTo>
                    <a:pt x="45" y="48"/>
                    <a:pt x="61" y="28"/>
                    <a:pt x="63" y="6"/>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2" name="Freeform 439">
              <a:extLst>
                <a:ext uri="{FF2B5EF4-FFF2-40B4-BE49-F238E27FC236}">
                  <a16:creationId xmlns:a16="http://schemas.microsoft.com/office/drawing/2014/main" id="{F01A7B89-AEC6-4C41-AD56-9FA11AF03CC3}"/>
                </a:ext>
              </a:extLst>
            </p:cNvPr>
            <p:cNvSpPr/>
            <p:nvPr/>
          </p:nvSpPr>
          <p:spPr bwMode="auto">
            <a:xfrm>
              <a:off x="10294" y="2621"/>
              <a:ext cx="24" cy="25"/>
            </a:xfrm>
            <a:custGeom>
              <a:avLst/>
              <a:gdLst>
                <a:gd name="T0" fmla="*/ 19 w 21"/>
                <a:gd name="T1" fmla="*/ 3 h 21"/>
                <a:gd name="T2" fmla="*/ 15 w 21"/>
                <a:gd name="T3" fmla="*/ 15 h 21"/>
                <a:gd name="T4" fmla="*/ 2 w 21"/>
                <a:gd name="T5" fmla="*/ 19 h 21"/>
                <a:gd name="T6" fmla="*/ 6 w 21"/>
                <a:gd name="T7" fmla="*/ 6 h 21"/>
                <a:gd name="T8" fmla="*/ 19 w 21"/>
                <a:gd name="T9" fmla="*/ 3 h 21"/>
              </a:gdLst>
              <a:ahLst/>
              <a:cxnLst>
                <a:cxn ang="0">
                  <a:pos x="T0" y="T1"/>
                </a:cxn>
                <a:cxn ang="0">
                  <a:pos x="T2" y="T3"/>
                </a:cxn>
                <a:cxn ang="0">
                  <a:pos x="T4" y="T5"/>
                </a:cxn>
                <a:cxn ang="0">
                  <a:pos x="T6" y="T7"/>
                </a:cxn>
                <a:cxn ang="0">
                  <a:pos x="T8" y="T9"/>
                </a:cxn>
              </a:cxnLst>
              <a:rect l="0" t="0" r="r" b="b"/>
              <a:pathLst>
                <a:path w="21" h="21">
                  <a:moveTo>
                    <a:pt x="19" y="3"/>
                  </a:moveTo>
                  <a:cubicBezTo>
                    <a:pt x="21" y="5"/>
                    <a:pt x="19" y="11"/>
                    <a:pt x="15" y="15"/>
                  </a:cubicBezTo>
                  <a:cubicBezTo>
                    <a:pt x="10" y="20"/>
                    <a:pt x="4" y="21"/>
                    <a:pt x="2" y="19"/>
                  </a:cubicBezTo>
                  <a:cubicBezTo>
                    <a:pt x="0" y="16"/>
                    <a:pt x="2" y="10"/>
                    <a:pt x="6" y="6"/>
                  </a:cubicBezTo>
                  <a:cubicBezTo>
                    <a:pt x="11" y="2"/>
                    <a:pt x="17" y="0"/>
                    <a:pt x="19"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3" name="Freeform 440">
              <a:extLst>
                <a:ext uri="{FF2B5EF4-FFF2-40B4-BE49-F238E27FC236}">
                  <a16:creationId xmlns:a16="http://schemas.microsoft.com/office/drawing/2014/main" id="{DB326DB1-BD81-4B89-98EA-D1EE719B254F}"/>
                </a:ext>
              </a:extLst>
            </p:cNvPr>
            <p:cNvSpPr/>
            <p:nvPr/>
          </p:nvSpPr>
          <p:spPr bwMode="auto">
            <a:xfrm>
              <a:off x="10296" y="2640"/>
              <a:ext cx="86" cy="95"/>
            </a:xfrm>
            <a:custGeom>
              <a:avLst/>
              <a:gdLst>
                <a:gd name="T0" fmla="*/ 22 w 74"/>
                <a:gd name="T1" fmla="*/ 67 h 82"/>
                <a:gd name="T2" fmla="*/ 0 w 74"/>
                <a:gd name="T3" fmla="*/ 60 h 82"/>
                <a:gd name="T4" fmla="*/ 31 w 74"/>
                <a:gd name="T5" fmla="*/ 81 h 82"/>
                <a:gd name="T6" fmla="*/ 72 w 74"/>
                <a:gd name="T7" fmla="*/ 12 h 82"/>
                <a:gd name="T8" fmla="*/ 70 w 74"/>
                <a:gd name="T9" fmla="*/ 0 h 82"/>
                <a:gd name="T10" fmla="*/ 2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22" y="67"/>
                  </a:moveTo>
                  <a:cubicBezTo>
                    <a:pt x="17" y="68"/>
                    <a:pt x="7" y="66"/>
                    <a:pt x="0" y="60"/>
                  </a:cubicBezTo>
                  <a:cubicBezTo>
                    <a:pt x="14" y="77"/>
                    <a:pt x="24" y="82"/>
                    <a:pt x="31" y="81"/>
                  </a:cubicBezTo>
                  <a:cubicBezTo>
                    <a:pt x="48" y="80"/>
                    <a:pt x="74" y="37"/>
                    <a:pt x="72" y="12"/>
                  </a:cubicBezTo>
                  <a:cubicBezTo>
                    <a:pt x="72" y="8"/>
                    <a:pt x="71" y="4"/>
                    <a:pt x="70" y="0"/>
                  </a:cubicBezTo>
                  <a:cubicBezTo>
                    <a:pt x="71" y="33"/>
                    <a:pt x="51" y="61"/>
                    <a:pt x="22" y="67"/>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4" name="Freeform 441">
              <a:extLst>
                <a:ext uri="{FF2B5EF4-FFF2-40B4-BE49-F238E27FC236}">
                  <a16:creationId xmlns:a16="http://schemas.microsoft.com/office/drawing/2014/main" id="{CCAAD359-0639-4CC0-A5C5-0EBE4534DAEC}"/>
                </a:ext>
              </a:extLst>
            </p:cNvPr>
            <p:cNvSpPr/>
            <p:nvPr/>
          </p:nvSpPr>
          <p:spPr bwMode="auto">
            <a:xfrm>
              <a:off x="10323" y="2733"/>
              <a:ext cx="17" cy="13"/>
            </a:xfrm>
            <a:custGeom>
              <a:avLst/>
              <a:gdLst>
                <a:gd name="T0" fmla="*/ 1 w 15"/>
                <a:gd name="T1" fmla="*/ 11 h 11"/>
                <a:gd name="T2" fmla="*/ 7 w 15"/>
                <a:gd name="T3" fmla="*/ 0 h 11"/>
                <a:gd name="T4" fmla="*/ 14 w 15"/>
                <a:gd name="T5" fmla="*/ 11 h 11"/>
                <a:gd name="T6" fmla="*/ 1 w 15"/>
                <a:gd name="T7" fmla="*/ 11 h 11"/>
              </a:gdLst>
              <a:ahLst/>
              <a:cxnLst>
                <a:cxn ang="0">
                  <a:pos x="T0" y="T1"/>
                </a:cxn>
                <a:cxn ang="0">
                  <a:pos x="T2" y="T3"/>
                </a:cxn>
                <a:cxn ang="0">
                  <a:pos x="T4" y="T5"/>
                </a:cxn>
                <a:cxn ang="0">
                  <a:pos x="T6" y="T7"/>
                </a:cxn>
              </a:cxnLst>
              <a:rect l="0" t="0" r="r" b="b"/>
              <a:pathLst>
                <a:path w="15" h="11">
                  <a:moveTo>
                    <a:pt x="1" y="11"/>
                  </a:moveTo>
                  <a:cubicBezTo>
                    <a:pt x="0" y="10"/>
                    <a:pt x="4" y="0"/>
                    <a:pt x="7" y="0"/>
                  </a:cubicBezTo>
                  <a:cubicBezTo>
                    <a:pt x="11" y="0"/>
                    <a:pt x="15" y="10"/>
                    <a:pt x="14" y="11"/>
                  </a:cubicBezTo>
                  <a:lnTo>
                    <a:pt x="1" y="11"/>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5" name="Freeform 442">
              <a:extLst>
                <a:ext uri="{FF2B5EF4-FFF2-40B4-BE49-F238E27FC236}">
                  <a16:creationId xmlns:a16="http://schemas.microsoft.com/office/drawing/2014/main" id="{EB434425-005C-4B0D-A24E-A3A628C35E32}"/>
                </a:ext>
              </a:extLst>
            </p:cNvPr>
            <p:cNvSpPr/>
            <p:nvPr/>
          </p:nvSpPr>
          <p:spPr bwMode="auto">
            <a:xfrm>
              <a:off x="7926" y="3922"/>
              <a:ext cx="159" cy="722"/>
            </a:xfrm>
            <a:custGeom>
              <a:avLst/>
              <a:gdLst>
                <a:gd name="T0" fmla="*/ 136 w 137"/>
                <a:gd name="T1" fmla="*/ 621 h 621"/>
                <a:gd name="T2" fmla="*/ 136 w 137"/>
                <a:gd name="T3" fmla="*/ 621 h 621"/>
                <a:gd name="T4" fmla="*/ 137 w 137"/>
                <a:gd name="T5" fmla="*/ 619 h 621"/>
                <a:gd name="T6" fmla="*/ 50 w 137"/>
                <a:gd name="T7" fmla="*/ 291 h 621"/>
                <a:gd name="T8" fmla="*/ 8 w 137"/>
                <a:gd name="T9" fmla="*/ 2 h 621"/>
                <a:gd name="T10" fmla="*/ 7 w 137"/>
                <a:gd name="T11" fmla="*/ 0 h 621"/>
                <a:gd name="T12" fmla="*/ 7 w 137"/>
                <a:gd name="T13" fmla="*/ 0 h 621"/>
                <a:gd name="T14" fmla="*/ 5 w 137"/>
                <a:gd name="T15" fmla="*/ 2 h 621"/>
                <a:gd name="T16" fmla="*/ 47 w 137"/>
                <a:gd name="T17" fmla="*/ 292 h 621"/>
                <a:gd name="T18" fmla="*/ 134 w 137"/>
                <a:gd name="T19" fmla="*/ 620 h 621"/>
                <a:gd name="T20" fmla="*/ 136 w 137"/>
                <a:gd name="T21"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7" h="621">
                  <a:moveTo>
                    <a:pt x="136" y="621"/>
                  </a:moveTo>
                  <a:cubicBezTo>
                    <a:pt x="136" y="621"/>
                    <a:pt x="136" y="621"/>
                    <a:pt x="136" y="621"/>
                  </a:cubicBezTo>
                  <a:cubicBezTo>
                    <a:pt x="137" y="619"/>
                    <a:pt x="137" y="619"/>
                    <a:pt x="137" y="619"/>
                  </a:cubicBezTo>
                  <a:cubicBezTo>
                    <a:pt x="137" y="617"/>
                    <a:pt x="95" y="435"/>
                    <a:pt x="50" y="291"/>
                  </a:cubicBezTo>
                  <a:cubicBezTo>
                    <a:pt x="3" y="142"/>
                    <a:pt x="8" y="3"/>
                    <a:pt x="8" y="2"/>
                  </a:cubicBezTo>
                  <a:cubicBezTo>
                    <a:pt x="7" y="0"/>
                    <a:pt x="7" y="0"/>
                    <a:pt x="7" y="0"/>
                  </a:cubicBezTo>
                  <a:cubicBezTo>
                    <a:pt x="7" y="0"/>
                    <a:pt x="7" y="0"/>
                    <a:pt x="7" y="0"/>
                  </a:cubicBezTo>
                  <a:cubicBezTo>
                    <a:pt x="5" y="2"/>
                    <a:pt x="5" y="2"/>
                    <a:pt x="5" y="2"/>
                  </a:cubicBezTo>
                  <a:cubicBezTo>
                    <a:pt x="5" y="3"/>
                    <a:pt x="0" y="143"/>
                    <a:pt x="47" y="292"/>
                  </a:cubicBezTo>
                  <a:cubicBezTo>
                    <a:pt x="92" y="436"/>
                    <a:pt x="133" y="618"/>
                    <a:pt x="134" y="620"/>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6" name="Freeform 443">
              <a:extLst>
                <a:ext uri="{FF2B5EF4-FFF2-40B4-BE49-F238E27FC236}">
                  <a16:creationId xmlns:a16="http://schemas.microsoft.com/office/drawing/2014/main" id="{617DA557-479A-43E5-9271-F24815F792AD}"/>
                </a:ext>
              </a:extLst>
            </p:cNvPr>
            <p:cNvSpPr/>
            <p:nvPr/>
          </p:nvSpPr>
          <p:spPr bwMode="auto">
            <a:xfrm>
              <a:off x="7868" y="3756"/>
              <a:ext cx="142" cy="172"/>
            </a:xfrm>
            <a:custGeom>
              <a:avLst/>
              <a:gdLst>
                <a:gd name="T0" fmla="*/ 3 w 122"/>
                <a:gd name="T1" fmla="*/ 57 h 148"/>
                <a:gd name="T2" fmla="*/ 56 w 122"/>
                <a:gd name="T3" fmla="*/ 147 h 148"/>
                <a:gd name="T4" fmla="*/ 120 w 122"/>
                <a:gd name="T5" fmla="*/ 65 h 148"/>
                <a:gd name="T6" fmla="*/ 65 w 122"/>
                <a:gd name="T7" fmla="*/ 2 h 148"/>
                <a:gd name="T8" fmla="*/ 3 w 122"/>
                <a:gd name="T9" fmla="*/ 57 h 148"/>
              </a:gdLst>
              <a:ahLst/>
              <a:cxnLst>
                <a:cxn ang="0">
                  <a:pos x="T0" y="T1"/>
                </a:cxn>
                <a:cxn ang="0">
                  <a:pos x="T2" y="T3"/>
                </a:cxn>
                <a:cxn ang="0">
                  <a:pos x="T4" y="T5"/>
                </a:cxn>
                <a:cxn ang="0">
                  <a:pos x="T6" y="T7"/>
                </a:cxn>
                <a:cxn ang="0">
                  <a:pos x="T8" y="T9"/>
                </a:cxn>
              </a:cxnLst>
              <a:rect l="0" t="0" r="r" b="b"/>
              <a:pathLst>
                <a:path w="122" h="148">
                  <a:moveTo>
                    <a:pt x="3" y="57"/>
                  </a:moveTo>
                  <a:cubicBezTo>
                    <a:pt x="0" y="90"/>
                    <a:pt x="34" y="145"/>
                    <a:pt x="56" y="147"/>
                  </a:cubicBezTo>
                  <a:cubicBezTo>
                    <a:pt x="80" y="148"/>
                    <a:pt x="118" y="97"/>
                    <a:pt x="120" y="65"/>
                  </a:cubicBezTo>
                  <a:cubicBezTo>
                    <a:pt x="122" y="32"/>
                    <a:pt x="98" y="4"/>
                    <a:pt x="65" y="2"/>
                  </a:cubicBezTo>
                  <a:cubicBezTo>
                    <a:pt x="33" y="0"/>
                    <a:pt x="5" y="24"/>
                    <a:pt x="3" y="57"/>
                  </a:cubicBezTo>
                  <a:close/>
                </a:path>
              </a:pathLst>
            </a:custGeom>
            <a:solidFill>
              <a:srgbClr val="88DCE3"/>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7" name="Freeform 444">
              <a:extLst>
                <a:ext uri="{FF2B5EF4-FFF2-40B4-BE49-F238E27FC236}">
                  <a16:creationId xmlns:a16="http://schemas.microsoft.com/office/drawing/2014/main" id="{9474D302-A52F-4A38-B0A2-29CE06217DBF}"/>
                </a:ext>
              </a:extLst>
            </p:cNvPr>
            <p:cNvSpPr/>
            <p:nvPr/>
          </p:nvSpPr>
          <p:spPr bwMode="auto">
            <a:xfrm>
              <a:off x="7909" y="3767"/>
              <a:ext cx="94" cy="81"/>
            </a:xfrm>
            <a:custGeom>
              <a:avLst/>
              <a:gdLst>
                <a:gd name="T0" fmla="*/ 0 w 81"/>
                <a:gd name="T1" fmla="*/ 8 h 70"/>
                <a:gd name="T2" fmla="*/ 30 w 81"/>
                <a:gd name="T3" fmla="*/ 1 h 70"/>
                <a:gd name="T4" fmla="*/ 79 w 81"/>
                <a:gd name="T5" fmla="*/ 57 h 70"/>
                <a:gd name="T6" fmla="*/ 76 w 81"/>
                <a:gd name="T7" fmla="*/ 69 h 70"/>
                <a:gd name="T8" fmla="*/ 54 w 81"/>
                <a:gd name="T9" fmla="*/ 69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8" y="3"/>
                    <a:pt x="19" y="0"/>
                    <a:pt x="30" y="1"/>
                  </a:cubicBezTo>
                  <a:cubicBezTo>
                    <a:pt x="59" y="3"/>
                    <a:pt x="81" y="28"/>
                    <a:pt x="79" y="57"/>
                  </a:cubicBezTo>
                  <a:cubicBezTo>
                    <a:pt x="79" y="61"/>
                    <a:pt x="78" y="65"/>
                    <a:pt x="76" y="69"/>
                  </a:cubicBezTo>
                  <a:cubicBezTo>
                    <a:pt x="69" y="70"/>
                    <a:pt x="62" y="70"/>
                    <a:pt x="54" y="69"/>
                  </a:cubicBezTo>
                  <a:cubicBezTo>
                    <a:pt x="24" y="63"/>
                    <a:pt x="2" y="37"/>
                    <a:pt x="0" y="8"/>
                  </a:cubicBezTo>
                  <a:close/>
                </a:path>
              </a:pathLst>
            </a:custGeom>
            <a:solidFill>
              <a:srgbClr val="AEE7E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8" name="Freeform 445">
              <a:extLst>
                <a:ext uri="{FF2B5EF4-FFF2-40B4-BE49-F238E27FC236}">
                  <a16:creationId xmlns:a16="http://schemas.microsoft.com/office/drawing/2014/main" id="{511CBA50-2C77-420F-8F72-8E9D4BFB71F0}"/>
                </a:ext>
              </a:extLst>
            </p:cNvPr>
            <p:cNvSpPr/>
            <p:nvPr/>
          </p:nvSpPr>
          <p:spPr bwMode="auto">
            <a:xfrm>
              <a:off x="7951" y="3782"/>
              <a:ext cx="32" cy="30"/>
            </a:xfrm>
            <a:custGeom>
              <a:avLst/>
              <a:gdLst>
                <a:gd name="T0" fmla="*/ 3 w 28"/>
                <a:gd name="T1" fmla="*/ 3 h 26"/>
                <a:gd name="T2" fmla="*/ 8 w 28"/>
                <a:gd name="T3" fmla="*/ 19 h 26"/>
                <a:gd name="T4" fmla="*/ 24 w 28"/>
                <a:gd name="T5" fmla="*/ 23 h 26"/>
                <a:gd name="T6" fmla="*/ 19 w 28"/>
                <a:gd name="T7" fmla="*/ 7 h 26"/>
                <a:gd name="T8" fmla="*/ 3 w 28"/>
                <a:gd name="T9" fmla="*/ 3 h 26"/>
              </a:gdLst>
              <a:ahLst/>
              <a:cxnLst>
                <a:cxn ang="0">
                  <a:pos x="T0" y="T1"/>
                </a:cxn>
                <a:cxn ang="0">
                  <a:pos x="T2" y="T3"/>
                </a:cxn>
                <a:cxn ang="0">
                  <a:pos x="T4" y="T5"/>
                </a:cxn>
                <a:cxn ang="0">
                  <a:pos x="T6" y="T7"/>
                </a:cxn>
                <a:cxn ang="0">
                  <a:pos x="T8" y="T9"/>
                </a:cxn>
              </a:cxnLst>
              <a:rect l="0" t="0" r="r" b="b"/>
              <a:pathLst>
                <a:path w="28" h="26">
                  <a:moveTo>
                    <a:pt x="3" y="3"/>
                  </a:moveTo>
                  <a:cubicBezTo>
                    <a:pt x="0" y="6"/>
                    <a:pt x="2" y="13"/>
                    <a:pt x="8" y="19"/>
                  </a:cubicBezTo>
                  <a:cubicBezTo>
                    <a:pt x="14" y="24"/>
                    <a:pt x="21" y="26"/>
                    <a:pt x="24" y="23"/>
                  </a:cubicBezTo>
                  <a:cubicBezTo>
                    <a:pt x="28" y="20"/>
                    <a:pt x="25" y="13"/>
                    <a:pt x="19" y="7"/>
                  </a:cubicBezTo>
                  <a:cubicBezTo>
                    <a:pt x="13" y="2"/>
                    <a:pt x="6" y="0"/>
                    <a:pt x="3" y="3"/>
                  </a:cubicBezTo>
                  <a:close/>
                </a:path>
              </a:pathLst>
            </a:custGeom>
            <a:solidFill>
              <a:srgbClr val="DCF5F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49" name="Freeform 446">
              <a:extLst>
                <a:ext uri="{FF2B5EF4-FFF2-40B4-BE49-F238E27FC236}">
                  <a16:creationId xmlns:a16="http://schemas.microsoft.com/office/drawing/2014/main" id="{AF0E79AB-EB69-4C1D-B320-407A4C61D8EE}"/>
                </a:ext>
              </a:extLst>
            </p:cNvPr>
            <p:cNvSpPr/>
            <p:nvPr/>
          </p:nvSpPr>
          <p:spPr bwMode="auto">
            <a:xfrm>
              <a:off x="7868" y="3805"/>
              <a:ext cx="111" cy="122"/>
            </a:xfrm>
            <a:custGeom>
              <a:avLst/>
              <a:gdLst>
                <a:gd name="T0" fmla="*/ 67 w 95"/>
                <a:gd name="T1" fmla="*/ 86 h 105"/>
                <a:gd name="T2" fmla="*/ 95 w 95"/>
                <a:gd name="T3" fmla="*/ 77 h 105"/>
                <a:gd name="T4" fmla="*/ 56 w 95"/>
                <a:gd name="T5" fmla="*/ 105 h 105"/>
                <a:gd name="T6" fmla="*/ 3 w 95"/>
                <a:gd name="T7" fmla="*/ 15 h 105"/>
                <a:gd name="T8" fmla="*/ 6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4" y="87"/>
                    <a:pt x="87" y="85"/>
                    <a:pt x="95" y="77"/>
                  </a:cubicBezTo>
                  <a:cubicBezTo>
                    <a:pt x="77" y="99"/>
                    <a:pt x="65" y="105"/>
                    <a:pt x="56" y="105"/>
                  </a:cubicBezTo>
                  <a:cubicBezTo>
                    <a:pt x="34" y="103"/>
                    <a:pt x="0" y="48"/>
                    <a:pt x="3" y="15"/>
                  </a:cubicBezTo>
                  <a:cubicBezTo>
                    <a:pt x="3" y="10"/>
                    <a:pt x="4" y="5"/>
                    <a:pt x="6" y="0"/>
                  </a:cubicBezTo>
                  <a:cubicBezTo>
                    <a:pt x="4" y="42"/>
                    <a:pt x="29" y="79"/>
                    <a:pt x="67" y="86"/>
                  </a:cubicBez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0" name="Freeform 447">
              <a:extLst>
                <a:ext uri="{FF2B5EF4-FFF2-40B4-BE49-F238E27FC236}">
                  <a16:creationId xmlns:a16="http://schemas.microsoft.com/office/drawing/2014/main" id="{1346735E-F9A7-43D3-B6F2-779D366C904E}"/>
                </a:ext>
              </a:extLst>
            </p:cNvPr>
            <p:cNvSpPr/>
            <p:nvPr/>
          </p:nvSpPr>
          <p:spPr bwMode="auto">
            <a:xfrm>
              <a:off x="7923" y="3925"/>
              <a:ext cx="22" cy="16"/>
            </a:xfrm>
            <a:custGeom>
              <a:avLst/>
              <a:gdLst>
                <a:gd name="T0" fmla="*/ 17 w 19"/>
                <a:gd name="T1" fmla="*/ 14 h 14"/>
                <a:gd name="T2" fmla="*/ 10 w 19"/>
                <a:gd name="T3" fmla="*/ 0 h 14"/>
                <a:gd name="T4" fmla="*/ 1 w 19"/>
                <a:gd name="T5" fmla="*/ 14 h 14"/>
                <a:gd name="T6" fmla="*/ 17 w 19"/>
                <a:gd name="T7" fmla="*/ 14 h 14"/>
              </a:gdLst>
              <a:ahLst/>
              <a:cxnLst>
                <a:cxn ang="0">
                  <a:pos x="T0" y="T1"/>
                </a:cxn>
                <a:cxn ang="0">
                  <a:pos x="T2" y="T3"/>
                </a:cxn>
                <a:cxn ang="0">
                  <a:pos x="T4" y="T5"/>
                </a:cxn>
                <a:cxn ang="0">
                  <a:pos x="T6" y="T7"/>
                </a:cxn>
              </a:cxnLst>
              <a:rect l="0" t="0" r="r" b="b"/>
              <a:pathLst>
                <a:path w="19" h="14">
                  <a:moveTo>
                    <a:pt x="17" y="14"/>
                  </a:moveTo>
                  <a:cubicBezTo>
                    <a:pt x="19" y="13"/>
                    <a:pt x="14" y="0"/>
                    <a:pt x="10" y="0"/>
                  </a:cubicBezTo>
                  <a:cubicBezTo>
                    <a:pt x="5" y="0"/>
                    <a:pt x="0" y="13"/>
                    <a:pt x="1" y="14"/>
                  </a:cubicBezTo>
                  <a:lnTo>
                    <a:pt x="17" y="14"/>
                  </a:lnTo>
                  <a:close/>
                </a:path>
              </a:pathLst>
            </a:custGeom>
            <a:solidFill>
              <a:srgbClr val="51CDD6"/>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1" name="Freeform 448">
              <a:extLst>
                <a:ext uri="{FF2B5EF4-FFF2-40B4-BE49-F238E27FC236}">
                  <a16:creationId xmlns:a16="http://schemas.microsoft.com/office/drawing/2014/main" id="{EB797EF8-0217-45D4-ABA3-9D89AA20867D}"/>
                </a:ext>
              </a:extLst>
            </p:cNvPr>
            <p:cNvSpPr/>
            <p:nvPr/>
          </p:nvSpPr>
          <p:spPr bwMode="auto">
            <a:xfrm>
              <a:off x="9660" y="4459"/>
              <a:ext cx="126" cy="565"/>
            </a:xfrm>
            <a:custGeom>
              <a:avLst/>
              <a:gdLst>
                <a:gd name="T0" fmla="*/ 106 w 108"/>
                <a:gd name="T1" fmla="*/ 486 h 486"/>
                <a:gd name="T2" fmla="*/ 107 w 108"/>
                <a:gd name="T3" fmla="*/ 486 h 486"/>
                <a:gd name="T4" fmla="*/ 108 w 108"/>
                <a:gd name="T5" fmla="*/ 484 h 486"/>
                <a:gd name="T6" fmla="*/ 39 w 108"/>
                <a:gd name="T7" fmla="*/ 228 h 486"/>
                <a:gd name="T8" fmla="*/ 7 w 108"/>
                <a:gd name="T9" fmla="*/ 2 h 486"/>
                <a:gd name="T10" fmla="*/ 6 w 108"/>
                <a:gd name="T11" fmla="*/ 0 h 486"/>
                <a:gd name="T12" fmla="*/ 6 w 108"/>
                <a:gd name="T13" fmla="*/ 0 h 486"/>
                <a:gd name="T14" fmla="*/ 4 w 108"/>
                <a:gd name="T15" fmla="*/ 2 h 486"/>
                <a:gd name="T16" fmla="*/ 37 w 108"/>
                <a:gd name="T17" fmla="*/ 229 h 486"/>
                <a:gd name="T18" fmla="*/ 105 w 108"/>
                <a:gd name="T19" fmla="*/ 485 h 486"/>
                <a:gd name="T20" fmla="*/ 106 w 108"/>
                <a:gd name="T21" fmla="*/ 486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486">
                  <a:moveTo>
                    <a:pt x="106" y="486"/>
                  </a:moveTo>
                  <a:cubicBezTo>
                    <a:pt x="107" y="486"/>
                    <a:pt x="107" y="486"/>
                    <a:pt x="107" y="486"/>
                  </a:cubicBezTo>
                  <a:cubicBezTo>
                    <a:pt x="108" y="484"/>
                    <a:pt x="108" y="484"/>
                    <a:pt x="108" y="484"/>
                  </a:cubicBezTo>
                  <a:cubicBezTo>
                    <a:pt x="107" y="483"/>
                    <a:pt x="75" y="340"/>
                    <a:pt x="39" y="228"/>
                  </a:cubicBezTo>
                  <a:cubicBezTo>
                    <a:pt x="3" y="112"/>
                    <a:pt x="7" y="3"/>
                    <a:pt x="7" y="2"/>
                  </a:cubicBezTo>
                  <a:cubicBezTo>
                    <a:pt x="6" y="0"/>
                    <a:pt x="6" y="0"/>
                    <a:pt x="6" y="0"/>
                  </a:cubicBezTo>
                  <a:cubicBezTo>
                    <a:pt x="6" y="0"/>
                    <a:pt x="6" y="0"/>
                    <a:pt x="6" y="0"/>
                  </a:cubicBezTo>
                  <a:cubicBezTo>
                    <a:pt x="4" y="2"/>
                    <a:pt x="4" y="2"/>
                    <a:pt x="4" y="2"/>
                  </a:cubicBezTo>
                  <a:cubicBezTo>
                    <a:pt x="4" y="3"/>
                    <a:pt x="0" y="112"/>
                    <a:pt x="37" y="229"/>
                  </a:cubicBezTo>
                  <a:cubicBezTo>
                    <a:pt x="72" y="341"/>
                    <a:pt x="105" y="483"/>
                    <a:pt x="105" y="485"/>
                  </a:cubicBezTo>
                  <a:lnTo>
                    <a:pt x="106" y="486"/>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2" name="Freeform 449">
              <a:extLst>
                <a:ext uri="{FF2B5EF4-FFF2-40B4-BE49-F238E27FC236}">
                  <a16:creationId xmlns:a16="http://schemas.microsoft.com/office/drawing/2014/main" id="{4EF3AF6E-1682-4FE7-9F95-C218EACA16A8}"/>
                </a:ext>
              </a:extLst>
            </p:cNvPr>
            <p:cNvSpPr/>
            <p:nvPr/>
          </p:nvSpPr>
          <p:spPr bwMode="auto">
            <a:xfrm>
              <a:off x="9616" y="4330"/>
              <a:ext cx="111" cy="134"/>
            </a:xfrm>
            <a:custGeom>
              <a:avLst/>
              <a:gdLst>
                <a:gd name="T0" fmla="*/ 1 w 95"/>
                <a:gd name="T1" fmla="*/ 44 h 115"/>
                <a:gd name="T2" fmla="*/ 43 w 95"/>
                <a:gd name="T3" fmla="*/ 114 h 115"/>
                <a:gd name="T4" fmla="*/ 93 w 95"/>
                <a:gd name="T5" fmla="*/ 50 h 115"/>
                <a:gd name="T6" fmla="*/ 50 w 95"/>
                <a:gd name="T7" fmla="*/ 1 h 115"/>
                <a:gd name="T8" fmla="*/ 1 w 95"/>
                <a:gd name="T9" fmla="*/ 44 h 115"/>
              </a:gdLst>
              <a:ahLst/>
              <a:cxnLst>
                <a:cxn ang="0">
                  <a:pos x="T0" y="T1"/>
                </a:cxn>
                <a:cxn ang="0">
                  <a:pos x="T2" y="T3"/>
                </a:cxn>
                <a:cxn ang="0">
                  <a:pos x="T4" y="T5"/>
                </a:cxn>
                <a:cxn ang="0">
                  <a:pos x="T6" y="T7"/>
                </a:cxn>
                <a:cxn ang="0">
                  <a:pos x="T8" y="T9"/>
                </a:cxn>
              </a:cxnLst>
              <a:rect l="0" t="0" r="r" b="b"/>
              <a:pathLst>
                <a:path w="95" h="115">
                  <a:moveTo>
                    <a:pt x="1" y="44"/>
                  </a:moveTo>
                  <a:cubicBezTo>
                    <a:pt x="0" y="70"/>
                    <a:pt x="26" y="113"/>
                    <a:pt x="43" y="114"/>
                  </a:cubicBezTo>
                  <a:cubicBezTo>
                    <a:pt x="62" y="115"/>
                    <a:pt x="92" y="76"/>
                    <a:pt x="93" y="50"/>
                  </a:cubicBezTo>
                  <a:cubicBezTo>
                    <a:pt x="95" y="25"/>
                    <a:pt x="76" y="3"/>
                    <a:pt x="50" y="1"/>
                  </a:cubicBezTo>
                  <a:cubicBezTo>
                    <a:pt x="25" y="0"/>
                    <a:pt x="3" y="19"/>
                    <a:pt x="1" y="44"/>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3" name="Freeform 450">
              <a:extLst>
                <a:ext uri="{FF2B5EF4-FFF2-40B4-BE49-F238E27FC236}">
                  <a16:creationId xmlns:a16="http://schemas.microsoft.com/office/drawing/2014/main" id="{A2BE4E3D-4B02-4C11-93E7-50A8A2A80396}"/>
                </a:ext>
              </a:extLst>
            </p:cNvPr>
            <p:cNvSpPr/>
            <p:nvPr/>
          </p:nvSpPr>
          <p:spPr bwMode="auto">
            <a:xfrm>
              <a:off x="9646" y="4338"/>
              <a:ext cx="75" cy="64"/>
            </a:xfrm>
            <a:custGeom>
              <a:avLst/>
              <a:gdLst>
                <a:gd name="T0" fmla="*/ 0 w 64"/>
                <a:gd name="T1" fmla="*/ 6 h 55"/>
                <a:gd name="T2" fmla="*/ 24 w 64"/>
                <a:gd name="T3" fmla="*/ 0 h 55"/>
                <a:gd name="T4" fmla="*/ 62 w 64"/>
                <a:gd name="T5" fmla="*/ 44 h 55"/>
                <a:gd name="T6" fmla="*/ 60 w 64"/>
                <a:gd name="T7" fmla="*/ 54 h 55"/>
                <a:gd name="T8" fmla="*/ 43 w 64"/>
                <a:gd name="T9" fmla="*/ 53 h 55"/>
                <a:gd name="T10" fmla="*/ 0 w 64"/>
                <a:gd name="T11" fmla="*/ 6 h 55"/>
              </a:gdLst>
              <a:ahLst/>
              <a:cxnLst>
                <a:cxn ang="0">
                  <a:pos x="T0" y="T1"/>
                </a:cxn>
                <a:cxn ang="0">
                  <a:pos x="T2" y="T3"/>
                </a:cxn>
                <a:cxn ang="0">
                  <a:pos x="T4" y="T5"/>
                </a:cxn>
                <a:cxn ang="0">
                  <a:pos x="T6" y="T7"/>
                </a:cxn>
                <a:cxn ang="0">
                  <a:pos x="T8" y="T9"/>
                </a:cxn>
                <a:cxn ang="0">
                  <a:pos x="T10" y="T11"/>
                </a:cxn>
              </a:cxnLst>
              <a:rect l="0" t="0" r="r" b="b"/>
              <a:pathLst>
                <a:path w="64" h="55">
                  <a:moveTo>
                    <a:pt x="0" y="6"/>
                  </a:moveTo>
                  <a:cubicBezTo>
                    <a:pt x="7" y="2"/>
                    <a:pt x="15" y="0"/>
                    <a:pt x="24" y="0"/>
                  </a:cubicBezTo>
                  <a:cubicBezTo>
                    <a:pt x="47" y="2"/>
                    <a:pt x="64" y="21"/>
                    <a:pt x="62" y="44"/>
                  </a:cubicBezTo>
                  <a:cubicBezTo>
                    <a:pt x="62" y="47"/>
                    <a:pt x="61" y="50"/>
                    <a:pt x="60" y="54"/>
                  </a:cubicBezTo>
                  <a:cubicBezTo>
                    <a:pt x="55" y="55"/>
                    <a:pt x="49" y="55"/>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4" name="Freeform 451">
              <a:extLst>
                <a:ext uri="{FF2B5EF4-FFF2-40B4-BE49-F238E27FC236}">
                  <a16:creationId xmlns:a16="http://schemas.microsoft.com/office/drawing/2014/main" id="{1432AA2D-D82F-4FB5-A2FE-F509F0659F86}"/>
                </a:ext>
              </a:extLst>
            </p:cNvPr>
            <p:cNvSpPr/>
            <p:nvPr/>
          </p:nvSpPr>
          <p:spPr bwMode="auto">
            <a:xfrm>
              <a:off x="9680" y="4350"/>
              <a:ext cx="24" cy="24"/>
            </a:xfrm>
            <a:custGeom>
              <a:avLst/>
              <a:gdLst>
                <a:gd name="T0" fmla="*/ 2 w 21"/>
                <a:gd name="T1" fmla="*/ 2 h 21"/>
                <a:gd name="T2" fmla="*/ 6 w 21"/>
                <a:gd name="T3" fmla="*/ 15 h 21"/>
                <a:gd name="T4" fmla="*/ 19 w 21"/>
                <a:gd name="T5" fmla="*/ 18 h 21"/>
                <a:gd name="T6" fmla="*/ 15 w 21"/>
                <a:gd name="T7" fmla="*/ 5 h 21"/>
                <a:gd name="T8" fmla="*/ 2 w 21"/>
                <a:gd name="T9" fmla="*/ 2 h 21"/>
              </a:gdLst>
              <a:ahLst/>
              <a:cxnLst>
                <a:cxn ang="0">
                  <a:pos x="T0" y="T1"/>
                </a:cxn>
                <a:cxn ang="0">
                  <a:pos x="T2" y="T3"/>
                </a:cxn>
                <a:cxn ang="0">
                  <a:pos x="T4" y="T5"/>
                </a:cxn>
                <a:cxn ang="0">
                  <a:pos x="T6" y="T7"/>
                </a:cxn>
                <a:cxn ang="0">
                  <a:pos x="T8" y="T9"/>
                </a:cxn>
              </a:cxnLst>
              <a:rect l="0" t="0" r="r" b="b"/>
              <a:pathLst>
                <a:path w="21" h="21">
                  <a:moveTo>
                    <a:pt x="2" y="2"/>
                  </a:moveTo>
                  <a:cubicBezTo>
                    <a:pt x="0" y="5"/>
                    <a:pt x="2" y="10"/>
                    <a:pt x="6" y="15"/>
                  </a:cubicBezTo>
                  <a:cubicBezTo>
                    <a:pt x="11" y="19"/>
                    <a:pt x="17" y="21"/>
                    <a:pt x="19" y="18"/>
                  </a:cubicBezTo>
                  <a:cubicBezTo>
                    <a:pt x="21" y="15"/>
                    <a:pt x="19" y="10"/>
                    <a:pt x="15" y="5"/>
                  </a:cubicBezTo>
                  <a:cubicBezTo>
                    <a:pt x="10" y="1"/>
                    <a:pt x="4" y="0"/>
                    <a:pt x="2" y="2"/>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5" name="Freeform 452">
              <a:extLst>
                <a:ext uri="{FF2B5EF4-FFF2-40B4-BE49-F238E27FC236}">
                  <a16:creationId xmlns:a16="http://schemas.microsoft.com/office/drawing/2014/main" id="{E372443E-CECF-475E-B4FD-C9C46B49DCBC}"/>
                </a:ext>
              </a:extLst>
            </p:cNvPr>
            <p:cNvSpPr/>
            <p:nvPr/>
          </p:nvSpPr>
          <p:spPr bwMode="auto">
            <a:xfrm>
              <a:off x="9616" y="4369"/>
              <a:ext cx="86" cy="95"/>
            </a:xfrm>
            <a:custGeom>
              <a:avLst/>
              <a:gdLst>
                <a:gd name="T0" fmla="*/ 52 w 74"/>
                <a:gd name="T1" fmla="*/ 67 h 82"/>
                <a:gd name="T2" fmla="*/ 74 w 74"/>
                <a:gd name="T3" fmla="*/ 60 h 82"/>
                <a:gd name="T4" fmla="*/ 43 w 74"/>
                <a:gd name="T5" fmla="*/ 81 h 82"/>
                <a:gd name="T6" fmla="*/ 1 w 74"/>
                <a:gd name="T7" fmla="*/ 11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0"/>
                  </a:cubicBezTo>
                  <a:cubicBezTo>
                    <a:pt x="60" y="77"/>
                    <a:pt x="50" y="82"/>
                    <a:pt x="43" y="81"/>
                  </a:cubicBezTo>
                  <a:cubicBezTo>
                    <a:pt x="26" y="80"/>
                    <a:pt x="0" y="37"/>
                    <a:pt x="1" y="11"/>
                  </a:cubicBezTo>
                  <a:cubicBezTo>
                    <a:pt x="2" y="7"/>
                    <a:pt x="2" y="3"/>
                    <a:pt x="4" y="0"/>
                  </a:cubicBezTo>
                  <a:cubicBezTo>
                    <a:pt x="2" y="32"/>
                    <a:pt x="22" y="61"/>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6" name="Freeform 453">
              <a:extLst>
                <a:ext uri="{FF2B5EF4-FFF2-40B4-BE49-F238E27FC236}">
                  <a16:creationId xmlns:a16="http://schemas.microsoft.com/office/drawing/2014/main" id="{4FD6320F-D031-447A-9AE8-89FAA92EE769}"/>
                </a:ext>
              </a:extLst>
            </p:cNvPr>
            <p:cNvSpPr/>
            <p:nvPr/>
          </p:nvSpPr>
          <p:spPr bwMode="auto">
            <a:xfrm>
              <a:off x="9658" y="4462"/>
              <a:ext cx="17" cy="12"/>
            </a:xfrm>
            <a:custGeom>
              <a:avLst/>
              <a:gdLst>
                <a:gd name="T0" fmla="*/ 14 w 15"/>
                <a:gd name="T1" fmla="*/ 11 h 11"/>
                <a:gd name="T2" fmla="*/ 8 w 15"/>
                <a:gd name="T3" fmla="*/ 0 h 11"/>
                <a:gd name="T4" fmla="*/ 1 w 15"/>
                <a:gd name="T5" fmla="*/ 11 h 11"/>
                <a:gd name="T6" fmla="*/ 14 w 15"/>
                <a:gd name="T7" fmla="*/ 11 h 11"/>
              </a:gdLst>
              <a:ahLst/>
              <a:cxnLst>
                <a:cxn ang="0">
                  <a:pos x="T0" y="T1"/>
                </a:cxn>
                <a:cxn ang="0">
                  <a:pos x="T2" y="T3"/>
                </a:cxn>
                <a:cxn ang="0">
                  <a:pos x="T4" y="T5"/>
                </a:cxn>
                <a:cxn ang="0">
                  <a:pos x="T6" y="T7"/>
                </a:cxn>
              </a:cxnLst>
              <a:rect l="0" t="0" r="r" b="b"/>
              <a:pathLst>
                <a:path w="15" h="11">
                  <a:moveTo>
                    <a:pt x="14" y="11"/>
                  </a:moveTo>
                  <a:cubicBezTo>
                    <a:pt x="15" y="10"/>
                    <a:pt x="11" y="0"/>
                    <a:pt x="8" y="0"/>
                  </a:cubicBezTo>
                  <a:cubicBezTo>
                    <a:pt x="4" y="0"/>
                    <a:pt x="0" y="10"/>
                    <a:pt x="1" y="11"/>
                  </a:cubicBezTo>
                  <a:lnTo>
                    <a:pt x="14" y="11"/>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7" name="Freeform 454">
              <a:extLst>
                <a:ext uri="{FF2B5EF4-FFF2-40B4-BE49-F238E27FC236}">
                  <a16:creationId xmlns:a16="http://schemas.microsoft.com/office/drawing/2014/main" id="{9EE79515-5225-40C9-976C-FE4CB3D724D5}"/>
                </a:ext>
              </a:extLst>
            </p:cNvPr>
            <p:cNvSpPr/>
            <p:nvPr/>
          </p:nvSpPr>
          <p:spPr bwMode="auto">
            <a:xfrm>
              <a:off x="7498" y="4240"/>
              <a:ext cx="126" cy="563"/>
            </a:xfrm>
            <a:custGeom>
              <a:avLst/>
              <a:gdLst>
                <a:gd name="T0" fmla="*/ 106 w 108"/>
                <a:gd name="T1" fmla="*/ 485 h 485"/>
                <a:gd name="T2" fmla="*/ 107 w 108"/>
                <a:gd name="T3" fmla="*/ 485 h 485"/>
                <a:gd name="T4" fmla="*/ 108 w 108"/>
                <a:gd name="T5" fmla="*/ 484 h 485"/>
                <a:gd name="T6" fmla="*/ 39 w 108"/>
                <a:gd name="T7" fmla="*/ 228 h 485"/>
                <a:gd name="T8" fmla="*/ 7 w 108"/>
                <a:gd name="T9" fmla="*/ 2 h 485"/>
                <a:gd name="T10" fmla="*/ 6 w 108"/>
                <a:gd name="T11" fmla="*/ 0 h 485"/>
                <a:gd name="T12" fmla="*/ 4 w 108"/>
                <a:gd name="T13" fmla="*/ 1 h 485"/>
                <a:gd name="T14" fmla="*/ 37 w 108"/>
                <a:gd name="T15" fmla="*/ 228 h 485"/>
                <a:gd name="T16" fmla="*/ 105 w 108"/>
                <a:gd name="T17" fmla="*/ 484 h 485"/>
                <a:gd name="T18" fmla="*/ 106 w 108"/>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8" h="485">
                  <a:moveTo>
                    <a:pt x="106" y="485"/>
                  </a:moveTo>
                  <a:cubicBezTo>
                    <a:pt x="107" y="485"/>
                    <a:pt x="107" y="485"/>
                    <a:pt x="107" y="485"/>
                  </a:cubicBezTo>
                  <a:cubicBezTo>
                    <a:pt x="108" y="484"/>
                    <a:pt x="108" y="484"/>
                    <a:pt x="108" y="484"/>
                  </a:cubicBezTo>
                  <a:cubicBezTo>
                    <a:pt x="107" y="482"/>
                    <a:pt x="75" y="340"/>
                    <a:pt x="39" y="228"/>
                  </a:cubicBezTo>
                  <a:cubicBezTo>
                    <a:pt x="3" y="111"/>
                    <a:pt x="7" y="3"/>
                    <a:pt x="7" y="2"/>
                  </a:cubicBezTo>
                  <a:cubicBezTo>
                    <a:pt x="6" y="0"/>
                    <a:pt x="6" y="0"/>
                    <a:pt x="6" y="0"/>
                  </a:cubicBezTo>
                  <a:cubicBezTo>
                    <a:pt x="4" y="1"/>
                    <a:pt x="4" y="1"/>
                    <a:pt x="4" y="1"/>
                  </a:cubicBezTo>
                  <a:cubicBezTo>
                    <a:pt x="4" y="3"/>
                    <a:pt x="0" y="112"/>
                    <a:pt x="37" y="228"/>
                  </a:cubicBezTo>
                  <a:cubicBezTo>
                    <a:pt x="72" y="341"/>
                    <a:pt x="105"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8" name="Freeform 455">
              <a:extLst>
                <a:ext uri="{FF2B5EF4-FFF2-40B4-BE49-F238E27FC236}">
                  <a16:creationId xmlns:a16="http://schemas.microsoft.com/office/drawing/2014/main" id="{4F915764-A2D1-43E7-81D8-DF86C15F988F}"/>
                </a:ext>
              </a:extLst>
            </p:cNvPr>
            <p:cNvSpPr/>
            <p:nvPr/>
          </p:nvSpPr>
          <p:spPr bwMode="auto">
            <a:xfrm>
              <a:off x="7454" y="4110"/>
              <a:ext cx="110" cy="134"/>
            </a:xfrm>
            <a:custGeom>
              <a:avLst/>
              <a:gdLst>
                <a:gd name="T0" fmla="*/ 1 w 95"/>
                <a:gd name="T1" fmla="*/ 45 h 116"/>
                <a:gd name="T2" fmla="*/ 43 w 95"/>
                <a:gd name="T3" fmla="*/ 115 h 116"/>
                <a:gd name="T4" fmla="*/ 93 w 95"/>
                <a:gd name="T5" fmla="*/ 51 h 116"/>
                <a:gd name="T6" fmla="*/ 50 w 95"/>
                <a:gd name="T7" fmla="*/ 2 h 116"/>
                <a:gd name="T8" fmla="*/ 1 w 95"/>
                <a:gd name="T9" fmla="*/ 45 h 116"/>
              </a:gdLst>
              <a:ahLst/>
              <a:cxnLst>
                <a:cxn ang="0">
                  <a:pos x="T0" y="T1"/>
                </a:cxn>
                <a:cxn ang="0">
                  <a:pos x="T2" y="T3"/>
                </a:cxn>
                <a:cxn ang="0">
                  <a:pos x="T4" y="T5"/>
                </a:cxn>
                <a:cxn ang="0">
                  <a:pos x="T6" y="T7"/>
                </a:cxn>
                <a:cxn ang="0">
                  <a:pos x="T8" y="T9"/>
                </a:cxn>
              </a:cxnLst>
              <a:rect l="0" t="0" r="r" b="b"/>
              <a:pathLst>
                <a:path w="95" h="116">
                  <a:moveTo>
                    <a:pt x="1" y="45"/>
                  </a:moveTo>
                  <a:cubicBezTo>
                    <a:pt x="0" y="70"/>
                    <a:pt x="26" y="114"/>
                    <a:pt x="43" y="115"/>
                  </a:cubicBezTo>
                  <a:cubicBezTo>
                    <a:pt x="62" y="116"/>
                    <a:pt x="92" y="76"/>
                    <a:pt x="93" y="51"/>
                  </a:cubicBezTo>
                  <a:cubicBezTo>
                    <a:pt x="95" y="26"/>
                    <a:pt x="76" y="4"/>
                    <a:pt x="50" y="2"/>
                  </a:cubicBezTo>
                  <a:cubicBezTo>
                    <a:pt x="25" y="0"/>
                    <a:pt x="3" y="20"/>
                    <a:pt x="1" y="45"/>
                  </a:cubicBezTo>
                  <a:close/>
                </a:path>
              </a:pathLst>
            </a:custGeom>
            <a:solidFill>
              <a:srgbClr val="B4D1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59" name="Freeform 456">
              <a:extLst>
                <a:ext uri="{FF2B5EF4-FFF2-40B4-BE49-F238E27FC236}">
                  <a16:creationId xmlns:a16="http://schemas.microsoft.com/office/drawing/2014/main" id="{6114FB6D-3282-4F67-9187-7D9EC4487917}"/>
                </a:ext>
              </a:extLst>
            </p:cNvPr>
            <p:cNvSpPr/>
            <p:nvPr/>
          </p:nvSpPr>
          <p:spPr bwMode="auto">
            <a:xfrm>
              <a:off x="7484" y="4119"/>
              <a:ext cx="75" cy="63"/>
            </a:xfrm>
            <a:custGeom>
              <a:avLst/>
              <a:gdLst>
                <a:gd name="T0" fmla="*/ 0 w 64"/>
                <a:gd name="T1" fmla="*/ 6 h 54"/>
                <a:gd name="T2" fmla="*/ 24 w 64"/>
                <a:gd name="T3" fmla="*/ 0 h 54"/>
                <a:gd name="T4" fmla="*/ 62 w 64"/>
                <a:gd name="T5" fmla="*/ 44 h 54"/>
                <a:gd name="T6" fmla="*/ 60 w 64"/>
                <a:gd name="T7" fmla="*/ 53 h 54"/>
                <a:gd name="T8" fmla="*/ 43 w 64"/>
                <a:gd name="T9" fmla="*/ 53 h 54"/>
                <a:gd name="T10" fmla="*/ 0 w 64"/>
                <a:gd name="T11" fmla="*/ 6 h 54"/>
              </a:gdLst>
              <a:ahLst/>
              <a:cxnLst>
                <a:cxn ang="0">
                  <a:pos x="T0" y="T1"/>
                </a:cxn>
                <a:cxn ang="0">
                  <a:pos x="T2" y="T3"/>
                </a:cxn>
                <a:cxn ang="0">
                  <a:pos x="T4" y="T5"/>
                </a:cxn>
                <a:cxn ang="0">
                  <a:pos x="T6" y="T7"/>
                </a:cxn>
                <a:cxn ang="0">
                  <a:pos x="T8" y="T9"/>
                </a:cxn>
                <a:cxn ang="0">
                  <a:pos x="T10" y="T11"/>
                </a:cxn>
              </a:cxnLst>
              <a:rect l="0" t="0" r="r" b="b"/>
              <a:pathLst>
                <a:path w="64" h="54">
                  <a:moveTo>
                    <a:pt x="0" y="6"/>
                  </a:moveTo>
                  <a:cubicBezTo>
                    <a:pt x="7" y="2"/>
                    <a:pt x="15" y="0"/>
                    <a:pt x="24" y="0"/>
                  </a:cubicBezTo>
                  <a:cubicBezTo>
                    <a:pt x="47" y="2"/>
                    <a:pt x="64" y="21"/>
                    <a:pt x="62" y="44"/>
                  </a:cubicBezTo>
                  <a:cubicBezTo>
                    <a:pt x="62" y="47"/>
                    <a:pt x="61" y="50"/>
                    <a:pt x="60" y="53"/>
                  </a:cubicBezTo>
                  <a:cubicBezTo>
                    <a:pt x="55" y="54"/>
                    <a:pt x="49" y="54"/>
                    <a:pt x="43" y="53"/>
                  </a:cubicBezTo>
                  <a:cubicBezTo>
                    <a:pt x="19" y="49"/>
                    <a:pt x="2" y="29"/>
                    <a:pt x="0" y="6"/>
                  </a:cubicBezTo>
                  <a:close/>
                </a:path>
              </a:pathLst>
            </a:custGeom>
            <a:solidFill>
              <a:srgbClr val="D1E37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0" name="Freeform 457">
              <a:extLst>
                <a:ext uri="{FF2B5EF4-FFF2-40B4-BE49-F238E27FC236}">
                  <a16:creationId xmlns:a16="http://schemas.microsoft.com/office/drawing/2014/main" id="{8719BE9E-E59D-46B5-B2D9-56296BE30FB9}"/>
                </a:ext>
              </a:extLst>
            </p:cNvPr>
            <p:cNvSpPr/>
            <p:nvPr/>
          </p:nvSpPr>
          <p:spPr bwMode="auto">
            <a:xfrm>
              <a:off x="7518" y="4129"/>
              <a:ext cx="24" cy="25"/>
            </a:xfrm>
            <a:custGeom>
              <a:avLst/>
              <a:gdLst>
                <a:gd name="T0" fmla="*/ 2 w 21"/>
                <a:gd name="T1" fmla="*/ 3 h 21"/>
                <a:gd name="T2" fmla="*/ 6 w 21"/>
                <a:gd name="T3" fmla="*/ 15 h 21"/>
                <a:gd name="T4" fmla="*/ 19 w 21"/>
                <a:gd name="T5" fmla="*/ 19 h 21"/>
                <a:gd name="T6" fmla="*/ 15 w 21"/>
                <a:gd name="T7" fmla="*/ 6 h 21"/>
                <a:gd name="T8" fmla="*/ 2 w 21"/>
                <a:gd name="T9" fmla="*/ 3 h 21"/>
              </a:gdLst>
              <a:ahLst/>
              <a:cxnLst>
                <a:cxn ang="0">
                  <a:pos x="T0" y="T1"/>
                </a:cxn>
                <a:cxn ang="0">
                  <a:pos x="T2" y="T3"/>
                </a:cxn>
                <a:cxn ang="0">
                  <a:pos x="T4" y="T5"/>
                </a:cxn>
                <a:cxn ang="0">
                  <a:pos x="T6" y="T7"/>
                </a:cxn>
                <a:cxn ang="0">
                  <a:pos x="T8" y="T9"/>
                </a:cxn>
              </a:cxnLst>
              <a:rect l="0" t="0" r="r" b="b"/>
              <a:pathLst>
                <a:path w="21" h="21">
                  <a:moveTo>
                    <a:pt x="2" y="3"/>
                  </a:moveTo>
                  <a:cubicBezTo>
                    <a:pt x="0" y="5"/>
                    <a:pt x="2" y="11"/>
                    <a:pt x="6" y="15"/>
                  </a:cubicBezTo>
                  <a:cubicBezTo>
                    <a:pt x="11" y="20"/>
                    <a:pt x="17" y="21"/>
                    <a:pt x="19" y="19"/>
                  </a:cubicBezTo>
                  <a:cubicBezTo>
                    <a:pt x="21" y="16"/>
                    <a:pt x="19" y="11"/>
                    <a:pt x="15" y="6"/>
                  </a:cubicBezTo>
                  <a:cubicBezTo>
                    <a:pt x="10" y="2"/>
                    <a:pt x="4" y="0"/>
                    <a:pt x="2" y="3"/>
                  </a:cubicBezTo>
                  <a:close/>
                </a:path>
              </a:pathLst>
            </a:custGeom>
            <a:solidFill>
              <a:srgbClr val="E3EEA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1" name="Freeform 458">
              <a:extLst>
                <a:ext uri="{FF2B5EF4-FFF2-40B4-BE49-F238E27FC236}">
                  <a16:creationId xmlns:a16="http://schemas.microsoft.com/office/drawing/2014/main" id="{4A77AF76-80C5-4C58-9476-988FC655E67F}"/>
                </a:ext>
              </a:extLst>
            </p:cNvPr>
            <p:cNvSpPr/>
            <p:nvPr/>
          </p:nvSpPr>
          <p:spPr bwMode="auto">
            <a:xfrm>
              <a:off x="7454" y="4148"/>
              <a:ext cx="86" cy="95"/>
            </a:xfrm>
            <a:custGeom>
              <a:avLst/>
              <a:gdLst>
                <a:gd name="T0" fmla="*/ 52 w 74"/>
                <a:gd name="T1" fmla="*/ 67 h 82"/>
                <a:gd name="T2" fmla="*/ 74 w 74"/>
                <a:gd name="T3" fmla="*/ 61 h 82"/>
                <a:gd name="T4" fmla="*/ 43 w 74"/>
                <a:gd name="T5" fmla="*/ 82 h 82"/>
                <a:gd name="T6" fmla="*/ 1 w 74"/>
                <a:gd name="T7" fmla="*/ 12 h 82"/>
                <a:gd name="T8" fmla="*/ 4 w 74"/>
                <a:gd name="T9" fmla="*/ 0 h 82"/>
                <a:gd name="T10" fmla="*/ 52 w 74"/>
                <a:gd name="T11" fmla="*/ 67 h 82"/>
              </a:gdLst>
              <a:ahLst/>
              <a:cxnLst>
                <a:cxn ang="0">
                  <a:pos x="T0" y="T1"/>
                </a:cxn>
                <a:cxn ang="0">
                  <a:pos x="T2" y="T3"/>
                </a:cxn>
                <a:cxn ang="0">
                  <a:pos x="T4" y="T5"/>
                </a:cxn>
                <a:cxn ang="0">
                  <a:pos x="T6" y="T7"/>
                </a:cxn>
                <a:cxn ang="0">
                  <a:pos x="T8" y="T9"/>
                </a:cxn>
                <a:cxn ang="0">
                  <a:pos x="T10" y="T11"/>
                </a:cxn>
              </a:cxnLst>
              <a:rect l="0" t="0" r="r" b="b"/>
              <a:pathLst>
                <a:path w="74" h="82">
                  <a:moveTo>
                    <a:pt x="52" y="67"/>
                  </a:moveTo>
                  <a:cubicBezTo>
                    <a:pt x="57" y="68"/>
                    <a:pt x="67" y="66"/>
                    <a:pt x="74" y="61"/>
                  </a:cubicBezTo>
                  <a:cubicBezTo>
                    <a:pt x="60" y="78"/>
                    <a:pt x="50" y="82"/>
                    <a:pt x="43" y="82"/>
                  </a:cubicBezTo>
                  <a:cubicBezTo>
                    <a:pt x="26" y="81"/>
                    <a:pt x="0" y="37"/>
                    <a:pt x="1" y="12"/>
                  </a:cubicBezTo>
                  <a:cubicBezTo>
                    <a:pt x="2" y="8"/>
                    <a:pt x="2" y="4"/>
                    <a:pt x="4" y="0"/>
                  </a:cubicBezTo>
                  <a:cubicBezTo>
                    <a:pt x="2" y="33"/>
                    <a:pt x="22" y="62"/>
                    <a:pt x="52" y="67"/>
                  </a:cubicBez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2" name="Freeform 459">
              <a:extLst>
                <a:ext uri="{FF2B5EF4-FFF2-40B4-BE49-F238E27FC236}">
                  <a16:creationId xmlns:a16="http://schemas.microsoft.com/office/drawing/2014/main" id="{2BF8E726-5881-4DC4-AB02-827315241A96}"/>
                </a:ext>
              </a:extLst>
            </p:cNvPr>
            <p:cNvSpPr/>
            <p:nvPr/>
          </p:nvSpPr>
          <p:spPr bwMode="auto">
            <a:xfrm>
              <a:off x="7496" y="4241"/>
              <a:ext cx="17"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1" y="1"/>
                    <a:pt x="8" y="0"/>
                  </a:cubicBezTo>
                  <a:cubicBezTo>
                    <a:pt x="4" y="0"/>
                    <a:pt x="0" y="11"/>
                    <a:pt x="1" y="11"/>
                  </a:cubicBezTo>
                  <a:lnTo>
                    <a:pt x="14" y="12"/>
                  </a:lnTo>
                  <a:close/>
                </a:path>
              </a:pathLst>
            </a:custGeom>
            <a:solidFill>
              <a:srgbClr val="99AD0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3" name="Freeform 460">
              <a:extLst>
                <a:ext uri="{FF2B5EF4-FFF2-40B4-BE49-F238E27FC236}">
                  <a16:creationId xmlns:a16="http://schemas.microsoft.com/office/drawing/2014/main" id="{9EFC7FB3-D1F8-4A44-98CE-AB67F9B0CC89}"/>
                </a:ext>
              </a:extLst>
            </p:cNvPr>
            <p:cNvSpPr/>
            <p:nvPr/>
          </p:nvSpPr>
          <p:spPr bwMode="auto">
            <a:xfrm>
              <a:off x="9042" y="3425"/>
              <a:ext cx="124" cy="564"/>
            </a:xfrm>
            <a:custGeom>
              <a:avLst/>
              <a:gdLst>
                <a:gd name="T0" fmla="*/ 106 w 107"/>
                <a:gd name="T1" fmla="*/ 485 h 485"/>
                <a:gd name="T2" fmla="*/ 106 w 107"/>
                <a:gd name="T3" fmla="*/ 485 h 485"/>
                <a:gd name="T4" fmla="*/ 107 w 107"/>
                <a:gd name="T5" fmla="*/ 484 h 485"/>
                <a:gd name="T6" fmla="*/ 39 w 107"/>
                <a:gd name="T7" fmla="*/ 227 h 485"/>
                <a:gd name="T8" fmla="*/ 7 w 107"/>
                <a:gd name="T9" fmla="*/ 1 h 485"/>
                <a:gd name="T10" fmla="*/ 5 w 107"/>
                <a:gd name="T11" fmla="*/ 0 h 485"/>
                <a:gd name="T12" fmla="*/ 4 w 107"/>
                <a:gd name="T13" fmla="*/ 1 h 485"/>
                <a:gd name="T14" fmla="*/ 37 w 107"/>
                <a:gd name="T15" fmla="*/ 228 h 485"/>
                <a:gd name="T16" fmla="*/ 105 w 107"/>
                <a:gd name="T17" fmla="*/ 484 h 485"/>
                <a:gd name="T18" fmla="*/ 106 w 107"/>
                <a:gd name="T19" fmla="*/ 485 h 4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7" h="485">
                  <a:moveTo>
                    <a:pt x="106" y="485"/>
                  </a:moveTo>
                  <a:cubicBezTo>
                    <a:pt x="106" y="485"/>
                    <a:pt x="106" y="485"/>
                    <a:pt x="106" y="485"/>
                  </a:cubicBezTo>
                  <a:cubicBezTo>
                    <a:pt x="107" y="484"/>
                    <a:pt x="107" y="484"/>
                    <a:pt x="107" y="484"/>
                  </a:cubicBezTo>
                  <a:cubicBezTo>
                    <a:pt x="107" y="482"/>
                    <a:pt x="75" y="340"/>
                    <a:pt x="39" y="227"/>
                  </a:cubicBezTo>
                  <a:cubicBezTo>
                    <a:pt x="2" y="111"/>
                    <a:pt x="7" y="2"/>
                    <a:pt x="7" y="1"/>
                  </a:cubicBezTo>
                  <a:cubicBezTo>
                    <a:pt x="5" y="0"/>
                    <a:pt x="5" y="0"/>
                    <a:pt x="5" y="0"/>
                  </a:cubicBezTo>
                  <a:cubicBezTo>
                    <a:pt x="4" y="1"/>
                    <a:pt x="4" y="1"/>
                    <a:pt x="4" y="1"/>
                  </a:cubicBezTo>
                  <a:cubicBezTo>
                    <a:pt x="4" y="2"/>
                    <a:pt x="0" y="112"/>
                    <a:pt x="37" y="228"/>
                  </a:cubicBezTo>
                  <a:cubicBezTo>
                    <a:pt x="72" y="340"/>
                    <a:pt x="104" y="483"/>
                    <a:pt x="105" y="484"/>
                  </a:cubicBezTo>
                  <a:lnTo>
                    <a:pt x="106" y="485"/>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4" name="Freeform 461">
              <a:extLst>
                <a:ext uri="{FF2B5EF4-FFF2-40B4-BE49-F238E27FC236}">
                  <a16:creationId xmlns:a16="http://schemas.microsoft.com/office/drawing/2014/main" id="{96910137-69E7-47BE-A461-9E2BA6BD40A2}"/>
                </a:ext>
              </a:extLst>
            </p:cNvPr>
            <p:cNvSpPr/>
            <p:nvPr/>
          </p:nvSpPr>
          <p:spPr bwMode="auto">
            <a:xfrm>
              <a:off x="8996" y="3295"/>
              <a:ext cx="112" cy="135"/>
            </a:xfrm>
            <a:custGeom>
              <a:avLst/>
              <a:gdLst>
                <a:gd name="T0" fmla="*/ 2 w 96"/>
                <a:gd name="T1" fmla="*/ 45 h 116"/>
                <a:gd name="T2" fmla="*/ 44 w 96"/>
                <a:gd name="T3" fmla="*/ 115 h 116"/>
                <a:gd name="T4" fmla="*/ 94 w 96"/>
                <a:gd name="T5" fmla="*/ 51 h 116"/>
                <a:gd name="T6" fmla="*/ 51 w 96"/>
                <a:gd name="T7" fmla="*/ 2 h 116"/>
                <a:gd name="T8" fmla="*/ 2 w 96"/>
                <a:gd name="T9" fmla="*/ 45 h 116"/>
              </a:gdLst>
              <a:ahLst/>
              <a:cxnLst>
                <a:cxn ang="0">
                  <a:pos x="T0" y="T1"/>
                </a:cxn>
                <a:cxn ang="0">
                  <a:pos x="T2" y="T3"/>
                </a:cxn>
                <a:cxn ang="0">
                  <a:pos x="T4" y="T5"/>
                </a:cxn>
                <a:cxn ang="0">
                  <a:pos x="T6" y="T7"/>
                </a:cxn>
                <a:cxn ang="0">
                  <a:pos x="T8" y="T9"/>
                </a:cxn>
              </a:cxnLst>
              <a:rect l="0" t="0" r="r" b="b"/>
              <a:pathLst>
                <a:path w="96" h="116">
                  <a:moveTo>
                    <a:pt x="2" y="45"/>
                  </a:moveTo>
                  <a:cubicBezTo>
                    <a:pt x="0" y="70"/>
                    <a:pt x="27" y="114"/>
                    <a:pt x="44" y="115"/>
                  </a:cubicBezTo>
                  <a:cubicBezTo>
                    <a:pt x="62" y="116"/>
                    <a:pt x="92" y="76"/>
                    <a:pt x="94" y="51"/>
                  </a:cubicBezTo>
                  <a:cubicBezTo>
                    <a:pt x="96" y="25"/>
                    <a:pt x="76" y="3"/>
                    <a:pt x="51" y="2"/>
                  </a:cubicBezTo>
                  <a:cubicBezTo>
                    <a:pt x="26" y="0"/>
                    <a:pt x="4" y="19"/>
                    <a:pt x="2" y="45"/>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5" name="Freeform 462">
              <a:extLst>
                <a:ext uri="{FF2B5EF4-FFF2-40B4-BE49-F238E27FC236}">
                  <a16:creationId xmlns:a16="http://schemas.microsoft.com/office/drawing/2014/main" id="{A964EED8-F56C-4AEA-9284-7E832718B150}"/>
                </a:ext>
              </a:extLst>
            </p:cNvPr>
            <p:cNvSpPr/>
            <p:nvPr/>
          </p:nvSpPr>
          <p:spPr bwMode="auto">
            <a:xfrm>
              <a:off x="9028" y="3303"/>
              <a:ext cx="73" cy="64"/>
            </a:xfrm>
            <a:custGeom>
              <a:avLst/>
              <a:gdLst>
                <a:gd name="T0" fmla="*/ 0 w 63"/>
                <a:gd name="T1" fmla="*/ 6 h 55"/>
                <a:gd name="T2" fmla="*/ 24 w 63"/>
                <a:gd name="T3" fmla="*/ 1 h 55"/>
                <a:gd name="T4" fmla="*/ 62 w 63"/>
                <a:gd name="T5" fmla="*/ 45 h 55"/>
                <a:gd name="T6" fmla="*/ 60 w 63"/>
                <a:gd name="T7" fmla="*/ 54 h 55"/>
                <a:gd name="T8" fmla="*/ 42 w 63"/>
                <a:gd name="T9" fmla="*/ 54 h 55"/>
                <a:gd name="T10" fmla="*/ 0 w 63"/>
                <a:gd name="T11" fmla="*/ 6 h 55"/>
              </a:gdLst>
              <a:ahLst/>
              <a:cxnLst>
                <a:cxn ang="0">
                  <a:pos x="T0" y="T1"/>
                </a:cxn>
                <a:cxn ang="0">
                  <a:pos x="T2" y="T3"/>
                </a:cxn>
                <a:cxn ang="0">
                  <a:pos x="T4" y="T5"/>
                </a:cxn>
                <a:cxn ang="0">
                  <a:pos x="T6" y="T7"/>
                </a:cxn>
                <a:cxn ang="0">
                  <a:pos x="T8" y="T9"/>
                </a:cxn>
                <a:cxn ang="0">
                  <a:pos x="T10" y="T11"/>
                </a:cxn>
              </a:cxnLst>
              <a:rect l="0" t="0" r="r" b="b"/>
              <a:pathLst>
                <a:path w="63" h="55">
                  <a:moveTo>
                    <a:pt x="0" y="6"/>
                  </a:moveTo>
                  <a:cubicBezTo>
                    <a:pt x="7" y="2"/>
                    <a:pt x="15" y="0"/>
                    <a:pt x="24" y="1"/>
                  </a:cubicBezTo>
                  <a:cubicBezTo>
                    <a:pt x="46" y="2"/>
                    <a:pt x="63" y="22"/>
                    <a:pt x="62" y="45"/>
                  </a:cubicBezTo>
                  <a:cubicBezTo>
                    <a:pt x="62" y="48"/>
                    <a:pt x="61" y="51"/>
                    <a:pt x="60" y="54"/>
                  </a:cubicBezTo>
                  <a:cubicBezTo>
                    <a:pt x="54" y="55"/>
                    <a:pt x="48" y="55"/>
                    <a:pt x="42" y="54"/>
                  </a:cubicBezTo>
                  <a:cubicBezTo>
                    <a:pt x="19" y="49"/>
                    <a:pt x="2" y="29"/>
                    <a:pt x="0" y="6"/>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6" name="Freeform 463">
              <a:extLst>
                <a:ext uri="{FF2B5EF4-FFF2-40B4-BE49-F238E27FC236}">
                  <a16:creationId xmlns:a16="http://schemas.microsoft.com/office/drawing/2014/main" id="{2D052CE3-7C9F-46FC-81BD-1316074299EC}"/>
                </a:ext>
              </a:extLst>
            </p:cNvPr>
            <p:cNvSpPr/>
            <p:nvPr/>
          </p:nvSpPr>
          <p:spPr bwMode="auto">
            <a:xfrm>
              <a:off x="9060" y="3315"/>
              <a:ext cx="26" cy="24"/>
            </a:xfrm>
            <a:custGeom>
              <a:avLst/>
              <a:gdLst>
                <a:gd name="T0" fmla="*/ 3 w 22"/>
                <a:gd name="T1" fmla="*/ 3 h 21"/>
                <a:gd name="T2" fmla="*/ 7 w 22"/>
                <a:gd name="T3" fmla="*/ 15 h 21"/>
                <a:gd name="T4" fmla="*/ 20 w 22"/>
                <a:gd name="T5" fmla="*/ 18 h 21"/>
                <a:gd name="T6" fmla="*/ 15 w 22"/>
                <a:gd name="T7" fmla="*/ 6 h 21"/>
                <a:gd name="T8" fmla="*/ 3 w 22"/>
                <a:gd name="T9" fmla="*/ 3 h 21"/>
              </a:gdLst>
              <a:ahLst/>
              <a:cxnLst>
                <a:cxn ang="0">
                  <a:pos x="T0" y="T1"/>
                </a:cxn>
                <a:cxn ang="0">
                  <a:pos x="T2" y="T3"/>
                </a:cxn>
                <a:cxn ang="0">
                  <a:pos x="T4" y="T5"/>
                </a:cxn>
                <a:cxn ang="0">
                  <a:pos x="T6" y="T7"/>
                </a:cxn>
                <a:cxn ang="0">
                  <a:pos x="T8" y="T9"/>
                </a:cxn>
              </a:cxnLst>
              <a:rect l="0" t="0" r="r" b="b"/>
              <a:pathLst>
                <a:path w="22" h="21">
                  <a:moveTo>
                    <a:pt x="3" y="3"/>
                  </a:moveTo>
                  <a:cubicBezTo>
                    <a:pt x="0" y="5"/>
                    <a:pt x="2" y="11"/>
                    <a:pt x="7" y="15"/>
                  </a:cubicBezTo>
                  <a:cubicBezTo>
                    <a:pt x="12" y="19"/>
                    <a:pt x="17" y="21"/>
                    <a:pt x="20" y="18"/>
                  </a:cubicBezTo>
                  <a:cubicBezTo>
                    <a:pt x="22" y="16"/>
                    <a:pt x="20" y="10"/>
                    <a:pt x="15" y="6"/>
                  </a:cubicBezTo>
                  <a:cubicBezTo>
                    <a:pt x="11" y="2"/>
                    <a:pt x="5" y="0"/>
                    <a:pt x="3" y="3"/>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7" name="Freeform 464">
              <a:extLst>
                <a:ext uri="{FF2B5EF4-FFF2-40B4-BE49-F238E27FC236}">
                  <a16:creationId xmlns:a16="http://schemas.microsoft.com/office/drawing/2014/main" id="{EBB1AEFC-A933-406C-AE04-F38E078754E6}"/>
                </a:ext>
              </a:extLst>
            </p:cNvPr>
            <p:cNvSpPr/>
            <p:nvPr/>
          </p:nvSpPr>
          <p:spPr bwMode="auto">
            <a:xfrm>
              <a:off x="8996" y="3333"/>
              <a:ext cx="88" cy="96"/>
            </a:xfrm>
            <a:custGeom>
              <a:avLst/>
              <a:gdLst>
                <a:gd name="T0" fmla="*/ 52 w 75"/>
                <a:gd name="T1" fmla="*/ 67 h 82"/>
                <a:gd name="T2" fmla="*/ 75 w 75"/>
                <a:gd name="T3" fmla="*/ 60 h 82"/>
                <a:gd name="T4" fmla="*/ 44 w 75"/>
                <a:gd name="T5" fmla="*/ 82 h 82"/>
                <a:gd name="T6" fmla="*/ 2 w 75"/>
                <a:gd name="T7" fmla="*/ 12 h 82"/>
                <a:gd name="T8" fmla="*/ 4 w 75"/>
                <a:gd name="T9" fmla="*/ 0 h 82"/>
                <a:gd name="T10" fmla="*/ 52 w 75"/>
                <a:gd name="T11" fmla="*/ 67 h 82"/>
              </a:gdLst>
              <a:ahLst/>
              <a:cxnLst>
                <a:cxn ang="0">
                  <a:pos x="T0" y="T1"/>
                </a:cxn>
                <a:cxn ang="0">
                  <a:pos x="T2" y="T3"/>
                </a:cxn>
                <a:cxn ang="0">
                  <a:pos x="T4" y="T5"/>
                </a:cxn>
                <a:cxn ang="0">
                  <a:pos x="T6" y="T7"/>
                </a:cxn>
                <a:cxn ang="0">
                  <a:pos x="T8" y="T9"/>
                </a:cxn>
                <a:cxn ang="0">
                  <a:pos x="T10" y="T11"/>
                </a:cxn>
              </a:cxnLst>
              <a:rect l="0" t="0" r="r" b="b"/>
              <a:pathLst>
                <a:path w="75" h="82">
                  <a:moveTo>
                    <a:pt x="52" y="67"/>
                  </a:moveTo>
                  <a:cubicBezTo>
                    <a:pt x="58" y="68"/>
                    <a:pt x="68" y="66"/>
                    <a:pt x="75" y="60"/>
                  </a:cubicBezTo>
                  <a:cubicBezTo>
                    <a:pt x="60" y="78"/>
                    <a:pt x="51" y="82"/>
                    <a:pt x="44" y="82"/>
                  </a:cubicBezTo>
                  <a:cubicBezTo>
                    <a:pt x="27" y="81"/>
                    <a:pt x="0" y="37"/>
                    <a:pt x="2" y="12"/>
                  </a:cubicBezTo>
                  <a:cubicBezTo>
                    <a:pt x="2" y="8"/>
                    <a:pt x="3" y="4"/>
                    <a:pt x="4" y="0"/>
                  </a:cubicBezTo>
                  <a:cubicBezTo>
                    <a:pt x="3" y="33"/>
                    <a:pt x="23" y="62"/>
                    <a:pt x="52" y="67"/>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8" name="Freeform 465">
              <a:extLst>
                <a:ext uri="{FF2B5EF4-FFF2-40B4-BE49-F238E27FC236}">
                  <a16:creationId xmlns:a16="http://schemas.microsoft.com/office/drawing/2014/main" id="{52E84E38-945A-43E3-A3B7-C25566817335}"/>
                </a:ext>
              </a:extLst>
            </p:cNvPr>
            <p:cNvSpPr/>
            <p:nvPr/>
          </p:nvSpPr>
          <p:spPr bwMode="auto">
            <a:xfrm>
              <a:off x="9038" y="3426"/>
              <a:ext cx="18" cy="14"/>
            </a:xfrm>
            <a:custGeom>
              <a:avLst/>
              <a:gdLst>
                <a:gd name="T0" fmla="*/ 14 w 15"/>
                <a:gd name="T1" fmla="*/ 12 h 12"/>
                <a:gd name="T2" fmla="*/ 8 w 15"/>
                <a:gd name="T3" fmla="*/ 0 h 12"/>
                <a:gd name="T4" fmla="*/ 1 w 15"/>
                <a:gd name="T5" fmla="*/ 11 h 12"/>
                <a:gd name="T6" fmla="*/ 14 w 15"/>
                <a:gd name="T7" fmla="*/ 12 h 12"/>
              </a:gdLst>
              <a:ahLst/>
              <a:cxnLst>
                <a:cxn ang="0">
                  <a:pos x="T0" y="T1"/>
                </a:cxn>
                <a:cxn ang="0">
                  <a:pos x="T2" y="T3"/>
                </a:cxn>
                <a:cxn ang="0">
                  <a:pos x="T4" y="T5"/>
                </a:cxn>
                <a:cxn ang="0">
                  <a:pos x="T6" y="T7"/>
                </a:cxn>
              </a:cxnLst>
              <a:rect l="0" t="0" r="r" b="b"/>
              <a:pathLst>
                <a:path w="15" h="12">
                  <a:moveTo>
                    <a:pt x="14" y="12"/>
                  </a:moveTo>
                  <a:cubicBezTo>
                    <a:pt x="15" y="11"/>
                    <a:pt x="12" y="0"/>
                    <a:pt x="8" y="0"/>
                  </a:cubicBezTo>
                  <a:cubicBezTo>
                    <a:pt x="5" y="0"/>
                    <a:pt x="0" y="10"/>
                    <a:pt x="1" y="11"/>
                  </a:cubicBezTo>
                  <a:lnTo>
                    <a:pt x="14" y="12"/>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69" name="Freeform 466">
              <a:extLst>
                <a:ext uri="{FF2B5EF4-FFF2-40B4-BE49-F238E27FC236}">
                  <a16:creationId xmlns:a16="http://schemas.microsoft.com/office/drawing/2014/main" id="{D17BF526-C5AC-4567-9FCE-1C7FCCDBE8F4}"/>
                </a:ext>
              </a:extLst>
            </p:cNvPr>
            <p:cNvSpPr/>
            <p:nvPr/>
          </p:nvSpPr>
          <p:spPr bwMode="auto">
            <a:xfrm>
              <a:off x="12489" y="3787"/>
              <a:ext cx="168" cy="757"/>
            </a:xfrm>
            <a:custGeom>
              <a:avLst/>
              <a:gdLst>
                <a:gd name="T0" fmla="*/ 2 w 145"/>
                <a:gd name="T1" fmla="*/ 652 h 652"/>
                <a:gd name="T2" fmla="*/ 2 w 145"/>
                <a:gd name="T3" fmla="*/ 652 h 652"/>
                <a:gd name="T4" fmla="*/ 0 w 145"/>
                <a:gd name="T5" fmla="*/ 650 h 652"/>
                <a:gd name="T6" fmla="*/ 92 w 145"/>
                <a:gd name="T7" fmla="*/ 305 h 652"/>
                <a:gd name="T8" fmla="*/ 136 w 145"/>
                <a:gd name="T9" fmla="*/ 2 h 652"/>
                <a:gd name="T10" fmla="*/ 137 w 145"/>
                <a:gd name="T11" fmla="*/ 0 h 652"/>
                <a:gd name="T12" fmla="*/ 139 w 145"/>
                <a:gd name="T13" fmla="*/ 2 h 652"/>
                <a:gd name="T14" fmla="*/ 96 w 145"/>
                <a:gd name="T15" fmla="*/ 307 h 652"/>
                <a:gd name="T16" fmla="*/ 4 w 145"/>
                <a:gd name="T17" fmla="*/ 651 h 652"/>
                <a:gd name="T18" fmla="*/ 2 w 145"/>
                <a:gd name="T19" fmla="*/ 652 h 6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5" h="652">
                  <a:moveTo>
                    <a:pt x="2" y="652"/>
                  </a:moveTo>
                  <a:cubicBezTo>
                    <a:pt x="2" y="652"/>
                    <a:pt x="2" y="652"/>
                    <a:pt x="2" y="652"/>
                  </a:cubicBezTo>
                  <a:cubicBezTo>
                    <a:pt x="0" y="650"/>
                    <a:pt x="0" y="650"/>
                    <a:pt x="0" y="650"/>
                  </a:cubicBezTo>
                  <a:cubicBezTo>
                    <a:pt x="1" y="648"/>
                    <a:pt x="44" y="456"/>
                    <a:pt x="92" y="305"/>
                  </a:cubicBezTo>
                  <a:cubicBezTo>
                    <a:pt x="141" y="149"/>
                    <a:pt x="136" y="3"/>
                    <a:pt x="136" y="2"/>
                  </a:cubicBezTo>
                  <a:cubicBezTo>
                    <a:pt x="137" y="0"/>
                    <a:pt x="137" y="0"/>
                    <a:pt x="137" y="0"/>
                  </a:cubicBezTo>
                  <a:cubicBezTo>
                    <a:pt x="139" y="2"/>
                    <a:pt x="139" y="2"/>
                    <a:pt x="139" y="2"/>
                  </a:cubicBezTo>
                  <a:cubicBezTo>
                    <a:pt x="139" y="3"/>
                    <a:pt x="145" y="150"/>
                    <a:pt x="96" y="307"/>
                  </a:cubicBezTo>
                  <a:cubicBezTo>
                    <a:pt x="48" y="457"/>
                    <a:pt x="4" y="649"/>
                    <a:pt x="4" y="651"/>
                  </a:cubicBezTo>
                  <a:lnTo>
                    <a:pt x="2" y="652"/>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0" name="Freeform 467">
              <a:extLst>
                <a:ext uri="{FF2B5EF4-FFF2-40B4-BE49-F238E27FC236}">
                  <a16:creationId xmlns:a16="http://schemas.microsoft.com/office/drawing/2014/main" id="{20BCBFD2-96BE-4BA3-875D-18C5C82E5DC6}"/>
                </a:ext>
              </a:extLst>
            </p:cNvPr>
            <p:cNvSpPr/>
            <p:nvPr/>
          </p:nvSpPr>
          <p:spPr bwMode="auto">
            <a:xfrm>
              <a:off x="12569" y="3612"/>
              <a:ext cx="148" cy="180"/>
            </a:xfrm>
            <a:custGeom>
              <a:avLst/>
              <a:gdLst>
                <a:gd name="T0" fmla="*/ 125 w 128"/>
                <a:gd name="T1" fmla="*/ 60 h 155"/>
                <a:gd name="T2" fmla="*/ 70 w 128"/>
                <a:gd name="T3" fmla="*/ 154 h 155"/>
                <a:gd name="T4" fmla="*/ 2 w 128"/>
                <a:gd name="T5" fmla="*/ 68 h 155"/>
                <a:gd name="T6" fmla="*/ 59 w 128"/>
                <a:gd name="T7" fmla="*/ 2 h 155"/>
                <a:gd name="T8" fmla="*/ 125 w 128"/>
                <a:gd name="T9" fmla="*/ 60 h 155"/>
              </a:gdLst>
              <a:ahLst/>
              <a:cxnLst>
                <a:cxn ang="0">
                  <a:pos x="T0" y="T1"/>
                </a:cxn>
                <a:cxn ang="0">
                  <a:pos x="T2" y="T3"/>
                </a:cxn>
                <a:cxn ang="0">
                  <a:pos x="T4" y="T5"/>
                </a:cxn>
                <a:cxn ang="0">
                  <a:pos x="T6" y="T7"/>
                </a:cxn>
                <a:cxn ang="0">
                  <a:pos x="T8" y="T9"/>
                </a:cxn>
              </a:cxnLst>
              <a:rect l="0" t="0" r="r" b="b"/>
              <a:pathLst>
                <a:path w="128" h="155">
                  <a:moveTo>
                    <a:pt x="125" y="60"/>
                  </a:moveTo>
                  <a:cubicBezTo>
                    <a:pt x="128" y="94"/>
                    <a:pt x="92" y="152"/>
                    <a:pt x="70" y="154"/>
                  </a:cubicBezTo>
                  <a:cubicBezTo>
                    <a:pt x="44" y="155"/>
                    <a:pt x="4" y="102"/>
                    <a:pt x="2" y="68"/>
                  </a:cubicBezTo>
                  <a:cubicBezTo>
                    <a:pt x="0" y="34"/>
                    <a:pt x="25" y="4"/>
                    <a:pt x="59" y="2"/>
                  </a:cubicBezTo>
                  <a:cubicBezTo>
                    <a:pt x="94" y="0"/>
                    <a:pt x="123" y="25"/>
                    <a:pt x="125" y="60"/>
                  </a:cubicBezTo>
                  <a:close/>
                </a:path>
              </a:pathLst>
            </a:custGeom>
            <a:solidFill>
              <a:srgbClr val="FFD60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1" name="Freeform 468">
              <a:extLst>
                <a:ext uri="{FF2B5EF4-FFF2-40B4-BE49-F238E27FC236}">
                  <a16:creationId xmlns:a16="http://schemas.microsoft.com/office/drawing/2014/main" id="{43307C32-006F-4BB1-B5A8-98A9A136A0A0}"/>
                </a:ext>
              </a:extLst>
            </p:cNvPr>
            <p:cNvSpPr/>
            <p:nvPr/>
          </p:nvSpPr>
          <p:spPr bwMode="auto">
            <a:xfrm>
              <a:off x="12576" y="3623"/>
              <a:ext cx="100" cy="86"/>
            </a:xfrm>
            <a:custGeom>
              <a:avLst/>
              <a:gdLst>
                <a:gd name="T0" fmla="*/ 86 w 86"/>
                <a:gd name="T1" fmla="*/ 9 h 74"/>
                <a:gd name="T2" fmla="*/ 54 w 86"/>
                <a:gd name="T3" fmla="*/ 1 h 74"/>
                <a:gd name="T4" fmla="*/ 3 w 86"/>
                <a:gd name="T5" fmla="*/ 60 h 74"/>
                <a:gd name="T6" fmla="*/ 5 w 86"/>
                <a:gd name="T7" fmla="*/ 73 h 74"/>
                <a:gd name="T8" fmla="*/ 29 w 86"/>
                <a:gd name="T9" fmla="*/ 72 h 74"/>
                <a:gd name="T10" fmla="*/ 86 w 86"/>
                <a:gd name="T11" fmla="*/ 9 h 74"/>
              </a:gdLst>
              <a:ahLst/>
              <a:cxnLst>
                <a:cxn ang="0">
                  <a:pos x="T0" y="T1"/>
                </a:cxn>
                <a:cxn ang="0">
                  <a:pos x="T2" y="T3"/>
                </a:cxn>
                <a:cxn ang="0">
                  <a:pos x="T4" y="T5"/>
                </a:cxn>
                <a:cxn ang="0">
                  <a:pos x="T6" y="T7"/>
                </a:cxn>
                <a:cxn ang="0">
                  <a:pos x="T8" y="T9"/>
                </a:cxn>
                <a:cxn ang="0">
                  <a:pos x="T10" y="T11"/>
                </a:cxn>
              </a:cxnLst>
              <a:rect l="0" t="0" r="r" b="b"/>
              <a:pathLst>
                <a:path w="86" h="74">
                  <a:moveTo>
                    <a:pt x="86" y="9"/>
                  </a:moveTo>
                  <a:cubicBezTo>
                    <a:pt x="76" y="3"/>
                    <a:pt x="65" y="0"/>
                    <a:pt x="54" y="1"/>
                  </a:cubicBezTo>
                  <a:cubicBezTo>
                    <a:pt x="24" y="3"/>
                    <a:pt x="0" y="29"/>
                    <a:pt x="3" y="60"/>
                  </a:cubicBezTo>
                  <a:cubicBezTo>
                    <a:pt x="3" y="64"/>
                    <a:pt x="4" y="68"/>
                    <a:pt x="5" y="73"/>
                  </a:cubicBezTo>
                  <a:cubicBezTo>
                    <a:pt x="13" y="74"/>
                    <a:pt x="21" y="74"/>
                    <a:pt x="29" y="72"/>
                  </a:cubicBezTo>
                  <a:cubicBezTo>
                    <a:pt x="61" y="66"/>
                    <a:pt x="83" y="39"/>
                    <a:pt x="86" y="9"/>
                  </a:cubicBezTo>
                  <a:close/>
                </a:path>
              </a:pathLst>
            </a:custGeom>
            <a:solidFill>
              <a:srgbClr val="FFE46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2" name="Freeform 469">
              <a:extLst>
                <a:ext uri="{FF2B5EF4-FFF2-40B4-BE49-F238E27FC236}">
                  <a16:creationId xmlns:a16="http://schemas.microsoft.com/office/drawing/2014/main" id="{C247BAEB-080A-4A80-8A1C-2060D6A4CB2F}"/>
                </a:ext>
              </a:extLst>
            </p:cNvPr>
            <p:cNvSpPr/>
            <p:nvPr/>
          </p:nvSpPr>
          <p:spPr bwMode="auto">
            <a:xfrm>
              <a:off x="12598" y="3638"/>
              <a:ext cx="33" cy="33"/>
            </a:xfrm>
            <a:custGeom>
              <a:avLst/>
              <a:gdLst>
                <a:gd name="T0" fmla="*/ 26 w 29"/>
                <a:gd name="T1" fmla="*/ 4 h 29"/>
                <a:gd name="T2" fmla="*/ 20 w 29"/>
                <a:gd name="T3" fmla="*/ 21 h 29"/>
                <a:gd name="T4" fmla="*/ 3 w 29"/>
                <a:gd name="T5" fmla="*/ 25 h 29"/>
                <a:gd name="T6" fmla="*/ 8 w 29"/>
                <a:gd name="T7" fmla="*/ 8 h 29"/>
                <a:gd name="T8" fmla="*/ 26 w 29"/>
                <a:gd name="T9" fmla="*/ 4 h 29"/>
              </a:gdLst>
              <a:ahLst/>
              <a:cxnLst>
                <a:cxn ang="0">
                  <a:pos x="T0" y="T1"/>
                </a:cxn>
                <a:cxn ang="0">
                  <a:pos x="T2" y="T3"/>
                </a:cxn>
                <a:cxn ang="0">
                  <a:pos x="T4" y="T5"/>
                </a:cxn>
                <a:cxn ang="0">
                  <a:pos x="T6" y="T7"/>
                </a:cxn>
                <a:cxn ang="0">
                  <a:pos x="T8" y="T9"/>
                </a:cxn>
              </a:cxnLst>
              <a:rect l="0" t="0" r="r" b="b"/>
              <a:pathLst>
                <a:path w="29" h="29">
                  <a:moveTo>
                    <a:pt x="26" y="4"/>
                  </a:moveTo>
                  <a:cubicBezTo>
                    <a:pt x="29" y="7"/>
                    <a:pt x="26" y="15"/>
                    <a:pt x="20" y="21"/>
                  </a:cubicBezTo>
                  <a:cubicBezTo>
                    <a:pt x="14" y="27"/>
                    <a:pt x="6" y="29"/>
                    <a:pt x="3" y="25"/>
                  </a:cubicBezTo>
                  <a:cubicBezTo>
                    <a:pt x="0" y="22"/>
                    <a:pt x="2" y="14"/>
                    <a:pt x="8" y="8"/>
                  </a:cubicBezTo>
                  <a:cubicBezTo>
                    <a:pt x="15" y="2"/>
                    <a:pt x="22" y="0"/>
                    <a:pt x="26" y="4"/>
                  </a:cubicBezTo>
                  <a:close/>
                </a:path>
              </a:pathLst>
            </a:custGeom>
            <a:solidFill>
              <a:srgbClr val="FFF1AC"/>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3" name="Freeform 470">
              <a:extLst>
                <a:ext uri="{FF2B5EF4-FFF2-40B4-BE49-F238E27FC236}">
                  <a16:creationId xmlns:a16="http://schemas.microsoft.com/office/drawing/2014/main" id="{98498E4B-7C6A-4E18-8A2A-262788FF8490}"/>
                </a:ext>
              </a:extLst>
            </p:cNvPr>
            <p:cNvSpPr/>
            <p:nvPr/>
          </p:nvSpPr>
          <p:spPr bwMode="auto">
            <a:xfrm>
              <a:off x="12601" y="3663"/>
              <a:ext cx="116" cy="128"/>
            </a:xfrm>
            <a:custGeom>
              <a:avLst/>
              <a:gdLst>
                <a:gd name="T0" fmla="*/ 30 w 100"/>
                <a:gd name="T1" fmla="*/ 90 h 110"/>
                <a:gd name="T2" fmla="*/ 0 w 100"/>
                <a:gd name="T3" fmla="*/ 81 h 110"/>
                <a:gd name="T4" fmla="*/ 42 w 100"/>
                <a:gd name="T5" fmla="*/ 110 h 110"/>
                <a:gd name="T6" fmla="*/ 97 w 100"/>
                <a:gd name="T7" fmla="*/ 16 h 110"/>
                <a:gd name="T8" fmla="*/ 94 w 100"/>
                <a:gd name="T9" fmla="*/ 0 h 110"/>
                <a:gd name="T10" fmla="*/ 30 w 100"/>
                <a:gd name="T11" fmla="*/ 90 h 110"/>
              </a:gdLst>
              <a:ahLst/>
              <a:cxnLst>
                <a:cxn ang="0">
                  <a:pos x="T0" y="T1"/>
                </a:cxn>
                <a:cxn ang="0">
                  <a:pos x="T2" y="T3"/>
                </a:cxn>
                <a:cxn ang="0">
                  <a:pos x="T4" y="T5"/>
                </a:cxn>
                <a:cxn ang="0">
                  <a:pos x="T6" y="T7"/>
                </a:cxn>
                <a:cxn ang="0">
                  <a:pos x="T8" y="T9"/>
                </a:cxn>
                <a:cxn ang="0">
                  <a:pos x="T10" y="T11"/>
                </a:cxn>
              </a:cxnLst>
              <a:rect l="0" t="0" r="r" b="b"/>
              <a:pathLst>
                <a:path w="100" h="110">
                  <a:moveTo>
                    <a:pt x="30" y="90"/>
                  </a:moveTo>
                  <a:cubicBezTo>
                    <a:pt x="22" y="91"/>
                    <a:pt x="9" y="89"/>
                    <a:pt x="0" y="81"/>
                  </a:cubicBezTo>
                  <a:cubicBezTo>
                    <a:pt x="19" y="104"/>
                    <a:pt x="32" y="110"/>
                    <a:pt x="42" y="110"/>
                  </a:cubicBezTo>
                  <a:cubicBezTo>
                    <a:pt x="64" y="108"/>
                    <a:pt x="100" y="50"/>
                    <a:pt x="97" y="16"/>
                  </a:cubicBezTo>
                  <a:cubicBezTo>
                    <a:pt x="97" y="10"/>
                    <a:pt x="96" y="5"/>
                    <a:pt x="94" y="0"/>
                  </a:cubicBezTo>
                  <a:cubicBezTo>
                    <a:pt x="96" y="44"/>
                    <a:pt x="69" y="83"/>
                    <a:pt x="30" y="90"/>
                  </a:cubicBez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4" name="Freeform 471">
              <a:extLst>
                <a:ext uri="{FF2B5EF4-FFF2-40B4-BE49-F238E27FC236}">
                  <a16:creationId xmlns:a16="http://schemas.microsoft.com/office/drawing/2014/main" id="{549A22A6-41A1-4EDE-9309-0A9671F8985C}"/>
                </a:ext>
              </a:extLst>
            </p:cNvPr>
            <p:cNvSpPr/>
            <p:nvPr/>
          </p:nvSpPr>
          <p:spPr bwMode="auto">
            <a:xfrm>
              <a:off x="12637" y="3788"/>
              <a:ext cx="24" cy="18"/>
            </a:xfrm>
            <a:custGeom>
              <a:avLst/>
              <a:gdLst>
                <a:gd name="T0" fmla="*/ 1 w 20"/>
                <a:gd name="T1" fmla="*/ 16 h 16"/>
                <a:gd name="T2" fmla="*/ 10 w 20"/>
                <a:gd name="T3" fmla="*/ 1 h 16"/>
                <a:gd name="T4" fmla="*/ 19 w 20"/>
                <a:gd name="T5" fmla="*/ 15 h 16"/>
                <a:gd name="T6" fmla="*/ 1 w 20"/>
                <a:gd name="T7" fmla="*/ 16 h 16"/>
              </a:gdLst>
              <a:ahLst/>
              <a:cxnLst>
                <a:cxn ang="0">
                  <a:pos x="T0" y="T1"/>
                </a:cxn>
                <a:cxn ang="0">
                  <a:pos x="T2" y="T3"/>
                </a:cxn>
                <a:cxn ang="0">
                  <a:pos x="T4" y="T5"/>
                </a:cxn>
                <a:cxn ang="0">
                  <a:pos x="T6" y="T7"/>
                </a:cxn>
              </a:cxnLst>
              <a:rect l="0" t="0" r="r" b="b"/>
              <a:pathLst>
                <a:path w="20" h="16">
                  <a:moveTo>
                    <a:pt x="1" y="16"/>
                  </a:moveTo>
                  <a:cubicBezTo>
                    <a:pt x="0" y="15"/>
                    <a:pt x="5" y="1"/>
                    <a:pt x="10" y="1"/>
                  </a:cubicBezTo>
                  <a:cubicBezTo>
                    <a:pt x="14" y="0"/>
                    <a:pt x="20" y="14"/>
                    <a:pt x="19" y="15"/>
                  </a:cubicBezTo>
                  <a:lnTo>
                    <a:pt x="1" y="16"/>
                  </a:lnTo>
                  <a:close/>
                </a:path>
              </a:pathLst>
            </a:custGeom>
            <a:solidFill>
              <a:srgbClr val="FFBA2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5" name="Freeform 472">
              <a:extLst>
                <a:ext uri="{FF2B5EF4-FFF2-40B4-BE49-F238E27FC236}">
                  <a16:creationId xmlns:a16="http://schemas.microsoft.com/office/drawing/2014/main" id="{51879B4F-86B8-424D-B73A-9AE4FAFE06EC}"/>
                </a:ext>
              </a:extLst>
            </p:cNvPr>
            <p:cNvSpPr/>
            <p:nvPr/>
          </p:nvSpPr>
          <p:spPr bwMode="auto">
            <a:xfrm>
              <a:off x="9383" y="4070"/>
              <a:ext cx="146" cy="660"/>
            </a:xfrm>
            <a:custGeom>
              <a:avLst/>
              <a:gdLst>
                <a:gd name="T0" fmla="*/ 125 w 126"/>
                <a:gd name="T1" fmla="*/ 568 h 568"/>
                <a:gd name="T2" fmla="*/ 125 w 126"/>
                <a:gd name="T3" fmla="*/ 568 h 568"/>
                <a:gd name="T4" fmla="*/ 126 w 126"/>
                <a:gd name="T5" fmla="*/ 567 h 568"/>
                <a:gd name="T6" fmla="*/ 47 w 126"/>
                <a:gd name="T7" fmla="*/ 266 h 568"/>
                <a:gd name="T8" fmla="*/ 9 w 126"/>
                <a:gd name="T9" fmla="*/ 2 h 568"/>
                <a:gd name="T10" fmla="*/ 7 w 126"/>
                <a:gd name="T11" fmla="*/ 0 h 568"/>
                <a:gd name="T12" fmla="*/ 5 w 126"/>
                <a:gd name="T13" fmla="*/ 2 h 568"/>
                <a:gd name="T14" fmla="*/ 44 w 126"/>
                <a:gd name="T15" fmla="*/ 267 h 568"/>
                <a:gd name="T16" fmla="*/ 123 w 126"/>
                <a:gd name="T17" fmla="*/ 567 h 568"/>
                <a:gd name="T18" fmla="*/ 125 w 126"/>
                <a:gd name="T19" fmla="*/ 568 h 5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6" h="568">
                  <a:moveTo>
                    <a:pt x="125" y="568"/>
                  </a:moveTo>
                  <a:cubicBezTo>
                    <a:pt x="125" y="568"/>
                    <a:pt x="125" y="568"/>
                    <a:pt x="125" y="568"/>
                  </a:cubicBezTo>
                  <a:cubicBezTo>
                    <a:pt x="126" y="567"/>
                    <a:pt x="126" y="567"/>
                    <a:pt x="126" y="567"/>
                  </a:cubicBezTo>
                  <a:cubicBezTo>
                    <a:pt x="126" y="565"/>
                    <a:pt x="88" y="398"/>
                    <a:pt x="47" y="266"/>
                  </a:cubicBezTo>
                  <a:cubicBezTo>
                    <a:pt x="4" y="130"/>
                    <a:pt x="8" y="3"/>
                    <a:pt x="9" y="2"/>
                  </a:cubicBezTo>
                  <a:cubicBezTo>
                    <a:pt x="7" y="0"/>
                    <a:pt x="7" y="0"/>
                    <a:pt x="7" y="0"/>
                  </a:cubicBezTo>
                  <a:cubicBezTo>
                    <a:pt x="5" y="2"/>
                    <a:pt x="5" y="2"/>
                    <a:pt x="5" y="2"/>
                  </a:cubicBezTo>
                  <a:cubicBezTo>
                    <a:pt x="5" y="3"/>
                    <a:pt x="0" y="131"/>
                    <a:pt x="44" y="267"/>
                  </a:cubicBezTo>
                  <a:cubicBezTo>
                    <a:pt x="85" y="399"/>
                    <a:pt x="123" y="566"/>
                    <a:pt x="123" y="567"/>
                  </a:cubicBezTo>
                  <a:lnTo>
                    <a:pt x="125" y="568"/>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6" name="Freeform 473">
              <a:extLst>
                <a:ext uri="{FF2B5EF4-FFF2-40B4-BE49-F238E27FC236}">
                  <a16:creationId xmlns:a16="http://schemas.microsoft.com/office/drawing/2014/main" id="{8A7072F1-F67F-4006-839A-DE543024485F}"/>
                </a:ext>
              </a:extLst>
            </p:cNvPr>
            <p:cNvSpPr/>
            <p:nvPr/>
          </p:nvSpPr>
          <p:spPr bwMode="auto">
            <a:xfrm>
              <a:off x="9331" y="3918"/>
              <a:ext cx="130" cy="158"/>
            </a:xfrm>
            <a:custGeom>
              <a:avLst/>
              <a:gdLst>
                <a:gd name="T0" fmla="*/ 2 w 112"/>
                <a:gd name="T1" fmla="*/ 52 h 136"/>
                <a:gd name="T2" fmla="*/ 51 w 112"/>
                <a:gd name="T3" fmla="*/ 134 h 136"/>
                <a:gd name="T4" fmla="*/ 110 w 112"/>
                <a:gd name="T5" fmla="*/ 60 h 136"/>
                <a:gd name="T6" fmla="*/ 60 w 112"/>
                <a:gd name="T7" fmla="*/ 2 h 136"/>
                <a:gd name="T8" fmla="*/ 2 w 112"/>
                <a:gd name="T9" fmla="*/ 52 h 136"/>
              </a:gdLst>
              <a:ahLst/>
              <a:cxnLst>
                <a:cxn ang="0">
                  <a:pos x="T0" y="T1"/>
                </a:cxn>
                <a:cxn ang="0">
                  <a:pos x="T2" y="T3"/>
                </a:cxn>
                <a:cxn ang="0">
                  <a:pos x="T4" y="T5"/>
                </a:cxn>
                <a:cxn ang="0">
                  <a:pos x="T6" y="T7"/>
                </a:cxn>
                <a:cxn ang="0">
                  <a:pos x="T8" y="T9"/>
                </a:cxn>
              </a:cxnLst>
              <a:rect l="0" t="0" r="r" b="b"/>
              <a:pathLst>
                <a:path w="112" h="136">
                  <a:moveTo>
                    <a:pt x="2" y="52"/>
                  </a:moveTo>
                  <a:cubicBezTo>
                    <a:pt x="0" y="82"/>
                    <a:pt x="31" y="133"/>
                    <a:pt x="51" y="134"/>
                  </a:cubicBezTo>
                  <a:cubicBezTo>
                    <a:pt x="73" y="136"/>
                    <a:pt x="108" y="89"/>
                    <a:pt x="110" y="60"/>
                  </a:cubicBezTo>
                  <a:cubicBezTo>
                    <a:pt x="112" y="30"/>
                    <a:pt x="90" y="4"/>
                    <a:pt x="60" y="2"/>
                  </a:cubicBezTo>
                  <a:cubicBezTo>
                    <a:pt x="30" y="0"/>
                    <a:pt x="4" y="23"/>
                    <a:pt x="2" y="52"/>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7" name="Freeform 474">
              <a:extLst>
                <a:ext uri="{FF2B5EF4-FFF2-40B4-BE49-F238E27FC236}">
                  <a16:creationId xmlns:a16="http://schemas.microsoft.com/office/drawing/2014/main" id="{30A8285A-6BC5-4293-A27A-0DD2B96C0774}"/>
                </a:ext>
              </a:extLst>
            </p:cNvPr>
            <p:cNvSpPr/>
            <p:nvPr/>
          </p:nvSpPr>
          <p:spPr bwMode="auto">
            <a:xfrm>
              <a:off x="9368" y="3928"/>
              <a:ext cx="86" cy="75"/>
            </a:xfrm>
            <a:custGeom>
              <a:avLst/>
              <a:gdLst>
                <a:gd name="T0" fmla="*/ 0 w 74"/>
                <a:gd name="T1" fmla="*/ 7 h 64"/>
                <a:gd name="T2" fmla="*/ 27 w 74"/>
                <a:gd name="T3" fmla="*/ 0 h 64"/>
                <a:gd name="T4" fmla="*/ 72 w 74"/>
                <a:gd name="T5" fmla="*/ 51 h 64"/>
                <a:gd name="T6" fmla="*/ 70 w 74"/>
                <a:gd name="T7" fmla="*/ 63 h 64"/>
                <a:gd name="T8" fmla="*/ 49 w 74"/>
                <a:gd name="T9" fmla="*/ 62 h 64"/>
                <a:gd name="T10" fmla="*/ 0 w 74"/>
                <a:gd name="T11" fmla="*/ 7 h 64"/>
              </a:gdLst>
              <a:ahLst/>
              <a:cxnLst>
                <a:cxn ang="0">
                  <a:pos x="T0" y="T1"/>
                </a:cxn>
                <a:cxn ang="0">
                  <a:pos x="T2" y="T3"/>
                </a:cxn>
                <a:cxn ang="0">
                  <a:pos x="T4" y="T5"/>
                </a:cxn>
                <a:cxn ang="0">
                  <a:pos x="T6" y="T7"/>
                </a:cxn>
                <a:cxn ang="0">
                  <a:pos x="T8" y="T9"/>
                </a:cxn>
                <a:cxn ang="0">
                  <a:pos x="T10" y="T11"/>
                </a:cxn>
              </a:cxnLst>
              <a:rect l="0" t="0" r="r" b="b"/>
              <a:pathLst>
                <a:path w="74" h="64">
                  <a:moveTo>
                    <a:pt x="0" y="7"/>
                  </a:moveTo>
                  <a:cubicBezTo>
                    <a:pt x="8" y="2"/>
                    <a:pt x="17" y="0"/>
                    <a:pt x="27" y="0"/>
                  </a:cubicBezTo>
                  <a:cubicBezTo>
                    <a:pt x="54" y="2"/>
                    <a:pt x="74" y="25"/>
                    <a:pt x="72" y="51"/>
                  </a:cubicBezTo>
                  <a:cubicBezTo>
                    <a:pt x="72" y="55"/>
                    <a:pt x="71" y="59"/>
                    <a:pt x="70" y="63"/>
                  </a:cubicBezTo>
                  <a:cubicBezTo>
                    <a:pt x="63" y="64"/>
                    <a:pt x="56" y="64"/>
                    <a:pt x="49" y="62"/>
                  </a:cubicBezTo>
                  <a:cubicBezTo>
                    <a:pt x="22" y="57"/>
                    <a:pt x="2" y="34"/>
                    <a:pt x="0" y="7"/>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8" name="Freeform 475">
              <a:extLst>
                <a:ext uri="{FF2B5EF4-FFF2-40B4-BE49-F238E27FC236}">
                  <a16:creationId xmlns:a16="http://schemas.microsoft.com/office/drawing/2014/main" id="{9843C66B-A039-4E86-A1AE-E2D069097677}"/>
                </a:ext>
              </a:extLst>
            </p:cNvPr>
            <p:cNvSpPr/>
            <p:nvPr/>
          </p:nvSpPr>
          <p:spPr bwMode="auto">
            <a:xfrm>
              <a:off x="9406" y="3941"/>
              <a:ext cx="29" cy="28"/>
            </a:xfrm>
            <a:custGeom>
              <a:avLst/>
              <a:gdLst>
                <a:gd name="T0" fmla="*/ 3 w 25"/>
                <a:gd name="T1" fmla="*/ 3 h 24"/>
                <a:gd name="T2" fmla="*/ 8 w 25"/>
                <a:gd name="T3" fmla="*/ 18 h 24"/>
                <a:gd name="T4" fmla="*/ 23 w 25"/>
                <a:gd name="T5" fmla="*/ 22 h 24"/>
                <a:gd name="T6" fmla="*/ 18 w 25"/>
                <a:gd name="T7" fmla="*/ 7 h 24"/>
                <a:gd name="T8" fmla="*/ 3 w 25"/>
                <a:gd name="T9" fmla="*/ 3 h 24"/>
              </a:gdLst>
              <a:ahLst/>
              <a:cxnLst>
                <a:cxn ang="0">
                  <a:pos x="T0" y="T1"/>
                </a:cxn>
                <a:cxn ang="0">
                  <a:pos x="T2" y="T3"/>
                </a:cxn>
                <a:cxn ang="0">
                  <a:pos x="T4" y="T5"/>
                </a:cxn>
                <a:cxn ang="0">
                  <a:pos x="T6" y="T7"/>
                </a:cxn>
                <a:cxn ang="0">
                  <a:pos x="T8" y="T9"/>
                </a:cxn>
              </a:cxnLst>
              <a:rect l="0" t="0" r="r" b="b"/>
              <a:pathLst>
                <a:path w="25" h="24">
                  <a:moveTo>
                    <a:pt x="3" y="3"/>
                  </a:moveTo>
                  <a:cubicBezTo>
                    <a:pt x="0" y="6"/>
                    <a:pt x="2" y="13"/>
                    <a:pt x="8" y="18"/>
                  </a:cubicBezTo>
                  <a:cubicBezTo>
                    <a:pt x="13" y="23"/>
                    <a:pt x="20" y="24"/>
                    <a:pt x="23" y="22"/>
                  </a:cubicBezTo>
                  <a:cubicBezTo>
                    <a:pt x="25" y="19"/>
                    <a:pt x="23" y="12"/>
                    <a:pt x="18" y="7"/>
                  </a:cubicBezTo>
                  <a:cubicBezTo>
                    <a:pt x="12" y="2"/>
                    <a:pt x="5" y="0"/>
                    <a:pt x="3" y="3"/>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79" name="Freeform 476">
              <a:extLst>
                <a:ext uri="{FF2B5EF4-FFF2-40B4-BE49-F238E27FC236}">
                  <a16:creationId xmlns:a16="http://schemas.microsoft.com/office/drawing/2014/main" id="{87122C08-08C3-4543-AD32-35DA6B65EF06}"/>
                </a:ext>
              </a:extLst>
            </p:cNvPr>
            <p:cNvSpPr/>
            <p:nvPr/>
          </p:nvSpPr>
          <p:spPr bwMode="auto">
            <a:xfrm>
              <a:off x="9331" y="3963"/>
              <a:ext cx="101" cy="112"/>
            </a:xfrm>
            <a:custGeom>
              <a:avLst/>
              <a:gdLst>
                <a:gd name="T0" fmla="*/ 61 w 87"/>
                <a:gd name="T1" fmla="*/ 78 h 96"/>
                <a:gd name="T2" fmla="*/ 87 w 87"/>
                <a:gd name="T3" fmla="*/ 70 h 96"/>
                <a:gd name="T4" fmla="*/ 51 w 87"/>
                <a:gd name="T5" fmla="*/ 95 h 96"/>
                <a:gd name="T6" fmla="*/ 2 w 87"/>
                <a:gd name="T7" fmla="*/ 13 h 96"/>
                <a:gd name="T8" fmla="*/ 5 w 87"/>
                <a:gd name="T9" fmla="*/ 0 h 96"/>
                <a:gd name="T10" fmla="*/ 61 w 87"/>
                <a:gd name="T11" fmla="*/ 78 h 96"/>
              </a:gdLst>
              <a:ahLst/>
              <a:cxnLst>
                <a:cxn ang="0">
                  <a:pos x="T0" y="T1"/>
                </a:cxn>
                <a:cxn ang="0">
                  <a:pos x="T2" y="T3"/>
                </a:cxn>
                <a:cxn ang="0">
                  <a:pos x="T4" y="T5"/>
                </a:cxn>
                <a:cxn ang="0">
                  <a:pos x="T6" y="T7"/>
                </a:cxn>
                <a:cxn ang="0">
                  <a:pos x="T8" y="T9"/>
                </a:cxn>
                <a:cxn ang="0">
                  <a:pos x="T10" y="T11"/>
                </a:cxn>
              </a:cxnLst>
              <a:rect l="0" t="0" r="r" b="b"/>
              <a:pathLst>
                <a:path w="87" h="96">
                  <a:moveTo>
                    <a:pt x="61" y="78"/>
                  </a:moveTo>
                  <a:cubicBezTo>
                    <a:pt x="68" y="80"/>
                    <a:pt x="80" y="77"/>
                    <a:pt x="87" y="70"/>
                  </a:cubicBezTo>
                  <a:cubicBezTo>
                    <a:pt x="71" y="91"/>
                    <a:pt x="60" y="96"/>
                    <a:pt x="51" y="95"/>
                  </a:cubicBezTo>
                  <a:cubicBezTo>
                    <a:pt x="31" y="94"/>
                    <a:pt x="0" y="43"/>
                    <a:pt x="2" y="13"/>
                  </a:cubicBezTo>
                  <a:cubicBezTo>
                    <a:pt x="3" y="9"/>
                    <a:pt x="4" y="4"/>
                    <a:pt x="5" y="0"/>
                  </a:cubicBezTo>
                  <a:cubicBezTo>
                    <a:pt x="4" y="38"/>
                    <a:pt x="27" y="72"/>
                    <a:pt x="61" y="78"/>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0" name="Freeform 477">
              <a:extLst>
                <a:ext uri="{FF2B5EF4-FFF2-40B4-BE49-F238E27FC236}">
                  <a16:creationId xmlns:a16="http://schemas.microsoft.com/office/drawing/2014/main" id="{317FDBDC-2BE9-48AB-8F33-2DC62FD9608B}"/>
                </a:ext>
              </a:extLst>
            </p:cNvPr>
            <p:cNvSpPr/>
            <p:nvPr/>
          </p:nvSpPr>
          <p:spPr bwMode="auto">
            <a:xfrm>
              <a:off x="9381" y="4071"/>
              <a:ext cx="19" cy="16"/>
            </a:xfrm>
            <a:custGeom>
              <a:avLst/>
              <a:gdLst>
                <a:gd name="T0" fmla="*/ 16 w 17"/>
                <a:gd name="T1" fmla="*/ 14 h 14"/>
                <a:gd name="T2" fmla="*/ 9 w 17"/>
                <a:gd name="T3" fmla="*/ 1 h 14"/>
                <a:gd name="T4" fmla="*/ 1 w 17"/>
                <a:gd name="T5" fmla="*/ 14 h 14"/>
                <a:gd name="T6" fmla="*/ 16 w 17"/>
                <a:gd name="T7" fmla="*/ 14 h 14"/>
              </a:gdLst>
              <a:ahLst/>
              <a:cxnLst>
                <a:cxn ang="0">
                  <a:pos x="T0" y="T1"/>
                </a:cxn>
                <a:cxn ang="0">
                  <a:pos x="T2" y="T3"/>
                </a:cxn>
                <a:cxn ang="0">
                  <a:pos x="T4" y="T5"/>
                </a:cxn>
                <a:cxn ang="0">
                  <a:pos x="T6" y="T7"/>
                </a:cxn>
              </a:cxnLst>
              <a:rect l="0" t="0" r="r" b="b"/>
              <a:pathLst>
                <a:path w="17" h="14">
                  <a:moveTo>
                    <a:pt x="16" y="14"/>
                  </a:moveTo>
                  <a:cubicBezTo>
                    <a:pt x="17" y="13"/>
                    <a:pt x="13" y="1"/>
                    <a:pt x="9" y="1"/>
                  </a:cubicBezTo>
                  <a:cubicBezTo>
                    <a:pt x="5" y="0"/>
                    <a:pt x="0" y="12"/>
                    <a:pt x="1" y="14"/>
                  </a:cubicBezTo>
                  <a:lnTo>
                    <a:pt x="16" y="14"/>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1" name="Freeform 478">
              <a:extLst>
                <a:ext uri="{FF2B5EF4-FFF2-40B4-BE49-F238E27FC236}">
                  <a16:creationId xmlns:a16="http://schemas.microsoft.com/office/drawing/2014/main" id="{48B28E6E-90E5-4E38-9770-BC000E6D7D49}"/>
                </a:ext>
              </a:extLst>
            </p:cNvPr>
            <p:cNvSpPr/>
            <p:nvPr/>
          </p:nvSpPr>
          <p:spPr bwMode="auto">
            <a:xfrm>
              <a:off x="8125" y="4122"/>
              <a:ext cx="160" cy="722"/>
            </a:xfrm>
            <a:custGeom>
              <a:avLst/>
              <a:gdLst>
                <a:gd name="T0" fmla="*/ 136 w 138"/>
                <a:gd name="T1" fmla="*/ 621 h 621"/>
                <a:gd name="T2" fmla="*/ 137 w 138"/>
                <a:gd name="T3" fmla="*/ 621 h 621"/>
                <a:gd name="T4" fmla="*/ 138 w 138"/>
                <a:gd name="T5" fmla="*/ 619 h 621"/>
                <a:gd name="T6" fmla="*/ 51 w 138"/>
                <a:gd name="T7" fmla="*/ 291 h 621"/>
                <a:gd name="T8" fmla="*/ 9 w 138"/>
                <a:gd name="T9" fmla="*/ 1 h 621"/>
                <a:gd name="T10" fmla="*/ 7 w 138"/>
                <a:gd name="T11" fmla="*/ 0 h 621"/>
                <a:gd name="T12" fmla="*/ 6 w 138"/>
                <a:gd name="T13" fmla="*/ 1 h 621"/>
                <a:gd name="T14" fmla="*/ 47 w 138"/>
                <a:gd name="T15" fmla="*/ 292 h 621"/>
                <a:gd name="T16" fmla="*/ 134 w 138"/>
                <a:gd name="T17" fmla="*/ 619 h 621"/>
                <a:gd name="T18" fmla="*/ 136 w 138"/>
                <a:gd name="T19"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38" h="621">
                  <a:moveTo>
                    <a:pt x="136" y="621"/>
                  </a:moveTo>
                  <a:cubicBezTo>
                    <a:pt x="137" y="621"/>
                    <a:pt x="137" y="621"/>
                    <a:pt x="137" y="621"/>
                  </a:cubicBezTo>
                  <a:cubicBezTo>
                    <a:pt x="138" y="619"/>
                    <a:pt x="138" y="619"/>
                    <a:pt x="138" y="619"/>
                  </a:cubicBezTo>
                  <a:cubicBezTo>
                    <a:pt x="137" y="617"/>
                    <a:pt x="96" y="434"/>
                    <a:pt x="51" y="291"/>
                  </a:cubicBezTo>
                  <a:cubicBezTo>
                    <a:pt x="4" y="142"/>
                    <a:pt x="9" y="3"/>
                    <a:pt x="9" y="1"/>
                  </a:cubicBezTo>
                  <a:cubicBezTo>
                    <a:pt x="7" y="0"/>
                    <a:pt x="7" y="0"/>
                    <a:pt x="7" y="0"/>
                  </a:cubicBezTo>
                  <a:cubicBezTo>
                    <a:pt x="6" y="1"/>
                    <a:pt x="6" y="1"/>
                    <a:pt x="6" y="1"/>
                  </a:cubicBezTo>
                  <a:cubicBezTo>
                    <a:pt x="5" y="3"/>
                    <a:pt x="0" y="142"/>
                    <a:pt x="47" y="292"/>
                  </a:cubicBezTo>
                  <a:cubicBezTo>
                    <a:pt x="93" y="435"/>
                    <a:pt x="134" y="618"/>
                    <a:pt x="134" y="619"/>
                  </a:cubicBezTo>
                  <a:lnTo>
                    <a:pt x="136" y="621"/>
                  </a:lnTo>
                  <a:close/>
                </a:path>
              </a:pathLst>
            </a:custGeom>
            <a:solidFill>
              <a:srgbClr val="FFF2D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2" name="Freeform 479">
              <a:extLst>
                <a:ext uri="{FF2B5EF4-FFF2-40B4-BE49-F238E27FC236}">
                  <a16:creationId xmlns:a16="http://schemas.microsoft.com/office/drawing/2014/main" id="{4843591B-9398-4EFB-8857-5C5457394821}"/>
                </a:ext>
              </a:extLst>
            </p:cNvPr>
            <p:cNvSpPr/>
            <p:nvPr/>
          </p:nvSpPr>
          <p:spPr bwMode="auto">
            <a:xfrm>
              <a:off x="8068" y="3956"/>
              <a:ext cx="142" cy="172"/>
            </a:xfrm>
            <a:custGeom>
              <a:avLst/>
              <a:gdLst>
                <a:gd name="T0" fmla="*/ 2 w 122"/>
                <a:gd name="T1" fmla="*/ 57 h 148"/>
                <a:gd name="T2" fmla="*/ 55 w 122"/>
                <a:gd name="T3" fmla="*/ 146 h 148"/>
                <a:gd name="T4" fmla="*/ 120 w 122"/>
                <a:gd name="T5" fmla="*/ 64 h 148"/>
                <a:gd name="T6" fmla="*/ 65 w 122"/>
                <a:gd name="T7" fmla="*/ 2 h 148"/>
                <a:gd name="T8" fmla="*/ 2 w 122"/>
                <a:gd name="T9" fmla="*/ 57 h 148"/>
              </a:gdLst>
              <a:ahLst/>
              <a:cxnLst>
                <a:cxn ang="0">
                  <a:pos x="T0" y="T1"/>
                </a:cxn>
                <a:cxn ang="0">
                  <a:pos x="T2" y="T3"/>
                </a:cxn>
                <a:cxn ang="0">
                  <a:pos x="T4" y="T5"/>
                </a:cxn>
                <a:cxn ang="0">
                  <a:pos x="T6" y="T7"/>
                </a:cxn>
                <a:cxn ang="0">
                  <a:pos x="T8" y="T9"/>
                </a:cxn>
              </a:cxnLst>
              <a:rect l="0" t="0" r="r" b="b"/>
              <a:pathLst>
                <a:path w="122" h="148">
                  <a:moveTo>
                    <a:pt x="2" y="57"/>
                  </a:moveTo>
                  <a:cubicBezTo>
                    <a:pt x="0" y="89"/>
                    <a:pt x="34" y="145"/>
                    <a:pt x="55" y="146"/>
                  </a:cubicBezTo>
                  <a:cubicBezTo>
                    <a:pt x="80" y="148"/>
                    <a:pt x="118" y="97"/>
                    <a:pt x="120" y="64"/>
                  </a:cubicBezTo>
                  <a:cubicBezTo>
                    <a:pt x="122" y="32"/>
                    <a:pt x="97" y="4"/>
                    <a:pt x="65" y="2"/>
                  </a:cubicBezTo>
                  <a:cubicBezTo>
                    <a:pt x="32" y="0"/>
                    <a:pt x="4" y="24"/>
                    <a:pt x="2" y="57"/>
                  </a:cubicBezTo>
                  <a:close/>
                </a:path>
              </a:pathLst>
            </a:custGeom>
            <a:solidFill>
              <a:srgbClr val="FB7F9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3" name="Freeform 480">
              <a:extLst>
                <a:ext uri="{FF2B5EF4-FFF2-40B4-BE49-F238E27FC236}">
                  <a16:creationId xmlns:a16="http://schemas.microsoft.com/office/drawing/2014/main" id="{05319F9D-6898-4248-BB76-DD45B6FD20C2}"/>
                </a:ext>
              </a:extLst>
            </p:cNvPr>
            <p:cNvSpPr/>
            <p:nvPr/>
          </p:nvSpPr>
          <p:spPr bwMode="auto">
            <a:xfrm>
              <a:off x="8107" y="3967"/>
              <a:ext cx="94" cy="81"/>
            </a:xfrm>
            <a:custGeom>
              <a:avLst/>
              <a:gdLst>
                <a:gd name="T0" fmla="*/ 0 w 81"/>
                <a:gd name="T1" fmla="*/ 8 h 70"/>
                <a:gd name="T2" fmla="*/ 30 w 81"/>
                <a:gd name="T3" fmla="*/ 0 h 70"/>
                <a:gd name="T4" fmla="*/ 79 w 81"/>
                <a:gd name="T5" fmla="*/ 56 h 70"/>
                <a:gd name="T6" fmla="*/ 77 w 81"/>
                <a:gd name="T7" fmla="*/ 69 h 70"/>
                <a:gd name="T8" fmla="*/ 55 w 81"/>
                <a:gd name="T9" fmla="*/ 68 h 70"/>
                <a:gd name="T10" fmla="*/ 0 w 81"/>
                <a:gd name="T11" fmla="*/ 8 h 70"/>
              </a:gdLst>
              <a:ahLst/>
              <a:cxnLst>
                <a:cxn ang="0">
                  <a:pos x="T0" y="T1"/>
                </a:cxn>
                <a:cxn ang="0">
                  <a:pos x="T2" y="T3"/>
                </a:cxn>
                <a:cxn ang="0">
                  <a:pos x="T4" y="T5"/>
                </a:cxn>
                <a:cxn ang="0">
                  <a:pos x="T6" y="T7"/>
                </a:cxn>
                <a:cxn ang="0">
                  <a:pos x="T8" y="T9"/>
                </a:cxn>
                <a:cxn ang="0">
                  <a:pos x="T10" y="T11"/>
                </a:cxn>
              </a:cxnLst>
              <a:rect l="0" t="0" r="r" b="b"/>
              <a:pathLst>
                <a:path w="81" h="70">
                  <a:moveTo>
                    <a:pt x="0" y="8"/>
                  </a:moveTo>
                  <a:cubicBezTo>
                    <a:pt x="9" y="2"/>
                    <a:pt x="19" y="0"/>
                    <a:pt x="30" y="0"/>
                  </a:cubicBezTo>
                  <a:cubicBezTo>
                    <a:pt x="59" y="2"/>
                    <a:pt x="81" y="27"/>
                    <a:pt x="79" y="56"/>
                  </a:cubicBezTo>
                  <a:cubicBezTo>
                    <a:pt x="79" y="60"/>
                    <a:pt x="78" y="64"/>
                    <a:pt x="77" y="69"/>
                  </a:cubicBezTo>
                  <a:cubicBezTo>
                    <a:pt x="70" y="70"/>
                    <a:pt x="62" y="70"/>
                    <a:pt x="55" y="68"/>
                  </a:cubicBezTo>
                  <a:cubicBezTo>
                    <a:pt x="24" y="62"/>
                    <a:pt x="3" y="37"/>
                    <a:pt x="0" y="8"/>
                  </a:cubicBezTo>
                  <a:close/>
                </a:path>
              </a:pathLst>
            </a:custGeom>
            <a:solidFill>
              <a:srgbClr val="FC9CB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4" name="Freeform 481">
              <a:extLst>
                <a:ext uri="{FF2B5EF4-FFF2-40B4-BE49-F238E27FC236}">
                  <a16:creationId xmlns:a16="http://schemas.microsoft.com/office/drawing/2014/main" id="{401A38D5-01DE-4054-AAF9-EA7813BC7769}"/>
                </a:ext>
              </a:extLst>
            </p:cNvPr>
            <p:cNvSpPr/>
            <p:nvPr/>
          </p:nvSpPr>
          <p:spPr bwMode="auto">
            <a:xfrm>
              <a:off x="8149" y="3981"/>
              <a:ext cx="33" cy="31"/>
            </a:xfrm>
            <a:custGeom>
              <a:avLst/>
              <a:gdLst>
                <a:gd name="T0" fmla="*/ 3 w 28"/>
                <a:gd name="T1" fmla="*/ 4 h 27"/>
                <a:gd name="T2" fmla="*/ 9 w 28"/>
                <a:gd name="T3" fmla="*/ 19 h 27"/>
                <a:gd name="T4" fmla="*/ 25 w 28"/>
                <a:gd name="T5" fmla="*/ 24 h 27"/>
                <a:gd name="T6" fmla="*/ 20 w 28"/>
                <a:gd name="T7" fmla="*/ 8 h 27"/>
                <a:gd name="T8" fmla="*/ 3 w 28"/>
                <a:gd name="T9" fmla="*/ 4 h 27"/>
              </a:gdLst>
              <a:ahLst/>
              <a:cxnLst>
                <a:cxn ang="0">
                  <a:pos x="T0" y="T1"/>
                </a:cxn>
                <a:cxn ang="0">
                  <a:pos x="T2" y="T3"/>
                </a:cxn>
                <a:cxn ang="0">
                  <a:pos x="T4" y="T5"/>
                </a:cxn>
                <a:cxn ang="0">
                  <a:pos x="T6" y="T7"/>
                </a:cxn>
                <a:cxn ang="0">
                  <a:pos x="T8" y="T9"/>
                </a:cxn>
              </a:cxnLst>
              <a:rect l="0" t="0" r="r" b="b"/>
              <a:pathLst>
                <a:path w="28" h="27">
                  <a:moveTo>
                    <a:pt x="3" y="4"/>
                  </a:moveTo>
                  <a:cubicBezTo>
                    <a:pt x="0" y="7"/>
                    <a:pt x="3" y="14"/>
                    <a:pt x="9" y="19"/>
                  </a:cubicBezTo>
                  <a:cubicBezTo>
                    <a:pt x="15" y="25"/>
                    <a:pt x="22" y="27"/>
                    <a:pt x="25" y="24"/>
                  </a:cubicBezTo>
                  <a:cubicBezTo>
                    <a:pt x="28" y="20"/>
                    <a:pt x="26" y="13"/>
                    <a:pt x="20" y="8"/>
                  </a:cubicBezTo>
                  <a:cubicBezTo>
                    <a:pt x="14" y="2"/>
                    <a:pt x="6" y="0"/>
                    <a:pt x="3" y="4"/>
                  </a:cubicBezTo>
                  <a:close/>
                </a:path>
              </a:pathLst>
            </a:custGeom>
            <a:solidFill>
              <a:srgbClr val="FEC3D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5" name="Freeform 482">
              <a:extLst>
                <a:ext uri="{FF2B5EF4-FFF2-40B4-BE49-F238E27FC236}">
                  <a16:creationId xmlns:a16="http://schemas.microsoft.com/office/drawing/2014/main" id="{AF5E7876-E776-4F25-A4CE-AE6A99278BEA}"/>
                </a:ext>
              </a:extLst>
            </p:cNvPr>
            <p:cNvSpPr/>
            <p:nvPr/>
          </p:nvSpPr>
          <p:spPr bwMode="auto">
            <a:xfrm>
              <a:off x="8068" y="4005"/>
              <a:ext cx="110" cy="122"/>
            </a:xfrm>
            <a:custGeom>
              <a:avLst/>
              <a:gdLst>
                <a:gd name="T0" fmla="*/ 67 w 95"/>
                <a:gd name="T1" fmla="*/ 86 h 105"/>
                <a:gd name="T2" fmla="*/ 95 w 95"/>
                <a:gd name="T3" fmla="*/ 77 h 105"/>
                <a:gd name="T4" fmla="*/ 55 w 95"/>
                <a:gd name="T5" fmla="*/ 104 h 105"/>
                <a:gd name="T6" fmla="*/ 2 w 95"/>
                <a:gd name="T7" fmla="*/ 15 h 105"/>
                <a:gd name="T8" fmla="*/ 5 w 95"/>
                <a:gd name="T9" fmla="*/ 0 h 105"/>
                <a:gd name="T10" fmla="*/ 67 w 95"/>
                <a:gd name="T11" fmla="*/ 86 h 105"/>
              </a:gdLst>
              <a:ahLst/>
              <a:cxnLst>
                <a:cxn ang="0">
                  <a:pos x="T0" y="T1"/>
                </a:cxn>
                <a:cxn ang="0">
                  <a:pos x="T2" y="T3"/>
                </a:cxn>
                <a:cxn ang="0">
                  <a:pos x="T4" y="T5"/>
                </a:cxn>
                <a:cxn ang="0">
                  <a:pos x="T6" y="T7"/>
                </a:cxn>
                <a:cxn ang="0">
                  <a:pos x="T8" y="T9"/>
                </a:cxn>
                <a:cxn ang="0">
                  <a:pos x="T10" y="T11"/>
                </a:cxn>
              </a:cxnLst>
              <a:rect l="0" t="0" r="r" b="b"/>
              <a:pathLst>
                <a:path w="95" h="105">
                  <a:moveTo>
                    <a:pt x="67" y="86"/>
                  </a:moveTo>
                  <a:cubicBezTo>
                    <a:pt x="73" y="87"/>
                    <a:pt x="87" y="84"/>
                    <a:pt x="95" y="77"/>
                  </a:cubicBezTo>
                  <a:cubicBezTo>
                    <a:pt x="77" y="99"/>
                    <a:pt x="65" y="105"/>
                    <a:pt x="55" y="104"/>
                  </a:cubicBezTo>
                  <a:cubicBezTo>
                    <a:pt x="34" y="103"/>
                    <a:pt x="0" y="47"/>
                    <a:pt x="2" y="15"/>
                  </a:cubicBezTo>
                  <a:cubicBezTo>
                    <a:pt x="2" y="9"/>
                    <a:pt x="4" y="4"/>
                    <a:pt x="5" y="0"/>
                  </a:cubicBezTo>
                  <a:cubicBezTo>
                    <a:pt x="4" y="41"/>
                    <a:pt x="29" y="78"/>
                    <a:pt x="67" y="86"/>
                  </a:cubicBez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sp>
          <p:nvSpPr>
            <p:cNvPr id="86" name="Freeform 483">
              <a:extLst>
                <a:ext uri="{FF2B5EF4-FFF2-40B4-BE49-F238E27FC236}">
                  <a16:creationId xmlns:a16="http://schemas.microsoft.com/office/drawing/2014/main" id="{AC29737A-0925-4E09-A5DB-F700E42A19B5}"/>
                </a:ext>
              </a:extLst>
            </p:cNvPr>
            <p:cNvSpPr/>
            <p:nvPr/>
          </p:nvSpPr>
          <p:spPr bwMode="auto">
            <a:xfrm>
              <a:off x="8121" y="4123"/>
              <a:ext cx="22" cy="18"/>
            </a:xfrm>
            <a:custGeom>
              <a:avLst/>
              <a:gdLst>
                <a:gd name="T0" fmla="*/ 18 w 19"/>
                <a:gd name="T1" fmla="*/ 15 h 15"/>
                <a:gd name="T2" fmla="*/ 10 w 19"/>
                <a:gd name="T3" fmla="*/ 0 h 15"/>
                <a:gd name="T4" fmla="*/ 1 w 19"/>
                <a:gd name="T5" fmla="*/ 14 h 15"/>
                <a:gd name="T6" fmla="*/ 18 w 19"/>
                <a:gd name="T7" fmla="*/ 15 h 15"/>
              </a:gdLst>
              <a:ahLst/>
              <a:cxnLst>
                <a:cxn ang="0">
                  <a:pos x="T0" y="T1"/>
                </a:cxn>
                <a:cxn ang="0">
                  <a:pos x="T2" y="T3"/>
                </a:cxn>
                <a:cxn ang="0">
                  <a:pos x="T4" y="T5"/>
                </a:cxn>
                <a:cxn ang="0">
                  <a:pos x="T6" y="T7"/>
                </a:cxn>
              </a:cxnLst>
              <a:rect l="0" t="0" r="r" b="b"/>
              <a:pathLst>
                <a:path w="19" h="15">
                  <a:moveTo>
                    <a:pt x="18" y="15"/>
                  </a:moveTo>
                  <a:cubicBezTo>
                    <a:pt x="19" y="14"/>
                    <a:pt x="15" y="0"/>
                    <a:pt x="10" y="0"/>
                  </a:cubicBezTo>
                  <a:cubicBezTo>
                    <a:pt x="6" y="0"/>
                    <a:pt x="0" y="13"/>
                    <a:pt x="1" y="14"/>
                  </a:cubicBezTo>
                  <a:lnTo>
                    <a:pt x="18" y="15"/>
                  </a:lnTo>
                  <a:close/>
                </a:path>
              </a:pathLst>
            </a:custGeom>
            <a:solidFill>
              <a:srgbClr val="F94C7A"/>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srgbClr val="555354"/>
                </a:solidFill>
                <a:effectLst/>
                <a:uLnTx/>
                <a:uFillTx/>
                <a:latin typeface="Arial" panose="020B0604020202020204"/>
                <a:ea typeface="黑体" panose="02010609060101010101" pitchFamily="49" charset="-122"/>
                <a:cs typeface="+mn-cs"/>
              </a:endParaRPr>
            </a:p>
          </p:txBody>
        </p:sp>
      </p:grpSp>
      <p:sp>
        <p:nvSpPr>
          <p:cNvPr id="87" name="Freeform 25">
            <a:extLst>
              <a:ext uri="{FF2B5EF4-FFF2-40B4-BE49-F238E27FC236}">
                <a16:creationId xmlns:a16="http://schemas.microsoft.com/office/drawing/2014/main" id="{48BB4276-0465-465F-BB80-6D75F00063AB}"/>
              </a:ext>
            </a:extLst>
          </p:cNvPr>
          <p:cNvSpPr/>
          <p:nvPr/>
        </p:nvSpPr>
        <p:spPr bwMode="auto">
          <a:xfrm>
            <a:off x="353063" y="197123"/>
            <a:ext cx="2749828" cy="810295"/>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8" name="Freeform 25">
            <a:extLst>
              <a:ext uri="{FF2B5EF4-FFF2-40B4-BE49-F238E27FC236}">
                <a16:creationId xmlns:a16="http://schemas.microsoft.com/office/drawing/2014/main" id="{CBA2BF1E-70FB-489C-A958-1C79FFFCB34E}"/>
              </a:ext>
            </a:extLst>
          </p:cNvPr>
          <p:cNvSpPr/>
          <p:nvPr/>
        </p:nvSpPr>
        <p:spPr bwMode="auto">
          <a:xfrm flipH="1">
            <a:off x="7928682" y="247696"/>
            <a:ext cx="797676" cy="455401"/>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89" name="Freeform 25">
            <a:extLst>
              <a:ext uri="{FF2B5EF4-FFF2-40B4-BE49-F238E27FC236}">
                <a16:creationId xmlns:a16="http://schemas.microsoft.com/office/drawing/2014/main" id="{8B51C767-73D4-4ECD-A782-DFFCA8BCE55B}"/>
              </a:ext>
            </a:extLst>
          </p:cNvPr>
          <p:cNvSpPr/>
          <p:nvPr/>
        </p:nvSpPr>
        <p:spPr bwMode="auto">
          <a:xfrm flipH="1">
            <a:off x="10096499" y="1256445"/>
            <a:ext cx="635891" cy="363036"/>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sp>
        <p:nvSpPr>
          <p:cNvPr id="90" name="Freeform 25">
            <a:extLst>
              <a:ext uri="{FF2B5EF4-FFF2-40B4-BE49-F238E27FC236}">
                <a16:creationId xmlns:a16="http://schemas.microsoft.com/office/drawing/2014/main" id="{EB01E528-4782-4688-AF8D-38E095C46B94}"/>
              </a:ext>
            </a:extLst>
          </p:cNvPr>
          <p:cNvSpPr/>
          <p:nvPr/>
        </p:nvSpPr>
        <p:spPr bwMode="auto">
          <a:xfrm>
            <a:off x="5091411" y="988733"/>
            <a:ext cx="2869344" cy="593600"/>
          </a:xfrm>
          <a:custGeom>
            <a:avLst/>
            <a:gdLst>
              <a:gd name="T0" fmla="*/ 49 w 346"/>
              <a:gd name="T1" fmla="*/ 92 h 196"/>
              <a:gd name="T2" fmla="*/ 46 w 346"/>
              <a:gd name="T3" fmla="*/ 71 h 196"/>
              <a:gd name="T4" fmla="*/ 116 w 346"/>
              <a:gd name="T5" fmla="*/ 0 h 196"/>
              <a:gd name="T6" fmla="*/ 180 w 346"/>
              <a:gd name="T7" fmla="*/ 41 h 196"/>
              <a:gd name="T8" fmla="*/ 223 w 346"/>
              <a:gd name="T9" fmla="*/ 22 h 196"/>
              <a:gd name="T10" fmla="*/ 283 w 346"/>
              <a:gd name="T11" fmla="*/ 82 h 196"/>
              <a:gd name="T12" fmla="*/ 282 w 346"/>
              <a:gd name="T13" fmla="*/ 91 h 196"/>
              <a:gd name="T14" fmla="*/ 294 w 346"/>
              <a:gd name="T15" fmla="*/ 91 h 196"/>
              <a:gd name="T16" fmla="*/ 346 w 346"/>
              <a:gd name="T17" fmla="*/ 144 h 196"/>
              <a:gd name="T18" fmla="*/ 294 w 346"/>
              <a:gd name="T19" fmla="*/ 196 h 196"/>
              <a:gd name="T20" fmla="*/ 52 w 346"/>
              <a:gd name="T21" fmla="*/ 196 h 196"/>
              <a:gd name="T22" fmla="*/ 0 w 346"/>
              <a:gd name="T23" fmla="*/ 144 h 196"/>
              <a:gd name="T24" fmla="*/ 49 w 346"/>
              <a:gd name="T25" fmla="*/ 92 h 1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6" h="196">
                <a:moveTo>
                  <a:pt x="49" y="92"/>
                </a:moveTo>
                <a:cubicBezTo>
                  <a:pt x="47" y="85"/>
                  <a:pt x="46" y="78"/>
                  <a:pt x="46" y="71"/>
                </a:cubicBezTo>
                <a:cubicBezTo>
                  <a:pt x="46" y="32"/>
                  <a:pt x="77" y="0"/>
                  <a:pt x="116" y="0"/>
                </a:cubicBezTo>
                <a:cubicBezTo>
                  <a:pt x="144" y="0"/>
                  <a:pt x="169" y="17"/>
                  <a:pt x="180" y="41"/>
                </a:cubicBezTo>
                <a:cubicBezTo>
                  <a:pt x="191" y="29"/>
                  <a:pt x="206" y="22"/>
                  <a:pt x="223" y="22"/>
                </a:cubicBezTo>
                <a:cubicBezTo>
                  <a:pt x="256" y="22"/>
                  <a:pt x="283" y="49"/>
                  <a:pt x="283" y="82"/>
                </a:cubicBezTo>
                <a:cubicBezTo>
                  <a:pt x="283" y="85"/>
                  <a:pt x="283" y="88"/>
                  <a:pt x="282" y="91"/>
                </a:cubicBezTo>
                <a:cubicBezTo>
                  <a:pt x="294" y="91"/>
                  <a:pt x="294" y="91"/>
                  <a:pt x="294" y="91"/>
                </a:cubicBezTo>
                <a:cubicBezTo>
                  <a:pt x="323" y="91"/>
                  <a:pt x="346" y="115"/>
                  <a:pt x="346" y="144"/>
                </a:cubicBezTo>
                <a:cubicBezTo>
                  <a:pt x="346" y="172"/>
                  <a:pt x="323" y="196"/>
                  <a:pt x="294" y="196"/>
                </a:cubicBezTo>
                <a:cubicBezTo>
                  <a:pt x="52" y="196"/>
                  <a:pt x="52" y="196"/>
                  <a:pt x="52" y="196"/>
                </a:cubicBezTo>
                <a:cubicBezTo>
                  <a:pt x="24" y="196"/>
                  <a:pt x="0" y="172"/>
                  <a:pt x="0" y="144"/>
                </a:cubicBezTo>
                <a:cubicBezTo>
                  <a:pt x="0" y="116"/>
                  <a:pt x="22" y="94"/>
                  <a:pt x="49" y="92"/>
                </a:cubicBezTo>
                <a:close/>
              </a:path>
            </a:pathLst>
          </a:custGeom>
          <a:solidFill>
            <a:schemeClr val="bg1"/>
          </a:solidFill>
          <a:ln>
            <a:noFill/>
          </a:ln>
        </p:spPr>
        <p:txBody>
          <a:bodyPr vert="horz" wrap="square" lIns="91440" tIns="45720" rIns="91440" bIns="45720" numCol="1" anchor="t" anchorCtr="0" compatLnSpc="1"/>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rial" panose="020B0604020202020204"/>
              <a:ea typeface="黑体" panose="02010609060101010101" pitchFamily="49" charset="-122"/>
              <a:cs typeface="+mn-cs"/>
            </a:endParaRPr>
          </a:p>
        </p:txBody>
      </p:sp>
      <p:pic>
        <p:nvPicPr>
          <p:cNvPr id="92" name="Picture 91">
            <a:extLst>
              <a:ext uri="{FF2B5EF4-FFF2-40B4-BE49-F238E27FC236}">
                <a16:creationId xmlns:a16="http://schemas.microsoft.com/office/drawing/2014/main" id="{FF90E691-063E-4481-BA5F-CE08F85207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63451" y="-601746"/>
            <a:ext cx="9291937" cy="9291937"/>
          </a:xfrm>
          <a:prstGeom prst="rect">
            <a:avLst/>
          </a:prstGeom>
        </p:spPr>
      </p:pic>
      <p:pic>
        <p:nvPicPr>
          <p:cNvPr id="3" name="Picture 2">
            <a:extLst>
              <a:ext uri="{FF2B5EF4-FFF2-40B4-BE49-F238E27FC236}">
                <a16:creationId xmlns:a16="http://schemas.microsoft.com/office/drawing/2014/main" id="{1F51097C-A02D-4C05-9326-24C86FFE49CE}"/>
              </a:ext>
            </a:extLst>
          </p:cNvPr>
          <p:cNvPicPr>
            <a:picLocks noChangeAspect="1"/>
          </p:cNvPicPr>
          <p:nvPr/>
        </p:nvPicPr>
        <p:blipFill>
          <a:blip r:embed="rId4"/>
          <a:stretch>
            <a:fillRect/>
          </a:stretch>
        </p:blipFill>
        <p:spPr>
          <a:xfrm>
            <a:off x="-221617" y="1704354"/>
            <a:ext cx="12192000" cy="24986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0AE6E23-ED37-4605-96C5-59A9FAB1FA16}"/>
              </a:ext>
            </a:extLst>
          </p:cNvPr>
          <p:cNvGrpSpPr/>
          <p:nvPr/>
        </p:nvGrpSpPr>
        <p:grpSpPr>
          <a:xfrm>
            <a:off x="916446" y="1789592"/>
            <a:ext cx="3172408" cy="1636095"/>
            <a:chOff x="139959" y="1387023"/>
            <a:chExt cx="3172408" cy="1636095"/>
          </a:xfrm>
        </p:grpSpPr>
        <p:sp>
          <p:nvSpPr>
            <p:cNvPr id="9" name="Rectangle: Rounded Corners 14">
              <a:extLst>
                <a:ext uri="{FF2B5EF4-FFF2-40B4-BE49-F238E27FC236}">
                  <a16:creationId xmlns:a16="http://schemas.microsoft.com/office/drawing/2014/main" id="{6AAA5D7D-3769-4AF9-B363-D69AB5B57AB1}"/>
                </a:ext>
              </a:extLst>
            </p:cNvPr>
            <p:cNvSpPr/>
            <p:nvPr/>
          </p:nvSpPr>
          <p:spPr>
            <a:xfrm>
              <a:off x="456732" y="18605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Mắt</a:t>
              </a: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dõi</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pic>
          <p:nvPicPr>
            <p:cNvPr id="10" name="Picture 10">
              <a:extLst>
                <a:ext uri="{FF2B5EF4-FFF2-40B4-BE49-F238E27FC236}">
                  <a16:creationId xmlns:a16="http://schemas.microsoft.com/office/drawing/2014/main" id="{28E63553-4CD1-42D8-A474-1697F6A6C0FB}"/>
                </a:ext>
              </a:extLst>
            </p:cNvPr>
            <p:cNvPicPr>
              <a:picLocks noChangeAspect="1"/>
            </p:cNvPicPr>
            <p:nvPr/>
          </p:nvPicPr>
          <p:blipFill>
            <a:blip r:embed="rId3"/>
            <a:stretch>
              <a:fillRect/>
            </a:stretch>
          </p:blipFill>
          <p:spPr>
            <a:xfrm>
              <a:off x="139959" y="1387023"/>
              <a:ext cx="947057" cy="947057"/>
            </a:xfrm>
            <a:prstGeom prst="rect">
              <a:avLst/>
            </a:prstGeom>
          </p:spPr>
        </p:pic>
      </p:grpSp>
      <p:grpSp>
        <p:nvGrpSpPr>
          <p:cNvPr id="11" name="Group 11">
            <a:extLst>
              <a:ext uri="{FF2B5EF4-FFF2-40B4-BE49-F238E27FC236}">
                <a16:creationId xmlns:a16="http://schemas.microsoft.com/office/drawing/2014/main" id="{F64EC38D-0672-47ED-8702-7294B4A58952}"/>
              </a:ext>
            </a:extLst>
          </p:cNvPr>
          <p:cNvGrpSpPr/>
          <p:nvPr/>
        </p:nvGrpSpPr>
        <p:grpSpPr>
          <a:xfrm>
            <a:off x="4231483" y="1866229"/>
            <a:ext cx="3397434" cy="1559458"/>
            <a:chOff x="4424729" y="3902060"/>
            <a:chExt cx="3397434" cy="1559458"/>
          </a:xfrm>
        </p:grpSpPr>
        <p:sp>
          <p:nvSpPr>
            <p:cNvPr id="12" name="Rectangle: Rounded Corners 20">
              <a:extLst>
                <a:ext uri="{FF2B5EF4-FFF2-40B4-BE49-F238E27FC236}">
                  <a16:creationId xmlns:a16="http://schemas.microsoft.com/office/drawing/2014/main" id="{EE5D6096-28EF-4209-A0E6-26800B16FDE5}"/>
                </a:ext>
              </a:extLst>
            </p:cNvPr>
            <p:cNvSpPr/>
            <p:nvPr/>
          </p:nvSpPr>
          <p:spPr>
            <a:xfrm>
              <a:off x="4966528" y="4298952"/>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95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Tai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nghe</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pic>
          <p:nvPicPr>
            <p:cNvPr id="13" name="Picture 13">
              <a:extLst>
                <a:ext uri="{FF2B5EF4-FFF2-40B4-BE49-F238E27FC236}">
                  <a16:creationId xmlns:a16="http://schemas.microsoft.com/office/drawing/2014/main" id="{E8430F7D-527C-46AF-A609-690B7A2C106F}"/>
                </a:ext>
              </a:extLst>
            </p:cNvPr>
            <p:cNvPicPr>
              <a:picLocks noChangeAspect="1"/>
            </p:cNvPicPr>
            <p:nvPr/>
          </p:nvPicPr>
          <p:blipFill>
            <a:blip r:embed="rId4"/>
            <a:stretch>
              <a:fillRect/>
            </a:stretch>
          </p:blipFill>
          <p:spPr>
            <a:xfrm>
              <a:off x="4424729" y="3902060"/>
              <a:ext cx="1083597" cy="1083597"/>
            </a:xfrm>
            <a:prstGeom prst="rect">
              <a:avLst/>
            </a:prstGeom>
          </p:spPr>
        </p:pic>
      </p:grpSp>
      <p:grpSp>
        <p:nvGrpSpPr>
          <p:cNvPr id="14" name="Group 14">
            <a:extLst>
              <a:ext uri="{FF2B5EF4-FFF2-40B4-BE49-F238E27FC236}">
                <a16:creationId xmlns:a16="http://schemas.microsoft.com/office/drawing/2014/main" id="{0BFA5B4A-3FC8-4ACF-ACD4-8908EFFDF806}"/>
              </a:ext>
            </a:extLst>
          </p:cNvPr>
          <p:cNvGrpSpPr/>
          <p:nvPr/>
        </p:nvGrpSpPr>
        <p:grpSpPr>
          <a:xfrm>
            <a:off x="7831878" y="2050809"/>
            <a:ext cx="3329164" cy="1371679"/>
            <a:chOff x="8110962" y="1828720"/>
            <a:chExt cx="3329164" cy="1371679"/>
          </a:xfrm>
        </p:grpSpPr>
        <p:sp>
          <p:nvSpPr>
            <p:cNvPr id="15" name="Rectangle: Rounded Corners 26">
              <a:extLst>
                <a:ext uri="{FF2B5EF4-FFF2-40B4-BE49-F238E27FC236}">
                  <a16:creationId xmlns:a16="http://schemas.microsoft.com/office/drawing/2014/main" id="{CBBD87D8-168C-430B-A616-B284545B7145}"/>
                </a:ext>
              </a:extLst>
            </p:cNvPr>
            <p:cNvSpPr/>
            <p:nvPr/>
          </p:nvSpPr>
          <p:spPr>
            <a:xfrm>
              <a:off x="8584491" y="2037833"/>
              <a:ext cx="2855635" cy="1162566"/>
            </a:xfrm>
            <a:custGeom>
              <a:avLst/>
              <a:gdLst>
                <a:gd name="connsiteX0" fmla="*/ 0 w 2855635"/>
                <a:gd name="connsiteY0" fmla="*/ 283910 h 1162566"/>
                <a:gd name="connsiteX1" fmla="*/ 283910 w 2855635"/>
                <a:gd name="connsiteY1" fmla="*/ 0 h 1162566"/>
                <a:gd name="connsiteX2" fmla="*/ 2571725 w 2855635"/>
                <a:gd name="connsiteY2" fmla="*/ 0 h 1162566"/>
                <a:gd name="connsiteX3" fmla="*/ 2855635 w 2855635"/>
                <a:gd name="connsiteY3" fmla="*/ 283910 h 1162566"/>
                <a:gd name="connsiteX4" fmla="*/ 2855635 w 2855635"/>
                <a:gd name="connsiteY4" fmla="*/ 878656 h 1162566"/>
                <a:gd name="connsiteX5" fmla="*/ 2571725 w 2855635"/>
                <a:gd name="connsiteY5" fmla="*/ 1162566 h 1162566"/>
                <a:gd name="connsiteX6" fmla="*/ 283910 w 2855635"/>
                <a:gd name="connsiteY6" fmla="*/ 1162566 h 1162566"/>
                <a:gd name="connsiteX7" fmla="*/ 0 w 2855635"/>
                <a:gd name="connsiteY7" fmla="*/ 878656 h 1162566"/>
                <a:gd name="connsiteX8" fmla="*/ 0 w 2855635"/>
                <a:gd name="connsiteY8" fmla="*/ 283910 h 11625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55635" h="1162566" fill="none" extrusionOk="0">
                  <a:moveTo>
                    <a:pt x="0" y="283910"/>
                  </a:moveTo>
                  <a:cubicBezTo>
                    <a:pt x="-7135" y="152114"/>
                    <a:pt x="106287" y="-13994"/>
                    <a:pt x="283910" y="0"/>
                  </a:cubicBezTo>
                  <a:cubicBezTo>
                    <a:pt x="1364583" y="-35273"/>
                    <a:pt x="1633748" y="-144294"/>
                    <a:pt x="2571725" y="0"/>
                  </a:cubicBezTo>
                  <a:cubicBezTo>
                    <a:pt x="2732144" y="1102"/>
                    <a:pt x="2848262" y="120894"/>
                    <a:pt x="2855635" y="283910"/>
                  </a:cubicBezTo>
                  <a:cubicBezTo>
                    <a:pt x="2826382" y="534842"/>
                    <a:pt x="2815394" y="759918"/>
                    <a:pt x="2855635" y="878656"/>
                  </a:cubicBezTo>
                  <a:cubicBezTo>
                    <a:pt x="2861015" y="1031386"/>
                    <a:pt x="2745192" y="1144496"/>
                    <a:pt x="2571725" y="1162566"/>
                  </a:cubicBezTo>
                  <a:cubicBezTo>
                    <a:pt x="2113564" y="1240091"/>
                    <a:pt x="787242" y="1118863"/>
                    <a:pt x="283910" y="1162566"/>
                  </a:cubicBezTo>
                  <a:cubicBezTo>
                    <a:pt x="110929" y="1158082"/>
                    <a:pt x="-13467" y="1035271"/>
                    <a:pt x="0" y="878656"/>
                  </a:cubicBezTo>
                  <a:cubicBezTo>
                    <a:pt x="13131" y="645396"/>
                    <a:pt x="-27836" y="566914"/>
                    <a:pt x="0" y="283910"/>
                  </a:cubicBezTo>
                  <a:close/>
                </a:path>
                <a:path w="2855635" h="1162566" stroke="0" extrusionOk="0">
                  <a:moveTo>
                    <a:pt x="0" y="283910"/>
                  </a:moveTo>
                  <a:cubicBezTo>
                    <a:pt x="-5952" y="106547"/>
                    <a:pt x="106258" y="16890"/>
                    <a:pt x="283910" y="0"/>
                  </a:cubicBezTo>
                  <a:cubicBezTo>
                    <a:pt x="1118454" y="-95379"/>
                    <a:pt x="1518740" y="58096"/>
                    <a:pt x="2571725" y="0"/>
                  </a:cubicBezTo>
                  <a:cubicBezTo>
                    <a:pt x="2723832" y="-3303"/>
                    <a:pt x="2846626" y="120636"/>
                    <a:pt x="2855635" y="283910"/>
                  </a:cubicBezTo>
                  <a:cubicBezTo>
                    <a:pt x="2859320" y="508945"/>
                    <a:pt x="2841054" y="619812"/>
                    <a:pt x="2855635" y="878656"/>
                  </a:cubicBezTo>
                  <a:cubicBezTo>
                    <a:pt x="2860075" y="1030178"/>
                    <a:pt x="2714697" y="1148792"/>
                    <a:pt x="2571725" y="1162566"/>
                  </a:cubicBezTo>
                  <a:cubicBezTo>
                    <a:pt x="1517577" y="1102660"/>
                    <a:pt x="746900" y="1245080"/>
                    <a:pt x="283910" y="1162566"/>
                  </a:cubicBezTo>
                  <a:cubicBezTo>
                    <a:pt x="113773" y="1165863"/>
                    <a:pt x="-7462" y="1043028"/>
                    <a:pt x="0" y="878656"/>
                  </a:cubicBezTo>
                  <a:cubicBezTo>
                    <a:pt x="26755" y="731827"/>
                    <a:pt x="-52179" y="399765"/>
                    <a:pt x="0" y="283910"/>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rPr>
                <a:t>Tay </a:t>
              </a:r>
              <a:r>
                <a:rPr kumimoji="0" lang="en-US" sz="4800" b="1" i="0" u="none" strike="noStrike" kern="1200" cap="none" spc="0" normalizeH="0" baseline="0" noProof="0" dirty="0" err="1">
                  <a:ln>
                    <a:noFill/>
                  </a:ln>
                  <a:solidFill>
                    <a:srgbClr val="002060"/>
                  </a:solidFill>
                  <a:effectLst/>
                  <a:uLnTx/>
                  <a:uFillTx/>
                  <a:latin typeface="UTM Duepuntozero" panose="02040603050506020204" pitchFamily="18" charset="0"/>
                  <a:ea typeface="+mn-ea"/>
                  <a:cs typeface="+mn-cs"/>
                </a:rPr>
                <a:t>dò</a:t>
              </a:r>
              <a:endParaRPr kumimoji="0" lang="en-US" sz="4800" b="1" i="0" u="none" strike="noStrike" kern="1200" cap="none" spc="0" normalizeH="0" baseline="0" noProof="0" dirty="0">
                <a:ln>
                  <a:noFill/>
                </a:ln>
                <a:solidFill>
                  <a:srgbClr val="002060"/>
                </a:solidFill>
                <a:effectLst/>
                <a:uLnTx/>
                <a:uFillTx/>
                <a:latin typeface="UTM Duepuntozero" panose="02040603050506020204" pitchFamily="18" charset="0"/>
                <a:ea typeface="+mn-ea"/>
                <a:cs typeface="+mn-cs"/>
              </a:endParaRPr>
            </a:p>
          </p:txBody>
        </p:sp>
        <p:pic>
          <p:nvPicPr>
            <p:cNvPr id="16" name="Picture 16">
              <a:extLst>
                <a:ext uri="{FF2B5EF4-FFF2-40B4-BE49-F238E27FC236}">
                  <a16:creationId xmlns:a16="http://schemas.microsoft.com/office/drawing/2014/main" id="{F7C9599E-D875-4A76-8EAD-AAA67973E48C}"/>
                </a:ext>
              </a:extLst>
            </p:cNvPr>
            <p:cNvPicPr>
              <a:picLocks noChangeAspect="1"/>
            </p:cNvPicPr>
            <p:nvPr/>
          </p:nvPicPr>
          <p:blipFill>
            <a:blip r:embed="rId5"/>
            <a:stretch>
              <a:fillRect/>
            </a:stretch>
          </p:blipFill>
          <p:spPr>
            <a:xfrm>
              <a:off x="8110962" y="1828720"/>
              <a:ext cx="1023707" cy="1023707"/>
            </a:xfrm>
            <a:prstGeom prst="rect">
              <a:avLst/>
            </a:prstGeom>
          </p:spPr>
        </p:pic>
      </p:grpSp>
      <p:pic>
        <p:nvPicPr>
          <p:cNvPr id="17" name="Picture 18">
            <a:extLst>
              <a:ext uri="{FF2B5EF4-FFF2-40B4-BE49-F238E27FC236}">
                <a16:creationId xmlns:a16="http://schemas.microsoft.com/office/drawing/2014/main" id="{C27DE95A-DE64-43D4-816C-20E7459F59BB}"/>
              </a:ext>
            </a:extLst>
          </p:cNvPr>
          <p:cNvPicPr>
            <a:picLocks noChangeAspect="1"/>
          </p:cNvPicPr>
          <p:nvPr/>
        </p:nvPicPr>
        <p:blipFill>
          <a:blip r:embed="rId6"/>
          <a:stretch>
            <a:fillRect/>
          </a:stretch>
        </p:blipFill>
        <p:spPr>
          <a:xfrm>
            <a:off x="650709" y="435281"/>
            <a:ext cx="3251200" cy="1253067"/>
          </a:xfrm>
          <a:prstGeom prst="rect">
            <a:avLst/>
          </a:prstGeom>
        </p:spPr>
      </p:pic>
      <p:pic>
        <p:nvPicPr>
          <p:cNvPr id="18" name="Picture 19">
            <a:extLst>
              <a:ext uri="{FF2B5EF4-FFF2-40B4-BE49-F238E27FC236}">
                <a16:creationId xmlns:a16="http://schemas.microsoft.com/office/drawing/2014/main" id="{43B73F27-4CC0-4192-8C88-310DF25D9CC7}"/>
              </a:ext>
            </a:extLst>
          </p:cNvPr>
          <p:cNvPicPr>
            <a:picLocks noChangeAspect="1"/>
          </p:cNvPicPr>
          <p:nvPr/>
        </p:nvPicPr>
        <p:blipFill>
          <a:blip r:embed="rId6"/>
          <a:stretch>
            <a:fillRect/>
          </a:stretch>
        </p:blipFill>
        <p:spPr>
          <a:xfrm flipH="1" flipV="1">
            <a:off x="8323238" y="748464"/>
            <a:ext cx="3251200" cy="1253067"/>
          </a:xfrm>
          <a:prstGeom prst="rect">
            <a:avLst/>
          </a:prstGeom>
        </p:spPr>
      </p:pic>
      <p:grpSp>
        <p:nvGrpSpPr>
          <p:cNvPr id="19" name="Group 35">
            <a:extLst>
              <a:ext uri="{FF2B5EF4-FFF2-40B4-BE49-F238E27FC236}">
                <a16:creationId xmlns:a16="http://schemas.microsoft.com/office/drawing/2014/main" id="{2EFFB478-1000-4040-98A1-85F80E137FBC}"/>
              </a:ext>
            </a:extLst>
          </p:cNvPr>
          <p:cNvGrpSpPr/>
          <p:nvPr/>
        </p:nvGrpSpPr>
        <p:grpSpPr>
          <a:xfrm>
            <a:off x="3937123" y="3372315"/>
            <a:ext cx="4600214" cy="3462362"/>
            <a:chOff x="3853543" y="4366486"/>
            <a:chExt cx="3728365" cy="2664818"/>
          </a:xfrm>
        </p:grpSpPr>
        <p:pic>
          <p:nvPicPr>
            <p:cNvPr id="20" name="Picture 23">
              <a:extLst>
                <a:ext uri="{FF2B5EF4-FFF2-40B4-BE49-F238E27FC236}">
                  <a16:creationId xmlns:a16="http://schemas.microsoft.com/office/drawing/2014/main" id="{B08170DD-7AB8-4271-AF4D-CDEA3302FD1B}"/>
                </a:ext>
              </a:extLst>
            </p:cNvPr>
            <p:cNvPicPr>
              <a:picLocks noChangeAspect="1"/>
            </p:cNvPicPr>
            <p:nvPr/>
          </p:nvPicPr>
          <p:blipFill>
            <a:blip r:embed="rId7"/>
            <a:srcRect/>
            <a:stretch>
              <a:fillRect/>
            </a:stretch>
          </p:blipFill>
          <p:spPr>
            <a:xfrm>
              <a:off x="5564497" y="4453584"/>
              <a:ext cx="2017411" cy="2557225"/>
            </a:xfrm>
            <a:prstGeom prst="rect">
              <a:avLst/>
            </a:prstGeom>
          </p:spPr>
        </p:pic>
        <p:pic>
          <p:nvPicPr>
            <p:cNvPr id="21" name="Picture 2">
              <a:extLst>
                <a:ext uri="{FF2B5EF4-FFF2-40B4-BE49-F238E27FC236}">
                  <a16:creationId xmlns:a16="http://schemas.microsoft.com/office/drawing/2014/main" id="{A955FA71-D2D8-4725-9ACB-683F4B101D52}"/>
                </a:ext>
              </a:extLst>
            </p:cNvPr>
            <p:cNvPicPr>
              <a:picLocks noChangeAspect="1"/>
            </p:cNvPicPr>
            <p:nvPr/>
          </p:nvPicPr>
          <p:blipFill>
            <a:blip r:embed="rId8"/>
            <a:srcRect/>
            <a:stretch>
              <a:fillRect/>
            </a:stretch>
          </p:blipFill>
          <p:spPr>
            <a:xfrm>
              <a:off x="3853543" y="4366486"/>
              <a:ext cx="1604865" cy="2664818"/>
            </a:xfrm>
            <a:prstGeom prst="rect">
              <a:avLst/>
            </a:prstGeom>
          </p:spPr>
        </p:pic>
      </p:grpSp>
      <p:pic>
        <p:nvPicPr>
          <p:cNvPr id="22" name="Picture 21">
            <a:extLst>
              <a:ext uri="{FF2B5EF4-FFF2-40B4-BE49-F238E27FC236}">
                <a16:creationId xmlns:a16="http://schemas.microsoft.com/office/drawing/2014/main" id="{C78051D1-72FB-4D48-B340-27E5896B4555}"/>
              </a:ext>
            </a:extLst>
          </p:cNvPr>
          <p:cNvPicPr>
            <a:picLocks noChangeAspect="1"/>
          </p:cNvPicPr>
          <p:nvPr/>
        </p:nvPicPr>
        <p:blipFill>
          <a:blip r:embed="rId9"/>
          <a:stretch>
            <a:fillRect/>
          </a:stretch>
        </p:blipFill>
        <p:spPr>
          <a:xfrm>
            <a:off x="3872261" y="421657"/>
            <a:ext cx="4255377" cy="2347163"/>
          </a:xfrm>
          <a:prstGeom prst="rect">
            <a:avLst/>
          </a:prstGeom>
        </p:spPr>
      </p:pic>
    </p:spTree>
    <p:extLst>
      <p:ext uri="{BB962C8B-B14F-4D97-AF65-F5344CB8AC3E}">
        <p14:creationId xmlns:p14="http://schemas.microsoft.com/office/powerpoint/2010/main" val="1049416137"/>
      </p:ext>
    </p:extLst>
  </p:cSld>
  <p:clrMapOvr>
    <a:masterClrMapping/>
  </p:clrMapOvr>
  <p:transition>
    <p:fade/>
  </p:transition>
  <mc:AlternateContent xmlns:mc="http://schemas.openxmlformats.org/markup-compatibility/2006">
    <mc:Choice xmlns:p14="http://schemas.microsoft.com/office/powerpoint/2010/main"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14:bounceEnd="66000">
                                          <p:cBhvr additive="base">
                                            <p:cTn id="7" dur="1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14:bounceEnd="66000">
                                          <p:cBhvr additive="base">
                                            <p:cTn id="12"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lick.wav"/>
                                            </p:tgtEl>
                                          </p:cMediaNode>
                                        </p:audio>
                                      </p:sub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14:bounceEnd="66000">
                                          <p:cBhvr additive="base">
                                            <p:cTn id="17" dur="1000" fill="hold"/>
                                            <p:tgtEl>
                                              <p:spTgt spid="14"/>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lick.wav"/>
                                            </p:tgtEl>
                                          </p:cMediaNode>
                                        </p:audio>
                                      </p:subTnLst>
                                    </p:cTn>
                                  </p:par>
                                </p:childTnLst>
                              </p:cTn>
                            </p:par>
                            <p:par>
                              <p:cTn id="19" fill="hold">
                                <p:stCondLst>
                                  <p:cond delay="3000"/>
                                </p:stCondLst>
                                <p:childTnLst>
                                  <p:par>
                                    <p:cTn id="20" presetID="2" presetClass="entr" presetSubtype="4" fill="hold" nodeType="afterEffect" p14:presetBounceEnd="72000">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14:bounceEnd="72000">
                                          <p:cBhvr additive="base">
                                            <p:cTn id="22" dur="1000" fill="hold"/>
                                            <p:tgtEl>
                                              <p:spTgt spid="19"/>
                                            </p:tgtEl>
                                            <p:attrNameLst>
                                              <p:attrName>ppt_x</p:attrName>
                                            </p:attrNameLst>
                                          </p:cBhvr>
                                          <p:tavLst>
                                            <p:tav tm="0">
                                              <p:val>
                                                <p:strVal val="#ppt_x"/>
                                              </p:val>
                                            </p:tav>
                                            <p:tav tm="100000">
                                              <p:val>
                                                <p:strVal val="#ppt_x"/>
                                              </p:val>
                                            </p:tav>
                                          </p:tavLst>
                                        </p:anim>
                                        <p:anim calcmode="lin" valueType="num" p14:bounceEnd="72000">
                                          <p:cBhvr additive="base">
                                            <p:cTn id="23"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lick.wav"/>
                                            </p:tgtEl>
                                          </p:cMediaNode>
                                        </p:audio>
                                      </p:sub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additive="base">
                                            <p:cTn id="12" dur="1000" fill="hold"/>
                                            <p:tgtEl>
                                              <p:spTgt spid="11"/>
                                            </p:tgtEl>
                                            <p:attrNameLst>
                                              <p:attrName>ppt_x</p:attrName>
                                            </p:attrNameLst>
                                          </p:cBhvr>
                                          <p:tavLst>
                                            <p:tav tm="0">
                                              <p:val>
                                                <p:strVal val="#ppt_x"/>
                                              </p:val>
                                            </p:tav>
                                            <p:tav tm="100000">
                                              <p:val>
                                                <p:strVal val="#ppt_x"/>
                                              </p:val>
                                            </p:tav>
                                          </p:tavLst>
                                        </p:anim>
                                        <p:anim calcmode="lin" valueType="num">
                                          <p:cBhvr additive="base">
                                            <p:cTn id="13" dur="1000" fill="hold"/>
                                            <p:tgtEl>
                                              <p:spTgt spid="11"/>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0"/>
                                                </p:cond>
                                              </p:stCondLst>
                                              <p:endCondLst>
                                                <p:cond evt="onStopAudio" delay="0">
                                                  <p:tgtEl>
                                                    <p:sldTgt/>
                                                  </p:tgtEl>
                                                </p:cond>
                                              </p:endCondLst>
                                            </p:cTn>
                                            <p:tgtEl>
                                              <p:sndTgt r:embed="rId2" name="click.wav"/>
                                            </p:tgtEl>
                                          </p:cMediaNode>
                                        </p:audio>
                                      </p:sub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1000" fill="hold"/>
                                            <p:tgtEl>
                                              <p:spTgt spid="14"/>
                                            </p:tgtEl>
                                            <p:attrNameLst>
                                              <p:attrName>ppt_x</p:attrName>
                                            </p:attrNameLst>
                                          </p:cBhvr>
                                          <p:tavLst>
                                            <p:tav tm="0">
                                              <p:val>
                                                <p:strVal val="#ppt_x"/>
                                              </p:val>
                                            </p:tav>
                                            <p:tav tm="100000">
                                              <p:val>
                                                <p:strVal val="#ppt_x"/>
                                              </p:val>
                                            </p:tav>
                                          </p:tavLst>
                                        </p:anim>
                                        <p:anim calcmode="lin" valueType="num">
                                          <p:cBhvr additive="base">
                                            <p:cTn id="18" dur="100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5"/>
                                                </p:cond>
                                              </p:stCondLst>
                                              <p:endCondLst>
                                                <p:cond evt="onStopAudio" delay="0">
                                                  <p:tgtEl>
                                                    <p:sldTgt/>
                                                  </p:tgtEl>
                                                </p:cond>
                                              </p:endCondLst>
                                            </p:cTn>
                                            <p:tgtEl>
                                              <p:sndTgt r:embed="rId2" name="click.wav"/>
                                            </p:tgtEl>
                                          </p:cMediaNode>
                                        </p:audio>
                                      </p:subTnLst>
                                    </p:cTn>
                                  </p:par>
                                </p:childTnLst>
                              </p:cTn>
                            </p:par>
                            <p:par>
                              <p:cTn id="19" fill="hold">
                                <p:stCondLst>
                                  <p:cond delay="3000"/>
                                </p:stCondLst>
                                <p:childTnLst>
                                  <p:par>
                                    <p:cTn id="20" presetID="2" presetClass="entr" presetSubtype="4"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1000" fill="hold"/>
                                            <p:tgtEl>
                                              <p:spTgt spid="19"/>
                                            </p:tgtEl>
                                            <p:attrNameLst>
                                              <p:attrName>ppt_x</p:attrName>
                                            </p:attrNameLst>
                                          </p:cBhvr>
                                          <p:tavLst>
                                            <p:tav tm="0">
                                              <p:val>
                                                <p:strVal val="#ppt_x"/>
                                              </p:val>
                                            </p:tav>
                                            <p:tav tm="100000">
                                              <p:val>
                                                <p:strVal val="#ppt_x"/>
                                              </p:val>
                                            </p:tav>
                                          </p:tavLst>
                                        </p:anim>
                                        <p:anim calcmode="lin" valueType="num">
                                          <p:cBhvr additive="base">
                                            <p:cTn id="23" dur="10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DFPOP1-W9"/>
        <a:ea typeface="华康少女文字W5"/>
        <a:cs typeface=""/>
      </a:majorFont>
      <a:minorFont>
        <a:latin typeface="DFPOP1-W9"/>
        <a:ea typeface="华康少女文字W5"/>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9Slide.vn</Template>
  <TotalTime>80</TotalTime>
  <Words>1492</Words>
  <Application>Microsoft Office PowerPoint</Application>
  <PresentationFormat>Widescreen</PresentationFormat>
  <Paragraphs>104</Paragraphs>
  <Slides>46</Slides>
  <Notes>12</Notes>
  <HiddenSlides>0</HiddenSlides>
  <MMClips>9</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46</vt:i4>
      </vt:variant>
    </vt:vector>
  </HeadingPairs>
  <TitlesOfParts>
    <vt:vector size="58" baseType="lpstr">
      <vt:lpstr>#9Slide07 SVNBeachwood Sans</vt:lpstr>
      <vt:lpstr>Arial</vt:lpstr>
      <vt:lpstr>Arial-BoldMT</vt:lpstr>
      <vt:lpstr>ArialMT</vt:lpstr>
      <vt:lpstr>Averta Std CY</vt:lpstr>
      <vt:lpstr>Calibri</vt:lpstr>
      <vt:lpstr>DFPOP1-W9</vt:lpstr>
      <vt:lpstr>Times New Roman</vt:lpstr>
      <vt:lpstr>UTM Duepuntozero</vt:lpstr>
      <vt:lpstr>UVN Banh Mi</vt:lpstr>
      <vt:lpstr>Office 主题</vt:lpstr>
      <vt:lpstr>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huong</dc:creator>
  <cp:keywords>9Slide</cp:keywords>
  <dc:description>9Slide.vn</dc:description>
  <cp:lastModifiedBy>9Slide</cp:lastModifiedBy>
  <cp:revision>11</cp:revision>
  <dcterms:created xsi:type="dcterms:W3CDTF">2024-08-29T01:29:15Z</dcterms:created>
  <dcterms:modified xsi:type="dcterms:W3CDTF">2024-08-29T02:49:27Z</dcterms:modified>
  <cp:category>9Slide.vn</cp:category>
  <cp:contentStatus>9Slide</cp:contentStatus>
</cp:coreProperties>
</file>