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672" r:id="rId3"/>
    <p:sldMasterId id="2147483684" r:id="rId4"/>
    <p:sldMasterId id="2147483696" r:id="rId5"/>
  </p:sldMasterIdLst>
  <p:notesMasterIdLst>
    <p:notesMasterId r:id="rId49"/>
  </p:notesMasterIdLst>
  <p:sldIdLst>
    <p:sldId id="256" r:id="rId6"/>
    <p:sldId id="340" r:id="rId7"/>
    <p:sldId id="330" r:id="rId8"/>
    <p:sldId id="334" r:id="rId9"/>
    <p:sldId id="345" r:id="rId10"/>
    <p:sldId id="363" r:id="rId11"/>
    <p:sldId id="346" r:id="rId12"/>
    <p:sldId id="347" r:id="rId13"/>
    <p:sldId id="350" r:id="rId14"/>
    <p:sldId id="349" r:id="rId15"/>
    <p:sldId id="370" r:id="rId16"/>
    <p:sldId id="348" r:id="rId17"/>
    <p:sldId id="359" r:id="rId18"/>
    <p:sldId id="360" r:id="rId19"/>
    <p:sldId id="362" r:id="rId20"/>
    <p:sldId id="353" r:id="rId21"/>
    <p:sldId id="351" r:id="rId22"/>
    <p:sldId id="355" r:id="rId23"/>
    <p:sldId id="354" r:id="rId24"/>
    <p:sldId id="357" r:id="rId25"/>
    <p:sldId id="356" r:id="rId26"/>
    <p:sldId id="358" r:id="rId27"/>
    <p:sldId id="371" r:id="rId28"/>
    <p:sldId id="374" r:id="rId29"/>
    <p:sldId id="280" r:id="rId30"/>
    <p:sldId id="314" r:id="rId31"/>
    <p:sldId id="283" r:id="rId32"/>
    <p:sldId id="313" r:id="rId33"/>
    <p:sldId id="378" r:id="rId34"/>
    <p:sldId id="379" r:id="rId35"/>
    <p:sldId id="315" r:id="rId36"/>
    <p:sldId id="381" r:id="rId37"/>
    <p:sldId id="316" r:id="rId38"/>
    <p:sldId id="319" r:id="rId39"/>
    <p:sldId id="383" r:id="rId40"/>
    <p:sldId id="384" r:id="rId41"/>
    <p:sldId id="385" r:id="rId42"/>
    <p:sldId id="386" r:id="rId43"/>
    <p:sldId id="387" r:id="rId44"/>
    <p:sldId id="389" r:id="rId45"/>
    <p:sldId id="390" r:id="rId46"/>
    <p:sldId id="310" r:id="rId47"/>
    <p:sldId id="39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CCCCFF"/>
    <a:srgbClr val="FF99CC"/>
    <a:srgbClr val="FFCC66"/>
    <a:srgbClr val="9999FF"/>
    <a:srgbClr val="CCFF33"/>
    <a:srgbClr val="FF33CC"/>
    <a:srgbClr val="534D8A"/>
    <a:srgbClr val="FF9933"/>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65" autoAdjust="0"/>
    <p:restoredTop sz="78234" autoAdjust="0"/>
  </p:normalViewPr>
  <p:slideViewPr>
    <p:cSldViewPr snapToGrid="0">
      <p:cViewPr varScale="1">
        <p:scale>
          <a:sx n="72" d="100"/>
          <a:sy n="72" d="100"/>
        </p:scale>
        <p:origin x="66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90B6B3-B161-458F-A514-180B2A070995}" type="datetimeFigureOut">
              <a:rPr lang="en-US" smtClean="0"/>
              <a:t>8/9/2025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DB880-2B12-4081-8DC6-706985E305D2}" type="slidenum">
              <a:rPr lang="en-US" smtClean="0"/>
              <a:t>‹#›</a:t>
            </a:fld>
            <a:endParaRPr lang="en-US"/>
          </a:p>
        </p:txBody>
      </p:sp>
    </p:spTree>
    <p:extLst>
      <p:ext uri="{BB962C8B-B14F-4D97-AF65-F5344CB8AC3E}">
        <p14:creationId xmlns:p14="http://schemas.microsoft.com/office/powerpoint/2010/main" val="1460002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9D792-2D25-4255-B156-EECDAC3066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7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D710-ABFD-4A52-BCBC-A2C95E2C2C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2CDF1B-EE20-4FEB-AD3C-0859E3E42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839166-2C2F-4879-B699-52B2AE9CF694}"/>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5" name="Footer Placeholder 4">
            <a:extLst>
              <a:ext uri="{FF2B5EF4-FFF2-40B4-BE49-F238E27FC236}">
                <a16:creationId xmlns:a16="http://schemas.microsoft.com/office/drawing/2014/main" id="{DFCB6243-24BF-4725-8B49-9C56BC486D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030A3-7258-4C4A-BB7D-D407AF9E8587}"/>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2840319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FB86-BB66-45B5-B174-0BCB952A4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331079-D6E2-4149-9D90-3C1C780F7F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1CD41-E136-42A5-B2CE-47C25B1F174D}"/>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5" name="Footer Placeholder 4">
            <a:extLst>
              <a:ext uri="{FF2B5EF4-FFF2-40B4-BE49-F238E27FC236}">
                <a16:creationId xmlns:a16="http://schemas.microsoft.com/office/drawing/2014/main" id="{44AC368A-6891-4960-8B6C-1D6608CCC1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56F9D6-DE65-479B-BA5A-A6E5F441BED9}"/>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3850955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CDC04-7AE5-458F-A562-6ED8F370F7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31D6E1-B45E-42A8-922D-CA088B172D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75070A-B9C9-4E36-B96A-07D206BDD8B3}"/>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5" name="Footer Placeholder 4">
            <a:extLst>
              <a:ext uri="{FF2B5EF4-FFF2-40B4-BE49-F238E27FC236}">
                <a16:creationId xmlns:a16="http://schemas.microsoft.com/office/drawing/2014/main" id="{5833E55C-54CC-44A9-A372-AFA19BEF0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B02C1-9842-4670-A234-1599407CD882}"/>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425403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DCCA-72F8-4F34-B941-EA79FF8F8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52EC16-9F41-4BBE-8A24-FBA02051C7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CFB0D7-7602-4421-9DB9-293176AB42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254D93-EE12-47A9-A937-C1E703898532}"/>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6" name="Footer Placeholder 5">
            <a:extLst>
              <a:ext uri="{FF2B5EF4-FFF2-40B4-BE49-F238E27FC236}">
                <a16:creationId xmlns:a16="http://schemas.microsoft.com/office/drawing/2014/main" id="{3EC6E3F2-1054-4B25-BD81-5C075BB911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A41A9C-7753-493B-B058-B88A846AA6EC}"/>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3660133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CA3AA-4BD0-4CAC-8E32-8B7D1AEFF5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D28B29-1058-4131-A83E-0792912A68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8FA25-55B8-457D-9E0C-CFC4E418E7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E2C3D1-EFD5-482B-9C5D-B4EBA89495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32A982-C532-4156-A32C-60CD55B303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03165F-26E9-4A05-8737-52CD3ED46ADF}"/>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8" name="Footer Placeholder 7">
            <a:extLst>
              <a:ext uri="{FF2B5EF4-FFF2-40B4-BE49-F238E27FC236}">
                <a16:creationId xmlns:a16="http://schemas.microsoft.com/office/drawing/2014/main" id="{FE0205EF-29B7-415A-96F7-D67A55B346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72073E-0DAD-4DA5-B1C3-1DD49A9C4AB9}"/>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137538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2337-A35C-452E-AC63-0E7304F6CE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CAC1DD-5D38-4B81-9659-84419A4E8F09}"/>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4" name="Footer Placeholder 3">
            <a:extLst>
              <a:ext uri="{FF2B5EF4-FFF2-40B4-BE49-F238E27FC236}">
                <a16:creationId xmlns:a16="http://schemas.microsoft.com/office/drawing/2014/main" id="{1CACAAF2-FA49-42EC-9EBF-D5098A2D92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33C8A8-22E2-4424-A28D-ED4BC0DB9DB5}"/>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3547903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1AE4D1-1259-48EB-B00C-D46C343E6C73}"/>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3" name="Footer Placeholder 2">
            <a:extLst>
              <a:ext uri="{FF2B5EF4-FFF2-40B4-BE49-F238E27FC236}">
                <a16:creationId xmlns:a16="http://schemas.microsoft.com/office/drawing/2014/main" id="{8244F371-B9B0-461E-A58B-C28B7D4EA3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E66BB0-7F7B-4A1A-90F1-AC2B318AF7BA}"/>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458395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D947-1B2D-4B13-9A9D-1CCB2B354E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37F944-B69B-4446-BC9C-D13A6856E6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DFF721-B184-4D7C-82F6-8F70E0A9E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9DD138-DACA-4FA8-817B-83889673CF9F}"/>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6" name="Footer Placeholder 5">
            <a:extLst>
              <a:ext uri="{FF2B5EF4-FFF2-40B4-BE49-F238E27FC236}">
                <a16:creationId xmlns:a16="http://schemas.microsoft.com/office/drawing/2014/main" id="{6FD1EEE7-AFF3-42DC-B9A0-D999A51C8C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0DAB2C-146F-49F1-A719-57F7A0D7225D}"/>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15701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0C018-DC6F-4515-92F6-2BB6FD0F2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6B905D-8419-445C-8154-8EDA1C5FED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44203E-087D-43A3-8665-5EAD88C06B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3F22F-70DE-485D-9297-6C6BA3F8CF4F}"/>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6" name="Footer Placeholder 5">
            <a:extLst>
              <a:ext uri="{FF2B5EF4-FFF2-40B4-BE49-F238E27FC236}">
                <a16:creationId xmlns:a16="http://schemas.microsoft.com/office/drawing/2014/main" id="{C6BD5994-5990-418E-8694-C38998CE0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F8061A-49F0-4772-889E-F51A52AFE690}"/>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2285348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A2BF-C294-40B2-9878-097207F764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655269-DB69-4C8D-8C4F-AB68FF81DA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98B71-EDBA-4588-B142-0B8E3079D9F2}"/>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5" name="Footer Placeholder 4">
            <a:extLst>
              <a:ext uri="{FF2B5EF4-FFF2-40B4-BE49-F238E27FC236}">
                <a16:creationId xmlns:a16="http://schemas.microsoft.com/office/drawing/2014/main" id="{85803061-1802-4B4F-BE03-243129F5E7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18530-C998-4341-9C26-85232C9EBD59}"/>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1220160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E6AF95-6787-4273-B328-629CFA3E2E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BA9335-51AB-4019-A876-732C47FFF7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79A2B6-F68A-4991-B0A7-2FECCCCEE11A}"/>
              </a:ext>
            </a:extLst>
          </p:cNvPr>
          <p:cNvSpPr>
            <a:spLocks noGrp="1"/>
          </p:cNvSpPr>
          <p:nvPr>
            <p:ph type="dt" sz="half" idx="10"/>
          </p:nvPr>
        </p:nvSpPr>
        <p:spPr/>
        <p:txBody>
          <a:bodyPr/>
          <a:lstStyle/>
          <a:p>
            <a:fld id="{B42D52AC-A814-412C-A13B-C59835A381AF}" type="datetimeFigureOut">
              <a:rPr lang="en-US" smtClean="0"/>
              <a:t>8/9/2025</a:t>
            </a:fld>
            <a:endParaRPr lang="en-US"/>
          </a:p>
        </p:txBody>
      </p:sp>
      <p:sp>
        <p:nvSpPr>
          <p:cNvPr id="5" name="Footer Placeholder 4">
            <a:extLst>
              <a:ext uri="{FF2B5EF4-FFF2-40B4-BE49-F238E27FC236}">
                <a16:creationId xmlns:a16="http://schemas.microsoft.com/office/drawing/2014/main" id="{12C6600E-617E-4D16-BCEF-583F4325F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CC5441-7C6B-4D4A-B988-2AFAB60F8262}"/>
              </a:ext>
            </a:extLst>
          </p:cNvPr>
          <p:cNvSpPr>
            <a:spLocks noGrp="1"/>
          </p:cNvSpPr>
          <p:nvPr>
            <p:ph type="sldNum" sz="quarter" idx="12"/>
          </p:nvPr>
        </p:nvSpPr>
        <p:spPr/>
        <p:txBody>
          <a:bodyPr/>
          <a:lstStyle/>
          <a:p>
            <a:fld id="{EC2CBC74-3E7F-4AE8-8294-8B7B1270912E}" type="slidenum">
              <a:rPr lang="en-US" smtClean="0"/>
              <a:t>‹#›</a:t>
            </a:fld>
            <a:endParaRPr lang="en-US"/>
          </a:p>
        </p:txBody>
      </p:sp>
    </p:spTree>
    <p:extLst>
      <p:ext uri="{BB962C8B-B14F-4D97-AF65-F5344CB8AC3E}">
        <p14:creationId xmlns:p14="http://schemas.microsoft.com/office/powerpoint/2010/main" val="38891926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D710-ABFD-4A52-BCBC-A2C95E2C2C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2CDF1B-EE20-4FEB-AD3C-0859E3E42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839166-2C2F-4879-B699-52B2AE9CF6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FCB6243-24BF-4725-8B49-9C56BC486DA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0D030A3-7258-4C4A-BB7D-D407AF9E85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7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FB86-BB66-45B5-B174-0BCB952A4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331079-D6E2-4149-9D90-3C1C780F7F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1CD41-E136-42A5-B2CE-47C25B1F17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4AC368A-6891-4960-8B6C-1D6608CCC18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B56F9D6-DE65-479B-BA5A-A6E5F441BE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162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CDC04-7AE5-458F-A562-6ED8F370F7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31D6E1-B45E-42A8-922D-CA088B172D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75070A-B9C9-4E36-B96A-07D206BDD8B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833E55C-54CC-44A9-A372-AFA19BEF006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38B02C1-9842-4670-A234-1599407CD8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298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DCCA-72F8-4F34-B941-EA79FF8F8E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52EC16-9F41-4BBE-8A24-FBA02051C7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CFB0D7-7602-4421-9DB9-293176AB42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254D93-EE12-47A9-A937-C1E70389853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EC6E3F2-1054-4B25-BD81-5C075BB9112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2A41A9C-7753-493B-B058-B88A846AA6E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4575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CA3AA-4BD0-4CAC-8E32-8B7D1AEFF5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D28B29-1058-4131-A83E-0792912A68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8FA25-55B8-457D-9E0C-CFC4E418E7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E2C3D1-EFD5-482B-9C5D-B4EBA89495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32A982-C532-4156-A32C-60CD55B303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03165F-26E9-4A05-8737-52CD3ED46AD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FE0205EF-29B7-415A-96F7-D67A55B3469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3672073E-0DAD-4DA5-B1C3-1DD49A9C4A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073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2337-A35C-452E-AC63-0E7304F6CE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CAC1DD-5D38-4B81-9659-84419A4E8F0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1CACAAF2-FA49-42EC-9EBF-D5098A2D92C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A933C8A8-22E2-4424-A28D-ED4BC0DB9D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915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1AE4D1-1259-48EB-B00C-D46C343E6C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8244F371-B9B0-461E-A58B-C28B7D4EA36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5E66BB0-7F7B-4A1A-90F1-AC2B318AF7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688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D947-1B2D-4B13-9A9D-1CCB2B354E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37F944-B69B-4446-BC9C-D13A6856E6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DFF721-B184-4D7C-82F6-8F70E0A9E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9DD138-DACA-4FA8-817B-83889673CF9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FD1EEE7-AFF3-42DC-B9A0-D999A51C8C3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B0DAB2C-146F-49F1-A719-57F7A0D722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141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0C018-DC6F-4515-92F6-2BB6FD0F22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6B905D-8419-445C-8154-8EDA1C5FED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44203E-087D-43A3-8665-5EAD88C06B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3F22F-70DE-485D-9297-6C6BA3F8CF4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C6BD5994-5990-418E-8694-C38998CE03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CF8061A-49F0-4772-889E-F51A52AFE6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316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A2BF-C294-40B2-9878-097207F764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655269-DB69-4C8D-8C4F-AB68FF81DA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98B71-EDBA-4588-B142-0B8E3079D9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5803061-1802-4B4F-BE03-243129F5E7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5518530-C998-4341-9C26-85232C9EBD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239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E6AF95-6787-4273-B328-629CFA3E2E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BA9335-51AB-4019-A876-732C47FFF7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79A2B6-F68A-4991-B0A7-2FECCCCEE11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2C6600E-617E-4D16-BCEF-583F4325FE9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8CC5441-7C6B-4D4A-B988-2AFAB60F82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8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AF34-91B3-8C83-2393-DDC4402652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A02A3-E305-4E86-F6CD-7EA4885EF72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B75D49-F0FF-D55A-B8B3-BEB2E5B65D2B}"/>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B9FB1298-7E7A-0C8B-EA8C-0F3EB527D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EE0407-0D19-7E65-BA43-C997C31537CC}"/>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483886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27A1-BF89-2455-AB89-F891BAA2B9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1C0ADF-63C7-C882-9FEA-FF9F582D83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64FB9-8C8E-2BD5-6637-2E1D9E76876E}"/>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0749EC12-3029-8E25-A443-57F0EA26D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EBB34E-32E0-57C8-EE29-B32DFF07F48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9309193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1894-515C-08E3-4AD7-23FE4E963DE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1B13C-6DC8-6F9E-A968-9E7FA9B890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79B02-76B0-FA52-6C1B-0F149689A907}"/>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A4AC090C-5B44-D8AC-96D0-E0FBAD5EA4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3C7C6D-15EF-3201-FE4B-99BF248A7D6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9271755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B745-A084-1445-D899-59C31E3D4E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BCCA36-E201-09DB-9377-F5530820B9D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1626-38F6-351F-F73F-6C1E51868A3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0D610-92C3-850D-F4CD-AF9A90C46A4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254CDDFE-68E9-364F-242A-F583E74F8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1F9ABA-C2E9-4FAB-D5B6-6D8258E9A6B8}"/>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909025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0D21-4B13-587D-A2D9-5E99D2F001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F28D2F-BFB4-212E-7647-52AA8EC25F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0D926-A861-5970-4944-165DEDBD4E9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A9D15-5D70-CDD4-0887-799F6A5822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2FD43-6A37-8FC7-C545-139625012F4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EB626-EBDF-6887-EAF7-8D22DBF703D2}"/>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8" name="Footer Placeholder 7">
            <a:extLst>
              <a:ext uri="{FF2B5EF4-FFF2-40B4-BE49-F238E27FC236}">
                <a16:creationId xmlns:a16="http://schemas.microsoft.com/office/drawing/2014/main" id="{19E26F4C-1B9E-B07B-7001-1CAA54503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8BC1DE3-6985-690E-8867-E64CC13629AD}"/>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4447383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E3A7-E39D-86AC-0751-B35A47A10B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C23343C-E329-6C15-486C-6EB1CD7D8AC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4" name="Footer Placeholder 3">
            <a:extLst>
              <a:ext uri="{FF2B5EF4-FFF2-40B4-BE49-F238E27FC236}">
                <a16:creationId xmlns:a16="http://schemas.microsoft.com/office/drawing/2014/main" id="{8AAA05C8-A432-3B2C-BAEA-3450B69FA1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B39B37-80E6-9B79-16D5-C0C38292FA59}"/>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655260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DAD47-7519-6897-44E5-DBAD98593E6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3" name="Footer Placeholder 2">
            <a:extLst>
              <a:ext uri="{FF2B5EF4-FFF2-40B4-BE49-F238E27FC236}">
                <a16:creationId xmlns:a16="http://schemas.microsoft.com/office/drawing/2014/main" id="{9B5DB4A1-1E72-FDA3-EF0F-7A685EE8EA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43DD24-DC1D-09A2-28AA-CD866088404E}"/>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6138740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2576-CE0C-7FB4-CD1D-5CA710E4FA4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EB1DD-7C7E-939D-BB12-F69CBE69E23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C54670-6DFB-1F09-C937-D8C22B22A9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93E85-D607-76F9-666C-19B3C19817FD}"/>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8FCB23E3-7E52-FF4E-AE0C-1EC8B57852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42456A-0C28-C079-DF99-31F8F5C3F5E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9960729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5A14-B090-AB69-42CB-D351D3F85B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DD392-642F-DB51-97F3-5F27212564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6B8F2-C8E8-7A53-F182-FF9A3CE612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54AAE-A612-73A8-E5B2-B0926669037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EBEE9846-34C6-3964-23C1-97F60A606D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D3A427-039A-6988-4A08-E18C876758E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4037134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3B6-A4A6-87C3-B5BC-6816F0E133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FBDD2-3614-AD2F-D406-F6AA13CC180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F1FEC-64A8-900C-EA7F-7602192E682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0A3BE049-F3A7-E6C5-EA40-43905CD4DA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69D19-BBC5-2493-89D9-E663BA8F848A}"/>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823858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BB4E2-0492-BBB1-95AD-83085A006AD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14FDA3-608C-3E18-02DB-AC1A4B87BEA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D723B-2A73-F1DF-D7D1-519B200129B4}"/>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A9BDE330-C6AF-4877-8C0E-5C7891315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CE8FC0-40C8-A484-88F5-BFF0616C98A5}"/>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9741855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AF34-91B3-8C83-2393-DDC4402652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A02A3-E305-4E86-F6CD-7EA4885EF72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B75D49-F0FF-D55A-B8B3-BEB2E5B65D2B}"/>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B9FB1298-7E7A-0C8B-EA8C-0F3EB527D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EE0407-0D19-7E65-BA43-C997C31537CC}"/>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41063505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27A1-BF89-2455-AB89-F891BAA2B9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1C0ADF-63C7-C882-9FEA-FF9F582D83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64FB9-8C8E-2BD5-6637-2E1D9E76876E}"/>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0749EC12-3029-8E25-A443-57F0EA26D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EBB34E-32E0-57C8-EE29-B32DFF07F48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9326713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1894-515C-08E3-4AD7-23FE4E963DE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1B13C-6DC8-6F9E-A968-9E7FA9B890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79B02-76B0-FA52-6C1B-0F149689A907}"/>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A4AC090C-5B44-D8AC-96D0-E0FBAD5EA4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3C7C6D-15EF-3201-FE4B-99BF248A7D6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522490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B745-A084-1445-D899-59C31E3D4E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BCCA36-E201-09DB-9377-F5530820B9D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1626-38F6-351F-F73F-6C1E51868A3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0D610-92C3-850D-F4CD-AF9A90C46A4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254CDDFE-68E9-364F-242A-F583E74F8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1F9ABA-C2E9-4FAB-D5B6-6D8258E9A6B8}"/>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1592206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0D21-4B13-587D-A2D9-5E99D2F001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F28D2F-BFB4-212E-7647-52AA8EC25F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0D926-A861-5970-4944-165DEDBD4E9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A9D15-5D70-CDD4-0887-799F6A5822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2FD43-6A37-8FC7-C545-139625012F4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EB626-EBDF-6887-EAF7-8D22DBF703D2}"/>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8" name="Footer Placeholder 7">
            <a:extLst>
              <a:ext uri="{FF2B5EF4-FFF2-40B4-BE49-F238E27FC236}">
                <a16:creationId xmlns:a16="http://schemas.microsoft.com/office/drawing/2014/main" id="{19E26F4C-1B9E-B07B-7001-1CAA54503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8BC1DE3-6985-690E-8867-E64CC13629AD}"/>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0261304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E3A7-E39D-86AC-0751-B35A47A10B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C23343C-E329-6C15-486C-6EB1CD7D8AC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4" name="Footer Placeholder 3">
            <a:extLst>
              <a:ext uri="{FF2B5EF4-FFF2-40B4-BE49-F238E27FC236}">
                <a16:creationId xmlns:a16="http://schemas.microsoft.com/office/drawing/2014/main" id="{8AAA05C8-A432-3B2C-BAEA-3450B69FA1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B39B37-80E6-9B79-16D5-C0C38292FA59}"/>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6319796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DAD47-7519-6897-44E5-DBAD98593E6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3" name="Footer Placeholder 2">
            <a:extLst>
              <a:ext uri="{FF2B5EF4-FFF2-40B4-BE49-F238E27FC236}">
                <a16:creationId xmlns:a16="http://schemas.microsoft.com/office/drawing/2014/main" id="{9B5DB4A1-1E72-FDA3-EF0F-7A685EE8EA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43DD24-DC1D-09A2-28AA-CD866088404E}"/>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3709091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2576-CE0C-7FB4-CD1D-5CA710E4FA4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EB1DD-7C7E-939D-BB12-F69CBE69E23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C54670-6DFB-1F09-C937-D8C22B22A9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93E85-D607-76F9-666C-19B3C19817FD}"/>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8FCB23E3-7E52-FF4E-AE0C-1EC8B57852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42456A-0C28-C079-DF99-31F8F5C3F5E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0842141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5A14-B090-AB69-42CB-D351D3F85B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DD392-642F-DB51-97F3-5F27212564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6B8F2-C8E8-7A53-F182-FF9A3CE612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54AAE-A612-73A8-E5B2-B0926669037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EBEE9846-34C6-3964-23C1-97F60A606D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D3A427-039A-6988-4A08-E18C876758E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976691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3B6-A4A6-87C3-B5BC-6816F0E133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FBDD2-3614-AD2F-D406-F6AA13CC180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F1FEC-64A8-900C-EA7F-7602192E682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0A3BE049-F3A7-E6C5-EA40-43905CD4DA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69D19-BBC5-2493-89D9-E663BA8F848A}"/>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1349760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BB4E2-0492-BBB1-95AD-83085A006AD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14FDA3-608C-3E18-02DB-AC1A4B87BEA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D723B-2A73-F1DF-D7D1-519B200129B4}"/>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A9BDE330-C6AF-4877-8C0E-5C7891315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CE8FC0-40C8-A484-88F5-BFF0616C98A5}"/>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285225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AF34-91B3-8C83-2393-DDC4402652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A02A3-E305-4E86-F6CD-7EA4885EF72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B75D49-F0FF-D55A-B8B3-BEB2E5B65D2B}"/>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B9FB1298-7E7A-0C8B-EA8C-0F3EB527D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EE0407-0D19-7E65-BA43-C997C31537CC}"/>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671282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27A1-BF89-2455-AB89-F891BAA2B9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1C0ADF-63C7-C882-9FEA-FF9F582D83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64FB9-8C8E-2BD5-6637-2E1D9E76876E}"/>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0749EC12-3029-8E25-A443-57F0EA26D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EBB34E-32E0-57C8-EE29-B32DFF07F48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8907916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1894-515C-08E3-4AD7-23FE4E963DE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1B13C-6DC8-6F9E-A968-9E7FA9B890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79B02-76B0-FA52-6C1B-0F149689A907}"/>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A4AC090C-5B44-D8AC-96D0-E0FBAD5EA4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3C7C6D-15EF-3201-FE4B-99BF248A7D6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6948487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B745-A084-1445-D899-59C31E3D4E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BCCA36-E201-09DB-9377-F5530820B9D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1626-38F6-351F-F73F-6C1E51868A3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0D610-92C3-850D-F4CD-AF9A90C46A4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254CDDFE-68E9-364F-242A-F583E74F8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1F9ABA-C2E9-4FAB-D5B6-6D8258E9A6B8}"/>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7296390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0D21-4B13-587D-A2D9-5E99D2F001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F28D2F-BFB4-212E-7647-52AA8EC25F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0D926-A861-5970-4944-165DEDBD4E9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A9D15-5D70-CDD4-0887-799F6A5822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2FD43-6A37-8FC7-C545-139625012F4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EB626-EBDF-6887-EAF7-8D22DBF703D2}"/>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8" name="Footer Placeholder 7">
            <a:extLst>
              <a:ext uri="{FF2B5EF4-FFF2-40B4-BE49-F238E27FC236}">
                <a16:creationId xmlns:a16="http://schemas.microsoft.com/office/drawing/2014/main" id="{19E26F4C-1B9E-B07B-7001-1CAA54503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8BC1DE3-6985-690E-8867-E64CC13629AD}"/>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7053766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E3A7-E39D-86AC-0751-B35A47A10B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C23343C-E329-6C15-486C-6EB1CD7D8AC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4" name="Footer Placeholder 3">
            <a:extLst>
              <a:ext uri="{FF2B5EF4-FFF2-40B4-BE49-F238E27FC236}">
                <a16:creationId xmlns:a16="http://schemas.microsoft.com/office/drawing/2014/main" id="{8AAA05C8-A432-3B2C-BAEA-3450B69FA1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B39B37-80E6-9B79-16D5-C0C38292FA59}"/>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762823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DAD47-7519-6897-44E5-DBAD98593E6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3" name="Footer Placeholder 2">
            <a:extLst>
              <a:ext uri="{FF2B5EF4-FFF2-40B4-BE49-F238E27FC236}">
                <a16:creationId xmlns:a16="http://schemas.microsoft.com/office/drawing/2014/main" id="{9B5DB4A1-1E72-FDA3-EF0F-7A685EE8EA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43DD24-DC1D-09A2-28AA-CD866088404E}"/>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261022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2576-CE0C-7FB4-CD1D-5CA710E4FA4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EB1DD-7C7E-939D-BB12-F69CBE69E23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C54670-6DFB-1F09-C937-D8C22B22A9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93E85-D607-76F9-666C-19B3C19817FD}"/>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8FCB23E3-7E52-FF4E-AE0C-1EC8B57852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42456A-0C28-C079-DF99-31F8F5C3F5E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8536628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5A14-B090-AB69-42CB-D351D3F85B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DD392-642F-DB51-97F3-5F27212564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6B8F2-C8E8-7A53-F182-FF9A3CE612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54AAE-A612-73A8-E5B2-B0926669037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6" name="Footer Placeholder 5">
            <a:extLst>
              <a:ext uri="{FF2B5EF4-FFF2-40B4-BE49-F238E27FC236}">
                <a16:creationId xmlns:a16="http://schemas.microsoft.com/office/drawing/2014/main" id="{EBEE9846-34C6-3964-23C1-97F60A606D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D3A427-039A-6988-4A08-E18C876758E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7173725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3B6-A4A6-87C3-B5BC-6816F0E133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FBDD2-3614-AD2F-D406-F6AA13CC180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F1FEC-64A8-900C-EA7F-7602192E682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0A3BE049-F3A7-E6C5-EA40-43905CD4DA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69D19-BBC5-2493-89D9-E663BA8F848A}"/>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0249042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BB4E2-0492-BBB1-95AD-83085A006AD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14FDA3-608C-3E18-02DB-AC1A4B87BEA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D723B-2A73-F1DF-D7D1-519B200129B4}"/>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8/9/2025</a:t>
            </a:fld>
            <a:endParaRPr lang="en-US"/>
          </a:p>
        </p:txBody>
      </p:sp>
      <p:sp>
        <p:nvSpPr>
          <p:cNvPr id="5" name="Footer Placeholder 4">
            <a:extLst>
              <a:ext uri="{FF2B5EF4-FFF2-40B4-BE49-F238E27FC236}">
                <a16:creationId xmlns:a16="http://schemas.microsoft.com/office/drawing/2014/main" id="{A9BDE330-C6AF-4877-8C0E-5C7891315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CE8FC0-40C8-A484-88F5-BFF0616C98A5}"/>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055027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F819D365-A1AB-CD4B-FDBD-56F1A4F0A8E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2CB204D7-4D67-4313-AE0A-390EA0E4AD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23094D-EE73-4044-812F-A446789ED3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27164E-1D72-48E7-8690-5674D2CA40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D52AC-A814-412C-A13B-C59835A381AF}" type="datetimeFigureOut">
              <a:rPr lang="en-US" smtClean="0"/>
              <a:t>8/9/2025</a:t>
            </a:fld>
            <a:endParaRPr lang="en-US"/>
          </a:p>
        </p:txBody>
      </p:sp>
      <p:sp>
        <p:nvSpPr>
          <p:cNvPr id="5" name="Footer Placeholder 4">
            <a:extLst>
              <a:ext uri="{FF2B5EF4-FFF2-40B4-BE49-F238E27FC236}">
                <a16:creationId xmlns:a16="http://schemas.microsoft.com/office/drawing/2014/main" id="{36C9E44B-90D8-4E63-AD76-DF25637282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FA3ABF-9116-4B51-86D6-405F9912E0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2CBC74-3E7F-4AE8-8294-8B7B1270912E}" type="slidenum">
              <a:rPr lang="en-US" smtClean="0"/>
              <a:t>‹#›</a:t>
            </a:fld>
            <a:endParaRPr lang="en-US"/>
          </a:p>
        </p:txBody>
      </p:sp>
      <p:pic>
        <p:nvPicPr>
          <p:cNvPr id="8" name="Picture 7">
            <a:extLst>
              <a:ext uri="{FF2B5EF4-FFF2-40B4-BE49-F238E27FC236}">
                <a16:creationId xmlns:a16="http://schemas.microsoft.com/office/drawing/2014/main" id="{D876D19B-D6DF-711F-89AB-194341A9F9F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15000" y="10325100"/>
            <a:ext cx="1963220" cy="1963220"/>
          </a:xfrm>
          <a:prstGeom prst="rect">
            <a:avLst/>
          </a:prstGeom>
        </p:spPr>
      </p:pic>
    </p:spTree>
    <p:extLst>
      <p:ext uri="{BB962C8B-B14F-4D97-AF65-F5344CB8AC3E}">
        <p14:creationId xmlns:p14="http://schemas.microsoft.com/office/powerpoint/2010/main" val="2085323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52876897-D0C8-1066-37FC-9B79E815D47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2CB204D7-4D67-4313-AE0A-390EA0E4AD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23094D-EE73-4044-812F-A446789ED3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27164E-1D72-48E7-8690-5674D2CA40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42D52AC-A814-412C-A13B-C59835A381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8/9/2025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6C9E44B-90D8-4E63-AD76-DF25637282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4FA3ABF-9116-4B51-86D6-405F9912E0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2CBC74-3E7F-4AE8-8294-8B7B127091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B2DD967D-3816-911A-067C-AB81E3CF0DE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15000" y="10325100"/>
            <a:ext cx="1963220" cy="1963220"/>
          </a:xfrm>
          <a:prstGeom prst="rect">
            <a:avLst/>
          </a:prstGeom>
        </p:spPr>
      </p:pic>
    </p:spTree>
    <p:extLst>
      <p:ext uri="{BB962C8B-B14F-4D97-AF65-F5344CB8AC3E}">
        <p14:creationId xmlns:p14="http://schemas.microsoft.com/office/powerpoint/2010/main" val="843399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9Slide.vn - 2019">
            <a:extLst>
              <a:ext uri="{FF2B5EF4-FFF2-40B4-BE49-F238E27FC236}">
                <a16:creationId xmlns:a16="http://schemas.microsoft.com/office/drawing/2014/main" id="{E1A20BAB-3A89-505F-827D-87BF0E8F97CA}"/>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2" name="Picture 1">
            <a:extLst>
              <a:ext uri="{FF2B5EF4-FFF2-40B4-BE49-F238E27FC236}">
                <a16:creationId xmlns:a16="http://schemas.microsoft.com/office/drawing/2014/main" id="{74B037E0-7FFA-CDD6-49F0-2611407CED0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15000" y="10325100"/>
            <a:ext cx="1963220" cy="1963220"/>
          </a:xfrm>
          <a:prstGeom prst="rect">
            <a:avLst/>
          </a:prstGeom>
        </p:spPr>
      </p:pic>
    </p:spTree>
    <p:extLst>
      <p:ext uri="{BB962C8B-B14F-4D97-AF65-F5344CB8AC3E}">
        <p14:creationId xmlns:p14="http://schemas.microsoft.com/office/powerpoint/2010/main" val="1010305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9Slide.vn - 2019">
            <a:extLst>
              <a:ext uri="{FF2B5EF4-FFF2-40B4-BE49-F238E27FC236}">
                <a16:creationId xmlns:a16="http://schemas.microsoft.com/office/drawing/2014/main" id="{851CAB4C-5E60-3CE2-9E90-3F757DD006A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2" name="Picture 1">
            <a:extLst>
              <a:ext uri="{FF2B5EF4-FFF2-40B4-BE49-F238E27FC236}">
                <a16:creationId xmlns:a16="http://schemas.microsoft.com/office/drawing/2014/main" id="{FB0EA093-6195-500E-71C6-CE1981228CD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15000" y="10325100"/>
            <a:ext cx="1963220" cy="1963220"/>
          </a:xfrm>
          <a:prstGeom prst="rect">
            <a:avLst/>
          </a:prstGeom>
        </p:spPr>
      </p:pic>
    </p:spTree>
    <p:extLst>
      <p:ext uri="{BB962C8B-B14F-4D97-AF65-F5344CB8AC3E}">
        <p14:creationId xmlns:p14="http://schemas.microsoft.com/office/powerpoint/2010/main" val="247993844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9Slide.vn - 2019">
            <a:extLst>
              <a:ext uri="{FF2B5EF4-FFF2-40B4-BE49-F238E27FC236}">
                <a16:creationId xmlns:a16="http://schemas.microsoft.com/office/drawing/2014/main" id="{3CCA50A5-9FD6-228A-0444-8FDDC37721E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2" name="Picture 1">
            <a:extLst>
              <a:ext uri="{FF2B5EF4-FFF2-40B4-BE49-F238E27FC236}">
                <a16:creationId xmlns:a16="http://schemas.microsoft.com/office/drawing/2014/main" id="{BFBBAA74-5DE3-6789-E58F-CEB141A95700}"/>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15000" y="10325100"/>
            <a:ext cx="1963220" cy="1963220"/>
          </a:xfrm>
          <a:prstGeom prst="rect">
            <a:avLst/>
          </a:prstGeom>
        </p:spPr>
      </p:pic>
    </p:spTree>
    <p:extLst>
      <p:ext uri="{BB962C8B-B14F-4D97-AF65-F5344CB8AC3E}">
        <p14:creationId xmlns:p14="http://schemas.microsoft.com/office/powerpoint/2010/main" val="19721421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7.xml"/><Relationship Id="rId7" Type="http://schemas.openxmlformats.org/officeDocument/2006/relationships/image" Target="../media/image2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sv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18.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10" Type="http://schemas.openxmlformats.org/officeDocument/2006/relationships/image" Target="../media/image36.png"/><Relationship Id="rId4" Type="http://schemas.openxmlformats.org/officeDocument/2006/relationships/image" Target="../media/image11.jpg"/><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slideLayout" Target="../slideLayouts/slideLayout7.xml"/><Relationship Id="rId7" Type="http://schemas.openxmlformats.org/officeDocument/2006/relationships/image" Target="../media/image1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4" Type="http://schemas.openxmlformats.org/officeDocument/2006/relationships/image" Target="../media/image11.jp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7.xml"/><Relationship Id="rId7" Type="http://schemas.openxmlformats.org/officeDocument/2006/relationships/image" Target="../media/image1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10" Type="http://schemas.openxmlformats.org/officeDocument/2006/relationships/image" Target="../media/image36.png"/><Relationship Id="rId4" Type="http://schemas.openxmlformats.org/officeDocument/2006/relationships/image" Target="../media/image11.jpg"/><Relationship Id="rId9" Type="http://schemas.openxmlformats.org/officeDocument/2006/relationships/image" Target="../media/image40.jpeg"/></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18.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4" Type="http://schemas.openxmlformats.org/officeDocument/2006/relationships/image" Target="../media/image11.jp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18.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4" Type="http://schemas.openxmlformats.org/officeDocument/2006/relationships/image" Target="../media/image11.jpg"/><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18.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4" Type="http://schemas.openxmlformats.org/officeDocument/2006/relationships/image" Target="../media/image11.jpg"/><Relationship Id="rId9"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18.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35.jpeg"/><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44.jpeg"/><Relationship Id="rId7" Type="http://schemas.openxmlformats.org/officeDocument/2006/relationships/image" Target="../media/image30.jpe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5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9.png"/><Relationship Id="rId5" Type="http://schemas.openxmlformats.org/officeDocument/2006/relationships/image" Target="../media/image52.jpeg"/><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4.emf"/></Relationships>
</file>

<file path=ppt/slides/_rels/slide3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2.xml"/><Relationship Id="rId7" Type="http://schemas.microsoft.com/office/2007/relationships/hdphoto" Target="../media/hdphoto3.wdp"/><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5.png"/><Relationship Id="rId5" Type="http://schemas.openxmlformats.org/officeDocument/2006/relationships/image" Target="../media/image19.png"/><Relationship Id="rId4" Type="http://schemas.openxmlformats.org/officeDocument/2006/relationships/image" Target="../media/image51.jpg"/><Relationship Id="rId9"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5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6.jpeg"/><Relationship Id="rId5" Type="http://schemas.openxmlformats.org/officeDocument/2006/relationships/image" Target="../media/image19.png"/><Relationship Id="rId4" Type="http://schemas.openxmlformats.org/officeDocument/2006/relationships/image" Target="../media/image51.jpg"/></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1.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audio" Target="../media/audio1.wav"/><Relationship Id="rId1" Type="http://schemas.openxmlformats.org/officeDocument/2006/relationships/slideLayout" Target="../slideLayouts/slideLayout29.xml"/><Relationship Id="rId4" Type="http://schemas.openxmlformats.org/officeDocument/2006/relationships/audio" Target="../media/audio1.wav"/></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1.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7.xml"/><Relationship Id="rId7" Type="http://schemas.openxmlformats.org/officeDocument/2006/relationships/image" Target="../media/image19.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8.jpeg"/><Relationship Id="rId5" Type="http://schemas.openxmlformats.org/officeDocument/2006/relationships/image" Target="../media/image51.jpg"/><Relationship Id="rId4" Type="http://schemas.openxmlformats.org/officeDocument/2006/relationships/audio" Target="../media/audio2.wav"/><Relationship Id="rId9"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1.jp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44.jpeg"/><Relationship Id="rId7" Type="http://schemas.openxmlformats.org/officeDocument/2006/relationships/image" Target="../media/image30.jpeg"/><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1.jpg"/><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9.jp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13.sv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C675F1E1-0FF7-FCB2-FC74-647EDEDC7679}"/>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776172" y="0"/>
            <a:ext cx="10820273" cy="6858000"/>
          </a:xfrm>
          <a:prstGeom prst="rect">
            <a:avLst/>
          </a:prstGeom>
        </p:spPr>
      </p:pic>
      <p:pic>
        <p:nvPicPr>
          <p:cNvPr id="3" name="Picture 2" descr="A couple of figurines next to a cake&#10;&#10;Description automatically generated with low confidence">
            <a:extLst>
              <a:ext uri="{FF2B5EF4-FFF2-40B4-BE49-F238E27FC236}">
                <a16:creationId xmlns:a16="http://schemas.microsoft.com/office/drawing/2014/main" id="{90B0D153-AE03-D48D-3429-C74B6126F5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96532" y="0"/>
            <a:ext cx="2840138" cy="2203066"/>
          </a:xfrm>
          <a:prstGeom prst="rect">
            <a:avLst/>
          </a:prstGeom>
        </p:spPr>
      </p:pic>
      <p:pic>
        <p:nvPicPr>
          <p:cNvPr id="2" name="Picture 1">
            <a:extLst>
              <a:ext uri="{FF2B5EF4-FFF2-40B4-BE49-F238E27FC236}">
                <a16:creationId xmlns:a16="http://schemas.microsoft.com/office/drawing/2014/main" id="{2BA49811-7504-4A5E-A52E-17582B24622E}"/>
              </a:ext>
            </a:extLst>
          </p:cNvPr>
          <p:cNvPicPr>
            <a:picLocks noChangeAspect="1"/>
          </p:cNvPicPr>
          <p:nvPr/>
        </p:nvPicPr>
        <p:blipFill>
          <a:blip r:embed="rId7"/>
          <a:stretch>
            <a:fillRect/>
          </a:stretch>
        </p:blipFill>
        <p:spPr>
          <a:xfrm>
            <a:off x="1839620" y="2502258"/>
            <a:ext cx="8959457" cy="3257274"/>
          </a:xfrm>
          <a:prstGeom prst="rect">
            <a:avLst/>
          </a:prstGeom>
        </p:spPr>
      </p:pic>
    </p:spTree>
    <p:extLst>
      <p:ext uri="{BB962C8B-B14F-4D97-AF65-F5344CB8AC3E}">
        <p14:creationId xmlns:p14="http://schemas.microsoft.com/office/powerpoint/2010/main" val="30239833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5" name="Picture 4" descr="A picture containing toy, doll, vector graphics&#10;&#10;Description automatically generated">
            <a:extLst>
              <a:ext uri="{FF2B5EF4-FFF2-40B4-BE49-F238E27FC236}">
                <a16:creationId xmlns:a16="http://schemas.microsoft.com/office/drawing/2014/main" id="{674C0B3E-6FF9-8C2C-6611-C8F20AF7F746}"/>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01998" y="0"/>
            <a:ext cx="10588003" cy="7040161"/>
          </a:xfrm>
          <a:prstGeom prst="rect">
            <a:avLst/>
          </a:prstGeom>
        </p:spPr>
      </p:pic>
      <p:sp>
        <p:nvSpPr>
          <p:cNvPr id="4" name="TextBox 3">
            <a:extLst>
              <a:ext uri="{FF2B5EF4-FFF2-40B4-BE49-F238E27FC236}">
                <a16:creationId xmlns:a16="http://schemas.microsoft.com/office/drawing/2014/main" id="{1A8C0CE3-76B8-596E-887F-624A4FE912B2}"/>
              </a:ext>
            </a:extLst>
          </p:cNvPr>
          <p:cNvSpPr txBox="1"/>
          <p:nvPr/>
        </p:nvSpPr>
        <p:spPr>
          <a:xfrm>
            <a:off x="4142507" y="2586359"/>
            <a:ext cx="4055920" cy="4154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solidFill>
                  <a:srgbClr val="FF0066"/>
                </a:solidFill>
                <a:effectLst>
                  <a:outerShdw blurRad="38100" dist="38100" dir="2700000" algn="tl">
                    <a:srgbClr val="000000">
                      <a:alpha val="43137"/>
                    </a:srgbClr>
                  </a:outerShdw>
                </a:effectLst>
                <a:uLnTx/>
                <a:uFillTx/>
                <a:latin typeface="#9Slide05 SVNClementine" panose="020F0502020204030203" pitchFamily="34" charset="0"/>
                <a:ea typeface="+mn-ea"/>
                <a:cs typeface="+mn-cs"/>
              </a:rPr>
              <a:t>EM LÀM PHÓNG VIÊN NHÍ</a:t>
            </a:r>
            <a:endParaRPr kumimoji="0" lang="en-US" sz="8800" b="1" i="0" u="none" strike="noStrike" kern="1200" cap="none" spc="0" normalizeH="0" baseline="0" noProof="0" dirty="0">
              <a:ln>
                <a:noFill/>
              </a:ln>
              <a:solidFill>
                <a:srgbClr val="FF0066"/>
              </a:solidFill>
              <a:effectLst>
                <a:outerShdw blurRad="38100" dist="38100" dir="2700000" algn="tl">
                  <a:srgbClr val="000000">
                    <a:alpha val="43137"/>
                  </a:srgbClr>
                </a:outerShdw>
              </a:effectLst>
              <a:uLnTx/>
              <a:uFillTx/>
              <a:latin typeface="#9Slide05 SVNClementine" panose="020F0502020204030203" pitchFamily="34" charset="0"/>
              <a:ea typeface="+mn-ea"/>
              <a:cs typeface="+mn-cs"/>
            </a:endParaRPr>
          </a:p>
        </p:txBody>
      </p:sp>
    </p:spTree>
    <p:extLst>
      <p:ext uri="{BB962C8B-B14F-4D97-AF65-F5344CB8AC3E}">
        <p14:creationId xmlns:p14="http://schemas.microsoft.com/office/powerpoint/2010/main" val="1175115131"/>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7000"/>
          </a:stretch>
        </a:blipFill>
        <a:effectLst/>
      </p:bgPr>
    </p:bg>
    <p:spTree>
      <p:nvGrpSpPr>
        <p:cNvPr id="1" name=""/>
        <p:cNvGrpSpPr/>
        <p:nvPr/>
      </p:nvGrpSpPr>
      <p:grpSpPr>
        <a:xfrm>
          <a:off x="0" y="0"/>
          <a:ext cx="0" cy="0"/>
          <a:chOff x="0" y="0"/>
          <a:chExt cx="0" cy="0"/>
        </a:xfrm>
      </p:grpSpPr>
      <p:sp>
        <p:nvSpPr>
          <p:cNvPr id="16" name="Rectangle: Rounded Corners 2">
            <a:extLst>
              <a:ext uri="{FF2B5EF4-FFF2-40B4-BE49-F238E27FC236}">
                <a16:creationId xmlns:a16="http://schemas.microsoft.com/office/drawing/2014/main" id="{09884E06-49E8-4E72-AFD6-56084E49B2F0}"/>
              </a:ext>
            </a:extLst>
          </p:cNvPr>
          <p:cNvSpPr/>
          <p:nvPr/>
        </p:nvSpPr>
        <p:spPr>
          <a:xfrm>
            <a:off x="2066306" y="978777"/>
            <a:ext cx="7672338" cy="5077639"/>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2A5AF6FF-33DD-4080-95CC-17599B0CDDB8}"/>
              </a:ext>
            </a:extLst>
          </p:cNvPr>
          <p:cNvSpPr txBox="1"/>
          <p:nvPr/>
        </p:nvSpPr>
        <p:spPr>
          <a:xfrm>
            <a:off x="-199683" y="978777"/>
            <a:ext cx="12192000" cy="646331"/>
          </a:xfrm>
          <a:prstGeom prst="rect">
            <a:avLst/>
          </a:prstGeom>
          <a:noFill/>
        </p:spPr>
        <p:txBody>
          <a:bodyPr wrap="square">
            <a:spAutoFit/>
          </a:bodyPr>
          <a:lstStyle/>
          <a:p>
            <a:pPr algn="ctr"/>
            <a:r>
              <a:rPr lang="en-US" sz="3600" b="1" dirty="0" err="1">
                <a:solidFill>
                  <a:srgbClr val="002060"/>
                </a:solidFill>
                <a:latin typeface="UTM Duepuntozero" panose="02040603050506020204" pitchFamily="18" charset="0"/>
              </a:rPr>
              <a:t>Thứ</a:t>
            </a:r>
            <a:r>
              <a:rPr lang="en-US" sz="3600" b="1" dirty="0">
                <a:solidFill>
                  <a:srgbClr val="002060"/>
                </a:solidFill>
                <a:latin typeface="UTM Duepuntozero" panose="02040603050506020204" pitchFamily="18" charset="0"/>
              </a:rPr>
              <a:t> </a:t>
            </a:r>
            <a:r>
              <a:rPr lang="en-US" sz="3600" b="1" dirty="0" err="1">
                <a:solidFill>
                  <a:srgbClr val="002060"/>
                </a:solidFill>
                <a:latin typeface="UTM Duepuntozero" panose="02040603050506020204" pitchFamily="18" charset="0"/>
              </a:rPr>
              <a:t>hai</a:t>
            </a:r>
            <a:r>
              <a:rPr lang="en-US" sz="3600" b="1" dirty="0">
                <a:solidFill>
                  <a:srgbClr val="002060"/>
                </a:solidFill>
                <a:latin typeface="UTM Duepuntozero" panose="02040603050506020204" pitchFamily="18" charset="0"/>
              </a:rPr>
              <a:t> </a:t>
            </a:r>
            <a:r>
              <a:rPr lang="en-US" sz="3600" b="1" dirty="0" err="1">
                <a:solidFill>
                  <a:srgbClr val="002060"/>
                </a:solidFill>
                <a:latin typeface="UTM Duepuntozero" panose="02040603050506020204" pitchFamily="18" charset="0"/>
              </a:rPr>
              <a:t>ngày</a:t>
            </a:r>
            <a:r>
              <a:rPr lang="en-US" sz="3600" b="1" dirty="0">
                <a:solidFill>
                  <a:srgbClr val="002060"/>
                </a:solidFill>
                <a:latin typeface="UTM Duepuntozero" panose="02040603050506020204" pitchFamily="18" charset="0"/>
              </a:rPr>
              <a:t> 8 </a:t>
            </a:r>
            <a:r>
              <a:rPr lang="en-US" sz="3600" b="1" dirty="0" err="1">
                <a:solidFill>
                  <a:srgbClr val="002060"/>
                </a:solidFill>
                <a:latin typeface="UTM Duepuntozero" panose="02040603050506020204" pitchFamily="18" charset="0"/>
              </a:rPr>
              <a:t>tháng</a:t>
            </a:r>
            <a:r>
              <a:rPr lang="en-US" sz="3600" b="1" dirty="0">
                <a:solidFill>
                  <a:srgbClr val="002060"/>
                </a:solidFill>
                <a:latin typeface="UTM Duepuntozero" panose="02040603050506020204" pitchFamily="18" charset="0"/>
              </a:rPr>
              <a:t> 9 </a:t>
            </a:r>
            <a:r>
              <a:rPr lang="en-US" sz="3600" b="1" dirty="0" err="1">
                <a:solidFill>
                  <a:srgbClr val="002060"/>
                </a:solidFill>
                <a:latin typeface="UTM Duepuntozero" panose="02040603050506020204" pitchFamily="18" charset="0"/>
              </a:rPr>
              <a:t>năm</a:t>
            </a:r>
            <a:r>
              <a:rPr lang="en-US" sz="3600" b="1" dirty="0">
                <a:solidFill>
                  <a:srgbClr val="002060"/>
                </a:solidFill>
                <a:latin typeface="UTM Duepuntozero" panose="02040603050506020204" pitchFamily="18" charset="0"/>
              </a:rPr>
              <a:t> 2025</a:t>
            </a:r>
            <a:endParaRPr lang="vi-VN" sz="3600" b="1" dirty="0">
              <a:solidFill>
                <a:srgbClr val="002060"/>
              </a:solidFill>
            </a:endParaRPr>
          </a:p>
        </p:txBody>
      </p:sp>
      <p:pic>
        <p:nvPicPr>
          <p:cNvPr id="2" name="Picture 1">
            <a:extLst>
              <a:ext uri="{FF2B5EF4-FFF2-40B4-BE49-F238E27FC236}">
                <a16:creationId xmlns:a16="http://schemas.microsoft.com/office/drawing/2014/main" id="{62AB7DCA-C3AA-A600-EBEE-F360B1C6B11E}"/>
              </a:ext>
            </a:extLst>
          </p:cNvPr>
          <p:cNvPicPr>
            <a:picLocks noChangeAspect="1"/>
          </p:cNvPicPr>
          <p:nvPr/>
        </p:nvPicPr>
        <p:blipFill>
          <a:blip r:embed="rId3"/>
          <a:stretch>
            <a:fillRect/>
          </a:stretch>
        </p:blipFill>
        <p:spPr>
          <a:xfrm>
            <a:off x="2543226" y="1625108"/>
            <a:ext cx="6706181" cy="4182218"/>
          </a:xfrm>
          <a:prstGeom prst="rect">
            <a:avLst/>
          </a:prstGeom>
        </p:spPr>
      </p:pic>
      <p:pic>
        <p:nvPicPr>
          <p:cNvPr id="4" name="Picture 3">
            <a:extLst>
              <a:ext uri="{FF2B5EF4-FFF2-40B4-BE49-F238E27FC236}">
                <a16:creationId xmlns:a16="http://schemas.microsoft.com/office/drawing/2014/main" id="{853C083E-47A0-B08D-5D03-5B8989FD92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49502" y="7682422"/>
            <a:ext cx="2084204" cy="2084204"/>
          </a:xfrm>
          <a:prstGeom prst="rect">
            <a:avLst/>
          </a:prstGeom>
        </p:spPr>
      </p:pic>
      <p:pic>
        <p:nvPicPr>
          <p:cNvPr id="5" name="Picture 4">
            <a:extLst>
              <a:ext uri="{FF2B5EF4-FFF2-40B4-BE49-F238E27FC236}">
                <a16:creationId xmlns:a16="http://schemas.microsoft.com/office/drawing/2014/main" id="{E3CFA524-908A-D97D-31F6-8EEE9E2EF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3275"/>
            <a:ext cx="2084204" cy="2084204"/>
          </a:xfrm>
          <a:prstGeom prst="rect">
            <a:avLst/>
          </a:prstGeom>
        </p:spPr>
      </p:pic>
    </p:spTree>
    <p:extLst>
      <p:ext uri="{BB962C8B-B14F-4D97-AF65-F5344CB8AC3E}">
        <p14:creationId xmlns:p14="http://schemas.microsoft.com/office/powerpoint/2010/main" val="4286389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15" name="Rectangle: Rounded Corners 2">
            <a:extLst>
              <a:ext uri="{FF2B5EF4-FFF2-40B4-BE49-F238E27FC236}">
                <a16:creationId xmlns:a16="http://schemas.microsoft.com/office/drawing/2014/main" id="{C1A97C4C-F1A7-48F9-B98A-44A8BF926465}"/>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 name="Graphic 15">
            <a:extLst>
              <a:ext uri="{FF2B5EF4-FFF2-40B4-BE49-F238E27FC236}">
                <a16:creationId xmlns:a16="http://schemas.microsoft.com/office/drawing/2014/main" id="{A9BBA857-934A-4BDC-BCFB-C279081A62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4800" y="1531999"/>
            <a:ext cx="4737630" cy="5063181"/>
          </a:xfrm>
          <a:prstGeom prst="rect">
            <a:avLst/>
          </a:prstGeom>
        </p:spPr>
      </p:pic>
      <p:sp>
        <p:nvSpPr>
          <p:cNvPr id="17" name="TextBox 16">
            <a:extLst>
              <a:ext uri="{FF2B5EF4-FFF2-40B4-BE49-F238E27FC236}">
                <a16:creationId xmlns:a16="http://schemas.microsoft.com/office/drawing/2014/main" id="{1F9A4B8C-06BA-4AF9-88D8-6FA05FB2D19B}"/>
              </a:ext>
            </a:extLst>
          </p:cNvPr>
          <p:cNvSpPr txBox="1"/>
          <p:nvPr/>
        </p:nvSpPr>
        <p:spPr>
          <a:xfrm>
            <a:off x="6044503" y="1039618"/>
            <a:ext cx="3256057" cy="830997"/>
          </a:xfrm>
          <a:prstGeom prst="rect">
            <a:avLst/>
          </a:prstGeom>
          <a:noFill/>
        </p:spPr>
        <p:txBody>
          <a:bodyPr wrap="square" rtlCol="0">
            <a:spAutoFit/>
          </a:bodyPr>
          <a:lstStyle/>
          <a:p>
            <a:pPr algn="just"/>
            <a:r>
              <a:rPr lang="en-US" sz="4800" dirty="0" err="1"/>
              <a:t>Mắt</a:t>
            </a:r>
            <a:r>
              <a:rPr lang="en-US" sz="4800" dirty="0"/>
              <a:t> </a:t>
            </a:r>
            <a:r>
              <a:rPr lang="en-US" sz="4800" dirty="0" err="1"/>
              <a:t>dõi</a:t>
            </a:r>
            <a:endParaRPr lang="en-US" sz="4800" dirty="0"/>
          </a:p>
        </p:txBody>
      </p:sp>
      <p:sp>
        <p:nvSpPr>
          <p:cNvPr id="18" name="TextBox 17">
            <a:extLst>
              <a:ext uri="{FF2B5EF4-FFF2-40B4-BE49-F238E27FC236}">
                <a16:creationId xmlns:a16="http://schemas.microsoft.com/office/drawing/2014/main" id="{8527996E-BCE7-49C1-AFE0-63EE5A53E159}"/>
              </a:ext>
            </a:extLst>
          </p:cNvPr>
          <p:cNvSpPr txBox="1"/>
          <p:nvPr/>
        </p:nvSpPr>
        <p:spPr>
          <a:xfrm>
            <a:off x="6159463" y="2671095"/>
            <a:ext cx="3792084" cy="830997"/>
          </a:xfrm>
          <a:prstGeom prst="rect">
            <a:avLst/>
          </a:prstGeom>
          <a:noFill/>
        </p:spPr>
        <p:txBody>
          <a:bodyPr wrap="square" rtlCol="0">
            <a:spAutoFit/>
          </a:bodyPr>
          <a:lstStyle/>
          <a:p>
            <a:pPr algn="just"/>
            <a:r>
              <a:rPr lang="en-US" sz="4800" dirty="0"/>
              <a:t>Tai </a:t>
            </a:r>
            <a:r>
              <a:rPr lang="en-US" sz="4800" dirty="0" err="1"/>
              <a:t>nghe</a:t>
            </a:r>
            <a:endParaRPr lang="en-US" sz="4800" dirty="0"/>
          </a:p>
        </p:txBody>
      </p:sp>
      <p:sp>
        <p:nvSpPr>
          <p:cNvPr id="20" name="TextBox 19">
            <a:extLst>
              <a:ext uri="{FF2B5EF4-FFF2-40B4-BE49-F238E27FC236}">
                <a16:creationId xmlns:a16="http://schemas.microsoft.com/office/drawing/2014/main" id="{4F3C6BFF-78E2-444C-BCC7-7A0ED06CA8AC}"/>
              </a:ext>
            </a:extLst>
          </p:cNvPr>
          <p:cNvSpPr txBox="1"/>
          <p:nvPr/>
        </p:nvSpPr>
        <p:spPr>
          <a:xfrm>
            <a:off x="6159463" y="4636576"/>
            <a:ext cx="3634430" cy="830997"/>
          </a:xfrm>
          <a:prstGeom prst="rect">
            <a:avLst/>
          </a:prstGeom>
          <a:noFill/>
        </p:spPr>
        <p:txBody>
          <a:bodyPr wrap="square" rtlCol="0">
            <a:spAutoFit/>
          </a:bodyPr>
          <a:lstStyle/>
          <a:p>
            <a:pPr algn="just"/>
            <a:r>
              <a:rPr lang="en-US" sz="4800" dirty="0" err="1"/>
              <a:t>Tay</a:t>
            </a:r>
            <a:r>
              <a:rPr lang="en-US" sz="4800" dirty="0"/>
              <a:t> </a:t>
            </a:r>
            <a:r>
              <a:rPr lang="en-US" sz="4800" dirty="0" err="1"/>
              <a:t>dò</a:t>
            </a:r>
            <a:endParaRPr lang="en-US" sz="4800" dirty="0"/>
          </a:p>
        </p:txBody>
      </p:sp>
      <p:pic>
        <p:nvPicPr>
          <p:cNvPr id="21" name="Picture 20">
            <a:extLst>
              <a:ext uri="{FF2B5EF4-FFF2-40B4-BE49-F238E27FC236}">
                <a16:creationId xmlns:a16="http://schemas.microsoft.com/office/drawing/2014/main" id="{C568352C-553C-44EA-BE07-114DC0595935}"/>
              </a:ext>
            </a:extLst>
          </p:cNvPr>
          <p:cNvPicPr>
            <a:picLocks noChangeAspect="1"/>
          </p:cNvPicPr>
          <p:nvPr/>
        </p:nvPicPr>
        <p:blipFill>
          <a:blip r:embed="rId5"/>
          <a:stretch>
            <a:fillRect/>
          </a:stretch>
        </p:blipFill>
        <p:spPr>
          <a:xfrm>
            <a:off x="9413219" y="2351146"/>
            <a:ext cx="1516827" cy="1516827"/>
          </a:xfrm>
          <a:prstGeom prst="rect">
            <a:avLst/>
          </a:prstGeom>
        </p:spPr>
      </p:pic>
      <p:pic>
        <p:nvPicPr>
          <p:cNvPr id="22" name="Picture 21">
            <a:extLst>
              <a:ext uri="{FF2B5EF4-FFF2-40B4-BE49-F238E27FC236}">
                <a16:creationId xmlns:a16="http://schemas.microsoft.com/office/drawing/2014/main" id="{B66B0159-FBCD-4AF5-A46A-AE821ED23069}"/>
              </a:ext>
            </a:extLst>
          </p:cNvPr>
          <p:cNvPicPr>
            <a:picLocks noChangeAspect="1"/>
          </p:cNvPicPr>
          <p:nvPr/>
        </p:nvPicPr>
        <p:blipFill>
          <a:blip r:embed="rId6"/>
          <a:stretch>
            <a:fillRect/>
          </a:stretch>
        </p:blipFill>
        <p:spPr>
          <a:xfrm>
            <a:off x="9153115" y="239138"/>
            <a:ext cx="1776931" cy="1776931"/>
          </a:xfrm>
          <a:prstGeom prst="rect">
            <a:avLst/>
          </a:prstGeom>
        </p:spPr>
      </p:pic>
      <p:pic>
        <p:nvPicPr>
          <p:cNvPr id="23" name="Picture 22">
            <a:extLst>
              <a:ext uri="{FF2B5EF4-FFF2-40B4-BE49-F238E27FC236}">
                <a16:creationId xmlns:a16="http://schemas.microsoft.com/office/drawing/2014/main" id="{49D76E75-6C7B-4E53-9C50-5193B344CDF2}"/>
              </a:ext>
            </a:extLst>
          </p:cNvPr>
          <p:cNvPicPr>
            <a:picLocks noChangeAspect="1"/>
          </p:cNvPicPr>
          <p:nvPr/>
        </p:nvPicPr>
        <p:blipFill>
          <a:blip r:embed="rId7"/>
          <a:stretch>
            <a:fillRect/>
          </a:stretch>
        </p:blipFill>
        <p:spPr>
          <a:xfrm>
            <a:off x="9216163" y="4284547"/>
            <a:ext cx="1694763" cy="1694763"/>
          </a:xfrm>
          <a:prstGeom prst="rect">
            <a:avLst/>
          </a:prstGeom>
        </p:spPr>
      </p:pic>
      <p:pic>
        <p:nvPicPr>
          <p:cNvPr id="24" name="Picture 4" descr="Cartoon numbers, colored fun alphabet for school kids text clipart setisolated">
            <a:extLst>
              <a:ext uri="{FF2B5EF4-FFF2-40B4-BE49-F238E27FC236}">
                <a16:creationId xmlns:a16="http://schemas.microsoft.com/office/drawing/2014/main" id="{206C4E99-1C59-4140-B0FC-876C64F69CE1}"/>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5347465" y="1039618"/>
            <a:ext cx="636248" cy="88900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artoon numbers, colored fun alphabet for school kids text clipart setisolated">
            <a:extLst>
              <a:ext uri="{FF2B5EF4-FFF2-40B4-BE49-F238E27FC236}">
                <a16:creationId xmlns:a16="http://schemas.microsoft.com/office/drawing/2014/main" id="{F30E5777-8114-4786-9836-E0390F74809E}"/>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5347465" y="2528117"/>
            <a:ext cx="753760" cy="105319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artoon numbers, colored fun alphabet for school kids text clipart setisolated">
            <a:extLst>
              <a:ext uri="{FF2B5EF4-FFF2-40B4-BE49-F238E27FC236}">
                <a16:creationId xmlns:a16="http://schemas.microsoft.com/office/drawing/2014/main" id="{540910AB-97DE-48F1-939E-B95787DEAD4A}"/>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5080822" y="4526429"/>
            <a:ext cx="963681" cy="1051290"/>
          </a:xfrm>
          <a:prstGeom prst="rect">
            <a:avLst/>
          </a:prstGeom>
          <a:noFill/>
          <a:extLst>
            <a:ext uri="{909E8E84-426E-40DD-AFC4-6F175D3DCCD1}">
              <a14:hiddenFill xmlns:a14="http://schemas.microsoft.com/office/drawing/2010/main">
                <a:solidFill>
                  <a:srgbClr val="FFFFFF"/>
                </a:solidFill>
              </a14:hiddenFill>
            </a:ext>
          </a:extLst>
        </p:spPr>
      </p:pic>
      <p:sp>
        <p:nvSpPr>
          <p:cNvPr id="27" name="Title 1">
            <a:extLst>
              <a:ext uri="{FF2B5EF4-FFF2-40B4-BE49-F238E27FC236}">
                <a16:creationId xmlns:a16="http://schemas.microsoft.com/office/drawing/2014/main" id="{5B6162C2-1A3E-4D17-9993-5CC51A53C063}"/>
              </a:ext>
            </a:extLst>
          </p:cNvPr>
          <p:cNvSpPr txBox="1">
            <a:spLocks/>
          </p:cNvSpPr>
          <p:nvPr/>
        </p:nvSpPr>
        <p:spPr>
          <a:xfrm>
            <a:off x="1068585" y="-94866"/>
            <a:ext cx="5090878" cy="159491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ln w="22225">
                  <a:solidFill>
                    <a:schemeClr val="tx1">
                      <a:lumMod val="95000"/>
                      <a:lumOff val="5000"/>
                    </a:scheme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latin typeface="#9Slide05 SVNClementine" panose="020F0502020204030203" pitchFamily="34" charset="0"/>
              </a:rPr>
              <a:t>ĐỌC MẪU</a:t>
            </a:r>
          </a:p>
        </p:txBody>
      </p:sp>
    </p:spTree>
    <p:extLst>
      <p:ext uri="{BB962C8B-B14F-4D97-AF65-F5344CB8AC3E}">
        <p14:creationId xmlns:p14="http://schemas.microsoft.com/office/powerpoint/2010/main" val="646170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2" presetClass="entr" presetSubtype="4"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ppt_y</p:attrName>
                                        </p:attrNameLst>
                                      </p:cBhvr>
                                      <p:tavLst>
                                        <p:tav tm="0">
                                          <p:val>
                                            <p:strVal val="#ppt_y+#ppt_h*1.125000"/>
                                          </p:val>
                                        </p:tav>
                                        <p:tav tm="100000">
                                          <p:val>
                                            <p:strVal val="#ppt_y"/>
                                          </p:val>
                                        </p:tav>
                                      </p:tavLst>
                                    </p:anim>
                                    <p:animEffect transition="in" filter="wipe(up)">
                                      <p:cBhvr>
                                        <p:cTn id="13" dur="500"/>
                                        <p:tgtEl>
                                          <p:spTgt spid="17"/>
                                        </p:tgtEl>
                                      </p:cBhvr>
                                    </p:animEffect>
                                  </p:childTnLst>
                                </p:cTn>
                              </p:par>
                              <p:par>
                                <p:cTn id="14" presetID="12" presetClass="entr" presetSubtype="4"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p:tgtEl>
                                          <p:spTgt spid="22"/>
                                        </p:tgtEl>
                                        <p:attrNameLst>
                                          <p:attrName>ppt_y</p:attrName>
                                        </p:attrNameLst>
                                      </p:cBhvr>
                                      <p:tavLst>
                                        <p:tav tm="0">
                                          <p:val>
                                            <p:strVal val="#ppt_y+#ppt_h*1.125000"/>
                                          </p:val>
                                        </p:tav>
                                        <p:tav tm="100000">
                                          <p:val>
                                            <p:strVal val="#ppt_y"/>
                                          </p:val>
                                        </p:tav>
                                      </p:tavLst>
                                    </p:anim>
                                    <p:animEffect transition="in" filter="wipe(up)">
                                      <p:cBhvr>
                                        <p:cTn id="17" dur="500"/>
                                        <p:tgtEl>
                                          <p:spTgt spid="22"/>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ppt_y</p:attrName>
                                        </p:attrNameLst>
                                      </p:cBhvr>
                                      <p:tavLst>
                                        <p:tav tm="0">
                                          <p:val>
                                            <p:strVal val="#ppt_y+#ppt_h*1.125000"/>
                                          </p:val>
                                        </p:tav>
                                        <p:tav tm="100000">
                                          <p:val>
                                            <p:strVal val="#ppt_y"/>
                                          </p:val>
                                        </p:tav>
                                      </p:tavLst>
                                    </p:anim>
                                    <p:animEffect transition="in" filter="wipe(up)">
                                      <p:cBhvr>
                                        <p:cTn id="21" dur="500"/>
                                        <p:tgtEl>
                                          <p:spTgt spid="18"/>
                                        </p:tgtEl>
                                      </p:cBhvr>
                                    </p:animEffect>
                                  </p:childTnLst>
                                </p:cTn>
                              </p:par>
                              <p:par>
                                <p:cTn id="22" presetID="12" presetClass="entr" presetSubtype="4"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ppt_y</p:attrName>
                                        </p:attrNameLst>
                                      </p:cBhvr>
                                      <p:tavLst>
                                        <p:tav tm="0">
                                          <p:val>
                                            <p:strVal val="#ppt_y+#ppt_h*1.125000"/>
                                          </p:val>
                                        </p:tav>
                                        <p:tav tm="100000">
                                          <p:val>
                                            <p:strVal val="#ppt_y"/>
                                          </p:val>
                                        </p:tav>
                                      </p:tavLst>
                                    </p:anim>
                                    <p:animEffect transition="in" filter="wipe(up)">
                                      <p:cBhvr>
                                        <p:cTn id="25" dur="500"/>
                                        <p:tgtEl>
                                          <p:spTgt spid="21"/>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p:tgtEl>
                                          <p:spTgt spid="20"/>
                                        </p:tgtEl>
                                        <p:attrNameLst>
                                          <p:attrName>ppt_y</p:attrName>
                                        </p:attrNameLst>
                                      </p:cBhvr>
                                      <p:tavLst>
                                        <p:tav tm="0">
                                          <p:val>
                                            <p:strVal val="#ppt_y+#ppt_h*1.125000"/>
                                          </p:val>
                                        </p:tav>
                                        <p:tav tm="100000">
                                          <p:val>
                                            <p:strVal val="#ppt_y"/>
                                          </p:val>
                                        </p:tav>
                                      </p:tavLst>
                                    </p:anim>
                                    <p:animEffect transition="in" filter="wipe(up)">
                                      <p:cBhvr>
                                        <p:cTn id="29" dur="500"/>
                                        <p:tgtEl>
                                          <p:spTgt spid="20"/>
                                        </p:tgtEl>
                                      </p:cBhvr>
                                    </p:animEffect>
                                  </p:childTnLst>
                                </p:cTn>
                              </p:par>
                              <p:par>
                                <p:cTn id="30" presetID="12" presetClass="entr" presetSubtype="4"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ppt_y</p:attrName>
                                        </p:attrNameLst>
                                      </p:cBhvr>
                                      <p:tavLst>
                                        <p:tav tm="0">
                                          <p:val>
                                            <p:strVal val="#ppt_y+#ppt_h*1.125000"/>
                                          </p:val>
                                        </p:tav>
                                        <p:tav tm="100000">
                                          <p:val>
                                            <p:strVal val="#ppt_y"/>
                                          </p:val>
                                        </p:tav>
                                      </p:tavLst>
                                    </p:anim>
                                    <p:animEffect transition="in" filter="wipe(up)">
                                      <p:cBhvr>
                                        <p:cTn id="33" dur="500"/>
                                        <p:tgtEl>
                                          <p:spTgt spid="23"/>
                                        </p:tgtEl>
                                      </p:cBhvr>
                                    </p:animEffect>
                                  </p:childTnLst>
                                </p:cTn>
                              </p:par>
                              <p:par>
                                <p:cTn id="34" presetID="12" presetClass="entr" presetSubtype="4"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p:tgtEl>
                                          <p:spTgt spid="26"/>
                                        </p:tgtEl>
                                        <p:attrNameLst>
                                          <p:attrName>ppt_y</p:attrName>
                                        </p:attrNameLst>
                                      </p:cBhvr>
                                      <p:tavLst>
                                        <p:tav tm="0">
                                          <p:val>
                                            <p:strVal val="#ppt_y+#ppt_h*1.125000"/>
                                          </p:val>
                                        </p:tav>
                                        <p:tav tm="100000">
                                          <p:val>
                                            <p:strVal val="#ppt_y"/>
                                          </p:val>
                                        </p:tav>
                                      </p:tavLst>
                                    </p:anim>
                                    <p:animEffect transition="in" filter="wipe(up)">
                                      <p:cBhvr>
                                        <p:cTn id="37" dur="500"/>
                                        <p:tgtEl>
                                          <p:spTgt spid="26"/>
                                        </p:tgtEl>
                                      </p:cBhvr>
                                    </p:animEffect>
                                  </p:childTnLst>
                                </p:cTn>
                              </p:par>
                              <p:par>
                                <p:cTn id="38" presetID="12" presetClass="entr" presetSubtype="4"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p:tgtEl>
                                          <p:spTgt spid="24"/>
                                        </p:tgtEl>
                                        <p:attrNameLst>
                                          <p:attrName>ppt_y</p:attrName>
                                        </p:attrNameLst>
                                      </p:cBhvr>
                                      <p:tavLst>
                                        <p:tav tm="0">
                                          <p:val>
                                            <p:strVal val="#ppt_y+#ppt_h*1.125000"/>
                                          </p:val>
                                        </p:tav>
                                        <p:tav tm="100000">
                                          <p:val>
                                            <p:strVal val="#ppt_y"/>
                                          </p:val>
                                        </p:tav>
                                      </p:tavLst>
                                    </p:anim>
                                    <p:animEffect transition="in" filter="wipe(up)">
                                      <p:cBhvr>
                                        <p:cTn id="41" dur="500"/>
                                        <p:tgtEl>
                                          <p:spTgt spid="24"/>
                                        </p:tgtEl>
                                      </p:cBhvr>
                                    </p:animEffect>
                                  </p:childTnLst>
                                </p:cTn>
                              </p:par>
                              <p:par>
                                <p:cTn id="42" presetID="12" presetClass="entr" presetSubtype="4"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p:tgtEl>
                                          <p:spTgt spid="25"/>
                                        </p:tgtEl>
                                        <p:attrNameLst>
                                          <p:attrName>ppt_y</p:attrName>
                                        </p:attrNameLst>
                                      </p:cBhvr>
                                      <p:tavLst>
                                        <p:tav tm="0">
                                          <p:val>
                                            <p:strVal val="#ppt_y+#ppt_h*1.125000"/>
                                          </p:val>
                                        </p:tav>
                                        <p:tav tm="100000">
                                          <p:val>
                                            <p:strVal val="#ppt_y"/>
                                          </p:val>
                                        </p:tav>
                                      </p:tavLst>
                                    </p:anim>
                                    <p:animEffect transition="in" filter="wipe(up)">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9" name="Rectangle: Rounded Corners 2">
            <a:extLst>
              <a:ext uri="{FF2B5EF4-FFF2-40B4-BE49-F238E27FC236}">
                <a16:creationId xmlns:a16="http://schemas.microsoft.com/office/drawing/2014/main" id="{E8B27EB6-BD5B-46EA-9E7D-AD158BCCF414}"/>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descr="Vector cute girl who thinks and finds">
            <a:extLst>
              <a:ext uri="{FF2B5EF4-FFF2-40B4-BE49-F238E27FC236}">
                <a16:creationId xmlns:a16="http://schemas.microsoft.com/office/drawing/2014/main" id="{2FEB98F1-C063-499B-B203-E5B44019240D}"/>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438" t="-3521" r="52769" b="3521"/>
          <a:stretch/>
        </p:blipFill>
        <p:spPr bwMode="auto">
          <a:xfrm>
            <a:off x="946171" y="1766005"/>
            <a:ext cx="2432304" cy="49339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Vector cute girl who thinks and finds">
            <a:extLst>
              <a:ext uri="{FF2B5EF4-FFF2-40B4-BE49-F238E27FC236}">
                <a16:creationId xmlns:a16="http://schemas.microsoft.com/office/drawing/2014/main" id="{4085D0E7-1EC4-4A9B-9C81-ED8BB376B1DA}"/>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a:off x="946171" y="2116074"/>
            <a:ext cx="2724785" cy="493395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3B48C6C9-D652-4FDB-BAB5-0EE62EE3F187}"/>
              </a:ext>
            </a:extLst>
          </p:cNvPr>
          <p:cNvGrpSpPr/>
          <p:nvPr/>
        </p:nvGrpSpPr>
        <p:grpSpPr>
          <a:xfrm>
            <a:off x="3121042" y="1810537"/>
            <a:ext cx="8610599" cy="4309313"/>
            <a:chOff x="286590" y="1764321"/>
            <a:chExt cx="11253639" cy="3069870"/>
          </a:xfrm>
        </p:grpSpPr>
        <p:sp>
          <p:nvSpPr>
            <p:cNvPr id="13" name="Rectangle: Rounded Corners 15">
              <a:extLst>
                <a:ext uri="{FF2B5EF4-FFF2-40B4-BE49-F238E27FC236}">
                  <a16:creationId xmlns:a16="http://schemas.microsoft.com/office/drawing/2014/main" id="{CFE5C24B-36CA-4F82-9B14-8C6465E09A10}"/>
                </a:ext>
              </a:extLst>
            </p:cNvPr>
            <p:cNvSpPr/>
            <p:nvPr/>
          </p:nvSpPr>
          <p:spPr>
            <a:xfrm>
              <a:off x="286590" y="1764321"/>
              <a:ext cx="11253639" cy="3069870"/>
            </a:xfrm>
            <a:prstGeom prst="roundRect">
              <a:avLst/>
            </a:prstGeom>
            <a:solidFill>
              <a:schemeClr val="accent2">
                <a:lumMod val="20000"/>
                <a:lumOff val="80000"/>
              </a:schemeClr>
            </a:solidFill>
            <a:ln w="38100">
              <a:solidFill>
                <a:srgbClr val="F74F6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TextBox 14">
              <a:extLst>
                <a:ext uri="{FF2B5EF4-FFF2-40B4-BE49-F238E27FC236}">
                  <a16:creationId xmlns:a16="http://schemas.microsoft.com/office/drawing/2014/main" id="{A607B1F6-EB27-44C1-A03A-B3F0754FC28F}"/>
                </a:ext>
              </a:extLst>
            </p:cNvPr>
            <p:cNvSpPr txBox="1"/>
            <p:nvPr/>
          </p:nvSpPr>
          <p:spPr>
            <a:xfrm>
              <a:off x="746146" y="2296983"/>
              <a:ext cx="9653780" cy="2258316"/>
            </a:xfrm>
            <a:prstGeom prst="rect">
              <a:avLst/>
            </a:prstGeom>
            <a:noFill/>
          </p:spPr>
          <p:txBody>
            <a:bodyPr wrap="square" rtlCol="0">
              <a:spAutoFit/>
            </a:bodyPr>
            <a:lstStyle/>
            <a:p>
              <a:pPr algn="just"/>
              <a:r>
                <a:rPr lang="vi-VN" sz="5000" b="1" dirty="0"/>
                <a:t>Toàn bài </a:t>
              </a:r>
              <a:r>
                <a:rPr lang="vi-VN" sz="5000" dirty="0"/>
                <a:t>đọc với </a:t>
              </a:r>
              <a:r>
                <a:rPr lang="vi-VN" sz="5000"/>
                <a:t>giọng </a:t>
              </a:r>
              <a:r>
                <a:rPr lang="en-US" sz="5000">
                  <a:latin typeface="Arial" panose="020B0604020202020204" pitchFamily="34" charset="0"/>
                  <a:cs typeface="Arial" panose="020B0604020202020204" pitchFamily="34" charset="0"/>
                </a:rPr>
                <a:t>đọc</a:t>
              </a:r>
              <a:r>
                <a:rPr lang="vi-VN" sz="5000">
                  <a:latin typeface="Arial" panose="020B0604020202020204" pitchFamily="34" charset="0"/>
                  <a:cs typeface="Arial" panose="020B0604020202020204" pitchFamily="34" charset="0"/>
                </a:rPr>
                <a:t> </a:t>
              </a:r>
              <a:r>
                <a:rPr lang="vi-VN" sz="5000" dirty="0">
                  <a:latin typeface="Arial" panose="020B0604020202020204" pitchFamily="34" charset="0"/>
                  <a:cs typeface="Arial" panose="020B0604020202020204" pitchFamily="34" charset="0"/>
                </a:rPr>
                <a:t>vui tươi. Nhấn giọng ở những từ ngữ </a:t>
              </a:r>
              <a:r>
                <a:rPr lang="vi-VN" sz="5000">
                  <a:latin typeface="Arial" panose="020B0604020202020204" pitchFamily="34" charset="0"/>
                  <a:cs typeface="Arial" panose="020B0604020202020204" pitchFamily="34" charset="0"/>
                </a:rPr>
                <a:t>chỉ </a:t>
              </a:r>
              <a:r>
                <a:rPr lang="en-US" sz="5000">
                  <a:latin typeface="Arial" panose="020B0604020202020204" pitchFamily="34" charset="0"/>
                  <a:cs typeface="Arial" panose="020B0604020202020204" pitchFamily="34" charset="0"/>
                </a:rPr>
                <a:t>thời gian, chủ đề phim</a:t>
              </a:r>
              <a:endParaRPr lang="vi-VN" sz="5000" dirty="0">
                <a:latin typeface="Arial" panose="020B0604020202020204" pitchFamily="34" charset="0"/>
                <a:cs typeface="Arial" panose="020B0604020202020204" pitchFamily="34" charset="0"/>
              </a:endParaRPr>
            </a:p>
          </p:txBody>
        </p:sp>
      </p:grpSp>
      <p:pic>
        <p:nvPicPr>
          <p:cNvPr id="16" name="âm thanh trả lời đúng">
            <a:hlinkClick r:id="" action="ppaction://media"/>
            <a:extLst>
              <a:ext uri="{FF2B5EF4-FFF2-40B4-BE49-F238E27FC236}">
                <a16:creationId xmlns:a16="http://schemas.microsoft.com/office/drawing/2014/main" id="{CFD32EE6-1A23-452B-8D83-AA1168C6D0F4}"/>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6"/>
          <a:stretch>
            <a:fillRect/>
          </a:stretch>
        </p:blipFill>
        <p:spPr>
          <a:xfrm>
            <a:off x="-628858" y="5152351"/>
            <a:ext cx="609600" cy="609600"/>
          </a:xfrm>
          <a:prstGeom prst="rect">
            <a:avLst/>
          </a:prstGeom>
        </p:spPr>
      </p:pic>
      <p:pic>
        <p:nvPicPr>
          <p:cNvPr id="17" name="Picture 16">
            <a:extLst>
              <a:ext uri="{FF2B5EF4-FFF2-40B4-BE49-F238E27FC236}">
                <a16:creationId xmlns:a16="http://schemas.microsoft.com/office/drawing/2014/main" id="{5310D5F2-F9DA-4C57-88B1-5DA8124E888B}"/>
              </a:ext>
            </a:extLst>
          </p:cNvPr>
          <p:cNvPicPr>
            <a:picLocks noChangeAspect="1"/>
          </p:cNvPicPr>
          <p:nvPr/>
        </p:nvPicPr>
        <p:blipFill>
          <a:blip r:embed="rId7"/>
          <a:stretch>
            <a:fillRect/>
          </a:stretch>
        </p:blipFill>
        <p:spPr>
          <a:xfrm rot="1370500">
            <a:off x="11003407" y="5803654"/>
            <a:ext cx="931388" cy="931388"/>
          </a:xfrm>
          <a:prstGeom prst="rect">
            <a:avLst/>
          </a:prstGeom>
        </p:spPr>
      </p:pic>
      <p:pic>
        <p:nvPicPr>
          <p:cNvPr id="2" name="Picture 1">
            <a:extLst>
              <a:ext uri="{FF2B5EF4-FFF2-40B4-BE49-F238E27FC236}">
                <a16:creationId xmlns:a16="http://schemas.microsoft.com/office/drawing/2014/main" id="{543E34D2-E705-3B66-A58D-6D52AD26D294}"/>
              </a:ext>
            </a:extLst>
          </p:cNvPr>
          <p:cNvPicPr>
            <a:picLocks noChangeAspect="1"/>
          </p:cNvPicPr>
          <p:nvPr/>
        </p:nvPicPr>
        <p:blipFill>
          <a:blip r:embed="rId8"/>
          <a:stretch>
            <a:fillRect/>
          </a:stretch>
        </p:blipFill>
        <p:spPr>
          <a:xfrm>
            <a:off x="1497737" y="-56132"/>
            <a:ext cx="11534632" cy="2371550"/>
          </a:xfrm>
          <a:prstGeom prst="rect">
            <a:avLst/>
          </a:prstGeom>
        </p:spPr>
      </p:pic>
    </p:spTree>
    <p:extLst>
      <p:ext uri="{BB962C8B-B14F-4D97-AF65-F5344CB8AC3E}">
        <p14:creationId xmlns:p14="http://schemas.microsoft.com/office/powerpoint/2010/main" val="11090463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par>
                                <p:cTn id="9" presetID="32" presetClass="emph" presetSubtype="0" fill="hold" nodeType="withEffect">
                                  <p:stCondLst>
                                    <p:cond delay="0"/>
                                  </p:stCondLst>
                                  <p:childTnLst>
                                    <p:animRot by="120000">
                                      <p:cBhvr>
                                        <p:cTn id="10" dur="100" fill="hold">
                                          <p:stCondLst>
                                            <p:cond delay="0"/>
                                          </p:stCondLst>
                                        </p:cTn>
                                        <p:tgtEl>
                                          <p:spTgt spid="10"/>
                                        </p:tgtEl>
                                        <p:attrNameLst>
                                          <p:attrName>r</p:attrName>
                                        </p:attrNameLst>
                                      </p:cBhvr>
                                    </p:animRot>
                                    <p:animRot by="-240000">
                                      <p:cBhvr>
                                        <p:cTn id="11" dur="200" fill="hold">
                                          <p:stCondLst>
                                            <p:cond delay="200"/>
                                          </p:stCondLst>
                                        </p:cTn>
                                        <p:tgtEl>
                                          <p:spTgt spid="10"/>
                                        </p:tgtEl>
                                        <p:attrNameLst>
                                          <p:attrName>r</p:attrName>
                                        </p:attrNameLst>
                                      </p:cBhvr>
                                    </p:animRot>
                                    <p:animRot by="240000">
                                      <p:cBhvr>
                                        <p:cTn id="12" dur="200" fill="hold">
                                          <p:stCondLst>
                                            <p:cond delay="400"/>
                                          </p:stCondLst>
                                        </p:cTn>
                                        <p:tgtEl>
                                          <p:spTgt spid="10"/>
                                        </p:tgtEl>
                                        <p:attrNameLst>
                                          <p:attrName>r</p:attrName>
                                        </p:attrNameLst>
                                      </p:cBhvr>
                                    </p:animRot>
                                    <p:animRot by="-240000">
                                      <p:cBhvr>
                                        <p:cTn id="13" dur="200" fill="hold">
                                          <p:stCondLst>
                                            <p:cond delay="600"/>
                                          </p:stCondLst>
                                        </p:cTn>
                                        <p:tgtEl>
                                          <p:spTgt spid="10"/>
                                        </p:tgtEl>
                                        <p:attrNameLst>
                                          <p:attrName>r</p:attrName>
                                        </p:attrNameLst>
                                      </p:cBhvr>
                                    </p:animRot>
                                    <p:animRot by="120000">
                                      <p:cBhvr>
                                        <p:cTn id="14" dur="200" fill="hold">
                                          <p:stCondLst>
                                            <p:cond delay="800"/>
                                          </p:stCondLst>
                                        </p:cTn>
                                        <p:tgtEl>
                                          <p:spTgt spid="10"/>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500"/>
                            </p:stCondLst>
                            <p:childTnLst>
                              <p:par>
                                <p:cTn id="25" presetID="17" presetClass="entr" presetSubtype="1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strVal val="#ppt_h"/>
                                          </p:val>
                                        </p:tav>
                                        <p:tav tm="100000">
                                          <p:val>
                                            <p:strVal val="#ppt_h"/>
                                          </p:val>
                                        </p:tav>
                                      </p:tavLst>
                                    </p:anim>
                                  </p:childTnLst>
                                </p:cTn>
                              </p:par>
                              <p:par>
                                <p:cTn id="29" presetID="1" presetClass="mediacall" presetSubtype="0" fill="hold" nodeType="withEffect">
                                  <p:stCondLst>
                                    <p:cond delay="0"/>
                                  </p:stCondLst>
                                  <p:childTnLst>
                                    <p:cmd type="call" cmd="playFrom(0.0)">
                                      <p:cBhvr>
                                        <p:cTn id="30" dur="3672"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1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14" name="Rectangle: Rounded Corners 2">
            <a:extLst>
              <a:ext uri="{FF2B5EF4-FFF2-40B4-BE49-F238E27FC236}">
                <a16:creationId xmlns:a16="http://schemas.microsoft.com/office/drawing/2014/main" id="{E37ADF82-91A4-48DF-91C1-C19197C22052}"/>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7" name="Picture 2" descr="Vector cute girl who thinks and finds">
            <a:extLst>
              <a:ext uri="{FF2B5EF4-FFF2-40B4-BE49-F238E27FC236}">
                <a16:creationId xmlns:a16="http://schemas.microsoft.com/office/drawing/2014/main" id="{BB168D87-340D-40E6-B399-A44E95651BF1}"/>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438" t="-3521" r="52769" b="3521"/>
          <a:stretch/>
        </p:blipFill>
        <p:spPr bwMode="auto">
          <a:xfrm>
            <a:off x="946171" y="1766005"/>
            <a:ext cx="2432304" cy="49339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Vector cute girl who thinks and finds">
            <a:extLst>
              <a:ext uri="{FF2B5EF4-FFF2-40B4-BE49-F238E27FC236}">
                <a16:creationId xmlns:a16="http://schemas.microsoft.com/office/drawing/2014/main" id="{9053BE43-AF99-451D-8A38-780C491F4AD8}"/>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a:off x="946171" y="2116074"/>
            <a:ext cx="2724785" cy="493395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19A26D8C-DF35-47A8-BA26-70B1A446DEE6}"/>
              </a:ext>
            </a:extLst>
          </p:cNvPr>
          <p:cNvGrpSpPr/>
          <p:nvPr/>
        </p:nvGrpSpPr>
        <p:grpSpPr>
          <a:xfrm>
            <a:off x="3666743" y="1766005"/>
            <a:ext cx="7680962" cy="4309313"/>
            <a:chOff x="489897" y="1732597"/>
            <a:chExt cx="11253639" cy="3069870"/>
          </a:xfrm>
        </p:grpSpPr>
        <p:sp>
          <p:nvSpPr>
            <p:cNvPr id="20" name="Rectangle: Rounded Corners 15">
              <a:extLst>
                <a:ext uri="{FF2B5EF4-FFF2-40B4-BE49-F238E27FC236}">
                  <a16:creationId xmlns:a16="http://schemas.microsoft.com/office/drawing/2014/main" id="{4EFCD9E0-5220-49FE-BA5E-F7DE782D3A3F}"/>
                </a:ext>
              </a:extLst>
            </p:cNvPr>
            <p:cNvSpPr/>
            <p:nvPr/>
          </p:nvSpPr>
          <p:spPr>
            <a:xfrm>
              <a:off x="489897" y="1732597"/>
              <a:ext cx="11253639" cy="3069870"/>
            </a:xfrm>
            <a:prstGeom prst="roundRect">
              <a:avLst/>
            </a:prstGeom>
            <a:solidFill>
              <a:schemeClr val="accent2">
                <a:lumMod val="20000"/>
                <a:lumOff val="80000"/>
              </a:schemeClr>
            </a:solidFill>
            <a:ln w="38100">
              <a:solidFill>
                <a:srgbClr val="F74F6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1" name="TextBox 20">
              <a:extLst>
                <a:ext uri="{FF2B5EF4-FFF2-40B4-BE49-F238E27FC236}">
                  <a16:creationId xmlns:a16="http://schemas.microsoft.com/office/drawing/2014/main" id="{5882B676-ECE1-427D-B091-62A02B8DB9E0}"/>
                </a:ext>
              </a:extLst>
            </p:cNvPr>
            <p:cNvSpPr txBox="1"/>
            <p:nvPr/>
          </p:nvSpPr>
          <p:spPr>
            <a:xfrm>
              <a:off x="1007240" y="1981979"/>
              <a:ext cx="10374257" cy="2696824"/>
            </a:xfrm>
            <a:prstGeom prst="rect">
              <a:avLst/>
            </a:prstGeom>
            <a:noFill/>
          </p:spPr>
          <p:txBody>
            <a:bodyPr wrap="square" rtlCol="0">
              <a:spAutoFit/>
            </a:bodyPr>
            <a:lstStyle/>
            <a:p>
              <a:pPr algn="just"/>
              <a:r>
                <a:rPr lang="en-US" sz="4000" dirty="0" err="1"/>
                <a:t>Bài</a:t>
              </a:r>
              <a:r>
                <a:rPr lang="en-US" sz="4000" dirty="0"/>
                <a:t> </a:t>
              </a:r>
              <a:r>
                <a:rPr lang="en-US" sz="4000" dirty="0" err="1"/>
                <a:t>đọc</a:t>
              </a:r>
              <a:r>
                <a:rPr lang="en-US" sz="4000" dirty="0"/>
                <a:t> </a:t>
              </a:r>
              <a:r>
                <a:rPr lang="en-US" sz="4000" dirty="0" err="1"/>
                <a:t>được</a:t>
              </a:r>
              <a:r>
                <a:rPr lang="en-US" sz="4000" dirty="0"/>
                <a:t> chia </a:t>
              </a:r>
              <a:r>
                <a:rPr lang="en-US" sz="4000" dirty="0" err="1"/>
                <a:t>thành</a:t>
              </a:r>
              <a:r>
                <a:rPr lang="en-US" sz="4000" dirty="0"/>
                <a:t> </a:t>
              </a:r>
              <a:r>
                <a:rPr lang="en-US" sz="4000" b="1" dirty="0"/>
                <a:t>3 </a:t>
              </a:r>
              <a:r>
                <a:rPr lang="en-US" sz="4000" b="1" dirty="0" err="1"/>
                <a:t>đoạn</a:t>
              </a:r>
              <a:r>
                <a:rPr lang="en-US" sz="4000" dirty="0"/>
                <a:t>:</a:t>
              </a:r>
            </a:p>
            <a:p>
              <a:pPr marL="457200" indent="-457200" algn="just">
                <a:buFont typeface="Wingdings" panose="05000000000000000000" pitchFamily="2" charset="2"/>
                <a:buChar char="§"/>
              </a:pPr>
              <a:r>
                <a:rPr lang="en-US" sz="4000" dirty="0" err="1"/>
                <a:t>Đoạn</a:t>
              </a:r>
              <a:r>
                <a:rPr lang="en-US" sz="4000" dirty="0"/>
                <a:t> 1</a:t>
              </a:r>
              <a:r>
                <a:rPr lang="en-US" sz="4000"/>
                <a:t>: Từ đầu đến “dành tặng cho các em nhỏ. </a:t>
              </a:r>
              <a:endParaRPr lang="en-US" sz="4000" dirty="0"/>
            </a:p>
            <a:p>
              <a:pPr marL="457200" indent="-457200" algn="just">
                <a:buFont typeface="Wingdings" panose="05000000000000000000" pitchFamily="2" charset="2"/>
                <a:buChar char="§"/>
              </a:pPr>
              <a:r>
                <a:rPr lang="en-US" sz="4000" dirty="0" err="1"/>
                <a:t>Đoạn</a:t>
              </a:r>
              <a:r>
                <a:rPr lang="en-US" sz="4000" dirty="0"/>
                <a:t> 2</a:t>
              </a:r>
              <a:r>
                <a:rPr lang="en-US" sz="4000"/>
                <a:t>: Tiếp theo đến “kĩ năng sống”. </a:t>
              </a:r>
              <a:endParaRPr lang="en-US" sz="4000" dirty="0"/>
            </a:p>
            <a:p>
              <a:pPr marL="457200" indent="-457200" algn="just">
                <a:buFont typeface="Wingdings" panose="05000000000000000000" pitchFamily="2" charset="2"/>
                <a:buChar char="§"/>
              </a:pPr>
              <a:r>
                <a:rPr lang="en-US" sz="4000" dirty="0" err="1"/>
                <a:t>Đoạn</a:t>
              </a:r>
              <a:r>
                <a:rPr lang="en-US" sz="4000" dirty="0"/>
                <a:t> 3</a:t>
              </a:r>
              <a:r>
                <a:rPr lang="en-US" sz="4000"/>
                <a:t>: Còn lại</a:t>
              </a:r>
              <a:endParaRPr lang="vi-VN" sz="4000" dirty="0"/>
            </a:p>
          </p:txBody>
        </p:sp>
      </p:grpSp>
      <p:pic>
        <p:nvPicPr>
          <p:cNvPr id="22" name="âm thanh trả lời đúng">
            <a:hlinkClick r:id="" action="ppaction://media"/>
            <a:extLst>
              <a:ext uri="{FF2B5EF4-FFF2-40B4-BE49-F238E27FC236}">
                <a16:creationId xmlns:a16="http://schemas.microsoft.com/office/drawing/2014/main" id="{7231702D-7DFC-4902-8492-7684B38EBED2}"/>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6"/>
          <a:stretch>
            <a:fillRect/>
          </a:stretch>
        </p:blipFill>
        <p:spPr>
          <a:xfrm>
            <a:off x="-628858" y="5152351"/>
            <a:ext cx="609600" cy="609600"/>
          </a:xfrm>
          <a:prstGeom prst="rect">
            <a:avLst/>
          </a:prstGeom>
        </p:spPr>
      </p:pic>
      <p:pic>
        <p:nvPicPr>
          <p:cNvPr id="23" name="Picture 22">
            <a:extLst>
              <a:ext uri="{FF2B5EF4-FFF2-40B4-BE49-F238E27FC236}">
                <a16:creationId xmlns:a16="http://schemas.microsoft.com/office/drawing/2014/main" id="{8DF23F1E-5B90-4A94-8A64-2B3A858D368D}"/>
              </a:ext>
            </a:extLst>
          </p:cNvPr>
          <p:cNvPicPr>
            <a:picLocks noChangeAspect="1"/>
          </p:cNvPicPr>
          <p:nvPr/>
        </p:nvPicPr>
        <p:blipFill>
          <a:blip r:embed="rId7"/>
          <a:stretch>
            <a:fillRect/>
          </a:stretch>
        </p:blipFill>
        <p:spPr>
          <a:xfrm rot="1370500">
            <a:off x="11003407" y="5803654"/>
            <a:ext cx="931388" cy="931388"/>
          </a:xfrm>
          <a:prstGeom prst="rect">
            <a:avLst/>
          </a:prstGeom>
        </p:spPr>
      </p:pic>
      <p:sp>
        <p:nvSpPr>
          <p:cNvPr id="24" name="TextBox 23">
            <a:extLst>
              <a:ext uri="{FF2B5EF4-FFF2-40B4-BE49-F238E27FC236}">
                <a16:creationId xmlns:a16="http://schemas.microsoft.com/office/drawing/2014/main" id="{2BBC794B-1B4E-40FF-AD30-13E5ED87717E}"/>
              </a:ext>
            </a:extLst>
          </p:cNvPr>
          <p:cNvSpPr txBox="1"/>
          <p:nvPr/>
        </p:nvSpPr>
        <p:spPr>
          <a:xfrm rot="21591154">
            <a:off x="306642" y="245435"/>
            <a:ext cx="11579512" cy="1015663"/>
          </a:xfrm>
          <a:prstGeom prst="rect">
            <a:avLst/>
          </a:prstGeom>
          <a:noFill/>
        </p:spPr>
        <p:txBody>
          <a:bodyPr wrap="square" rtlCol="0">
            <a:spAutoFit/>
          </a:bodyPr>
          <a:lstStyle/>
          <a:p>
            <a:pPr algn="ctr"/>
            <a:r>
              <a:rPr lang="en-US" sz="6000" dirty="0" err="1">
                <a:ln w="0"/>
                <a:solidFill>
                  <a:srgbClr val="C00000"/>
                </a:solidFill>
                <a:latin typeface="UTM Edwardian" panose="02040603050506020204" pitchFamily="18" charset="0"/>
                <a:ea typeface="LNTH-LuoLuoNotangYuanTi 1" pitchFamily="2" charset="-128"/>
                <a:cs typeface="LNTH-LuoLuoNotangYuanTi 1" pitchFamily="2" charset="-128"/>
              </a:rPr>
              <a:t>Bài</a:t>
            </a:r>
            <a:r>
              <a:rPr lang="en-US" sz="60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000" dirty="0" err="1">
                <a:ln w="0"/>
                <a:solidFill>
                  <a:srgbClr val="C00000"/>
                </a:solidFill>
                <a:latin typeface="UTM Edwardian" panose="02040603050506020204" pitchFamily="18" charset="0"/>
                <a:ea typeface="LNTH-LuoLuoNotangYuanTi 1" pitchFamily="2" charset="-128"/>
                <a:cs typeface="LNTH-LuoLuoNotangYuanTi 1" pitchFamily="2" charset="-128"/>
              </a:rPr>
              <a:t>đọc</a:t>
            </a:r>
            <a:r>
              <a:rPr lang="en-US" sz="60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000" dirty="0" err="1">
                <a:ln w="0"/>
                <a:solidFill>
                  <a:srgbClr val="C00000"/>
                </a:solidFill>
                <a:latin typeface="UTM Edwardian" panose="02040603050506020204" pitchFamily="18" charset="0"/>
                <a:ea typeface="LNTH-LuoLuoNotangYuanTi 1" pitchFamily="2" charset="-128"/>
                <a:cs typeface="LNTH-LuoLuoNotangYuanTi 1" pitchFamily="2" charset="-128"/>
              </a:rPr>
              <a:t>được</a:t>
            </a:r>
            <a:r>
              <a:rPr lang="en-US" sz="6000" dirty="0">
                <a:ln w="0"/>
                <a:solidFill>
                  <a:srgbClr val="C00000"/>
                </a:solidFill>
                <a:latin typeface="UTM Edwardian" panose="02040603050506020204" pitchFamily="18" charset="0"/>
                <a:ea typeface="LNTH-LuoLuoNotangYuanTi 1" pitchFamily="2" charset="-128"/>
                <a:cs typeface="LNTH-LuoLuoNotangYuanTi 1" pitchFamily="2" charset="-128"/>
              </a:rPr>
              <a:t> chia </a:t>
            </a:r>
            <a:r>
              <a:rPr lang="en-US" sz="6000" dirty="0" err="1">
                <a:ln w="0"/>
                <a:solidFill>
                  <a:srgbClr val="C00000"/>
                </a:solidFill>
                <a:latin typeface="UTM Edwardian" panose="02040603050506020204" pitchFamily="18" charset="0"/>
                <a:ea typeface="LNTH-LuoLuoNotangYuanTi 1" pitchFamily="2" charset="-128"/>
                <a:cs typeface="LNTH-LuoLuoNotangYuanTi 1" pitchFamily="2" charset="-128"/>
              </a:rPr>
              <a:t>thành</a:t>
            </a:r>
            <a:r>
              <a:rPr lang="en-US" sz="60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000" dirty="0" err="1">
                <a:ln w="0"/>
                <a:solidFill>
                  <a:srgbClr val="C00000"/>
                </a:solidFill>
                <a:latin typeface="UTM Edwardian" panose="02040603050506020204" pitchFamily="18" charset="0"/>
                <a:ea typeface="LNTH-LuoLuoNotangYuanTi 1" pitchFamily="2" charset="-128"/>
                <a:cs typeface="LNTH-LuoLuoNotangYuanTi 1" pitchFamily="2" charset="-128"/>
              </a:rPr>
              <a:t>mấy</a:t>
            </a:r>
            <a:r>
              <a:rPr lang="en-US" sz="60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000" dirty="0" err="1">
                <a:ln w="0"/>
                <a:solidFill>
                  <a:srgbClr val="C00000"/>
                </a:solidFill>
                <a:latin typeface="UTM Edwardian" panose="02040603050506020204" pitchFamily="18" charset="0"/>
                <a:ea typeface="LNTH-LuoLuoNotangYuanTi 1" pitchFamily="2" charset="-128"/>
                <a:cs typeface="LNTH-LuoLuoNotangYuanTi 1" pitchFamily="2" charset="-128"/>
              </a:rPr>
              <a:t>đoạn</a:t>
            </a:r>
            <a:endParaRPr lang="en-US" sz="6000" dirty="0">
              <a:ln w="0"/>
              <a:solidFill>
                <a:srgbClr val="C00000"/>
              </a:solidFill>
              <a:latin typeface="UTM Edwardian" panose="02040603050506020204" pitchFamily="18" charset="0"/>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12692637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par>
                                <p:cTn id="9" presetID="32" presetClass="emph" presetSubtype="0" fill="hold" nodeType="withEffect">
                                  <p:stCondLst>
                                    <p:cond delay="0"/>
                                  </p:stCondLst>
                                  <p:childTnLst>
                                    <p:animRot by="120000">
                                      <p:cBhvr>
                                        <p:cTn id="10" dur="100" fill="hold">
                                          <p:stCondLst>
                                            <p:cond delay="0"/>
                                          </p:stCondLst>
                                        </p:cTn>
                                        <p:tgtEl>
                                          <p:spTgt spid="17"/>
                                        </p:tgtEl>
                                        <p:attrNameLst>
                                          <p:attrName>r</p:attrName>
                                        </p:attrNameLst>
                                      </p:cBhvr>
                                    </p:animRot>
                                    <p:animRot by="-240000">
                                      <p:cBhvr>
                                        <p:cTn id="11" dur="200" fill="hold">
                                          <p:stCondLst>
                                            <p:cond delay="200"/>
                                          </p:stCondLst>
                                        </p:cTn>
                                        <p:tgtEl>
                                          <p:spTgt spid="17"/>
                                        </p:tgtEl>
                                        <p:attrNameLst>
                                          <p:attrName>r</p:attrName>
                                        </p:attrNameLst>
                                      </p:cBhvr>
                                    </p:animRot>
                                    <p:animRot by="240000">
                                      <p:cBhvr>
                                        <p:cTn id="12" dur="200" fill="hold">
                                          <p:stCondLst>
                                            <p:cond delay="400"/>
                                          </p:stCondLst>
                                        </p:cTn>
                                        <p:tgtEl>
                                          <p:spTgt spid="17"/>
                                        </p:tgtEl>
                                        <p:attrNameLst>
                                          <p:attrName>r</p:attrName>
                                        </p:attrNameLst>
                                      </p:cBhvr>
                                    </p:animRot>
                                    <p:animRot by="-240000">
                                      <p:cBhvr>
                                        <p:cTn id="13" dur="200" fill="hold">
                                          <p:stCondLst>
                                            <p:cond delay="600"/>
                                          </p:stCondLst>
                                        </p:cTn>
                                        <p:tgtEl>
                                          <p:spTgt spid="17"/>
                                        </p:tgtEl>
                                        <p:attrNameLst>
                                          <p:attrName>r</p:attrName>
                                        </p:attrNameLst>
                                      </p:cBhvr>
                                    </p:animRot>
                                    <p:animRot by="120000">
                                      <p:cBhvr>
                                        <p:cTn id="14" dur="200" fill="hold">
                                          <p:stCondLst>
                                            <p:cond delay="800"/>
                                          </p:stCondLst>
                                        </p:cTn>
                                        <p:tgtEl>
                                          <p:spTgt spid="17"/>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500"/>
                            </p:stCondLst>
                            <p:childTnLst>
                              <p:par>
                                <p:cTn id="25" presetID="17" presetClass="entr" presetSubtype="1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strVal val="#ppt_h"/>
                                          </p:val>
                                        </p:tav>
                                        <p:tav tm="100000">
                                          <p:val>
                                            <p:strVal val="#ppt_h"/>
                                          </p:val>
                                        </p:tav>
                                      </p:tavLst>
                                    </p:anim>
                                  </p:childTnLst>
                                </p:cTn>
                              </p:par>
                              <p:par>
                                <p:cTn id="29" presetID="1" presetClass="mediacall" presetSubtype="0" fill="hold" nodeType="withEffect">
                                  <p:stCondLst>
                                    <p:cond delay="0"/>
                                  </p:stCondLst>
                                  <p:childTnLst>
                                    <p:cmd type="call" cmd="playFrom(0.0)">
                                      <p:cBhvr>
                                        <p:cTn id="30" dur="3672"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2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9" name="Rectangle: Rounded Corners 2">
            <a:extLst>
              <a:ext uri="{FF2B5EF4-FFF2-40B4-BE49-F238E27FC236}">
                <a16:creationId xmlns:a16="http://schemas.microsoft.com/office/drawing/2014/main" id="{2AF1C732-3DBD-43B1-B1DC-A59772166828}"/>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descr="Vector cute girl who thinks and finds">
            <a:extLst>
              <a:ext uri="{FF2B5EF4-FFF2-40B4-BE49-F238E27FC236}">
                <a16:creationId xmlns:a16="http://schemas.microsoft.com/office/drawing/2014/main" id="{99E212BB-FE98-49D3-A73F-AC49515C2493}"/>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65B3AAF3-AE36-44CD-B4C3-CE9C9AA2654A}"/>
              </a:ext>
            </a:extLst>
          </p:cNvPr>
          <p:cNvGrpSpPr/>
          <p:nvPr/>
        </p:nvGrpSpPr>
        <p:grpSpPr>
          <a:xfrm>
            <a:off x="1137516" y="1418616"/>
            <a:ext cx="4516221" cy="2540374"/>
            <a:chOff x="1137516" y="1418616"/>
            <a:chExt cx="4516221" cy="2540374"/>
          </a:xfrm>
        </p:grpSpPr>
        <p:pic>
          <p:nvPicPr>
            <p:cNvPr id="21" name="Picture 20">
              <a:extLst>
                <a:ext uri="{FF2B5EF4-FFF2-40B4-BE49-F238E27FC236}">
                  <a16:creationId xmlns:a16="http://schemas.microsoft.com/office/drawing/2014/main" id="{56E48278-80F4-4873-9282-B3FBEEBC97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22" name="TextBox 21">
              <a:extLst>
                <a:ext uri="{FF2B5EF4-FFF2-40B4-BE49-F238E27FC236}">
                  <a16:creationId xmlns:a16="http://schemas.microsoft.com/office/drawing/2014/main" id="{030C696E-8E81-49AE-A1F9-4748BA921302}"/>
                </a:ext>
              </a:extLst>
            </p:cNvPr>
            <p:cNvSpPr txBox="1"/>
            <p:nvPr/>
          </p:nvSpPr>
          <p:spPr>
            <a:xfrm rot="21591154">
              <a:off x="1345406" y="2324365"/>
              <a:ext cx="410044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effectLst/>
                  <a:uLnTx/>
                  <a:uFillTx/>
                  <a:latin typeface="Arial" panose="020B0604020202020204" pitchFamily="34" charset="0"/>
                  <a:ea typeface="LNTH-LuoLuoNotangYuanTi 1" pitchFamily="2" charset="-128"/>
                  <a:cs typeface="Arial" panose="020B0604020202020204" pitchFamily="34" charset="0"/>
                </a:rPr>
                <a:t>VTV Go </a:t>
              </a:r>
              <a:endParaRPr kumimoji="0" lang="en-US" sz="4400" b="0" i="0" u="none" strike="noStrike" kern="1200" cap="none" spc="0" normalizeH="0" baseline="0" noProof="0" dirty="0">
                <a:ln w="0"/>
                <a:effectLst/>
                <a:uLnTx/>
                <a:uFillTx/>
                <a:latin typeface="Arial" panose="020B0604020202020204" pitchFamily="34" charset="0"/>
                <a:ea typeface="LNTH-LuoLuoNotangYuanTi 1" pitchFamily="2" charset="-128"/>
                <a:cs typeface="Arial" panose="020B0604020202020204" pitchFamily="34" charset="0"/>
              </a:endParaRPr>
            </a:p>
          </p:txBody>
        </p:sp>
      </p:grpSp>
      <p:grpSp>
        <p:nvGrpSpPr>
          <p:cNvPr id="23" name="Group 22">
            <a:extLst>
              <a:ext uri="{FF2B5EF4-FFF2-40B4-BE49-F238E27FC236}">
                <a16:creationId xmlns:a16="http://schemas.microsoft.com/office/drawing/2014/main" id="{D624706E-62AE-4211-A11D-9B0EDDB116EE}"/>
              </a:ext>
            </a:extLst>
          </p:cNvPr>
          <p:cNvGrpSpPr/>
          <p:nvPr/>
        </p:nvGrpSpPr>
        <p:grpSpPr>
          <a:xfrm>
            <a:off x="5056373" y="1459179"/>
            <a:ext cx="4516221" cy="2540374"/>
            <a:chOff x="1137516" y="1418616"/>
            <a:chExt cx="4516221" cy="2540374"/>
          </a:xfrm>
        </p:grpSpPr>
        <p:pic>
          <p:nvPicPr>
            <p:cNvPr id="24" name="Picture 23">
              <a:extLst>
                <a:ext uri="{FF2B5EF4-FFF2-40B4-BE49-F238E27FC236}">
                  <a16:creationId xmlns:a16="http://schemas.microsoft.com/office/drawing/2014/main" id="{FB64CD3F-A06A-4AEF-B793-E0C836B43A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25" name="TextBox 24">
              <a:extLst>
                <a:ext uri="{FF2B5EF4-FFF2-40B4-BE49-F238E27FC236}">
                  <a16:creationId xmlns:a16="http://schemas.microsoft.com/office/drawing/2014/main" id="{F84AEDBF-0734-478C-8AD3-7054D559A0A1}"/>
                </a:ext>
              </a:extLst>
            </p:cNvPr>
            <p:cNvSpPr txBox="1"/>
            <p:nvPr/>
          </p:nvSpPr>
          <p:spPr>
            <a:xfrm rot="21591154">
              <a:off x="1345406" y="2324365"/>
              <a:ext cx="410044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effectLst/>
                  <a:uLnTx/>
                  <a:uFillTx/>
                  <a:latin typeface="Arial" panose="020B0604020202020204" pitchFamily="34" charset="0"/>
                  <a:ea typeface="LNTH-LuoLuoNotangYuanTi 1" pitchFamily="2" charset="-128"/>
                  <a:cs typeface="Arial" panose="020B0604020202020204" pitchFamily="34" charset="0"/>
                </a:rPr>
                <a:t>2D, 3D</a:t>
              </a:r>
              <a:endParaRPr kumimoji="0" lang="en-US" sz="4400" b="0" i="0" u="none" strike="noStrike" kern="1200" cap="none" spc="0" normalizeH="0" baseline="0" noProof="0" dirty="0">
                <a:ln w="0"/>
                <a:effectLst/>
                <a:uLnTx/>
                <a:uFillTx/>
                <a:latin typeface="Arial" panose="020B0604020202020204" pitchFamily="34" charset="0"/>
                <a:ea typeface="LNTH-LuoLuoNotangYuanTi 1" pitchFamily="2" charset="-128"/>
                <a:cs typeface="Arial" panose="020B0604020202020204" pitchFamily="34" charset="0"/>
              </a:endParaRPr>
            </a:p>
          </p:txBody>
        </p:sp>
      </p:grpSp>
      <p:grpSp>
        <p:nvGrpSpPr>
          <p:cNvPr id="26" name="Group 25">
            <a:extLst>
              <a:ext uri="{FF2B5EF4-FFF2-40B4-BE49-F238E27FC236}">
                <a16:creationId xmlns:a16="http://schemas.microsoft.com/office/drawing/2014/main" id="{275CDC21-EB81-45D5-A961-DC41B4C2BCE3}"/>
              </a:ext>
            </a:extLst>
          </p:cNvPr>
          <p:cNvGrpSpPr/>
          <p:nvPr/>
        </p:nvGrpSpPr>
        <p:grpSpPr>
          <a:xfrm>
            <a:off x="3049443" y="3758920"/>
            <a:ext cx="4516221" cy="2540374"/>
            <a:chOff x="1137516" y="1418616"/>
            <a:chExt cx="4516221" cy="2540374"/>
          </a:xfrm>
        </p:grpSpPr>
        <p:pic>
          <p:nvPicPr>
            <p:cNvPr id="27" name="Picture 26">
              <a:extLst>
                <a:ext uri="{FF2B5EF4-FFF2-40B4-BE49-F238E27FC236}">
                  <a16:creationId xmlns:a16="http://schemas.microsoft.com/office/drawing/2014/main" id="{99DEC813-F872-4B3C-9445-838F3D3F4D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28" name="TextBox 27">
              <a:extLst>
                <a:ext uri="{FF2B5EF4-FFF2-40B4-BE49-F238E27FC236}">
                  <a16:creationId xmlns:a16="http://schemas.microsoft.com/office/drawing/2014/main" id="{82457EF9-218A-4576-A960-F9E518A6422B}"/>
                </a:ext>
              </a:extLst>
            </p:cNvPr>
            <p:cNvSpPr txBox="1"/>
            <p:nvPr/>
          </p:nvSpPr>
          <p:spPr>
            <a:xfrm rot="21591154">
              <a:off x="1345406" y="2324365"/>
              <a:ext cx="410044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effectLst/>
                  <a:uLnTx/>
                  <a:uFillTx/>
                  <a:latin typeface="Arial" panose="020B0604020202020204" pitchFamily="34" charset="0"/>
                  <a:ea typeface="LNTH-LuoLuoNotangYuanTi 1" pitchFamily="2" charset="-128"/>
                  <a:cs typeface="Arial" panose="020B0604020202020204" pitchFamily="34" charset="0"/>
                </a:rPr>
                <a:t>viễn tưởng</a:t>
              </a:r>
              <a:endParaRPr kumimoji="0" lang="en-US" sz="4400" b="0" i="0" u="none" strike="noStrike" kern="1200" cap="none" spc="0" normalizeH="0" baseline="0" noProof="0" dirty="0">
                <a:ln w="0"/>
                <a:effectLst/>
                <a:uLnTx/>
                <a:uFillTx/>
                <a:latin typeface="Arial" panose="020B0604020202020204" pitchFamily="34" charset="0"/>
                <a:ea typeface="LNTH-LuoLuoNotangYuanTi 1" pitchFamily="2" charset="-128"/>
                <a:cs typeface="Arial" panose="020B0604020202020204" pitchFamily="34" charset="0"/>
              </a:endParaRPr>
            </a:p>
          </p:txBody>
        </p:sp>
      </p:grpSp>
      <p:pic>
        <p:nvPicPr>
          <p:cNvPr id="2" name="Picture 1">
            <a:extLst>
              <a:ext uri="{FF2B5EF4-FFF2-40B4-BE49-F238E27FC236}">
                <a16:creationId xmlns:a16="http://schemas.microsoft.com/office/drawing/2014/main" id="{6401758C-D72B-A2CD-E72D-C637BF5CC1C5}"/>
              </a:ext>
            </a:extLst>
          </p:cNvPr>
          <p:cNvPicPr>
            <a:picLocks noChangeAspect="1"/>
          </p:cNvPicPr>
          <p:nvPr/>
        </p:nvPicPr>
        <p:blipFill>
          <a:blip r:embed="rId5"/>
          <a:stretch>
            <a:fillRect/>
          </a:stretch>
        </p:blipFill>
        <p:spPr>
          <a:xfrm>
            <a:off x="0" y="-36149"/>
            <a:ext cx="11601694" cy="2377646"/>
          </a:xfrm>
          <a:prstGeom prst="rect">
            <a:avLst/>
          </a:prstGeom>
        </p:spPr>
      </p:pic>
    </p:spTree>
    <p:extLst>
      <p:ext uri="{BB962C8B-B14F-4D97-AF65-F5344CB8AC3E}">
        <p14:creationId xmlns:p14="http://schemas.microsoft.com/office/powerpoint/2010/main" val="2007891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6F29B70E-B247-4A3B-8F44-26DA3374381D}"/>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Vector cute girl who thinks and finds">
            <a:extLst>
              <a:ext uri="{FF2B5EF4-FFF2-40B4-BE49-F238E27FC236}">
                <a16:creationId xmlns:a16="http://schemas.microsoft.com/office/drawing/2014/main" id="{1EB593A8-D353-4383-BB47-C2C3A83FCC4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51C7F24-AE8C-40EC-974B-C4EB93152453}"/>
              </a:ext>
            </a:extLst>
          </p:cNvPr>
          <p:cNvGrpSpPr/>
          <p:nvPr/>
        </p:nvGrpSpPr>
        <p:grpSpPr>
          <a:xfrm>
            <a:off x="876042" y="1459179"/>
            <a:ext cx="7680962" cy="4309314"/>
            <a:chOff x="489897" y="1732597"/>
            <a:chExt cx="11253639" cy="3069870"/>
          </a:xfrm>
        </p:grpSpPr>
        <p:sp>
          <p:nvSpPr>
            <p:cNvPr id="6" name="Rectangle: Rounded Corners 15">
              <a:extLst>
                <a:ext uri="{FF2B5EF4-FFF2-40B4-BE49-F238E27FC236}">
                  <a16:creationId xmlns:a16="http://schemas.microsoft.com/office/drawing/2014/main" id="{F88941CB-42E2-41F0-8633-6489CE3D6997}"/>
                </a:ext>
              </a:extLst>
            </p:cNvPr>
            <p:cNvSpPr/>
            <p:nvPr/>
          </p:nvSpPr>
          <p:spPr>
            <a:xfrm>
              <a:off x="489897" y="1732597"/>
              <a:ext cx="11253639" cy="3069870"/>
            </a:xfrm>
            <a:prstGeom prst="roundRect">
              <a:avLst/>
            </a:prstGeom>
            <a:solidFill>
              <a:schemeClr val="accent2">
                <a:lumMod val="20000"/>
                <a:lumOff val="80000"/>
              </a:schemeClr>
            </a:solidFill>
            <a:ln w="38100">
              <a:solidFill>
                <a:srgbClr val="F74F6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D0B70746-D24F-466B-83BF-015E76F6B12C}"/>
                </a:ext>
              </a:extLst>
            </p:cNvPr>
            <p:cNvSpPr txBox="1"/>
            <p:nvPr/>
          </p:nvSpPr>
          <p:spPr>
            <a:xfrm>
              <a:off x="905711" y="1857437"/>
              <a:ext cx="10374257" cy="2696824"/>
            </a:xfrm>
            <a:prstGeom prst="rect">
              <a:avLst/>
            </a:prstGeom>
            <a:noFill/>
          </p:spPr>
          <p:txBody>
            <a:bodyPr wrap="square" rtlCol="0">
              <a:spAutoFit/>
            </a:bodyPr>
            <a:lstStyle/>
            <a:p>
              <a:pPr algn="just"/>
              <a:r>
                <a:rPr lang="vi-VN" sz="4000" dirty="0"/>
                <a:t>Đây là món quà mùa hè đặc biệt mà Đài Truyền hình Việt Nam phối hợp cùng Hãng phim Hoạt hình Việt Nam thực hiện để dành tặng cho các em nhỏ. </a:t>
              </a:r>
            </a:p>
          </p:txBody>
        </p:sp>
      </p:grpSp>
      <p:pic>
        <p:nvPicPr>
          <p:cNvPr id="8" name="Picture 7">
            <a:extLst>
              <a:ext uri="{FF2B5EF4-FFF2-40B4-BE49-F238E27FC236}">
                <a16:creationId xmlns:a16="http://schemas.microsoft.com/office/drawing/2014/main" id="{99B32983-660F-C6A9-E325-24131F56FF8F}"/>
              </a:ext>
            </a:extLst>
          </p:cNvPr>
          <p:cNvPicPr>
            <a:picLocks noChangeAspect="1"/>
          </p:cNvPicPr>
          <p:nvPr/>
        </p:nvPicPr>
        <p:blipFill>
          <a:blip r:embed="rId4"/>
          <a:stretch>
            <a:fillRect/>
          </a:stretch>
        </p:blipFill>
        <p:spPr>
          <a:xfrm>
            <a:off x="0" y="-377163"/>
            <a:ext cx="11601694" cy="2371550"/>
          </a:xfrm>
          <a:prstGeom prst="rect">
            <a:avLst/>
          </a:prstGeom>
        </p:spPr>
      </p:pic>
      <p:cxnSp>
        <p:nvCxnSpPr>
          <p:cNvPr id="9" name="Straight Connector 8">
            <a:extLst>
              <a:ext uri="{FF2B5EF4-FFF2-40B4-BE49-F238E27FC236}">
                <a16:creationId xmlns:a16="http://schemas.microsoft.com/office/drawing/2014/main" id="{945FC32C-208A-4A87-BBF0-AD405A3313AD}"/>
              </a:ext>
            </a:extLst>
          </p:cNvPr>
          <p:cNvCxnSpPr/>
          <p:nvPr/>
        </p:nvCxnSpPr>
        <p:spPr>
          <a:xfrm flipH="1">
            <a:off x="2107095" y="2305878"/>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8BCBBB75-7118-4CF9-8BF6-6F5C4339D945}"/>
              </a:ext>
            </a:extLst>
          </p:cNvPr>
          <p:cNvCxnSpPr/>
          <p:nvPr/>
        </p:nvCxnSpPr>
        <p:spPr>
          <a:xfrm flipH="1">
            <a:off x="2442729" y="2941982"/>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821C8040-6B14-4C57-816F-22C457263D90}"/>
              </a:ext>
            </a:extLst>
          </p:cNvPr>
          <p:cNvCxnSpPr/>
          <p:nvPr/>
        </p:nvCxnSpPr>
        <p:spPr>
          <a:xfrm flipH="1">
            <a:off x="6977269" y="3525078"/>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FE3D769D-99F8-46B2-8567-7C0D2E8AA7E3}"/>
              </a:ext>
            </a:extLst>
          </p:cNvPr>
          <p:cNvCxnSpPr/>
          <p:nvPr/>
        </p:nvCxnSpPr>
        <p:spPr>
          <a:xfrm flipH="1">
            <a:off x="2252869" y="4719640"/>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id="{92975BF7-B172-4C2D-B39C-3BBEAF123268}"/>
              </a:ext>
            </a:extLst>
          </p:cNvPr>
          <p:cNvCxnSpPr/>
          <p:nvPr/>
        </p:nvCxnSpPr>
        <p:spPr>
          <a:xfrm flipH="1">
            <a:off x="2369842" y="4719640"/>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0718965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6F29B70E-B247-4A3B-8F44-26DA3374381D}"/>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Vector cute girl who thinks and finds">
            <a:extLst>
              <a:ext uri="{FF2B5EF4-FFF2-40B4-BE49-F238E27FC236}">
                <a16:creationId xmlns:a16="http://schemas.microsoft.com/office/drawing/2014/main" id="{1EB593A8-D353-4383-BB47-C2C3A83FCC4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51C7F24-AE8C-40EC-974B-C4EB93152453}"/>
              </a:ext>
            </a:extLst>
          </p:cNvPr>
          <p:cNvGrpSpPr/>
          <p:nvPr/>
        </p:nvGrpSpPr>
        <p:grpSpPr>
          <a:xfrm>
            <a:off x="876042" y="1459179"/>
            <a:ext cx="7680962" cy="4309315"/>
            <a:chOff x="489897" y="1732597"/>
            <a:chExt cx="11253639" cy="3069870"/>
          </a:xfrm>
        </p:grpSpPr>
        <p:sp>
          <p:nvSpPr>
            <p:cNvPr id="6" name="Rectangle: Rounded Corners 15">
              <a:extLst>
                <a:ext uri="{FF2B5EF4-FFF2-40B4-BE49-F238E27FC236}">
                  <a16:creationId xmlns:a16="http://schemas.microsoft.com/office/drawing/2014/main" id="{F88941CB-42E2-41F0-8633-6489CE3D6997}"/>
                </a:ext>
              </a:extLst>
            </p:cNvPr>
            <p:cNvSpPr/>
            <p:nvPr/>
          </p:nvSpPr>
          <p:spPr>
            <a:xfrm>
              <a:off x="489897" y="1732597"/>
              <a:ext cx="11253639" cy="3069870"/>
            </a:xfrm>
            <a:prstGeom prst="roundRect">
              <a:avLst/>
            </a:prstGeom>
            <a:solidFill>
              <a:schemeClr val="accent2">
                <a:lumMod val="20000"/>
                <a:lumOff val="80000"/>
              </a:schemeClr>
            </a:solidFill>
            <a:ln w="38100">
              <a:solidFill>
                <a:srgbClr val="F74F6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D0B70746-D24F-466B-83BF-015E76F6B12C}"/>
                </a:ext>
              </a:extLst>
            </p:cNvPr>
            <p:cNvSpPr txBox="1"/>
            <p:nvPr/>
          </p:nvSpPr>
          <p:spPr>
            <a:xfrm>
              <a:off x="905711" y="1857437"/>
              <a:ext cx="10374257" cy="26968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Chuỗi phim được công chiếu tạo nên một “thư viện hình ảnh” sống độn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a:t>
              </a: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vừa mang tính giải trí,</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vừa đem lại những bài học giáo dục có ý nghĩa cho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trẻ em. </a:t>
              </a:r>
            </a:p>
          </p:txBody>
        </p:sp>
      </p:grpSp>
      <p:pic>
        <p:nvPicPr>
          <p:cNvPr id="8" name="Picture 7">
            <a:extLst>
              <a:ext uri="{FF2B5EF4-FFF2-40B4-BE49-F238E27FC236}">
                <a16:creationId xmlns:a16="http://schemas.microsoft.com/office/drawing/2014/main" id="{3972B30A-B8D0-3927-D591-B0E1FF87EBC1}"/>
              </a:ext>
            </a:extLst>
          </p:cNvPr>
          <p:cNvPicPr>
            <a:picLocks noChangeAspect="1"/>
          </p:cNvPicPr>
          <p:nvPr/>
        </p:nvPicPr>
        <p:blipFill>
          <a:blip r:embed="rId4"/>
          <a:stretch>
            <a:fillRect/>
          </a:stretch>
        </p:blipFill>
        <p:spPr>
          <a:xfrm>
            <a:off x="73070" y="-201919"/>
            <a:ext cx="11601694" cy="1836342"/>
          </a:xfrm>
          <a:prstGeom prst="rect">
            <a:avLst/>
          </a:prstGeom>
        </p:spPr>
      </p:pic>
      <p:cxnSp>
        <p:nvCxnSpPr>
          <p:cNvPr id="9" name="Straight Connector 8">
            <a:extLst>
              <a:ext uri="{FF2B5EF4-FFF2-40B4-BE49-F238E27FC236}">
                <a16:creationId xmlns:a16="http://schemas.microsoft.com/office/drawing/2014/main" id="{D5278198-6F6A-427F-9A5E-88B06566789E}"/>
              </a:ext>
            </a:extLst>
          </p:cNvPr>
          <p:cNvCxnSpPr/>
          <p:nvPr/>
        </p:nvCxnSpPr>
        <p:spPr>
          <a:xfrm flipH="1">
            <a:off x="8128161" y="1702838"/>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8BA71487-42A4-4E24-8DF6-F9AAEAC28858}"/>
              </a:ext>
            </a:extLst>
          </p:cNvPr>
          <p:cNvCxnSpPr/>
          <p:nvPr/>
        </p:nvCxnSpPr>
        <p:spPr>
          <a:xfrm flipH="1">
            <a:off x="5380382" y="2845903"/>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8FB7E4E8-7407-4D9A-87F7-09C3E7B3AD76}"/>
              </a:ext>
            </a:extLst>
          </p:cNvPr>
          <p:cNvCxnSpPr/>
          <p:nvPr/>
        </p:nvCxnSpPr>
        <p:spPr>
          <a:xfrm flipH="1">
            <a:off x="4554503" y="3527249"/>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7432616F-C416-48A5-9D19-2C383CA13ED7}"/>
              </a:ext>
            </a:extLst>
          </p:cNvPr>
          <p:cNvCxnSpPr/>
          <p:nvPr/>
        </p:nvCxnSpPr>
        <p:spPr>
          <a:xfrm flipH="1">
            <a:off x="5234608" y="4730134"/>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id="{4592B203-34B3-47CE-ACB9-F42DA373C986}"/>
              </a:ext>
            </a:extLst>
          </p:cNvPr>
          <p:cNvCxnSpPr/>
          <p:nvPr/>
        </p:nvCxnSpPr>
        <p:spPr>
          <a:xfrm flipH="1">
            <a:off x="5380382" y="4730134"/>
            <a:ext cx="145774" cy="583096"/>
          </a:xfrm>
          <a:prstGeom prst="line">
            <a:avLst/>
          </a:prstGeom>
          <a:ln w="3810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6731654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7E41190-2E7B-4B49-85BC-CC4A14334624}"/>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305FC12-0AB2-4CC2-BF09-0D16A63FAB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454" y="1935678"/>
            <a:ext cx="11107091" cy="3764477"/>
          </a:xfrm>
          <a:prstGeom prst="rect">
            <a:avLst/>
          </a:prstGeom>
        </p:spPr>
      </p:pic>
      <p:pic>
        <p:nvPicPr>
          <p:cNvPr id="5" name="Picture 4">
            <a:extLst>
              <a:ext uri="{FF2B5EF4-FFF2-40B4-BE49-F238E27FC236}">
                <a16:creationId xmlns:a16="http://schemas.microsoft.com/office/drawing/2014/main" id="{0B63E84F-18CB-EA3E-7033-F9E36E51B242}"/>
              </a:ext>
            </a:extLst>
          </p:cNvPr>
          <p:cNvPicPr>
            <a:picLocks noChangeAspect="1"/>
          </p:cNvPicPr>
          <p:nvPr/>
        </p:nvPicPr>
        <p:blipFill>
          <a:blip r:embed="rId4"/>
          <a:stretch>
            <a:fillRect/>
          </a:stretch>
        </p:blipFill>
        <p:spPr>
          <a:xfrm>
            <a:off x="-172207" y="158044"/>
            <a:ext cx="11601694" cy="2383743"/>
          </a:xfrm>
          <a:prstGeom prst="rect">
            <a:avLst/>
          </a:prstGeom>
        </p:spPr>
      </p:pic>
    </p:spTree>
    <p:extLst>
      <p:ext uri="{BB962C8B-B14F-4D97-AF65-F5344CB8AC3E}">
        <p14:creationId xmlns:p14="http://schemas.microsoft.com/office/powerpoint/2010/main" val="12874461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6" name="Rectangle: Rounded Corners 2">
            <a:extLst>
              <a:ext uri="{FF2B5EF4-FFF2-40B4-BE49-F238E27FC236}">
                <a16:creationId xmlns:a16="http://schemas.microsoft.com/office/drawing/2014/main" id="{22569D2C-5980-40FE-A49D-3E764F436284}"/>
              </a:ext>
            </a:extLst>
          </p:cNvPr>
          <p:cNvSpPr/>
          <p:nvPr/>
        </p:nvSpPr>
        <p:spPr>
          <a:xfrm>
            <a:off x="229981" y="51063"/>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Rounded Corners 21">
            <a:extLst>
              <a:ext uri="{FF2B5EF4-FFF2-40B4-BE49-F238E27FC236}">
                <a16:creationId xmlns:a16="http://schemas.microsoft.com/office/drawing/2014/main" id="{A297BAB9-9DC1-4843-9EC4-72908212B4F9}"/>
              </a:ext>
            </a:extLst>
          </p:cNvPr>
          <p:cNvSpPr/>
          <p:nvPr/>
        </p:nvSpPr>
        <p:spPr>
          <a:xfrm>
            <a:off x="2676052" y="1579662"/>
            <a:ext cx="6690257" cy="2140976"/>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pic>
        <p:nvPicPr>
          <p:cNvPr id="15" name="Picture 7">
            <a:extLst>
              <a:ext uri="{FF2B5EF4-FFF2-40B4-BE49-F238E27FC236}">
                <a16:creationId xmlns:a16="http://schemas.microsoft.com/office/drawing/2014/main" id="{A9D79090-3B9D-4355-A2CA-4C37A83B94A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528868" y="1036030"/>
            <a:ext cx="2999488" cy="854128"/>
          </a:xfrm>
          <a:prstGeom prst="rect">
            <a:avLst/>
          </a:prstGeom>
        </p:spPr>
      </p:pic>
      <p:sp>
        <p:nvSpPr>
          <p:cNvPr id="16" name="TextBox 15">
            <a:extLst>
              <a:ext uri="{FF2B5EF4-FFF2-40B4-BE49-F238E27FC236}">
                <a16:creationId xmlns:a16="http://schemas.microsoft.com/office/drawing/2014/main" id="{42CE7C3F-C3C8-4543-8A2B-058C8D82A465}"/>
              </a:ext>
            </a:extLst>
          </p:cNvPr>
          <p:cNvSpPr txBox="1"/>
          <p:nvPr/>
        </p:nvSpPr>
        <p:spPr>
          <a:xfrm>
            <a:off x="4267458" y="1128785"/>
            <a:ext cx="3582634" cy="584775"/>
          </a:xfrm>
          <a:prstGeom prst="rect">
            <a:avLst/>
          </a:prstGeom>
          <a:noFill/>
        </p:spPr>
        <p:txBody>
          <a:bodyPr wrap="square" rtlCol="0">
            <a:spAutoFit/>
          </a:bodyPr>
          <a:lstStyle/>
          <a:p>
            <a:pPr algn="ctr"/>
            <a:r>
              <a:rPr lang="en-US" sz="3200" b="1" dirty="0" err="1">
                <a:solidFill>
                  <a:srgbClr val="FF0000"/>
                </a:solidFill>
              </a:rPr>
              <a:t>Tiêu</a:t>
            </a:r>
            <a:r>
              <a:rPr lang="en-US" sz="3200" b="1" dirty="0">
                <a:solidFill>
                  <a:srgbClr val="FF0000"/>
                </a:solidFill>
              </a:rPr>
              <a:t> </a:t>
            </a:r>
            <a:r>
              <a:rPr lang="en-US" sz="3200" b="1" dirty="0" err="1">
                <a:solidFill>
                  <a:srgbClr val="FF0000"/>
                </a:solidFill>
              </a:rPr>
              <a:t>chí</a:t>
            </a:r>
            <a:r>
              <a:rPr lang="en-US" sz="3200" b="1" dirty="0">
                <a:solidFill>
                  <a:srgbClr val="FF0000"/>
                </a:solidFill>
              </a:rPr>
              <a:t> </a:t>
            </a:r>
            <a:r>
              <a:rPr lang="en-US" sz="3200" b="1" dirty="0" err="1">
                <a:solidFill>
                  <a:srgbClr val="FF0000"/>
                </a:solidFill>
              </a:rPr>
              <a:t>đánh</a:t>
            </a:r>
            <a:r>
              <a:rPr lang="en-US" sz="3200" b="1" dirty="0">
                <a:solidFill>
                  <a:srgbClr val="FF0000"/>
                </a:solidFill>
              </a:rPr>
              <a:t> </a:t>
            </a:r>
            <a:r>
              <a:rPr lang="en-US" sz="3200" b="1" dirty="0" err="1">
                <a:solidFill>
                  <a:srgbClr val="FF0000"/>
                </a:solidFill>
              </a:rPr>
              <a:t>giá</a:t>
            </a:r>
            <a:endParaRPr lang="en-US" sz="3200" b="1" dirty="0">
              <a:solidFill>
                <a:srgbClr val="FF0000"/>
              </a:solidFill>
            </a:endParaRPr>
          </a:p>
        </p:txBody>
      </p:sp>
      <p:sp>
        <p:nvSpPr>
          <p:cNvPr id="17" name="TextBox 16">
            <a:extLst>
              <a:ext uri="{FF2B5EF4-FFF2-40B4-BE49-F238E27FC236}">
                <a16:creationId xmlns:a16="http://schemas.microsoft.com/office/drawing/2014/main" id="{96D3EB3F-8BC7-4758-BCFA-670DAA96052A}"/>
              </a:ext>
            </a:extLst>
          </p:cNvPr>
          <p:cNvSpPr txBox="1"/>
          <p:nvPr/>
        </p:nvSpPr>
        <p:spPr>
          <a:xfrm>
            <a:off x="3017451" y="1812798"/>
            <a:ext cx="5725593" cy="2308324"/>
          </a:xfrm>
          <a:prstGeom prst="rect">
            <a:avLst/>
          </a:prstGeom>
          <a:noFill/>
        </p:spPr>
        <p:txBody>
          <a:bodyPr wrap="square" rtlCol="0">
            <a:spAutoFit/>
          </a:bodyPr>
          <a:lstStyle/>
          <a:p>
            <a:r>
              <a:rPr lang="vi-VN" sz="3600" dirty="0">
                <a:latin typeface="Calibri" panose="020F0502020204030204" pitchFamily="34" charset="0"/>
                <a:cs typeface="Calibri" panose="020F0502020204030204" pitchFamily="34" charset="0"/>
              </a:rPr>
              <a:t>Đọc đúng.</a:t>
            </a:r>
          </a:p>
          <a:p>
            <a:r>
              <a:rPr lang="vi-VN" sz="3600" dirty="0">
                <a:latin typeface="Calibri" panose="020F0502020204030204" pitchFamily="34" charset="0"/>
                <a:cs typeface="Calibri" panose="020F0502020204030204" pitchFamily="34" charset="0"/>
              </a:rPr>
              <a:t>Đọc to, rõ.</a:t>
            </a:r>
          </a:p>
          <a:p>
            <a:r>
              <a:rPr lang="vi-VN" sz="3600" dirty="0">
                <a:latin typeface="Calibri" panose="020F0502020204030204" pitchFamily="34" charset="0"/>
                <a:cs typeface="Calibri" panose="020F0502020204030204" pitchFamily="34" charset="0"/>
              </a:rPr>
              <a:t>Ngắt, nghỉ đúng chỗ</a:t>
            </a:r>
            <a:endParaRPr lang="en-US" sz="3600" dirty="0">
              <a:latin typeface="Calibri" panose="020F0502020204030204" pitchFamily="34" charset="0"/>
              <a:cs typeface="Calibri" panose="020F0502020204030204" pitchFamily="34" charset="0"/>
            </a:endParaRPr>
          </a:p>
          <a:p>
            <a:pPr algn="just"/>
            <a:endParaRPr lang="en-US" sz="3600" dirty="0"/>
          </a:p>
        </p:txBody>
      </p:sp>
      <p:pic>
        <p:nvPicPr>
          <p:cNvPr id="18" name="Picture 4" descr="Cartoon numbers, colored fun alphabet for school kids text clipart setisolated">
            <a:extLst>
              <a:ext uri="{FF2B5EF4-FFF2-40B4-BE49-F238E27FC236}">
                <a16:creationId xmlns:a16="http://schemas.microsoft.com/office/drawing/2014/main" id="{CE4682FA-3F60-4CDA-8DE4-3499B3414F80}"/>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2721180" y="1812798"/>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artoon numbers, colored fun alphabet for school kids text clipart setisolated">
            <a:extLst>
              <a:ext uri="{FF2B5EF4-FFF2-40B4-BE49-F238E27FC236}">
                <a16:creationId xmlns:a16="http://schemas.microsoft.com/office/drawing/2014/main" id="{01748BB0-D06F-4C56-B7D1-A5D1D18D573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2728658" y="2465813"/>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artoon numbers, colored fun alphabet for school kids text clipart setisolated">
            <a:extLst>
              <a:ext uri="{FF2B5EF4-FFF2-40B4-BE49-F238E27FC236}">
                <a16:creationId xmlns:a16="http://schemas.microsoft.com/office/drawing/2014/main" id="{72BF4BBD-FE67-4B09-B7EB-BE7F89526BE9}"/>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2672693" y="3010746"/>
            <a:ext cx="484268" cy="52829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Ghim của Phương Thư trên Icon | Hài hước, Hình vui, Lol">
            <a:extLst>
              <a:ext uri="{FF2B5EF4-FFF2-40B4-BE49-F238E27FC236}">
                <a16:creationId xmlns:a16="http://schemas.microsoft.com/office/drawing/2014/main" id="{5F13A353-88ED-4A56-979C-758380D99F0E}"/>
              </a:ext>
            </a:extLst>
          </p:cNvPr>
          <p:cNvPicPr>
            <a:picLocks noChangeAspect="1" noChangeArrowheads="1"/>
          </p:cNvPicPr>
          <p:nvPr/>
        </p:nvPicPr>
        <p:blipFill>
          <a:blip r:embed="rId7"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5284897" y="2029804"/>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Tổng hợp những hình mặt cười đẹp | Cười, Mắt, Hình">
            <a:extLst>
              <a:ext uri="{FF2B5EF4-FFF2-40B4-BE49-F238E27FC236}">
                <a16:creationId xmlns:a16="http://schemas.microsoft.com/office/drawing/2014/main" id="{365A0593-0D6B-4132-B058-8ABEB7F5B376}"/>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90517" y="2029804"/>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Ảnh Mặt Cười Đẹp Nhất ❤️ 1001 Hình Mặt Cười Hài Hước">
            <a:extLst>
              <a:ext uri="{FF2B5EF4-FFF2-40B4-BE49-F238E27FC236}">
                <a16:creationId xmlns:a16="http://schemas.microsoft.com/office/drawing/2014/main" id="{6FCEEE5F-F617-45D5-8B57-FF3B4DE8514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59998" y="2034298"/>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Ghim của Phương Thư trên Icon | Hài hước, Hình vui, Lol">
            <a:extLst>
              <a:ext uri="{FF2B5EF4-FFF2-40B4-BE49-F238E27FC236}">
                <a16:creationId xmlns:a16="http://schemas.microsoft.com/office/drawing/2014/main" id="{8AD47354-AE59-4E3D-AFDD-7EA3B5B91049}"/>
              </a:ext>
            </a:extLst>
          </p:cNvPr>
          <p:cNvPicPr>
            <a:picLocks noChangeAspect="1" noChangeArrowheads="1"/>
          </p:cNvPicPr>
          <p:nvPr/>
        </p:nvPicPr>
        <p:blipFill>
          <a:blip r:embed="rId7"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5229089" y="2465813"/>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Tổng hợp những hình mặt cười đẹp | Cười, Mắt, Hình">
            <a:extLst>
              <a:ext uri="{FF2B5EF4-FFF2-40B4-BE49-F238E27FC236}">
                <a16:creationId xmlns:a16="http://schemas.microsoft.com/office/drawing/2014/main" id="{D3367BCB-955A-444E-87F3-9B5263DE3A76}"/>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34709" y="2465813"/>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Ảnh Mặt Cười Đẹp Nhất ❤️ 1001 Hình Mặt Cười Hài Hước">
            <a:extLst>
              <a:ext uri="{FF2B5EF4-FFF2-40B4-BE49-F238E27FC236}">
                <a16:creationId xmlns:a16="http://schemas.microsoft.com/office/drawing/2014/main" id="{379F52AD-20AF-44B2-9F47-9A12301C2CB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04190" y="2470307"/>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Ghim của Phương Thư trên Icon | Hài hước, Hình vui, Lol">
            <a:extLst>
              <a:ext uri="{FF2B5EF4-FFF2-40B4-BE49-F238E27FC236}">
                <a16:creationId xmlns:a16="http://schemas.microsoft.com/office/drawing/2014/main" id="{54CE47F4-3D33-4A56-8555-1DA8B3960B67}"/>
              </a:ext>
            </a:extLst>
          </p:cNvPr>
          <p:cNvPicPr>
            <a:picLocks noChangeAspect="1" noChangeArrowheads="1"/>
          </p:cNvPicPr>
          <p:nvPr/>
        </p:nvPicPr>
        <p:blipFill>
          <a:blip r:embed="rId7"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6953886" y="3035947"/>
            <a:ext cx="496998" cy="40104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Tổng hợp những hình mặt cười đẹp | Cười, Mắt, Hình">
            <a:extLst>
              <a:ext uri="{FF2B5EF4-FFF2-40B4-BE49-F238E27FC236}">
                <a16:creationId xmlns:a16="http://schemas.microsoft.com/office/drawing/2014/main" id="{A8420448-76EC-433F-8415-2B7008B13DDE}"/>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91878" y="3033429"/>
            <a:ext cx="457068" cy="37927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Ảnh Mặt Cười Đẹp Nhất ❤️ 1001 Hình Mặt Cười Hài Hước">
            <a:extLst>
              <a:ext uri="{FF2B5EF4-FFF2-40B4-BE49-F238E27FC236}">
                <a16:creationId xmlns:a16="http://schemas.microsoft.com/office/drawing/2014/main" id="{2BE4C758-5985-4043-9C6A-22C292D988E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69354" y="3043941"/>
            <a:ext cx="385059" cy="38505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descr="Hand drawn scavenger hunt illustration">
            <a:extLst>
              <a:ext uri="{FF2B5EF4-FFF2-40B4-BE49-F238E27FC236}">
                <a16:creationId xmlns:a16="http://schemas.microsoft.com/office/drawing/2014/main" id="{D4F2BE47-2B28-4161-B00D-572C4E6C53A8}"/>
              </a:ext>
            </a:extLst>
          </p:cNvPr>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t="23683"/>
          <a:stretch/>
        </p:blipFill>
        <p:spPr bwMode="auto">
          <a:xfrm rot="10800000" flipV="1">
            <a:off x="393275" y="3687719"/>
            <a:ext cx="4629394" cy="3533013"/>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3D2353D5-7E63-4BA7-8C92-1056701C8D5E}"/>
              </a:ext>
            </a:extLst>
          </p:cNvPr>
          <p:cNvSpPr txBox="1"/>
          <p:nvPr/>
        </p:nvSpPr>
        <p:spPr>
          <a:xfrm rot="21591154">
            <a:off x="231821" y="61268"/>
            <a:ext cx="11593581" cy="923330"/>
          </a:xfrm>
          <a:prstGeom prst="rect">
            <a:avLst/>
          </a:prstGeom>
          <a:noFill/>
        </p:spPr>
        <p:txBody>
          <a:bodyPr wrap="square" rtlCol="0">
            <a:spAutoFit/>
          </a:bodyPr>
          <a:lstStyle/>
          <a:p>
            <a:pPr algn="ct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Thi</a:t>
            </a:r>
            <a:r>
              <a:rPr lang="en-US" sz="5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đọc</a:t>
            </a:r>
            <a:r>
              <a:rPr lang="en-US" sz="5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nối</a:t>
            </a:r>
            <a:r>
              <a:rPr lang="en-US" sz="5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tiếp</a:t>
            </a:r>
            <a:r>
              <a:rPr lang="en-US" sz="5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đoạn</a:t>
            </a:r>
            <a:r>
              <a:rPr lang="en-US" sz="5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trước</a:t>
            </a:r>
            <a:r>
              <a:rPr lang="en-US" sz="5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5400" dirty="0" err="1">
                <a:ln w="0"/>
                <a:solidFill>
                  <a:srgbClr val="C00000"/>
                </a:solidFill>
                <a:latin typeface="UTM Edwardian" panose="02040603050506020204" pitchFamily="18" charset="0"/>
                <a:ea typeface="LNTH-LuoLuoNotangYuanTi 1" pitchFamily="2" charset="-128"/>
                <a:cs typeface="LNTH-LuoLuoNotangYuanTi 1" pitchFamily="2" charset="-128"/>
              </a:rPr>
              <a:t>lớp</a:t>
            </a:r>
            <a:endParaRPr lang="en-US" sz="5400" dirty="0">
              <a:ln w="0"/>
              <a:solidFill>
                <a:srgbClr val="C00000"/>
              </a:solidFill>
              <a:latin typeface="UTM Edwardian" panose="02040603050506020204" pitchFamily="18" charset="0"/>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2477569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par>
                                <p:cTn id="9" presetID="1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ppt_y</p:attrName>
                                        </p:attrNameLst>
                                      </p:cBhvr>
                                      <p:tavLst>
                                        <p:tav tm="0">
                                          <p:val>
                                            <p:strVal val="#ppt_y+#ppt_h*1.125000"/>
                                          </p:val>
                                        </p:tav>
                                        <p:tav tm="100000">
                                          <p:val>
                                            <p:strVal val="#ppt_y"/>
                                          </p:val>
                                        </p:tav>
                                      </p:tavLst>
                                    </p:anim>
                                    <p:animEffect transition="in" filter="wipe(up)">
                                      <p:cBhvr>
                                        <p:cTn id="12" dur="500"/>
                                        <p:tgtEl>
                                          <p:spTgt spid="1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par>
                                <p:cTn id="17" presetID="12"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ppt_y</p:attrName>
                                        </p:attrNameLst>
                                      </p:cBhvr>
                                      <p:tavLst>
                                        <p:tav tm="0">
                                          <p:val>
                                            <p:strVal val="#ppt_y+#ppt_h*1.125000"/>
                                          </p:val>
                                        </p:tav>
                                        <p:tav tm="100000">
                                          <p:val>
                                            <p:strVal val="#ppt_y"/>
                                          </p:val>
                                        </p:tav>
                                      </p:tavLst>
                                    </p:anim>
                                    <p:animEffect transition="in" filter="wipe(up)">
                                      <p:cBhvr>
                                        <p:cTn id="20" dur="500"/>
                                        <p:tgtEl>
                                          <p:spTgt spid="20"/>
                                        </p:tgtEl>
                                      </p:cBhvr>
                                    </p:animEffect>
                                  </p:childTnLst>
                                </p:cTn>
                              </p:par>
                              <p:par>
                                <p:cTn id="21" presetID="1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ppt_y</p:attrName>
                                        </p:attrNameLst>
                                      </p:cBhvr>
                                      <p:tavLst>
                                        <p:tav tm="0">
                                          <p:val>
                                            <p:strVal val="#ppt_y+#ppt_h*1.125000"/>
                                          </p:val>
                                        </p:tav>
                                        <p:tav tm="100000">
                                          <p:val>
                                            <p:strVal val="#ppt_y"/>
                                          </p:val>
                                        </p:tav>
                                      </p:tavLst>
                                    </p:anim>
                                    <p:animEffect transition="in" filter="wipe(up)">
                                      <p:cBhvr>
                                        <p:cTn id="24" dur="500"/>
                                        <p:tgtEl>
                                          <p:spTgt spid="18"/>
                                        </p:tgtEl>
                                      </p:cBhvr>
                                    </p:animEffect>
                                  </p:childTnLst>
                                </p:cTn>
                              </p:par>
                              <p:par>
                                <p:cTn id="25" presetID="12" presetClass="entr" presetSubtype="4"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up)">
                                      <p:cBhvr>
                                        <p:cTn id="28" dur="500"/>
                                        <p:tgtEl>
                                          <p:spTgt spid="19"/>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ppt_y</p:attrName>
                                        </p:attrNameLst>
                                      </p:cBhvr>
                                      <p:tavLst>
                                        <p:tav tm="0">
                                          <p:val>
                                            <p:strVal val="#ppt_y+#ppt_h*1.125000"/>
                                          </p:val>
                                        </p:tav>
                                        <p:tav tm="100000">
                                          <p:val>
                                            <p:strVal val="#ppt_y"/>
                                          </p:val>
                                        </p:tav>
                                      </p:tavLst>
                                    </p:anim>
                                    <p:animEffect transition="in" filter="wipe(up)">
                                      <p:cBhvr>
                                        <p:cTn id="32" dur="500"/>
                                        <p:tgtEl>
                                          <p:spTgt spid="17"/>
                                        </p:tgtEl>
                                      </p:cBhvr>
                                    </p:animEffect>
                                  </p:childTnLst>
                                </p:cTn>
                              </p:par>
                              <p:par>
                                <p:cTn id="33" presetID="12" presetClass="entr" presetSubtype="4"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ppt_y</p:attrName>
                                        </p:attrNameLst>
                                      </p:cBhvr>
                                      <p:tavLst>
                                        <p:tav tm="0">
                                          <p:val>
                                            <p:strVal val="#ppt_y+#ppt_h*1.125000"/>
                                          </p:val>
                                        </p:tav>
                                        <p:tav tm="100000">
                                          <p:val>
                                            <p:strVal val="#ppt_y"/>
                                          </p:val>
                                        </p:tav>
                                      </p:tavLst>
                                    </p:anim>
                                    <p:animEffect transition="in" filter="wipe(up)">
                                      <p:cBhvr>
                                        <p:cTn id="36" dur="500"/>
                                        <p:tgtEl>
                                          <p:spTgt spid="23"/>
                                        </p:tgtEl>
                                      </p:cBhvr>
                                    </p:animEffect>
                                  </p:childTnLst>
                                </p:cTn>
                              </p:par>
                              <p:par>
                                <p:cTn id="37" presetID="12" presetClass="entr" presetSubtype="4"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ppt_y</p:attrName>
                                        </p:attrNameLst>
                                      </p:cBhvr>
                                      <p:tavLst>
                                        <p:tav tm="0">
                                          <p:val>
                                            <p:strVal val="#ppt_y+#ppt_h*1.125000"/>
                                          </p:val>
                                        </p:tav>
                                        <p:tav tm="100000">
                                          <p:val>
                                            <p:strVal val="#ppt_y"/>
                                          </p:val>
                                        </p:tav>
                                      </p:tavLst>
                                    </p:anim>
                                    <p:animEffect transition="in" filter="wipe(up)">
                                      <p:cBhvr>
                                        <p:cTn id="40" dur="500"/>
                                        <p:tgtEl>
                                          <p:spTgt spid="21"/>
                                        </p:tgtEl>
                                      </p:cBhvr>
                                    </p:animEffect>
                                  </p:childTnLst>
                                </p:cTn>
                              </p:par>
                              <p:par>
                                <p:cTn id="41" presetID="12" presetClass="entr" presetSubtype="4"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p:tgtEl>
                                          <p:spTgt spid="22"/>
                                        </p:tgtEl>
                                        <p:attrNameLst>
                                          <p:attrName>ppt_y</p:attrName>
                                        </p:attrNameLst>
                                      </p:cBhvr>
                                      <p:tavLst>
                                        <p:tav tm="0">
                                          <p:val>
                                            <p:strVal val="#ppt_y+#ppt_h*1.125000"/>
                                          </p:val>
                                        </p:tav>
                                        <p:tav tm="100000">
                                          <p:val>
                                            <p:strVal val="#ppt_y"/>
                                          </p:val>
                                        </p:tav>
                                      </p:tavLst>
                                    </p:anim>
                                    <p:animEffect transition="in" filter="wipe(up)">
                                      <p:cBhvr>
                                        <p:cTn id="44" dur="500"/>
                                        <p:tgtEl>
                                          <p:spTgt spid="22"/>
                                        </p:tgtEl>
                                      </p:cBhvr>
                                    </p:animEffect>
                                  </p:childTnLst>
                                </p:cTn>
                              </p:par>
                              <p:par>
                                <p:cTn id="45" presetID="12" presetClass="entr" presetSubtype="4"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up)">
                                      <p:cBhvr>
                                        <p:cTn id="48" dur="500"/>
                                        <p:tgtEl>
                                          <p:spTgt spid="26"/>
                                        </p:tgtEl>
                                      </p:cBhvr>
                                    </p:animEffect>
                                  </p:childTnLst>
                                </p:cTn>
                              </p:par>
                              <p:par>
                                <p:cTn id="49" presetID="12" presetClass="entr" presetSubtype="4"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p:tgtEl>
                                          <p:spTgt spid="25"/>
                                        </p:tgtEl>
                                        <p:attrNameLst>
                                          <p:attrName>ppt_y</p:attrName>
                                        </p:attrNameLst>
                                      </p:cBhvr>
                                      <p:tavLst>
                                        <p:tav tm="0">
                                          <p:val>
                                            <p:strVal val="#ppt_y+#ppt_h*1.125000"/>
                                          </p:val>
                                        </p:tav>
                                        <p:tav tm="100000">
                                          <p:val>
                                            <p:strVal val="#ppt_y"/>
                                          </p:val>
                                        </p:tav>
                                      </p:tavLst>
                                    </p:anim>
                                    <p:animEffect transition="in" filter="wipe(up)">
                                      <p:cBhvr>
                                        <p:cTn id="52" dur="500"/>
                                        <p:tgtEl>
                                          <p:spTgt spid="25"/>
                                        </p:tgtEl>
                                      </p:cBhvr>
                                    </p:animEffect>
                                  </p:childTnLst>
                                </p:cTn>
                              </p:par>
                              <p:par>
                                <p:cTn id="53" presetID="1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p:tgtEl>
                                          <p:spTgt spid="24"/>
                                        </p:tgtEl>
                                        <p:attrNameLst>
                                          <p:attrName>ppt_y</p:attrName>
                                        </p:attrNameLst>
                                      </p:cBhvr>
                                      <p:tavLst>
                                        <p:tav tm="0">
                                          <p:val>
                                            <p:strVal val="#ppt_y+#ppt_h*1.125000"/>
                                          </p:val>
                                        </p:tav>
                                        <p:tav tm="100000">
                                          <p:val>
                                            <p:strVal val="#ppt_y"/>
                                          </p:val>
                                        </p:tav>
                                      </p:tavLst>
                                    </p:anim>
                                    <p:animEffect transition="in" filter="wipe(up)">
                                      <p:cBhvr>
                                        <p:cTn id="56" dur="500"/>
                                        <p:tgtEl>
                                          <p:spTgt spid="24"/>
                                        </p:tgtEl>
                                      </p:cBhvr>
                                    </p:animEffect>
                                  </p:childTnLst>
                                </p:cTn>
                              </p:par>
                              <p:par>
                                <p:cTn id="57" presetID="12" presetClass="entr" presetSubtype="4"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4"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p:tgtEl>
                                          <p:spTgt spid="29"/>
                                        </p:tgtEl>
                                        <p:attrNameLst>
                                          <p:attrName>ppt_y</p:attrName>
                                        </p:attrNameLst>
                                      </p:cBhvr>
                                      <p:tavLst>
                                        <p:tav tm="0">
                                          <p:val>
                                            <p:strVal val="#ppt_y+#ppt_h*1.125000"/>
                                          </p:val>
                                        </p:tav>
                                        <p:tav tm="100000">
                                          <p:val>
                                            <p:strVal val="#ppt_y"/>
                                          </p:val>
                                        </p:tav>
                                      </p:tavLst>
                                    </p:anim>
                                    <p:animEffect transition="in" filter="wipe(up)">
                                      <p:cBhvr>
                                        <p:cTn id="64" dur="500"/>
                                        <p:tgtEl>
                                          <p:spTgt spid="29"/>
                                        </p:tgtEl>
                                      </p:cBhvr>
                                    </p:animEffect>
                                  </p:childTnLst>
                                </p:cTn>
                              </p:par>
                              <p:par>
                                <p:cTn id="65" presetID="12" presetClass="entr" presetSubtype="4"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p:tgtEl>
                                          <p:spTgt spid="28"/>
                                        </p:tgtEl>
                                        <p:attrNameLst>
                                          <p:attrName>ppt_y</p:attrName>
                                        </p:attrNameLst>
                                      </p:cBhvr>
                                      <p:tavLst>
                                        <p:tav tm="0">
                                          <p:val>
                                            <p:strVal val="#ppt_y+#ppt_h*1.125000"/>
                                          </p:val>
                                        </p:tav>
                                        <p:tav tm="100000">
                                          <p:val>
                                            <p:strVal val="#ppt_y"/>
                                          </p:val>
                                        </p:tav>
                                      </p:tavLst>
                                    </p:anim>
                                    <p:animEffect transition="in" filter="wipe(up)">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4" descr="Hand drawn shrug illustration">
            <a:extLst>
              <a:ext uri="{FF2B5EF4-FFF2-40B4-BE49-F238E27FC236}">
                <a16:creationId xmlns:a16="http://schemas.microsoft.com/office/drawing/2014/main" id="{B2989C9A-A9FD-413C-864C-5BE31B148CC0}"/>
              </a:ext>
            </a:extLst>
          </p:cNvPr>
          <p:cNvPicPr>
            <a:picLocks noChangeAspect="1" noChangeArrowheads="1"/>
          </p:cNvPicPr>
          <p:nvPr/>
        </p:nvPicPr>
        <p:blipFill>
          <a:blip r:embed="rId3">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901122" y="2277338"/>
            <a:ext cx="4714587" cy="4714587"/>
          </a:xfrm>
          <a:prstGeom prst="rect">
            <a:avLst/>
          </a:prstGeom>
          <a:noFill/>
          <a:extLst>
            <a:ext uri="{909E8E84-426E-40DD-AFC4-6F175D3DCCD1}">
              <a14:hiddenFill xmlns:a14="http://schemas.microsoft.com/office/drawing/2010/main">
                <a:solidFill>
                  <a:srgbClr val="FFFFFF"/>
                </a:solidFill>
              </a14:hiddenFill>
            </a:ext>
          </a:extLst>
        </p:spPr>
      </p:pic>
      <p:sp>
        <p:nvSpPr>
          <p:cNvPr id="4" name="Cloud Callout 24">
            <a:extLst>
              <a:ext uri="{FF2B5EF4-FFF2-40B4-BE49-F238E27FC236}">
                <a16:creationId xmlns:a16="http://schemas.microsoft.com/office/drawing/2014/main" id="{FA39FA4A-9F9E-40F5-9AA9-2CE01ED98DAF}"/>
              </a:ext>
            </a:extLst>
          </p:cNvPr>
          <p:cNvSpPr/>
          <p:nvPr/>
        </p:nvSpPr>
        <p:spPr>
          <a:xfrm>
            <a:off x="5615709" y="1272801"/>
            <a:ext cx="5838497" cy="3361830"/>
          </a:xfrm>
          <a:prstGeom prst="cloudCallout">
            <a:avLst>
              <a:gd name="adj1" fmla="val -67180"/>
              <a:gd name="adj2" fmla="val 35433"/>
            </a:avLst>
          </a:prstGeom>
          <a:solidFill>
            <a:schemeClr val="accent2">
              <a:lumMod val="20000"/>
              <a:lumOff val="80000"/>
            </a:schemeClr>
          </a:solidFill>
          <a:ln>
            <a:solidFill>
              <a:srgbClr val="0033CC"/>
            </a:solid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FC503BB-8F7E-4DB6-9AC7-023C11B6C100}"/>
              </a:ext>
            </a:extLst>
          </p:cNvPr>
          <p:cNvSpPr txBox="1"/>
          <p:nvPr/>
        </p:nvSpPr>
        <p:spPr>
          <a:xfrm>
            <a:off x="6283475" y="1983076"/>
            <a:ext cx="4713888" cy="2308324"/>
          </a:xfrm>
          <a:prstGeom prst="rect">
            <a:avLst/>
          </a:prstGeom>
          <a:noFill/>
        </p:spPr>
        <p:txBody>
          <a:bodyPr wrap="square" rtlCol="0">
            <a:spAutoFit/>
          </a:bodyPr>
          <a:lstStyle/>
          <a:p>
            <a:pPr algn="just"/>
            <a:r>
              <a:rPr lang="en-US" sz="3600" dirty="0" err="1"/>
              <a:t>Trong</a:t>
            </a:r>
            <a:r>
              <a:rPr lang="en-US" sz="3600" dirty="0"/>
              <a:t> </a:t>
            </a:r>
            <a:r>
              <a:rPr lang="en-US" sz="3600" dirty="0" err="1"/>
              <a:t>bài</a:t>
            </a:r>
            <a:r>
              <a:rPr lang="en-US" sz="3600" dirty="0"/>
              <a:t> </a:t>
            </a:r>
            <a:r>
              <a:rPr lang="en-US" sz="3600" dirty="0" err="1"/>
              <a:t>đọc</a:t>
            </a:r>
            <a:r>
              <a:rPr lang="vi-VN" sz="3600" dirty="0"/>
              <a:t> </a:t>
            </a:r>
            <a:r>
              <a:rPr lang="en-US" sz="3600" dirty="0" err="1"/>
              <a:t>có</a:t>
            </a:r>
            <a:r>
              <a:rPr lang="en-US" sz="3600" dirty="0"/>
              <a:t> </a:t>
            </a:r>
            <a:r>
              <a:rPr lang="en-US" sz="3600" dirty="0" err="1"/>
              <a:t>những</a:t>
            </a:r>
            <a:r>
              <a:rPr lang="en-US" sz="3600" dirty="0"/>
              <a:t> </a:t>
            </a:r>
            <a:r>
              <a:rPr lang="en-US" sz="3600" dirty="0" err="1"/>
              <a:t>từ</a:t>
            </a:r>
            <a:r>
              <a:rPr lang="en-US" sz="3600" dirty="0"/>
              <a:t> </a:t>
            </a:r>
            <a:r>
              <a:rPr lang="en-US" sz="3600" dirty="0" err="1"/>
              <a:t>nào</a:t>
            </a:r>
            <a:r>
              <a:rPr lang="en-US" sz="3600" dirty="0"/>
              <a:t> </a:t>
            </a:r>
            <a:r>
              <a:rPr lang="en-US" sz="3600" dirty="0" err="1"/>
              <a:t>em</a:t>
            </a:r>
            <a:r>
              <a:rPr lang="en-US" sz="3600" dirty="0"/>
              <a:t> </a:t>
            </a:r>
            <a:r>
              <a:rPr lang="en-US" sz="3600" dirty="0" err="1"/>
              <a:t>chưa</a:t>
            </a:r>
            <a:r>
              <a:rPr lang="en-US" sz="3600" dirty="0"/>
              <a:t> </a:t>
            </a:r>
            <a:r>
              <a:rPr lang="en-US" sz="3600" dirty="0" err="1"/>
              <a:t>hiểu</a:t>
            </a:r>
            <a:r>
              <a:rPr lang="en-US" sz="3600" dirty="0"/>
              <a:t> </a:t>
            </a:r>
            <a:r>
              <a:rPr lang="en-US" sz="3600" dirty="0" err="1"/>
              <a:t>nghĩa</a:t>
            </a:r>
            <a:r>
              <a:rPr lang="en-US" sz="3600" dirty="0"/>
              <a:t>?</a:t>
            </a:r>
          </a:p>
          <a:p>
            <a:pPr algn="ctr"/>
            <a:endParaRPr lang="en-US" sz="3600" b="1" dirty="0">
              <a:solidFill>
                <a:srgbClr val="002060"/>
              </a:solidFill>
            </a:endParaRPr>
          </a:p>
        </p:txBody>
      </p:sp>
      <p:pic>
        <p:nvPicPr>
          <p:cNvPr id="7" name="Picture 6">
            <a:extLst>
              <a:ext uri="{FF2B5EF4-FFF2-40B4-BE49-F238E27FC236}">
                <a16:creationId xmlns:a16="http://schemas.microsoft.com/office/drawing/2014/main" id="{3C79358F-FC44-B317-BA4F-658EC328D9D7}"/>
              </a:ext>
            </a:extLst>
          </p:cNvPr>
          <p:cNvPicPr>
            <a:picLocks noChangeAspect="1"/>
          </p:cNvPicPr>
          <p:nvPr/>
        </p:nvPicPr>
        <p:blipFill>
          <a:blip r:embed="rId4"/>
          <a:stretch>
            <a:fillRect/>
          </a:stretch>
        </p:blipFill>
        <p:spPr>
          <a:xfrm>
            <a:off x="590306" y="-204944"/>
            <a:ext cx="11601694" cy="2371550"/>
          </a:xfrm>
          <a:prstGeom prst="rect">
            <a:avLst/>
          </a:prstGeom>
        </p:spPr>
      </p:pic>
    </p:spTree>
    <p:extLst>
      <p:ext uri="{BB962C8B-B14F-4D97-AF65-F5344CB8AC3E}">
        <p14:creationId xmlns:p14="http://schemas.microsoft.com/office/powerpoint/2010/main" val="3900269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206741" y="2334860"/>
            <a:ext cx="1993350" cy="70788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Calibri" panose="020F0502020204030204"/>
                <a:ea typeface="+mn-ea"/>
                <a:cs typeface="+mn-cs"/>
              </a:rPr>
              <a:t>VTV Go: </a:t>
            </a:r>
            <a:endParaRPr kumimoji="0" lang="vi-VN" sz="40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5302756" y="1815882"/>
            <a:ext cx="4062917" cy="4778882"/>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mn-ea"/>
              <a:cs typeface="Calibri" panose="020F0502020204030204" pitchFamily="34" charset="0"/>
            </a:endParaRPr>
          </a:p>
        </p:txBody>
      </p:sp>
      <p:pic>
        <p:nvPicPr>
          <p:cNvPr id="11" name="Picture 2" descr="Vector cute girl who thinks and finds">
            <a:extLst>
              <a:ext uri="{FF2B5EF4-FFF2-40B4-BE49-F238E27FC236}">
                <a16:creationId xmlns:a16="http://schemas.microsoft.com/office/drawing/2014/main" id="{655BEE14-9881-4C50-91F2-89DCB7637DC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8A05EF-219C-4921-B0E8-A690D450D85D}"/>
              </a:ext>
            </a:extLst>
          </p:cNvPr>
          <p:cNvSpPr txBox="1"/>
          <p:nvPr/>
        </p:nvSpPr>
        <p:spPr>
          <a:xfrm>
            <a:off x="6272857" y="1874216"/>
            <a:ext cx="2156685" cy="707886"/>
          </a:xfrm>
          <a:prstGeom prst="rect">
            <a:avLst/>
          </a:prstGeom>
          <a:noFill/>
        </p:spPr>
        <p:txBody>
          <a:bodyPr wrap="square">
            <a:spAutoFit/>
          </a:bodyPr>
          <a:lstStyle/>
          <a:p>
            <a:pPr lvl="0" algn="just"/>
            <a:r>
              <a:rPr lang="en-US" sz="4000" b="1">
                <a:solidFill>
                  <a:srgbClr val="002060"/>
                </a:solidFill>
              </a:rPr>
              <a:t>VTV Go: </a:t>
            </a:r>
            <a:endParaRPr kumimoji="0" lang="vi-VN"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502981" y="2509520"/>
            <a:ext cx="3696435" cy="1815882"/>
          </a:xfrm>
          <a:prstGeom prst="rect">
            <a:avLst/>
          </a:prstGeom>
          <a:noFill/>
        </p:spPr>
        <p:txBody>
          <a:bodyPr wrap="square">
            <a:spAutoFit/>
          </a:bodyPr>
          <a:lstStyle/>
          <a:p>
            <a:pPr lvl="0" algn="just"/>
            <a:r>
              <a:rPr lang="vi-VN" sz="2800">
                <a:solidFill>
                  <a:srgbClr val="002060"/>
                </a:solidFill>
              </a:rPr>
              <a:t>hệ thống xem truyền hình trực tuyến chính thức của Đài Truyền hình Việt Nam. </a:t>
            </a:r>
            <a:endParaRPr kumimoji="0" lang="vi-VN" sz="2800" b="0" i="0" u="none" strike="noStrike" kern="1200" cap="none" spc="0" normalizeH="0" baseline="0" noProof="0" dirty="0">
              <a:ln>
                <a:noFill/>
              </a:ln>
              <a:solidFill>
                <a:srgbClr val="002060"/>
              </a:solidFill>
              <a:effectLst/>
              <a:uLnTx/>
              <a:uFillTx/>
              <a:latin typeface="Arial" panose="020B0604020202020204" pitchFamily="34" charset="0"/>
            </a:endParaRP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8"/>
          <a:stretch>
            <a:fillRect/>
          </a:stretch>
        </p:blipFill>
        <p:spPr>
          <a:xfrm>
            <a:off x="-628858" y="5152351"/>
            <a:ext cx="609600" cy="609600"/>
          </a:xfrm>
          <a:prstGeom prst="rect">
            <a:avLst/>
          </a:prstGeom>
        </p:spPr>
      </p:pic>
      <p:pic>
        <p:nvPicPr>
          <p:cNvPr id="12290" name="Picture 2" descr="Cung cấp 7 kênh truyền hình thiết yếu quốc gia trên VTV Go">
            <a:extLst>
              <a:ext uri="{FF2B5EF4-FFF2-40B4-BE49-F238E27FC236}">
                <a16:creationId xmlns:a16="http://schemas.microsoft.com/office/drawing/2014/main" id="{B3193ADC-7E63-46C2-8342-97D8043CFDA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96000" y="4513500"/>
            <a:ext cx="2879062" cy="18287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ED71238-8C24-9BCC-E8FA-6B79FF3435C4}"/>
              </a:ext>
            </a:extLst>
          </p:cNvPr>
          <p:cNvPicPr>
            <a:picLocks noChangeAspect="1"/>
          </p:cNvPicPr>
          <p:nvPr/>
        </p:nvPicPr>
        <p:blipFill>
          <a:blip r:embed="rId10"/>
          <a:stretch>
            <a:fillRect/>
          </a:stretch>
        </p:blipFill>
        <p:spPr>
          <a:xfrm>
            <a:off x="49011" y="-93930"/>
            <a:ext cx="11601694" cy="2371550"/>
          </a:xfrm>
          <a:prstGeom prst="rect">
            <a:avLst/>
          </a:prstGeom>
        </p:spPr>
      </p:pic>
    </p:spTree>
    <p:extLst>
      <p:ext uri="{BB962C8B-B14F-4D97-AF65-F5344CB8AC3E}">
        <p14:creationId xmlns:p14="http://schemas.microsoft.com/office/powerpoint/2010/main" val="25161949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circle(in)">
                                      <p:cBhvr>
                                        <p:cTn id="7" dur="20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1" presetClass="mediacall" presetSubtype="0" fill="hold" nodeType="withEffect">
                                  <p:stCondLst>
                                    <p:cond delay="0"/>
                                  </p:stCondLst>
                                  <p:childTnLst>
                                    <p:cmd type="call" cmd="playFrom(0.0)">
                                      <p:cBhvr>
                                        <p:cTn id="24" dur="3672" fill="hold"/>
                                        <p:tgtEl>
                                          <p:spTgt spid="15"/>
                                        </p:tgtEl>
                                      </p:cBhvr>
                                    </p:cmd>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15"/>
                </p:tgtEl>
              </p:cMediaNode>
            </p:audio>
          </p:childTnLst>
        </p:cTn>
      </p:par>
    </p:tnLst>
    <p:bldLst>
      <p:bldP spid="9" grpId="0"/>
      <p:bldP spid="10"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371280" y="2224528"/>
            <a:ext cx="199335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2060"/>
                </a:solidFill>
                <a:effectLst/>
                <a:uLnTx/>
                <a:uFillTx/>
                <a:latin typeface="Calibri" panose="020F0502020204030204"/>
                <a:ea typeface="+mn-ea"/>
                <a:cs typeface="+mn-cs"/>
              </a:rPr>
              <a:t>Phim giả tưởng:</a:t>
            </a:r>
            <a:endParaRPr kumimoji="0" lang="vi-VN" sz="40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5302756" y="1815882"/>
            <a:ext cx="6335062" cy="2062103"/>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298A05EF-219C-4921-B0E8-A690D450D85D}"/>
              </a:ext>
            </a:extLst>
          </p:cNvPr>
          <p:cNvSpPr txBox="1"/>
          <p:nvPr/>
        </p:nvSpPr>
        <p:spPr>
          <a:xfrm>
            <a:off x="6742287" y="1815882"/>
            <a:ext cx="3696435" cy="707886"/>
          </a:xfrm>
          <a:prstGeom prst="rect">
            <a:avLst/>
          </a:prstGeom>
          <a:noFill/>
        </p:spPr>
        <p:txBody>
          <a:bodyPr wrap="square">
            <a:spAutoFit/>
          </a:bodyPr>
          <a:lstStyle/>
          <a:p>
            <a:pPr lvl="0" algn="just"/>
            <a:r>
              <a:rPr lang="vi-VN" sz="4000" b="1">
                <a:solidFill>
                  <a:srgbClr val="002060"/>
                </a:solidFill>
                <a:latin typeface="Calibri" panose="020F0502020204030204"/>
              </a:rPr>
              <a:t>Phim giả tưởng:</a:t>
            </a:r>
            <a:endParaRPr kumimoji="0" lang="vi-VN"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523063" y="2348828"/>
            <a:ext cx="6004209" cy="1569660"/>
          </a:xfrm>
          <a:prstGeom prst="rect">
            <a:avLst/>
          </a:prstGeom>
          <a:noFill/>
        </p:spPr>
        <p:txBody>
          <a:bodyPr wrap="square">
            <a:spAutoFit/>
          </a:bodyPr>
          <a:lstStyle/>
          <a:p>
            <a:pPr lvl="0" algn="just"/>
            <a:r>
              <a:rPr lang="en-US" sz="3200">
                <a:solidFill>
                  <a:srgbClr val="002060"/>
                </a:solidFill>
              </a:rPr>
              <a:t>l</a:t>
            </a:r>
            <a:r>
              <a:rPr lang="vi-VN" sz="3200">
                <a:solidFill>
                  <a:srgbClr val="002060"/>
                </a:solidFill>
              </a:rPr>
              <a:t>oại phim có tính chất tưởng tượng, không dựa trên cơ sở thực tế.</a:t>
            </a:r>
            <a:endParaRPr kumimoji="0" lang="vi-VN" sz="32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7"/>
          <a:stretch>
            <a:fillRect/>
          </a:stretch>
        </p:blipFill>
        <p:spPr>
          <a:xfrm>
            <a:off x="-628858" y="5152351"/>
            <a:ext cx="609600" cy="609600"/>
          </a:xfrm>
          <a:prstGeom prst="rect">
            <a:avLst/>
          </a:prstGeom>
        </p:spPr>
      </p:pic>
      <p:sp>
        <p:nvSpPr>
          <p:cNvPr id="16" name="TextBox 15">
            <a:extLst>
              <a:ext uri="{FF2B5EF4-FFF2-40B4-BE49-F238E27FC236}">
                <a16:creationId xmlns:a16="http://schemas.microsoft.com/office/drawing/2014/main" id="{FE9351D5-05A5-41CF-8176-13F1CC6A3603}"/>
              </a:ext>
            </a:extLst>
          </p:cNvPr>
          <p:cNvSpPr txBox="1"/>
          <p:nvPr/>
        </p:nvSpPr>
        <p:spPr>
          <a:xfrm rot="21591154">
            <a:off x="197875" y="18035"/>
            <a:ext cx="11593581"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Giải</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nghĩa</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từ</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khó</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hiểu</a:t>
            </a:r>
            <a:endPar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endParaRPr>
          </a:p>
        </p:txBody>
      </p:sp>
      <p:pic>
        <p:nvPicPr>
          <p:cNvPr id="11266" name="Picture 2" descr="Phim giả tưởng: 3 tác phẩm điện ảnh chiến thắng nhiều giải thưởng Oscar  nhất trong lịch sử | VTV.VN">
            <a:extLst>
              <a:ext uri="{FF2B5EF4-FFF2-40B4-BE49-F238E27FC236}">
                <a16:creationId xmlns:a16="http://schemas.microsoft.com/office/drawing/2014/main" id="{251061E9-7924-4195-BE0A-3213A152DB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4612" y="4053228"/>
            <a:ext cx="3661112" cy="22881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12A7F73-0533-10C3-2483-1CD7DBC97A3D}"/>
              </a:ext>
            </a:extLst>
          </p:cNvPr>
          <p:cNvPicPr>
            <a:picLocks noChangeAspect="1"/>
          </p:cNvPicPr>
          <p:nvPr/>
        </p:nvPicPr>
        <p:blipFill>
          <a:blip r:embed="rId9"/>
          <a:stretch>
            <a:fillRect/>
          </a:stretch>
        </p:blipFill>
        <p:spPr>
          <a:xfrm>
            <a:off x="193818" y="-253635"/>
            <a:ext cx="11601694" cy="2371550"/>
          </a:xfrm>
          <a:prstGeom prst="rect">
            <a:avLst/>
          </a:prstGeom>
        </p:spPr>
      </p:pic>
    </p:spTree>
    <p:extLst>
      <p:ext uri="{BB962C8B-B14F-4D97-AF65-F5344CB8AC3E}">
        <p14:creationId xmlns:p14="http://schemas.microsoft.com/office/powerpoint/2010/main" val="672266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ppt_w</p:attrName>
                                        </p:attrNameLst>
                                      </p:cBhvr>
                                      <p:tavLst>
                                        <p:tav tm="0">
                                          <p:val>
                                            <p:fltVal val="0"/>
                                          </p:val>
                                        </p:tav>
                                        <p:tav tm="100000">
                                          <p:val>
                                            <p:strVal val="#ppt_w"/>
                                          </p:val>
                                        </p:tav>
                                      </p:tavLst>
                                    </p:anim>
                                    <p:anim calcmode="lin" valueType="num">
                                      <p:cBhvr>
                                        <p:cTn id="8" dur="1000" fill="hold"/>
                                        <p:tgtEl>
                                          <p:spTgt spid="11266"/>
                                        </p:tgtEl>
                                        <p:attrNameLst>
                                          <p:attrName>ppt_h</p:attrName>
                                        </p:attrNameLst>
                                      </p:cBhvr>
                                      <p:tavLst>
                                        <p:tav tm="0">
                                          <p:val>
                                            <p:fltVal val="0"/>
                                          </p:val>
                                        </p:tav>
                                        <p:tav tm="100000">
                                          <p:val>
                                            <p:strVal val="#ppt_h"/>
                                          </p:val>
                                        </p:tav>
                                      </p:tavLst>
                                    </p:anim>
                                    <p:anim calcmode="lin" valueType="num">
                                      <p:cBhvr>
                                        <p:cTn id="9" dur="1000" fill="hold"/>
                                        <p:tgtEl>
                                          <p:spTgt spid="11266"/>
                                        </p:tgtEl>
                                        <p:attrNameLst>
                                          <p:attrName>style.rotation</p:attrName>
                                        </p:attrNameLst>
                                      </p:cBhvr>
                                      <p:tavLst>
                                        <p:tav tm="0">
                                          <p:val>
                                            <p:fltVal val="90"/>
                                          </p:val>
                                        </p:tav>
                                        <p:tav tm="100000">
                                          <p:val>
                                            <p:fltVal val="0"/>
                                          </p:val>
                                        </p:tav>
                                      </p:tavLst>
                                    </p:anim>
                                    <p:animEffect transition="in" filter="fade">
                                      <p:cBhvr>
                                        <p:cTn id="10" dur="1000"/>
                                        <p:tgtEl>
                                          <p:spTgt spid="1126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1" presetClass="mediacall" presetSubtype="0" fill="hold" nodeType="withEffect">
                                  <p:stCondLst>
                                    <p:cond delay="0"/>
                                  </p:stCondLst>
                                  <p:childTnLst>
                                    <p:cmd type="call" cmd="playFrom(0.0)">
                                      <p:cBhvr>
                                        <p:cTn id="23" dur="3672" fill="hold"/>
                                        <p:tgtEl>
                                          <p:spTgt spid="15"/>
                                        </p:tgtEl>
                                      </p:cBhvr>
                                    </p:cmd>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endCondLst>
                </p:cTn>
                <p:tgtEl>
                  <p:spTgt spid="15"/>
                </p:tgtEl>
              </p:cMediaNode>
            </p:audio>
          </p:childTnLst>
        </p:cTn>
      </p:par>
    </p:tnLst>
    <p:bldLst>
      <p:bldP spid="9" grpId="0"/>
      <p:bldP spid="10" grpId="0" animBg="1"/>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322852" y="2044362"/>
            <a:ext cx="237885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002060"/>
                </a:solidFill>
                <a:effectLst/>
                <a:uLnTx/>
                <a:uFillTx/>
                <a:latin typeface="Calibri" panose="020F0502020204030204"/>
                <a:ea typeface="+mn-ea"/>
                <a:cs typeface="+mn-cs"/>
              </a:rPr>
              <a:t>Phim viễn tưởng:</a:t>
            </a:r>
            <a:endParaRPr kumimoji="0" lang="vi-VN" sz="40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5231679" y="1459179"/>
            <a:ext cx="6388810" cy="2734955"/>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298A05EF-219C-4921-B0E8-A690D450D85D}"/>
              </a:ext>
            </a:extLst>
          </p:cNvPr>
          <p:cNvSpPr txBox="1"/>
          <p:nvPr/>
        </p:nvSpPr>
        <p:spPr>
          <a:xfrm>
            <a:off x="7010951" y="1776616"/>
            <a:ext cx="3696435" cy="646331"/>
          </a:xfrm>
          <a:prstGeom prst="rect">
            <a:avLst/>
          </a:prstGeom>
          <a:noFill/>
        </p:spPr>
        <p:txBody>
          <a:bodyPr wrap="square">
            <a:spAutoFit/>
          </a:bodyPr>
          <a:lstStyle/>
          <a:p>
            <a:pPr lvl="0" algn="just"/>
            <a:r>
              <a:rPr lang="vi-VN" sz="3600" b="1">
                <a:solidFill>
                  <a:srgbClr val="002060"/>
                </a:solidFill>
                <a:latin typeface="Calibri" panose="020F0502020204030204"/>
              </a:rPr>
              <a:t>Phim viễn tưởng:</a:t>
            </a:r>
            <a:endParaRPr kumimoji="0" lang="vi-VN" sz="3600" b="1" i="0" u="none" strike="noStrike" kern="1200" cap="none" spc="0" normalizeH="0" baseline="0" noProof="0" dirty="0">
              <a:ln>
                <a:noFill/>
              </a:ln>
              <a:solidFill>
                <a:srgbClr val="002060"/>
              </a:solidFill>
              <a:effectLst/>
              <a:uLnTx/>
              <a:uFillTx/>
              <a:latin typeface="Arial" panose="020B0604020202020204" pitchFamily="34" charset="0"/>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591681" y="2307037"/>
            <a:ext cx="5695450" cy="1569660"/>
          </a:xfrm>
          <a:prstGeom prst="rect">
            <a:avLst/>
          </a:prstGeom>
          <a:noFill/>
        </p:spPr>
        <p:txBody>
          <a:bodyPr wrap="square">
            <a:spAutoFit/>
          </a:bodyPr>
          <a:lstStyle/>
          <a:p>
            <a:pPr lvl="0" algn="just"/>
            <a:r>
              <a:rPr lang="vi-VN" sz="3200">
                <a:solidFill>
                  <a:srgbClr val="002060"/>
                </a:solidFill>
                <a:latin typeface="Calibri" panose="020F0502020204030204"/>
              </a:rPr>
              <a:t>loại phim có tính chất tưởng tượng về tương lai, dựa trên cơ sở khoa học và công nghệ.</a:t>
            </a:r>
            <a:endParaRPr kumimoji="0" lang="vi-VN" sz="32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7"/>
          <a:stretch>
            <a:fillRect/>
          </a:stretch>
        </p:blipFill>
        <p:spPr>
          <a:xfrm>
            <a:off x="-628858" y="5152351"/>
            <a:ext cx="609600" cy="609600"/>
          </a:xfrm>
          <a:prstGeom prst="rect">
            <a:avLst/>
          </a:prstGeom>
        </p:spPr>
      </p:pic>
      <p:pic>
        <p:nvPicPr>
          <p:cNvPr id="14" name="Picture 13">
            <a:extLst>
              <a:ext uri="{FF2B5EF4-FFF2-40B4-BE49-F238E27FC236}">
                <a16:creationId xmlns:a16="http://schemas.microsoft.com/office/drawing/2014/main" id="{214A8A48-92BF-403B-AF25-41BD5A6EC093}"/>
              </a:ext>
            </a:extLst>
          </p:cNvPr>
          <p:cNvPicPr>
            <a:picLocks noChangeAspect="1"/>
          </p:cNvPicPr>
          <p:nvPr/>
        </p:nvPicPr>
        <p:blipFill>
          <a:blip r:embed="rId8"/>
          <a:stretch>
            <a:fillRect/>
          </a:stretch>
        </p:blipFill>
        <p:spPr>
          <a:xfrm>
            <a:off x="5231679" y="4539040"/>
            <a:ext cx="2801247" cy="1867498"/>
          </a:xfrm>
          <a:prstGeom prst="rect">
            <a:avLst/>
          </a:prstGeom>
        </p:spPr>
      </p:pic>
      <p:pic>
        <p:nvPicPr>
          <p:cNvPr id="10242" name="Picture 2" descr="Top 40+ Phim Khoa Học Viễn Tưởng Hay Nhất Mọi Thời Đại">
            <a:extLst>
              <a:ext uri="{FF2B5EF4-FFF2-40B4-BE49-F238E27FC236}">
                <a16:creationId xmlns:a16="http://schemas.microsoft.com/office/drawing/2014/main" id="{CDBF9EBB-D8C8-4234-9800-B6FAFEE615E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45833" y="4539040"/>
            <a:ext cx="3319997" cy="18674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0FB95A1-C5CA-C30A-7916-9354AC1AFB8F}"/>
              </a:ext>
            </a:extLst>
          </p:cNvPr>
          <p:cNvPicPr>
            <a:picLocks noChangeAspect="1"/>
          </p:cNvPicPr>
          <p:nvPr/>
        </p:nvPicPr>
        <p:blipFill>
          <a:blip r:embed="rId10"/>
          <a:stretch>
            <a:fillRect/>
          </a:stretch>
        </p:blipFill>
        <p:spPr>
          <a:xfrm>
            <a:off x="285506" y="-151886"/>
            <a:ext cx="11601694" cy="2371550"/>
          </a:xfrm>
          <a:prstGeom prst="rect">
            <a:avLst/>
          </a:prstGeom>
        </p:spPr>
      </p:pic>
    </p:spTree>
    <p:extLst>
      <p:ext uri="{BB962C8B-B14F-4D97-AF65-F5344CB8AC3E}">
        <p14:creationId xmlns:p14="http://schemas.microsoft.com/office/powerpoint/2010/main" val="27161466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fltVal val="0"/>
                                          </p:val>
                                        </p:tav>
                                        <p:tav tm="100000">
                                          <p:val>
                                            <p:strVal val="#ppt_w"/>
                                          </p:val>
                                        </p:tav>
                                      </p:tavLst>
                                    </p:anim>
                                    <p:anim calcmode="lin" valueType="num">
                                      <p:cBhvr>
                                        <p:cTn id="8" dur="1000" fill="hold"/>
                                        <p:tgtEl>
                                          <p:spTgt spid="10242"/>
                                        </p:tgtEl>
                                        <p:attrNameLst>
                                          <p:attrName>ppt_h</p:attrName>
                                        </p:attrNameLst>
                                      </p:cBhvr>
                                      <p:tavLst>
                                        <p:tav tm="0">
                                          <p:val>
                                            <p:fltVal val="0"/>
                                          </p:val>
                                        </p:tav>
                                        <p:tav tm="100000">
                                          <p:val>
                                            <p:strVal val="#ppt_h"/>
                                          </p:val>
                                        </p:tav>
                                      </p:tavLst>
                                    </p:anim>
                                    <p:anim calcmode="lin" valueType="num">
                                      <p:cBhvr>
                                        <p:cTn id="9" dur="1000" fill="hold"/>
                                        <p:tgtEl>
                                          <p:spTgt spid="10242"/>
                                        </p:tgtEl>
                                        <p:attrNameLst>
                                          <p:attrName>style.rotation</p:attrName>
                                        </p:attrNameLst>
                                      </p:cBhvr>
                                      <p:tavLst>
                                        <p:tav tm="0">
                                          <p:val>
                                            <p:fltVal val="90"/>
                                          </p:val>
                                        </p:tav>
                                        <p:tav tm="100000">
                                          <p:val>
                                            <p:fltVal val="0"/>
                                          </p:val>
                                        </p:tav>
                                      </p:tavLst>
                                    </p:anim>
                                    <p:animEffect transition="in" filter="fade">
                                      <p:cBhvr>
                                        <p:cTn id="10" dur="1000"/>
                                        <p:tgtEl>
                                          <p:spTgt spid="10242"/>
                                        </p:tgtEl>
                                      </p:cBhvr>
                                    </p:animEffect>
                                  </p:childTnLst>
                                </p:cTn>
                              </p:par>
                              <p:par>
                                <p:cTn id="11" presetID="3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par>
                                <p:cTn id="28" presetID="1" presetClass="mediacall" presetSubtype="0" fill="hold" nodeType="withEffect">
                                  <p:stCondLst>
                                    <p:cond delay="0"/>
                                  </p:stCondLst>
                                  <p:childTnLst>
                                    <p:cmd type="call" cmd="playFrom(0.0)">
                                      <p:cBhvr>
                                        <p:cTn id="29" dur="3672" fill="hold"/>
                                        <p:tgtEl>
                                          <p:spTgt spid="15"/>
                                        </p:tgtEl>
                                      </p:cBhvr>
                                    </p:cmd>
                                  </p:childTnLst>
                                </p:cTn>
                              </p:par>
                              <p:par>
                                <p:cTn id="30" presetID="16" presetClass="entr" presetSubtype="21"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par>
                                <p:cTn id="33" presetID="16" presetClass="entr" presetSubtype="21"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6" fill="hold" display="0">
                  <p:stCondLst>
                    <p:cond delay="indefinite"/>
                  </p:stCondLst>
                  <p:endCondLst>
                    <p:cond evt="onStopAudio" delay="0">
                      <p:tgtEl>
                        <p:sldTgt/>
                      </p:tgtEl>
                    </p:cond>
                  </p:endCondLst>
                </p:cTn>
                <p:tgtEl>
                  <p:spTgt spid="15"/>
                </p:tgtEl>
              </p:cMediaNode>
            </p:audio>
          </p:childTnLst>
        </p:cTn>
      </p:par>
    </p:tnLst>
    <p:bldLst>
      <p:bldP spid="9" grpId="0"/>
      <p:bldP spid="10" grpId="0" animBg="1"/>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a:extLst>
              <a:ext uri="{FF2B5EF4-FFF2-40B4-BE49-F238E27FC236}">
                <a16:creationId xmlns:a16="http://schemas.microsoft.com/office/drawing/2014/main" id="{118C5CA8-A351-4264-B339-CDF02C13AA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37402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206741" y="2334860"/>
            <a:ext cx="1993350" cy="707886"/>
          </a:xfrm>
          <a:prstGeom prst="rect">
            <a:avLst/>
          </a:prstGeom>
          <a:noFill/>
        </p:spPr>
        <p:txBody>
          <a:bodyPr wrap="square">
            <a:spAutoFit/>
          </a:bodyPr>
          <a:lstStyle/>
          <a:p>
            <a:pPr algn="just"/>
            <a:r>
              <a:rPr lang="en-US" sz="4000">
                <a:solidFill>
                  <a:srgbClr val="002060"/>
                </a:solidFill>
              </a:rPr>
              <a:t>phim 2D </a:t>
            </a:r>
            <a:endParaRPr lang="vi-VN" sz="4000" dirty="0">
              <a:solidFill>
                <a:srgbClr val="002060"/>
              </a:solidFill>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5302756" y="1815882"/>
            <a:ext cx="4062917" cy="4778882"/>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4400" dirty="0">
              <a:solidFill>
                <a:schemeClr val="bg2">
                  <a:lumMod val="10000"/>
                </a:schemeClr>
              </a:solidFill>
              <a:latin typeface="Calibri" panose="020F0502020204030204" pitchFamily="34" charset="0"/>
              <a:cs typeface="Calibri" panose="020F0502020204030204" pitchFamily="34" charset="0"/>
            </a:endParaRPr>
          </a:p>
        </p:txBody>
      </p:sp>
      <p:pic>
        <p:nvPicPr>
          <p:cNvPr id="11" name="Picture 2" descr="Vector cute girl who thinks and finds">
            <a:extLst>
              <a:ext uri="{FF2B5EF4-FFF2-40B4-BE49-F238E27FC236}">
                <a16:creationId xmlns:a16="http://schemas.microsoft.com/office/drawing/2014/main" id="{655BEE14-9881-4C50-91F2-89DCB7637DC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8A05EF-219C-4921-B0E8-A690D450D85D}"/>
              </a:ext>
            </a:extLst>
          </p:cNvPr>
          <p:cNvSpPr txBox="1"/>
          <p:nvPr/>
        </p:nvSpPr>
        <p:spPr>
          <a:xfrm>
            <a:off x="6272857" y="1874216"/>
            <a:ext cx="2156685" cy="707886"/>
          </a:xfrm>
          <a:prstGeom prst="rect">
            <a:avLst/>
          </a:prstGeom>
          <a:noFill/>
        </p:spPr>
        <p:txBody>
          <a:bodyPr wrap="square">
            <a:spAutoFit/>
          </a:bodyPr>
          <a:lstStyle/>
          <a:p>
            <a:pPr algn="just"/>
            <a:r>
              <a:rPr lang="en-US" sz="4000" b="1">
                <a:solidFill>
                  <a:srgbClr val="002060"/>
                </a:solidFill>
              </a:rPr>
              <a:t>phim 2D </a:t>
            </a:r>
            <a:endParaRPr lang="vi-VN" sz="4000" b="1" dirty="0">
              <a:solidFill>
                <a:srgbClr val="002060"/>
              </a:solidFill>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502981" y="2509520"/>
            <a:ext cx="3696435" cy="4031873"/>
          </a:xfrm>
          <a:prstGeom prst="rect">
            <a:avLst/>
          </a:prstGeom>
          <a:noFill/>
        </p:spPr>
        <p:txBody>
          <a:bodyPr wrap="square">
            <a:spAutoFit/>
          </a:bodyPr>
          <a:lstStyle/>
          <a:p>
            <a:pPr algn="just"/>
            <a:r>
              <a:rPr lang="vi-VN" sz="3200" dirty="0">
                <a:solidFill>
                  <a:srgbClr val="002060"/>
                </a:solidFill>
              </a:rPr>
              <a:t>phim sử dụng một chuỗi liên tiếp các hình ảnh hay bức tranh được vẽ và thể hiện trên mặt phẳng hai chiều để tạo ra một chuyển động của nhân vật</a:t>
            </a: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8"/>
          <a:stretch>
            <a:fillRect/>
          </a:stretch>
        </p:blipFill>
        <p:spPr>
          <a:xfrm>
            <a:off x="-628858" y="5152351"/>
            <a:ext cx="609600" cy="609600"/>
          </a:xfrm>
          <a:prstGeom prst="rect">
            <a:avLst/>
          </a:prstGeom>
        </p:spPr>
      </p:pic>
      <p:pic>
        <p:nvPicPr>
          <p:cNvPr id="3" name="Picture 2">
            <a:extLst>
              <a:ext uri="{FF2B5EF4-FFF2-40B4-BE49-F238E27FC236}">
                <a16:creationId xmlns:a16="http://schemas.microsoft.com/office/drawing/2014/main" id="{6F64DC85-DB84-B0C6-89D0-12A06C464A47}"/>
              </a:ext>
            </a:extLst>
          </p:cNvPr>
          <p:cNvPicPr>
            <a:picLocks noChangeAspect="1"/>
          </p:cNvPicPr>
          <p:nvPr/>
        </p:nvPicPr>
        <p:blipFill>
          <a:blip r:embed="rId9"/>
          <a:stretch>
            <a:fillRect/>
          </a:stretch>
        </p:blipFill>
        <p:spPr>
          <a:xfrm>
            <a:off x="-19258" y="-93930"/>
            <a:ext cx="11601694" cy="2371550"/>
          </a:xfrm>
          <a:prstGeom prst="rect">
            <a:avLst/>
          </a:prstGeom>
        </p:spPr>
      </p:pic>
    </p:spTree>
    <p:extLst>
      <p:ext uri="{BB962C8B-B14F-4D97-AF65-F5344CB8AC3E}">
        <p14:creationId xmlns:p14="http://schemas.microsoft.com/office/powerpoint/2010/main" val="30579403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1" presetClass="mediacall" presetSubtype="0" fill="hold" nodeType="withEffect">
                                  <p:stCondLst>
                                    <p:cond delay="0"/>
                                  </p:stCondLst>
                                  <p:childTnLst>
                                    <p:cmd type="call" cmd="playFrom(0.0)">
                                      <p:cBhvr>
                                        <p:cTn id="19" dur="367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15"/>
                </p:tgtEl>
              </p:cMediaNode>
            </p:audio>
          </p:childTnLst>
        </p:cTn>
      </p:par>
    </p:tnLst>
    <p:bldLst>
      <p:bldP spid="10"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893A810D-FEB3-4D2F-93AD-F08D90719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26909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206741" y="2334860"/>
            <a:ext cx="1993350" cy="70788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2060"/>
                </a:solidFill>
                <a:effectLst/>
                <a:uLnTx/>
                <a:uFillTx/>
                <a:latin typeface="Calibri" panose="020F0502020204030204"/>
                <a:ea typeface="+mn-ea"/>
                <a:cs typeface="+mn-cs"/>
              </a:rPr>
              <a:t>phim 3D </a:t>
            </a:r>
            <a:endParaRPr kumimoji="0" lang="vi-VN" sz="40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5302756" y="1815882"/>
            <a:ext cx="4062917" cy="4778882"/>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mn-ea"/>
              <a:cs typeface="Calibri" panose="020F0502020204030204" pitchFamily="34" charset="0"/>
            </a:endParaRPr>
          </a:p>
        </p:txBody>
      </p:sp>
      <p:pic>
        <p:nvPicPr>
          <p:cNvPr id="11" name="Picture 2" descr="Vector cute girl who thinks and finds">
            <a:extLst>
              <a:ext uri="{FF2B5EF4-FFF2-40B4-BE49-F238E27FC236}">
                <a16:creationId xmlns:a16="http://schemas.microsoft.com/office/drawing/2014/main" id="{655BEE14-9881-4C50-91F2-89DCB7637DC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8A05EF-219C-4921-B0E8-A690D450D85D}"/>
              </a:ext>
            </a:extLst>
          </p:cNvPr>
          <p:cNvSpPr txBox="1"/>
          <p:nvPr/>
        </p:nvSpPr>
        <p:spPr>
          <a:xfrm>
            <a:off x="6272857" y="1874216"/>
            <a:ext cx="2156685" cy="70788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2060"/>
                </a:solidFill>
                <a:effectLst/>
                <a:uLnTx/>
                <a:uFillTx/>
                <a:latin typeface="Calibri" panose="020F0502020204030204"/>
                <a:ea typeface="+mn-ea"/>
                <a:cs typeface="+mn-cs"/>
              </a:rPr>
              <a:t>phim 3D </a:t>
            </a:r>
            <a:endParaRPr kumimoji="0" lang="vi-VN"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502981" y="2509520"/>
            <a:ext cx="3696435" cy="3539430"/>
          </a:xfrm>
          <a:prstGeom prst="rect">
            <a:avLst/>
          </a:prstGeom>
          <a:noFill/>
        </p:spPr>
        <p:txBody>
          <a:bodyPr wrap="square">
            <a:spAutoFit/>
          </a:bodyPr>
          <a:lstStyle/>
          <a:p>
            <a:pPr lvl="0" algn="just"/>
            <a:r>
              <a:rPr lang="vi-VN" sz="3200">
                <a:solidFill>
                  <a:srgbClr val="002060"/>
                </a:solidFill>
              </a:rPr>
              <a:t>phim được thiết kế ba chiều với hình ảnh được dựng lên sống động như thật với sự trợ giúp của các phần mềm đồ hoạ vi tính</a:t>
            </a:r>
            <a:endParaRPr kumimoji="0" lang="vi-VN" sz="32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8"/>
          <a:stretch>
            <a:fillRect/>
          </a:stretch>
        </p:blipFill>
        <p:spPr>
          <a:xfrm>
            <a:off x="-628858" y="5152351"/>
            <a:ext cx="609600" cy="609600"/>
          </a:xfrm>
          <a:prstGeom prst="rect">
            <a:avLst/>
          </a:prstGeom>
        </p:spPr>
      </p:pic>
      <p:pic>
        <p:nvPicPr>
          <p:cNvPr id="3" name="Picture 2">
            <a:extLst>
              <a:ext uri="{FF2B5EF4-FFF2-40B4-BE49-F238E27FC236}">
                <a16:creationId xmlns:a16="http://schemas.microsoft.com/office/drawing/2014/main" id="{BAA438D5-49C0-89DF-F976-2BB67F2AAC32}"/>
              </a:ext>
            </a:extLst>
          </p:cNvPr>
          <p:cNvPicPr>
            <a:picLocks noChangeAspect="1"/>
          </p:cNvPicPr>
          <p:nvPr/>
        </p:nvPicPr>
        <p:blipFill>
          <a:blip r:embed="rId9"/>
          <a:stretch>
            <a:fillRect/>
          </a:stretch>
        </p:blipFill>
        <p:spPr>
          <a:xfrm>
            <a:off x="-19258" y="-93930"/>
            <a:ext cx="11601694" cy="2371550"/>
          </a:xfrm>
          <a:prstGeom prst="rect">
            <a:avLst/>
          </a:prstGeom>
        </p:spPr>
      </p:pic>
    </p:spTree>
    <p:extLst>
      <p:ext uri="{BB962C8B-B14F-4D97-AF65-F5344CB8AC3E}">
        <p14:creationId xmlns:p14="http://schemas.microsoft.com/office/powerpoint/2010/main" val="9375507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1" presetClass="mediacall" presetSubtype="0" fill="hold" nodeType="withEffect">
                                  <p:stCondLst>
                                    <p:cond delay="0"/>
                                  </p:stCondLst>
                                  <p:childTnLst>
                                    <p:cmd type="call" cmd="playFrom(0.0)">
                                      <p:cBhvr>
                                        <p:cTn id="19" dur="367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15"/>
                </p:tgtEl>
              </p:cMediaNode>
            </p:audio>
          </p:childTnLst>
        </p:cTn>
      </p:par>
    </p:tnLst>
    <p:bldLst>
      <p:bldP spid="10" grpId="0" animBg="1"/>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1D027E54-F254-4F69-8DB7-14B324E697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A560434-79B0-415A-A916-F4A738AFD161}"/>
              </a:ext>
            </a:extLst>
          </p:cNvPr>
          <p:cNvSpPr/>
          <p:nvPr/>
        </p:nvSpPr>
        <p:spPr>
          <a:xfrm>
            <a:off x="0" y="5771213"/>
            <a:ext cx="12192000" cy="108678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7242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194936" y="2226287"/>
            <a:ext cx="2476895"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2060"/>
                </a:solidFill>
                <a:effectLst/>
                <a:uLnTx/>
                <a:uFillTx/>
                <a:latin typeface="Calibri" panose="020F0502020204030204"/>
                <a:ea typeface="+mn-ea"/>
                <a:cs typeface="+mn-cs"/>
              </a:rPr>
              <a:t>phim cắt giấy vi tính </a:t>
            </a:r>
            <a:endParaRPr kumimoji="0" lang="vi-VN" sz="40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4935611" y="1815882"/>
            <a:ext cx="4837213" cy="4778882"/>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mn-ea"/>
              <a:cs typeface="Calibri" panose="020F0502020204030204" pitchFamily="34" charset="0"/>
            </a:endParaRPr>
          </a:p>
        </p:txBody>
      </p:sp>
      <p:pic>
        <p:nvPicPr>
          <p:cNvPr id="11" name="Picture 2" descr="Vector cute girl who thinks and finds">
            <a:extLst>
              <a:ext uri="{FF2B5EF4-FFF2-40B4-BE49-F238E27FC236}">
                <a16:creationId xmlns:a16="http://schemas.microsoft.com/office/drawing/2014/main" id="{655BEE14-9881-4C50-91F2-89DCB7637DC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8A05EF-219C-4921-B0E8-A690D450D85D}"/>
              </a:ext>
            </a:extLst>
          </p:cNvPr>
          <p:cNvSpPr txBox="1"/>
          <p:nvPr/>
        </p:nvSpPr>
        <p:spPr>
          <a:xfrm>
            <a:off x="5148047" y="1872344"/>
            <a:ext cx="4837213" cy="707886"/>
          </a:xfrm>
          <a:prstGeom prst="rect">
            <a:avLst/>
          </a:prstGeom>
          <a:noFill/>
        </p:spPr>
        <p:txBody>
          <a:bodyPr wrap="square">
            <a:spAutoFit/>
          </a:bodyPr>
          <a:lstStyle/>
          <a:p>
            <a:pPr lvl="0" algn="just"/>
            <a:r>
              <a:rPr lang="en-US" sz="4000" b="1">
                <a:solidFill>
                  <a:srgbClr val="002060"/>
                </a:solidFill>
              </a:rPr>
              <a:t>phim cắt giấy vi tính </a:t>
            </a:r>
            <a:endParaRPr kumimoji="0" lang="vi-VN"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453641" y="2688803"/>
            <a:ext cx="3696435" cy="3539430"/>
          </a:xfrm>
          <a:prstGeom prst="rect">
            <a:avLst/>
          </a:prstGeom>
          <a:noFill/>
        </p:spPr>
        <p:txBody>
          <a:bodyPr wrap="square">
            <a:spAutoFit/>
          </a:bodyPr>
          <a:lstStyle/>
          <a:p>
            <a:pPr lvl="0" algn="just"/>
            <a:r>
              <a:rPr lang="vi-VN" sz="3200">
                <a:solidFill>
                  <a:srgbClr val="002060"/>
                </a:solidFill>
              </a:rPr>
              <a:t>phim được thiết kế với các nhân vật làm bằng giấy, sử dụng các phần mềm máy tính để tạo ra một chuyển động của nhân vật</a:t>
            </a:r>
            <a:endParaRPr kumimoji="0" lang="vi-VN" sz="32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8"/>
          <a:stretch>
            <a:fillRect/>
          </a:stretch>
        </p:blipFill>
        <p:spPr>
          <a:xfrm>
            <a:off x="-628858" y="5152351"/>
            <a:ext cx="609600" cy="609600"/>
          </a:xfrm>
          <a:prstGeom prst="rect">
            <a:avLst/>
          </a:prstGeom>
        </p:spPr>
      </p:pic>
      <p:pic>
        <p:nvPicPr>
          <p:cNvPr id="3" name="Picture 2">
            <a:extLst>
              <a:ext uri="{FF2B5EF4-FFF2-40B4-BE49-F238E27FC236}">
                <a16:creationId xmlns:a16="http://schemas.microsoft.com/office/drawing/2014/main" id="{FA38A304-773A-0828-5858-7217E515D7EF}"/>
              </a:ext>
            </a:extLst>
          </p:cNvPr>
          <p:cNvPicPr>
            <a:picLocks noChangeAspect="1"/>
          </p:cNvPicPr>
          <p:nvPr/>
        </p:nvPicPr>
        <p:blipFill>
          <a:blip r:embed="rId9"/>
          <a:stretch>
            <a:fillRect/>
          </a:stretch>
        </p:blipFill>
        <p:spPr>
          <a:xfrm>
            <a:off x="79511" y="-10426"/>
            <a:ext cx="11601694" cy="2371550"/>
          </a:xfrm>
          <a:prstGeom prst="rect">
            <a:avLst/>
          </a:prstGeom>
        </p:spPr>
      </p:pic>
    </p:spTree>
    <p:extLst>
      <p:ext uri="{BB962C8B-B14F-4D97-AF65-F5344CB8AC3E}">
        <p14:creationId xmlns:p14="http://schemas.microsoft.com/office/powerpoint/2010/main" val="37821067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1" presetClass="mediacall" presetSubtype="0" fill="hold" nodeType="withEffect">
                                  <p:stCondLst>
                                    <p:cond delay="0"/>
                                  </p:stCondLst>
                                  <p:childTnLst>
                                    <p:cmd type="call" cmd="playFrom(0.0)">
                                      <p:cBhvr>
                                        <p:cTn id="19" dur="367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15"/>
                </p:tgtEl>
              </p:cMediaNode>
            </p:audio>
          </p:childTnLst>
        </p:cTn>
      </p:par>
    </p:tnLst>
    <p:bldLst>
      <p:bldP spid="10"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2" name="Rectangle: Rounded Corners 2">
            <a:extLst>
              <a:ext uri="{FF2B5EF4-FFF2-40B4-BE49-F238E27FC236}">
                <a16:creationId xmlns:a16="http://schemas.microsoft.com/office/drawing/2014/main" id="{BA9327AB-C70A-4B06-8517-D67E7DAB23B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and drawn shrug illustration">
            <a:extLst>
              <a:ext uri="{FF2B5EF4-FFF2-40B4-BE49-F238E27FC236}">
                <a16:creationId xmlns:a16="http://schemas.microsoft.com/office/drawing/2014/main" id="{EE479578-A1C2-456A-B064-05DA4C9CE453}"/>
              </a:ext>
            </a:extLst>
          </p:cNvPr>
          <p:cNvPicPr>
            <a:picLocks noChangeAspect="1" noChangeArrowheads="1"/>
          </p:cNvPicPr>
          <p:nvPr/>
        </p:nvPicPr>
        <p:blipFill>
          <a:blip r:embed="rId5">
            <a:clrChange>
              <a:clrFrom>
                <a:srgbClr val="EAEFF2"/>
              </a:clrFrom>
              <a:clrTo>
                <a:srgbClr val="EAEFF2">
                  <a:alpha val="0"/>
                </a:srgbClr>
              </a:clrTo>
            </a:clrChange>
            <a:extLst>
              <a:ext uri="{28A0092B-C50C-407E-A947-70E740481C1C}">
                <a14:useLocalDpi xmlns:a14="http://schemas.microsoft.com/office/drawing/2010/main" val="0"/>
              </a:ext>
            </a:extLst>
          </a:blip>
          <a:srcRect/>
          <a:stretch>
            <a:fillRect/>
          </a:stretch>
        </p:blipFill>
        <p:spPr bwMode="auto">
          <a:xfrm>
            <a:off x="-249382" y="3184952"/>
            <a:ext cx="3916216" cy="3916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4E510-4A87-4B32-B1AF-AC98F29C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37516" y="1418616"/>
            <a:ext cx="4516221" cy="2540374"/>
          </a:xfrm>
          <a:prstGeom prst="rect">
            <a:avLst/>
          </a:prstGeom>
        </p:spPr>
      </p:pic>
      <p:sp>
        <p:nvSpPr>
          <p:cNvPr id="9" name="TextBox 8">
            <a:extLst>
              <a:ext uri="{FF2B5EF4-FFF2-40B4-BE49-F238E27FC236}">
                <a16:creationId xmlns:a16="http://schemas.microsoft.com/office/drawing/2014/main" id="{9ED06101-DF98-4A9B-B1C6-4CDCF57819EC}"/>
              </a:ext>
            </a:extLst>
          </p:cNvPr>
          <p:cNvSpPr txBox="1"/>
          <p:nvPr/>
        </p:nvSpPr>
        <p:spPr>
          <a:xfrm>
            <a:off x="2194936" y="2226287"/>
            <a:ext cx="2476895" cy="707886"/>
          </a:xfrm>
          <a:prstGeom prst="rect">
            <a:avLst/>
          </a:prstGeom>
          <a:noFill/>
        </p:spPr>
        <p:txBody>
          <a:bodyPr wrap="square">
            <a:spAutoFit/>
          </a:bodyPr>
          <a:lstStyle/>
          <a:p>
            <a:pPr lvl="0" algn="just"/>
            <a:r>
              <a:rPr lang="en-US" sz="4000">
                <a:solidFill>
                  <a:srgbClr val="002060"/>
                </a:solidFill>
              </a:rPr>
              <a:t>tổng hợp </a:t>
            </a:r>
            <a:endParaRPr kumimoji="0" lang="vi-VN" sz="40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0" name="Rectangle: Rounded Corners 17">
            <a:extLst>
              <a:ext uri="{FF2B5EF4-FFF2-40B4-BE49-F238E27FC236}">
                <a16:creationId xmlns:a16="http://schemas.microsoft.com/office/drawing/2014/main" id="{57B25FD7-984D-4BC4-9132-5DDA535FD6C2}"/>
              </a:ext>
            </a:extLst>
          </p:cNvPr>
          <p:cNvSpPr/>
          <p:nvPr/>
        </p:nvSpPr>
        <p:spPr>
          <a:xfrm>
            <a:off x="4935611" y="1815882"/>
            <a:ext cx="4837213" cy="3243006"/>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mn-ea"/>
              <a:cs typeface="Calibri" panose="020F0502020204030204" pitchFamily="34" charset="0"/>
            </a:endParaRPr>
          </a:p>
        </p:txBody>
      </p:sp>
      <p:pic>
        <p:nvPicPr>
          <p:cNvPr id="11" name="Picture 2" descr="Vector cute girl who thinks and finds">
            <a:extLst>
              <a:ext uri="{FF2B5EF4-FFF2-40B4-BE49-F238E27FC236}">
                <a16:creationId xmlns:a16="http://schemas.microsoft.com/office/drawing/2014/main" id="{655BEE14-9881-4C50-91F2-89DCB7637DC7}"/>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flipH="1">
            <a:off x="8949979" y="2025646"/>
            <a:ext cx="2724785" cy="49339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98A05EF-219C-4921-B0E8-A690D450D85D}"/>
              </a:ext>
            </a:extLst>
          </p:cNvPr>
          <p:cNvSpPr txBox="1"/>
          <p:nvPr/>
        </p:nvSpPr>
        <p:spPr>
          <a:xfrm>
            <a:off x="6267592" y="1920498"/>
            <a:ext cx="4837213" cy="707886"/>
          </a:xfrm>
          <a:prstGeom prst="rect">
            <a:avLst/>
          </a:prstGeom>
          <a:noFill/>
        </p:spPr>
        <p:txBody>
          <a:bodyPr wrap="square">
            <a:spAutoFit/>
          </a:bodyPr>
          <a:lstStyle/>
          <a:p>
            <a:pPr lvl="0" algn="just"/>
            <a:r>
              <a:rPr lang="en-US" sz="4000" b="1">
                <a:solidFill>
                  <a:srgbClr val="002060"/>
                </a:solidFill>
              </a:rPr>
              <a:t>tổng hợp </a:t>
            </a:r>
            <a:endParaRPr kumimoji="0" lang="vi-VN"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3" name="TextBox 12">
            <a:extLst>
              <a:ext uri="{FF2B5EF4-FFF2-40B4-BE49-F238E27FC236}">
                <a16:creationId xmlns:a16="http://schemas.microsoft.com/office/drawing/2014/main" id="{AA5DF2DF-15B9-4461-9E80-E51CE20BE3D3}"/>
              </a:ext>
            </a:extLst>
          </p:cNvPr>
          <p:cNvSpPr txBox="1"/>
          <p:nvPr/>
        </p:nvSpPr>
        <p:spPr>
          <a:xfrm>
            <a:off x="5453641" y="2688803"/>
            <a:ext cx="3696435" cy="1569660"/>
          </a:xfrm>
          <a:prstGeom prst="rect">
            <a:avLst/>
          </a:prstGeom>
          <a:noFill/>
        </p:spPr>
        <p:txBody>
          <a:bodyPr wrap="square">
            <a:spAutoFit/>
          </a:bodyPr>
          <a:lstStyle/>
          <a:p>
            <a:pPr lvl="0" algn="just"/>
            <a:r>
              <a:rPr lang="vi-VN" sz="3200">
                <a:solidFill>
                  <a:srgbClr val="002060"/>
                </a:solidFill>
              </a:rPr>
              <a:t>nghĩa trong bài: bao gồm nhiều loại phim</a:t>
            </a:r>
            <a:endParaRPr kumimoji="0" lang="vi-VN" sz="32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pic>
        <p:nvPicPr>
          <p:cNvPr id="15" name="âm thanh trả lời đúng">
            <a:hlinkClick r:id="" action="ppaction://media"/>
            <a:extLst>
              <a:ext uri="{FF2B5EF4-FFF2-40B4-BE49-F238E27FC236}">
                <a16:creationId xmlns:a16="http://schemas.microsoft.com/office/drawing/2014/main" id="{8B797C1B-1FCE-4643-A705-9DE279E08B9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8"/>
          <a:stretch>
            <a:fillRect/>
          </a:stretch>
        </p:blipFill>
        <p:spPr>
          <a:xfrm>
            <a:off x="-628858" y="5152351"/>
            <a:ext cx="609600" cy="609600"/>
          </a:xfrm>
          <a:prstGeom prst="rect">
            <a:avLst/>
          </a:prstGeom>
        </p:spPr>
      </p:pic>
      <p:sp>
        <p:nvSpPr>
          <p:cNvPr id="16" name="TextBox 15">
            <a:extLst>
              <a:ext uri="{FF2B5EF4-FFF2-40B4-BE49-F238E27FC236}">
                <a16:creationId xmlns:a16="http://schemas.microsoft.com/office/drawing/2014/main" id="{FE9351D5-05A5-41CF-8176-13F1CC6A3603}"/>
              </a:ext>
            </a:extLst>
          </p:cNvPr>
          <p:cNvSpPr txBox="1"/>
          <p:nvPr/>
        </p:nvSpPr>
        <p:spPr>
          <a:xfrm rot="21591154">
            <a:off x="197875" y="-2285"/>
            <a:ext cx="11593581"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Giải</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nghĩa</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từ</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khó</a:t>
            </a:r>
            <a:r>
              <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 </a:t>
            </a:r>
            <a:r>
              <a:rPr kumimoji="0" lang="en-US" sz="8800" b="0" i="0" u="none" strike="noStrike" kern="1200" cap="none" spc="0" normalizeH="0" baseline="0" noProof="0" dirty="0" err="1">
                <a:ln w="0"/>
                <a:solidFill>
                  <a:srgbClr val="C00000"/>
                </a:solidFill>
                <a:effectLst/>
                <a:uLnTx/>
                <a:uFillTx/>
                <a:latin typeface="UTM Edwardian" panose="02040603050506020204" pitchFamily="18" charset="0"/>
                <a:ea typeface="LNTH-LuoLuoNotangYuanTi 1" pitchFamily="2" charset="-128"/>
                <a:cs typeface="LNTH-LuoLuoNotangYuanTi 1" pitchFamily="2" charset="-128"/>
              </a:rPr>
              <a:t>hiểu</a:t>
            </a:r>
            <a:endParaRPr kumimoji="0" lang="en-US" sz="8800" b="0" i="0" u="none" strike="noStrike" kern="1200" cap="none" spc="0" normalizeH="0" baseline="0" noProof="0" dirty="0">
              <a:ln w="0"/>
              <a:solidFill>
                <a:srgbClr val="C00000"/>
              </a:solidFill>
              <a:effectLst/>
              <a:uLnTx/>
              <a:uFillTx/>
              <a:latin typeface="UTM Edwardian" panose="02040603050506020204" pitchFamily="18" charset="0"/>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24702651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1" presetClass="mediacall" presetSubtype="0" fill="hold" nodeType="withEffect">
                                  <p:stCondLst>
                                    <p:cond delay="0"/>
                                  </p:stCondLst>
                                  <p:childTnLst>
                                    <p:cmd type="call" cmd="playFrom(0.0)">
                                      <p:cBhvr>
                                        <p:cTn id="19" dur="367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15"/>
                </p:tgtEl>
              </p:cMediaNode>
            </p:audio>
          </p:childTnLst>
        </p:cTn>
      </p:par>
    </p:tnLst>
    <p:bldLst>
      <p:bldP spid="10" grpId="0" animBg="1"/>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32" name="Rectangle: Rounded Corners 2">
            <a:extLst>
              <a:ext uri="{FF2B5EF4-FFF2-40B4-BE49-F238E27FC236}">
                <a16:creationId xmlns:a16="http://schemas.microsoft.com/office/drawing/2014/main" id="{FE697CAE-150A-4C81-B3C4-7877638E61E4}"/>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3" name="Picture 2" descr="A cute girl charatcer">
            <a:extLst>
              <a:ext uri="{FF2B5EF4-FFF2-40B4-BE49-F238E27FC236}">
                <a16:creationId xmlns:a16="http://schemas.microsoft.com/office/drawing/2014/main" id="{4ADA65D9-19DB-40B3-9670-E42758C1CF0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3745" y="1647536"/>
            <a:ext cx="2857119" cy="5052419"/>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5" name="Rectangle: Rounded Corners 21">
            <a:extLst>
              <a:ext uri="{FF2B5EF4-FFF2-40B4-BE49-F238E27FC236}">
                <a16:creationId xmlns:a16="http://schemas.microsoft.com/office/drawing/2014/main" id="{7EF3990C-334C-4097-8432-D285226EAF7E}"/>
              </a:ext>
            </a:extLst>
          </p:cNvPr>
          <p:cNvSpPr/>
          <p:nvPr/>
        </p:nvSpPr>
        <p:spPr>
          <a:xfrm>
            <a:off x="4599609" y="2656878"/>
            <a:ext cx="6690257" cy="2856025"/>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pic>
        <p:nvPicPr>
          <p:cNvPr id="36" name="Picture 7">
            <a:extLst>
              <a:ext uri="{FF2B5EF4-FFF2-40B4-BE49-F238E27FC236}">
                <a16:creationId xmlns:a16="http://schemas.microsoft.com/office/drawing/2014/main" id="{13B4B6DB-D1CA-43E4-9BC3-7BE30D6C961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608265" y="2282803"/>
            <a:ext cx="2999488" cy="854128"/>
          </a:xfrm>
          <a:prstGeom prst="rect">
            <a:avLst/>
          </a:prstGeom>
        </p:spPr>
      </p:pic>
      <p:sp>
        <p:nvSpPr>
          <p:cNvPr id="37" name="TextBox 36">
            <a:extLst>
              <a:ext uri="{FF2B5EF4-FFF2-40B4-BE49-F238E27FC236}">
                <a16:creationId xmlns:a16="http://schemas.microsoft.com/office/drawing/2014/main" id="{7C8CA078-1A13-4984-861D-3C7AFE3D0E4D}"/>
              </a:ext>
            </a:extLst>
          </p:cNvPr>
          <p:cNvSpPr txBox="1"/>
          <p:nvPr/>
        </p:nvSpPr>
        <p:spPr>
          <a:xfrm>
            <a:off x="6316692" y="2310970"/>
            <a:ext cx="3582634" cy="584775"/>
          </a:xfrm>
          <a:prstGeom prst="rect">
            <a:avLst/>
          </a:prstGeom>
          <a:noFill/>
        </p:spPr>
        <p:txBody>
          <a:bodyPr wrap="square" rtlCol="0">
            <a:spAutoFit/>
          </a:bodyPr>
          <a:lstStyle/>
          <a:p>
            <a:pPr algn="ctr"/>
            <a:r>
              <a:rPr lang="en-US" sz="3200" b="1" dirty="0" err="1">
                <a:solidFill>
                  <a:srgbClr val="FF0000"/>
                </a:solidFill>
              </a:rPr>
              <a:t>Tiêu</a:t>
            </a:r>
            <a:r>
              <a:rPr lang="en-US" sz="3200" b="1" dirty="0">
                <a:solidFill>
                  <a:srgbClr val="FF0000"/>
                </a:solidFill>
              </a:rPr>
              <a:t> </a:t>
            </a:r>
            <a:r>
              <a:rPr lang="en-US" sz="3200" b="1" dirty="0" err="1">
                <a:solidFill>
                  <a:srgbClr val="FF0000"/>
                </a:solidFill>
              </a:rPr>
              <a:t>chí</a:t>
            </a:r>
            <a:r>
              <a:rPr lang="en-US" sz="3200" b="1" dirty="0">
                <a:solidFill>
                  <a:srgbClr val="FF0000"/>
                </a:solidFill>
              </a:rPr>
              <a:t> </a:t>
            </a:r>
            <a:r>
              <a:rPr lang="en-US" sz="3200" b="1" dirty="0" err="1">
                <a:solidFill>
                  <a:srgbClr val="FF0000"/>
                </a:solidFill>
              </a:rPr>
              <a:t>đánh</a:t>
            </a:r>
            <a:r>
              <a:rPr lang="en-US" sz="3200" b="1" dirty="0">
                <a:solidFill>
                  <a:srgbClr val="FF0000"/>
                </a:solidFill>
              </a:rPr>
              <a:t> </a:t>
            </a:r>
            <a:r>
              <a:rPr lang="en-US" sz="3200" b="1" dirty="0" err="1">
                <a:solidFill>
                  <a:srgbClr val="FF0000"/>
                </a:solidFill>
              </a:rPr>
              <a:t>giá</a:t>
            </a:r>
            <a:endParaRPr lang="en-US" sz="3200" b="1" dirty="0">
              <a:solidFill>
                <a:srgbClr val="FF0000"/>
              </a:solidFill>
            </a:endParaRPr>
          </a:p>
        </p:txBody>
      </p:sp>
      <p:sp>
        <p:nvSpPr>
          <p:cNvPr id="38" name="TextBox 37">
            <a:extLst>
              <a:ext uri="{FF2B5EF4-FFF2-40B4-BE49-F238E27FC236}">
                <a16:creationId xmlns:a16="http://schemas.microsoft.com/office/drawing/2014/main" id="{745EDE57-33A3-462B-A2E5-6F208F843F52}"/>
              </a:ext>
            </a:extLst>
          </p:cNvPr>
          <p:cNvSpPr txBox="1"/>
          <p:nvPr/>
        </p:nvSpPr>
        <p:spPr>
          <a:xfrm>
            <a:off x="5066685" y="2994983"/>
            <a:ext cx="5725593" cy="2308324"/>
          </a:xfrm>
          <a:prstGeom prst="rect">
            <a:avLst/>
          </a:prstGeom>
          <a:noFill/>
        </p:spPr>
        <p:txBody>
          <a:bodyPr wrap="square" rtlCol="0">
            <a:spAutoFit/>
          </a:bodyPr>
          <a:lstStyle/>
          <a:p>
            <a:r>
              <a:rPr lang="vi-VN" sz="3600" dirty="0">
                <a:latin typeface="Calibri" panose="020F0502020204030204" pitchFamily="34" charset="0"/>
                <a:cs typeface="Calibri" panose="020F0502020204030204" pitchFamily="34" charset="0"/>
              </a:rPr>
              <a:t>Đọc đúng.</a:t>
            </a:r>
          </a:p>
          <a:p>
            <a:r>
              <a:rPr lang="vi-VN" sz="3600" dirty="0">
                <a:latin typeface="Calibri" panose="020F0502020204030204" pitchFamily="34" charset="0"/>
                <a:cs typeface="Calibri" panose="020F0502020204030204" pitchFamily="34" charset="0"/>
              </a:rPr>
              <a:t>Đọc to, rõ.</a:t>
            </a:r>
          </a:p>
          <a:p>
            <a:r>
              <a:rPr lang="vi-VN" sz="3600" dirty="0">
                <a:latin typeface="Calibri" panose="020F0502020204030204" pitchFamily="34" charset="0"/>
                <a:cs typeface="Calibri" panose="020F0502020204030204" pitchFamily="34" charset="0"/>
              </a:rPr>
              <a:t>Ngắt, nghỉ đúng chỗ</a:t>
            </a:r>
            <a:endParaRPr lang="en-US" sz="3600" dirty="0">
              <a:latin typeface="Calibri" panose="020F0502020204030204" pitchFamily="34" charset="0"/>
              <a:cs typeface="Calibri" panose="020F0502020204030204" pitchFamily="34" charset="0"/>
            </a:endParaRPr>
          </a:p>
          <a:p>
            <a:pPr algn="just"/>
            <a:r>
              <a:rPr lang="en-US" sz="3600" dirty="0"/>
              <a:t>4. </a:t>
            </a:r>
            <a:r>
              <a:rPr lang="en-US" sz="3600" dirty="0" err="1"/>
              <a:t>Thể</a:t>
            </a:r>
            <a:r>
              <a:rPr lang="en-US" sz="3600" dirty="0"/>
              <a:t> </a:t>
            </a:r>
            <a:r>
              <a:rPr lang="en-US" sz="3600" dirty="0" err="1"/>
              <a:t>hiện</a:t>
            </a:r>
            <a:r>
              <a:rPr lang="en-US" sz="3600" dirty="0"/>
              <a:t> </a:t>
            </a:r>
            <a:r>
              <a:rPr lang="en-US" sz="3600" dirty="0" err="1"/>
              <a:t>đúng</a:t>
            </a:r>
            <a:r>
              <a:rPr lang="en-US" sz="3600" dirty="0"/>
              <a:t> </a:t>
            </a:r>
            <a:r>
              <a:rPr lang="en-US" sz="3600" dirty="0" err="1"/>
              <a:t>giọng</a:t>
            </a:r>
            <a:r>
              <a:rPr lang="en-US" sz="3600" dirty="0"/>
              <a:t> </a:t>
            </a:r>
            <a:r>
              <a:rPr lang="en-US" sz="3600" dirty="0" err="1"/>
              <a:t>đọc</a:t>
            </a:r>
            <a:endParaRPr lang="en-US" sz="3600" dirty="0"/>
          </a:p>
        </p:txBody>
      </p:sp>
      <p:pic>
        <p:nvPicPr>
          <p:cNvPr id="39" name="Picture 4" descr="Cartoon numbers, colored fun alphabet for school kids text clipart setisolated">
            <a:extLst>
              <a:ext uri="{FF2B5EF4-FFF2-40B4-BE49-F238E27FC236}">
                <a16:creationId xmlns:a16="http://schemas.microsoft.com/office/drawing/2014/main" id="{97B51F83-EDC1-47F3-B002-28FF11E3C969}"/>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4706574" y="3112397"/>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Cartoon numbers, colored fun alphabet for school kids text clipart setisolated">
            <a:extLst>
              <a:ext uri="{FF2B5EF4-FFF2-40B4-BE49-F238E27FC236}">
                <a16:creationId xmlns:a16="http://schemas.microsoft.com/office/drawing/2014/main" id="{FF9D8F54-386F-480C-9F32-0B7BE97AA66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4724865" y="3615739"/>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Cartoon numbers, colored fun alphabet for school kids text clipart setisolated">
            <a:extLst>
              <a:ext uri="{FF2B5EF4-FFF2-40B4-BE49-F238E27FC236}">
                <a16:creationId xmlns:a16="http://schemas.microsoft.com/office/drawing/2014/main" id="{5F937382-E6B5-4AD3-A9C2-65D8C89299EB}"/>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4648776" y="4102247"/>
            <a:ext cx="484268" cy="52829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Ghim của Phương Thư trên Icon | Hài hước, Hình vui, Lol">
            <a:extLst>
              <a:ext uri="{FF2B5EF4-FFF2-40B4-BE49-F238E27FC236}">
                <a16:creationId xmlns:a16="http://schemas.microsoft.com/office/drawing/2014/main" id="{A1738C8E-0CCD-407B-B741-2C2D3403BF8C}"/>
              </a:ext>
            </a:extLst>
          </p:cNvPr>
          <p:cNvPicPr>
            <a:picLocks noChangeAspect="1" noChangeArrowheads="1"/>
          </p:cNvPicPr>
          <p:nvPr/>
        </p:nvPicPr>
        <p:blipFill>
          <a:blip r:embed="rId8"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7357044" y="3175236"/>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Tổng hợp những hình mặt cười đẹp | Cười, Mắt, Hình">
            <a:extLst>
              <a:ext uri="{FF2B5EF4-FFF2-40B4-BE49-F238E27FC236}">
                <a16:creationId xmlns:a16="http://schemas.microsoft.com/office/drawing/2014/main" id="{A8330E80-3394-4B85-9CC3-0DE0FD7FD1E1}"/>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62664" y="3175236"/>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Ảnh Mặt Cười Đẹp Nhất ❤️ 1001 Hình Mặt Cười Hài Hước">
            <a:extLst>
              <a:ext uri="{FF2B5EF4-FFF2-40B4-BE49-F238E27FC236}">
                <a16:creationId xmlns:a16="http://schemas.microsoft.com/office/drawing/2014/main" id="{789C8294-B37C-4481-A588-E87F9CFD17E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32145" y="3179730"/>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 descr="Ghim của Phương Thư trên Icon | Hài hước, Hình vui, Lol">
            <a:extLst>
              <a:ext uri="{FF2B5EF4-FFF2-40B4-BE49-F238E27FC236}">
                <a16:creationId xmlns:a16="http://schemas.microsoft.com/office/drawing/2014/main" id="{4C3941BE-2E80-43C5-83EC-803B0B89D99E}"/>
              </a:ext>
            </a:extLst>
          </p:cNvPr>
          <p:cNvPicPr>
            <a:picLocks noChangeAspect="1" noChangeArrowheads="1"/>
          </p:cNvPicPr>
          <p:nvPr/>
        </p:nvPicPr>
        <p:blipFill>
          <a:blip r:embed="rId8"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7301236" y="3611245"/>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descr="Tổng hợp những hình mặt cười đẹp | Cười, Mắt, Hình">
            <a:extLst>
              <a:ext uri="{FF2B5EF4-FFF2-40B4-BE49-F238E27FC236}">
                <a16:creationId xmlns:a16="http://schemas.microsoft.com/office/drawing/2014/main" id="{C16A3012-AA9C-457B-BA02-6875129F52AD}"/>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06856" y="3611245"/>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descr="Ảnh Mặt Cười Đẹp Nhất ❤️ 1001 Hình Mặt Cười Hài Hước">
            <a:extLst>
              <a:ext uri="{FF2B5EF4-FFF2-40B4-BE49-F238E27FC236}">
                <a16:creationId xmlns:a16="http://schemas.microsoft.com/office/drawing/2014/main" id="{E6C30D3D-EA9F-48F2-8380-735AAE164E4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76337" y="3615739"/>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2" descr="Ghim của Phương Thư trên Icon | Hài hước, Hình vui, Lol">
            <a:extLst>
              <a:ext uri="{FF2B5EF4-FFF2-40B4-BE49-F238E27FC236}">
                <a16:creationId xmlns:a16="http://schemas.microsoft.com/office/drawing/2014/main" id="{ED5201BC-260B-4CFB-A30A-621406ECD1DC}"/>
              </a:ext>
            </a:extLst>
          </p:cNvPr>
          <p:cNvPicPr>
            <a:picLocks noChangeAspect="1" noChangeArrowheads="1"/>
          </p:cNvPicPr>
          <p:nvPr/>
        </p:nvPicPr>
        <p:blipFill>
          <a:blip r:embed="rId8"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9447015" y="4162424"/>
            <a:ext cx="496998" cy="40104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0" descr="Tổng hợp những hình mặt cười đẹp | Cười, Mắt, Hình">
            <a:extLst>
              <a:ext uri="{FF2B5EF4-FFF2-40B4-BE49-F238E27FC236}">
                <a16:creationId xmlns:a16="http://schemas.microsoft.com/office/drawing/2014/main" id="{FE466C7C-2B7F-49D4-B418-2A3B8FB03C84}"/>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85007" y="4159906"/>
            <a:ext cx="457068" cy="37927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8" descr="Ảnh Mặt Cười Đẹp Nhất ❤️ 1001 Hình Mặt Cười Hài Hước">
            <a:extLst>
              <a:ext uri="{FF2B5EF4-FFF2-40B4-BE49-F238E27FC236}">
                <a16:creationId xmlns:a16="http://schemas.microsoft.com/office/drawing/2014/main" id="{6F167404-E3F4-4ACB-AF60-4CEA4EE4CEB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62483" y="4170418"/>
            <a:ext cx="385059" cy="385059"/>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3D561B7B-F69A-40E1-9E47-62A49D1EE2AC}"/>
              </a:ext>
            </a:extLst>
          </p:cNvPr>
          <p:cNvSpPr txBox="1"/>
          <p:nvPr/>
        </p:nvSpPr>
        <p:spPr>
          <a:xfrm rot="21591154">
            <a:off x="197875" y="-2285"/>
            <a:ext cx="11593581" cy="1446550"/>
          </a:xfrm>
          <a:prstGeom prst="rect">
            <a:avLst/>
          </a:prstGeom>
          <a:noFill/>
        </p:spPr>
        <p:txBody>
          <a:bodyPr wrap="square" rtlCol="0">
            <a:spAutoFit/>
          </a:bodyPr>
          <a:lstStyle/>
          <a:p>
            <a:pPr algn="ct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Đọc</a:t>
            </a:r>
            <a:r>
              <a:rPr lang="en-US" sz="88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cả</a:t>
            </a:r>
            <a:r>
              <a:rPr lang="en-US" sz="88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bài</a:t>
            </a:r>
            <a:endParaRPr lang="en-US" sz="8800" dirty="0">
              <a:ln w="0"/>
              <a:solidFill>
                <a:srgbClr val="C00000"/>
              </a:solidFill>
              <a:latin typeface="UTM Edwardian" panose="02040603050506020204" pitchFamily="18" charset="0"/>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1508869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par>
                                <p:cTn id="9" presetID="1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up)">
                                      <p:cBhvr>
                                        <p:cTn id="12" dur="500"/>
                                        <p:tgtEl>
                                          <p:spTgt spid="3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p:tgtEl>
                                          <p:spTgt spid="37"/>
                                        </p:tgtEl>
                                        <p:attrNameLst>
                                          <p:attrName>ppt_y</p:attrName>
                                        </p:attrNameLst>
                                      </p:cBhvr>
                                      <p:tavLst>
                                        <p:tav tm="0">
                                          <p:val>
                                            <p:strVal val="#ppt_y+#ppt_h*1.125000"/>
                                          </p:val>
                                        </p:tav>
                                        <p:tav tm="100000">
                                          <p:val>
                                            <p:strVal val="#ppt_y"/>
                                          </p:val>
                                        </p:tav>
                                      </p:tavLst>
                                    </p:anim>
                                    <p:animEffect transition="in" filter="wipe(up)">
                                      <p:cBhvr>
                                        <p:cTn id="16" dur="500"/>
                                        <p:tgtEl>
                                          <p:spTgt spid="37"/>
                                        </p:tgtEl>
                                      </p:cBhvr>
                                    </p:animEffect>
                                  </p:childTnLst>
                                </p:cTn>
                              </p:par>
                              <p:par>
                                <p:cTn id="17" presetID="12" presetClass="entr" presetSubtype="4"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p:tgtEl>
                                          <p:spTgt spid="41"/>
                                        </p:tgtEl>
                                        <p:attrNameLst>
                                          <p:attrName>ppt_y</p:attrName>
                                        </p:attrNameLst>
                                      </p:cBhvr>
                                      <p:tavLst>
                                        <p:tav tm="0">
                                          <p:val>
                                            <p:strVal val="#ppt_y+#ppt_h*1.125000"/>
                                          </p:val>
                                        </p:tav>
                                        <p:tav tm="100000">
                                          <p:val>
                                            <p:strVal val="#ppt_y"/>
                                          </p:val>
                                        </p:tav>
                                      </p:tavLst>
                                    </p:anim>
                                    <p:animEffect transition="in" filter="wipe(up)">
                                      <p:cBhvr>
                                        <p:cTn id="20" dur="500"/>
                                        <p:tgtEl>
                                          <p:spTgt spid="41"/>
                                        </p:tgtEl>
                                      </p:cBhvr>
                                    </p:animEffect>
                                  </p:childTnLst>
                                </p:cTn>
                              </p:par>
                              <p:par>
                                <p:cTn id="21" presetID="12" presetClass="entr" presetSubtype="4"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p:tgtEl>
                                          <p:spTgt spid="39"/>
                                        </p:tgtEl>
                                        <p:attrNameLst>
                                          <p:attrName>ppt_y</p:attrName>
                                        </p:attrNameLst>
                                      </p:cBhvr>
                                      <p:tavLst>
                                        <p:tav tm="0">
                                          <p:val>
                                            <p:strVal val="#ppt_y+#ppt_h*1.125000"/>
                                          </p:val>
                                        </p:tav>
                                        <p:tav tm="100000">
                                          <p:val>
                                            <p:strVal val="#ppt_y"/>
                                          </p:val>
                                        </p:tav>
                                      </p:tavLst>
                                    </p:anim>
                                    <p:animEffect transition="in" filter="wipe(up)">
                                      <p:cBhvr>
                                        <p:cTn id="24" dur="500"/>
                                        <p:tgtEl>
                                          <p:spTgt spid="39"/>
                                        </p:tgtEl>
                                      </p:cBhvr>
                                    </p:animEffect>
                                  </p:childTnLst>
                                </p:cTn>
                              </p:par>
                              <p:par>
                                <p:cTn id="25" presetID="1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p:tgtEl>
                                          <p:spTgt spid="38"/>
                                        </p:tgtEl>
                                        <p:attrNameLst>
                                          <p:attrName>ppt_y</p:attrName>
                                        </p:attrNameLst>
                                      </p:cBhvr>
                                      <p:tavLst>
                                        <p:tav tm="0">
                                          <p:val>
                                            <p:strVal val="#ppt_y+#ppt_h*1.125000"/>
                                          </p:val>
                                        </p:tav>
                                        <p:tav tm="100000">
                                          <p:val>
                                            <p:strVal val="#ppt_y"/>
                                          </p:val>
                                        </p:tav>
                                      </p:tavLst>
                                    </p:anim>
                                    <p:animEffect transition="in" filter="wipe(up)">
                                      <p:cBhvr>
                                        <p:cTn id="32" dur="500"/>
                                        <p:tgtEl>
                                          <p:spTgt spid="38"/>
                                        </p:tgtEl>
                                      </p:cBhvr>
                                    </p:animEffect>
                                  </p:childTnLst>
                                </p:cTn>
                              </p:par>
                              <p:par>
                                <p:cTn id="33" presetID="12" presetClass="entr" presetSubtype="4"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p:tgtEl>
                                          <p:spTgt spid="44"/>
                                        </p:tgtEl>
                                        <p:attrNameLst>
                                          <p:attrName>ppt_y</p:attrName>
                                        </p:attrNameLst>
                                      </p:cBhvr>
                                      <p:tavLst>
                                        <p:tav tm="0">
                                          <p:val>
                                            <p:strVal val="#ppt_y+#ppt_h*1.125000"/>
                                          </p:val>
                                        </p:tav>
                                        <p:tav tm="100000">
                                          <p:val>
                                            <p:strVal val="#ppt_y"/>
                                          </p:val>
                                        </p:tav>
                                      </p:tavLst>
                                    </p:anim>
                                    <p:animEffect transition="in" filter="wipe(up)">
                                      <p:cBhvr>
                                        <p:cTn id="36" dur="500"/>
                                        <p:tgtEl>
                                          <p:spTgt spid="44"/>
                                        </p:tgtEl>
                                      </p:cBhvr>
                                    </p:animEffect>
                                  </p:childTnLst>
                                </p:cTn>
                              </p:par>
                              <p:par>
                                <p:cTn id="37" presetID="12" presetClass="entr" presetSubtype="4"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p:tgtEl>
                                          <p:spTgt spid="42"/>
                                        </p:tgtEl>
                                        <p:attrNameLst>
                                          <p:attrName>ppt_y</p:attrName>
                                        </p:attrNameLst>
                                      </p:cBhvr>
                                      <p:tavLst>
                                        <p:tav tm="0">
                                          <p:val>
                                            <p:strVal val="#ppt_y+#ppt_h*1.125000"/>
                                          </p:val>
                                        </p:tav>
                                        <p:tav tm="100000">
                                          <p:val>
                                            <p:strVal val="#ppt_y"/>
                                          </p:val>
                                        </p:tav>
                                      </p:tavLst>
                                    </p:anim>
                                    <p:animEffect transition="in" filter="wipe(up)">
                                      <p:cBhvr>
                                        <p:cTn id="40" dur="500"/>
                                        <p:tgtEl>
                                          <p:spTgt spid="42"/>
                                        </p:tgtEl>
                                      </p:cBhvr>
                                    </p:animEffect>
                                  </p:childTnLst>
                                </p:cTn>
                              </p:par>
                              <p:par>
                                <p:cTn id="41" presetID="12" presetClass="entr" presetSubtype="4"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p:tgtEl>
                                          <p:spTgt spid="43"/>
                                        </p:tgtEl>
                                        <p:attrNameLst>
                                          <p:attrName>ppt_y</p:attrName>
                                        </p:attrNameLst>
                                      </p:cBhvr>
                                      <p:tavLst>
                                        <p:tav tm="0">
                                          <p:val>
                                            <p:strVal val="#ppt_y+#ppt_h*1.125000"/>
                                          </p:val>
                                        </p:tav>
                                        <p:tav tm="100000">
                                          <p:val>
                                            <p:strVal val="#ppt_y"/>
                                          </p:val>
                                        </p:tav>
                                      </p:tavLst>
                                    </p:anim>
                                    <p:animEffect transition="in" filter="wipe(up)">
                                      <p:cBhvr>
                                        <p:cTn id="44" dur="500"/>
                                        <p:tgtEl>
                                          <p:spTgt spid="43"/>
                                        </p:tgtEl>
                                      </p:cBhvr>
                                    </p:animEffect>
                                  </p:childTnLst>
                                </p:cTn>
                              </p:par>
                              <p:par>
                                <p:cTn id="45" presetID="12" presetClass="entr" presetSubtype="4" fill="hold"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p:tgtEl>
                                          <p:spTgt spid="47"/>
                                        </p:tgtEl>
                                        <p:attrNameLst>
                                          <p:attrName>ppt_y</p:attrName>
                                        </p:attrNameLst>
                                      </p:cBhvr>
                                      <p:tavLst>
                                        <p:tav tm="0">
                                          <p:val>
                                            <p:strVal val="#ppt_y+#ppt_h*1.125000"/>
                                          </p:val>
                                        </p:tav>
                                        <p:tav tm="100000">
                                          <p:val>
                                            <p:strVal val="#ppt_y"/>
                                          </p:val>
                                        </p:tav>
                                      </p:tavLst>
                                    </p:anim>
                                    <p:animEffect transition="in" filter="wipe(up)">
                                      <p:cBhvr>
                                        <p:cTn id="48" dur="500"/>
                                        <p:tgtEl>
                                          <p:spTgt spid="47"/>
                                        </p:tgtEl>
                                      </p:cBhvr>
                                    </p:animEffect>
                                  </p:childTnLst>
                                </p:cTn>
                              </p:par>
                              <p:par>
                                <p:cTn id="49" presetID="12" presetClass="entr" presetSubtype="4"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p:tgtEl>
                                          <p:spTgt spid="46"/>
                                        </p:tgtEl>
                                        <p:attrNameLst>
                                          <p:attrName>ppt_y</p:attrName>
                                        </p:attrNameLst>
                                      </p:cBhvr>
                                      <p:tavLst>
                                        <p:tav tm="0">
                                          <p:val>
                                            <p:strVal val="#ppt_y+#ppt_h*1.125000"/>
                                          </p:val>
                                        </p:tav>
                                        <p:tav tm="100000">
                                          <p:val>
                                            <p:strVal val="#ppt_y"/>
                                          </p:val>
                                        </p:tav>
                                      </p:tavLst>
                                    </p:anim>
                                    <p:animEffect transition="in" filter="wipe(up)">
                                      <p:cBhvr>
                                        <p:cTn id="52" dur="500"/>
                                        <p:tgtEl>
                                          <p:spTgt spid="46"/>
                                        </p:tgtEl>
                                      </p:cBhvr>
                                    </p:animEffect>
                                  </p:childTnLst>
                                </p:cTn>
                              </p:par>
                              <p:par>
                                <p:cTn id="53" presetID="12" presetClass="entr" presetSubtype="4"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up)">
                                      <p:cBhvr>
                                        <p:cTn id="56" dur="500"/>
                                        <p:tgtEl>
                                          <p:spTgt spid="45"/>
                                        </p:tgtEl>
                                      </p:cBhvr>
                                    </p:animEffect>
                                  </p:childTnLst>
                                </p:cTn>
                              </p:par>
                              <p:par>
                                <p:cTn id="57" presetID="12" presetClass="entr" presetSubtype="4"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additive="base">
                                        <p:cTn id="59" dur="500"/>
                                        <p:tgtEl>
                                          <p:spTgt spid="48"/>
                                        </p:tgtEl>
                                        <p:attrNameLst>
                                          <p:attrName>ppt_y</p:attrName>
                                        </p:attrNameLst>
                                      </p:cBhvr>
                                      <p:tavLst>
                                        <p:tav tm="0">
                                          <p:val>
                                            <p:strVal val="#ppt_y+#ppt_h*1.125000"/>
                                          </p:val>
                                        </p:tav>
                                        <p:tav tm="100000">
                                          <p:val>
                                            <p:strVal val="#ppt_y"/>
                                          </p:val>
                                        </p:tav>
                                      </p:tavLst>
                                    </p:anim>
                                    <p:animEffect transition="in" filter="wipe(up)">
                                      <p:cBhvr>
                                        <p:cTn id="60" dur="500"/>
                                        <p:tgtEl>
                                          <p:spTgt spid="48"/>
                                        </p:tgtEl>
                                      </p:cBhvr>
                                    </p:animEffect>
                                  </p:childTnLst>
                                </p:cTn>
                              </p:par>
                              <p:par>
                                <p:cTn id="61" presetID="12" presetClass="entr" presetSubtype="4"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500"/>
                                        <p:tgtEl>
                                          <p:spTgt spid="50"/>
                                        </p:tgtEl>
                                        <p:attrNameLst>
                                          <p:attrName>ppt_y</p:attrName>
                                        </p:attrNameLst>
                                      </p:cBhvr>
                                      <p:tavLst>
                                        <p:tav tm="0">
                                          <p:val>
                                            <p:strVal val="#ppt_y+#ppt_h*1.125000"/>
                                          </p:val>
                                        </p:tav>
                                        <p:tav tm="100000">
                                          <p:val>
                                            <p:strVal val="#ppt_y"/>
                                          </p:val>
                                        </p:tav>
                                      </p:tavLst>
                                    </p:anim>
                                    <p:animEffect transition="in" filter="wipe(up)">
                                      <p:cBhvr>
                                        <p:cTn id="64" dur="500"/>
                                        <p:tgtEl>
                                          <p:spTgt spid="50"/>
                                        </p:tgtEl>
                                      </p:cBhvr>
                                    </p:animEffect>
                                  </p:childTnLst>
                                </p:cTn>
                              </p:par>
                              <p:par>
                                <p:cTn id="65" presetID="12" presetClass="entr" presetSubtype="4"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 calcmode="lin" valueType="num">
                                      <p:cBhvr additive="base">
                                        <p:cTn id="67" dur="500"/>
                                        <p:tgtEl>
                                          <p:spTgt spid="49"/>
                                        </p:tgtEl>
                                        <p:attrNameLst>
                                          <p:attrName>ppt_y</p:attrName>
                                        </p:attrNameLst>
                                      </p:cBhvr>
                                      <p:tavLst>
                                        <p:tav tm="0">
                                          <p:val>
                                            <p:strVal val="#ppt_y+#ppt_h*1.125000"/>
                                          </p:val>
                                        </p:tav>
                                        <p:tav tm="100000">
                                          <p:val>
                                            <p:strVal val="#ppt_y"/>
                                          </p:val>
                                        </p:tav>
                                      </p:tavLst>
                                    </p:anim>
                                    <p:animEffect transition="in" filter="wipe(up)">
                                      <p:cBhvr>
                                        <p:cTn id="6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0" b="-22000"/>
          </a:stretch>
        </a:blip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F124DC9-4362-49F2-885B-42038C688A87}"/>
              </a:ext>
            </a:extLst>
          </p:cNvPr>
          <p:cNvSpPr txBox="1">
            <a:spLocks/>
          </p:cNvSpPr>
          <p:nvPr/>
        </p:nvSpPr>
        <p:spPr>
          <a:xfrm>
            <a:off x="1379140" y="1178002"/>
            <a:ext cx="5090878" cy="159491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err="1">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rPr>
              <a:t>Hoạt</a:t>
            </a:r>
            <a:r>
              <a:rPr kumimoji="0" lang="en-US" sz="4800" b="1" i="0" u="none" strike="noStrike" kern="1200" cap="none" spc="0" normalizeH="0" baseline="0" noProof="0" dirty="0">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rPr>
              <a:t> </a:t>
            </a:r>
            <a:r>
              <a:rPr kumimoji="0" lang="en-US" sz="4800" b="1" i="0" u="none" strike="noStrike" kern="1200" cap="none" spc="0" normalizeH="0" baseline="0" noProof="0" dirty="0" err="1">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rPr>
              <a:t>động</a:t>
            </a:r>
            <a:endParaRPr kumimoji="0" lang="en-US" sz="4800" b="1" i="0" u="none" strike="noStrike" kern="1200" cap="none" spc="0" normalizeH="0" baseline="0" noProof="0" dirty="0">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endParaRPr>
          </a:p>
        </p:txBody>
      </p:sp>
      <p:grpSp>
        <p:nvGrpSpPr>
          <p:cNvPr id="6" name="Group 5">
            <a:extLst>
              <a:ext uri="{FF2B5EF4-FFF2-40B4-BE49-F238E27FC236}">
                <a16:creationId xmlns:a16="http://schemas.microsoft.com/office/drawing/2014/main" id="{6EE40D99-E642-49EF-AFC0-577F7324ADA8}"/>
              </a:ext>
            </a:extLst>
          </p:cNvPr>
          <p:cNvGrpSpPr/>
          <p:nvPr/>
        </p:nvGrpSpPr>
        <p:grpSpPr>
          <a:xfrm>
            <a:off x="1379140" y="3036192"/>
            <a:ext cx="9254001" cy="1292662"/>
            <a:chOff x="5250000" y="6585062"/>
            <a:chExt cx="13208093" cy="1866793"/>
          </a:xfrm>
        </p:grpSpPr>
        <p:sp>
          <p:nvSpPr>
            <p:cNvPr id="7" name="TextBox 6">
              <a:extLst>
                <a:ext uri="{FF2B5EF4-FFF2-40B4-BE49-F238E27FC236}">
                  <a16:creationId xmlns:a16="http://schemas.microsoft.com/office/drawing/2014/main" id="{31BCDAB3-5F96-419C-BEB9-B0D74E054926}"/>
                </a:ext>
              </a:extLst>
            </p:cNvPr>
            <p:cNvSpPr txBox="1"/>
            <p:nvPr/>
          </p:nvSpPr>
          <p:spPr>
            <a:xfrm>
              <a:off x="5250003" y="6585062"/>
              <a:ext cx="13208090" cy="1866793"/>
            </a:xfrm>
            <a:prstGeom prst="rect">
              <a:avLst/>
            </a:prstGeom>
            <a:noFill/>
          </p:spPr>
          <p:txBody>
            <a:bodyPr wrap="square" rtlCol="0">
              <a:spAutoFit/>
            </a:bodyPr>
            <a:lstStyle/>
            <a:p>
              <a:pPr algn="ctr">
                <a:lnSpc>
                  <a:spcPct val="130000"/>
                </a:lnSpc>
              </a:pPr>
              <a:r>
                <a:rPr lang="en-US" sz="6000" b="1" dirty="0">
                  <a:ln w="2762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UTM Showcard" panose="02040603050506020204" pitchFamily="18" charset="0"/>
                </a:rPr>
                <a:t>LUYỆN ĐỌC HIỂU</a:t>
              </a:r>
            </a:p>
          </p:txBody>
        </p:sp>
        <p:sp>
          <p:nvSpPr>
            <p:cNvPr id="8" name="TextBox 7">
              <a:extLst>
                <a:ext uri="{FF2B5EF4-FFF2-40B4-BE49-F238E27FC236}">
                  <a16:creationId xmlns:a16="http://schemas.microsoft.com/office/drawing/2014/main" id="{39945659-1566-441E-B383-6B829C00BBF9}"/>
                </a:ext>
              </a:extLst>
            </p:cNvPr>
            <p:cNvSpPr txBox="1"/>
            <p:nvPr/>
          </p:nvSpPr>
          <p:spPr>
            <a:xfrm>
              <a:off x="5250000" y="6585062"/>
              <a:ext cx="13208092" cy="1628629"/>
            </a:xfrm>
            <a:prstGeom prst="rect">
              <a:avLst/>
            </a:prstGeom>
            <a:noFill/>
          </p:spPr>
          <p:txBody>
            <a:bodyPr wrap="square" rtlCol="0">
              <a:spAutoFit/>
            </a:bodyPr>
            <a:lstStyle/>
            <a:p>
              <a:pPr algn="ctr">
                <a:lnSpc>
                  <a:spcPct val="130000"/>
                </a:lnSpc>
              </a:pPr>
              <a:r>
                <a:rPr lang="en-US" sz="6000" b="1" dirty="0">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UTM Showcard" panose="02040603050506020204" pitchFamily="18" charset="0"/>
                </a:rPr>
                <a:t>L</a:t>
              </a:r>
              <a:r>
                <a:rPr lang="en-US" sz="6000" b="1" dirty="0">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UTM Showcard" panose="02040603050506020204" pitchFamily="18" charset="0"/>
                </a:rPr>
                <a:t>U</a:t>
              </a:r>
              <a:r>
                <a:rPr lang="en-US" sz="6000" b="1" dirty="0">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UTM Showcard" panose="02040603050506020204" pitchFamily="18" charset="0"/>
                </a:rPr>
                <a:t>Y</a:t>
              </a:r>
              <a:r>
                <a:rPr lang="en-US" sz="6000" b="1" dirty="0">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UTM Showcard" panose="02040603050506020204" pitchFamily="18" charset="0"/>
                </a:rPr>
                <a:t>Ệ</a:t>
              </a:r>
              <a:r>
                <a:rPr lang="en-US" sz="6000" b="1" dirty="0">
                  <a:ln w="19050">
                    <a:solidFill>
                      <a:srgbClr val="002060"/>
                    </a:solidFill>
                    <a:prstDash val="solid"/>
                  </a:ln>
                  <a:solidFill>
                    <a:srgbClr val="FF7C80"/>
                  </a:solidFill>
                  <a:effectLst>
                    <a:outerShdw blurRad="12700" dist="38100" dir="2700000" algn="tl" rotWithShape="0">
                      <a:schemeClr val="accent5">
                        <a:lumMod val="60000"/>
                        <a:lumOff val="40000"/>
                      </a:schemeClr>
                    </a:outerShdw>
                  </a:effectLst>
                  <a:latin typeface="UTM Showcard" panose="02040603050506020204" pitchFamily="18" charset="0"/>
                </a:rPr>
                <a:t>N</a:t>
              </a:r>
              <a:r>
                <a:rPr lang="en-US" sz="6000" b="1" dirty="0">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UTM Showcard" panose="02040603050506020204" pitchFamily="18" charset="0"/>
                </a:rPr>
                <a:t> Đ</a:t>
              </a:r>
              <a:r>
                <a:rPr lang="en-US" sz="6000" b="1" dirty="0">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UTM Showcard" panose="02040603050506020204" pitchFamily="18" charset="0"/>
                </a:rPr>
                <a:t>Ọ</a:t>
              </a:r>
              <a:r>
                <a:rPr lang="en-US" sz="6000" b="1" dirty="0">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UTM Showcard" panose="02040603050506020204" pitchFamily="18" charset="0"/>
                </a:rPr>
                <a:t>C </a:t>
              </a:r>
              <a:r>
                <a:rPr lang="en-US" sz="6000" b="1" dirty="0">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UTM Showcard" panose="02040603050506020204" pitchFamily="18" charset="0"/>
                </a:rPr>
                <a:t>H</a:t>
              </a:r>
              <a:r>
                <a:rPr lang="en-US" sz="6000" b="1" dirty="0">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UTM Showcard" panose="02040603050506020204" pitchFamily="18" charset="0"/>
                </a:rPr>
                <a:t>I</a:t>
              </a:r>
              <a:r>
                <a:rPr lang="en-US" sz="6000" b="1" dirty="0">
                  <a:ln w="19050">
                    <a:solidFill>
                      <a:srgbClr val="002060"/>
                    </a:solidFill>
                    <a:prstDash val="solid"/>
                  </a:ln>
                  <a:solidFill>
                    <a:srgbClr val="FF7C80"/>
                  </a:solidFill>
                  <a:effectLst>
                    <a:outerShdw blurRad="12700" dist="38100" dir="2700000" algn="tl" rotWithShape="0">
                      <a:schemeClr val="accent5">
                        <a:lumMod val="60000"/>
                        <a:lumOff val="40000"/>
                      </a:schemeClr>
                    </a:outerShdw>
                  </a:effectLst>
                  <a:latin typeface="UTM Showcard" panose="02040603050506020204" pitchFamily="18" charset="0"/>
                </a:rPr>
                <a:t>Ể</a:t>
              </a:r>
              <a:r>
                <a:rPr lang="en-US" sz="6000" b="1" dirty="0">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UTM Showcard" panose="02040603050506020204" pitchFamily="18" charset="0"/>
                </a:rPr>
                <a:t>U</a:t>
              </a:r>
              <a:endParaRPr lang="en-US" sz="6000" b="1" dirty="0">
                <a:ln w="19050">
                  <a:solidFill>
                    <a:srgbClr val="002060"/>
                  </a:solidFill>
                  <a:prstDash val="solid"/>
                </a:ln>
                <a:solidFill>
                  <a:srgbClr val="FFCC66"/>
                </a:solidFill>
                <a:effectLst>
                  <a:outerShdw blurRad="12700" dist="38100" dir="2700000" algn="tl" rotWithShape="0">
                    <a:schemeClr val="accent5">
                      <a:lumMod val="60000"/>
                      <a:lumOff val="40000"/>
                    </a:schemeClr>
                  </a:outerShdw>
                </a:effectLst>
                <a:latin typeface="UTM Showcard" panose="02040603050506020204" pitchFamily="18" charset="0"/>
              </a:endParaRPr>
            </a:p>
          </p:txBody>
        </p:sp>
      </p:grpSp>
    </p:spTree>
    <p:extLst>
      <p:ext uri="{BB962C8B-B14F-4D97-AF65-F5344CB8AC3E}">
        <p14:creationId xmlns:p14="http://schemas.microsoft.com/office/powerpoint/2010/main" val="10320864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50" fill="hold"/>
                                            <p:tgtEl>
                                              <p:spTgt spid="6"/>
                                            </p:tgtEl>
                                            <p:attrNameLst>
                                              <p:attrName>ppt_w</p:attrName>
                                            </p:attrNameLst>
                                          </p:cBhvr>
                                          <p:tavLst>
                                            <p:tav tm="0">
                                              <p:val>
                                                <p:fltVal val="0"/>
                                              </p:val>
                                            </p:tav>
                                            <p:tav tm="100000">
                                              <p:val>
                                                <p:strVal val="#ppt_w"/>
                                              </p:val>
                                            </p:tav>
                                          </p:tavLst>
                                        </p:anim>
                                        <p:anim calcmode="lin" valueType="num">
                                          <p:cBhvr>
                                            <p:cTn id="14" dur="250" fill="hold"/>
                                            <p:tgtEl>
                                              <p:spTgt spid="6"/>
                                            </p:tgtEl>
                                            <p:attrNameLst>
                                              <p:attrName>ppt_h</p:attrName>
                                            </p:attrNameLst>
                                          </p:cBhvr>
                                          <p:tavLst>
                                            <p:tav tm="0">
                                              <p:val>
                                                <p:fltVal val="0"/>
                                              </p:val>
                                            </p:tav>
                                            <p:tav tm="100000">
                                              <p:val>
                                                <p:strVal val="#ppt_h"/>
                                              </p:val>
                                            </p:tav>
                                          </p:tavLst>
                                        </p:anim>
                                        <p:animEffect transition="in" filter="fade">
                                          <p:cBhvr>
                                            <p:cTn id="15" dur="25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par>
                              <p:cTn id="16" fill="hold">
                                <p:stCondLst>
                                  <p:cond delay="1250"/>
                                </p:stCondLst>
                                <p:childTnLst>
                                  <p:par>
                                    <p:cTn id="17" presetID="6" presetClass="emph" presetSubtype="0" fill="hold" nodeType="afterEffect" p14:presetBounceEnd="98000">
                                      <p:stCondLst>
                                        <p:cond delay="0"/>
                                      </p:stCondLst>
                                      <p:childTnLst>
                                        <p:animScale p14:bounceEnd="98000">
                                          <p:cBhvr>
                                            <p:cTn id="18" dur="2000" fill="hold"/>
                                            <p:tgtEl>
                                              <p:spTgt spid="6"/>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50" fill="hold"/>
                                            <p:tgtEl>
                                              <p:spTgt spid="6"/>
                                            </p:tgtEl>
                                            <p:attrNameLst>
                                              <p:attrName>ppt_w</p:attrName>
                                            </p:attrNameLst>
                                          </p:cBhvr>
                                          <p:tavLst>
                                            <p:tav tm="0">
                                              <p:val>
                                                <p:fltVal val="0"/>
                                              </p:val>
                                            </p:tav>
                                            <p:tav tm="100000">
                                              <p:val>
                                                <p:strVal val="#ppt_w"/>
                                              </p:val>
                                            </p:tav>
                                          </p:tavLst>
                                        </p:anim>
                                        <p:anim calcmode="lin" valueType="num">
                                          <p:cBhvr>
                                            <p:cTn id="14" dur="250" fill="hold"/>
                                            <p:tgtEl>
                                              <p:spTgt spid="6"/>
                                            </p:tgtEl>
                                            <p:attrNameLst>
                                              <p:attrName>ppt_h</p:attrName>
                                            </p:attrNameLst>
                                          </p:cBhvr>
                                          <p:tavLst>
                                            <p:tav tm="0">
                                              <p:val>
                                                <p:fltVal val="0"/>
                                              </p:val>
                                            </p:tav>
                                            <p:tav tm="100000">
                                              <p:val>
                                                <p:strVal val="#ppt_h"/>
                                              </p:val>
                                            </p:tav>
                                          </p:tavLst>
                                        </p:anim>
                                        <p:animEffect transition="in" filter="fade">
                                          <p:cBhvr>
                                            <p:cTn id="15" dur="25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4" name="whoosh.wav"/>
                                            </p:tgtEl>
                                          </p:cMediaNode>
                                        </p:audio>
                                      </p:subTnLst>
                                    </p:cTn>
                                  </p:par>
                                </p:childTnLst>
                              </p:cTn>
                            </p:par>
                            <p:par>
                              <p:cTn id="16" fill="hold">
                                <p:stCondLst>
                                  <p:cond delay="1250"/>
                                </p:stCondLst>
                                <p:childTnLst>
                                  <p:par>
                                    <p:cTn id="17" presetID="6" presetClass="emph" presetSubtype="0" fill="hold" nodeType="afterEffect">
                                      <p:stCondLst>
                                        <p:cond delay="0"/>
                                      </p:stCondLst>
                                      <p:childTnLst>
                                        <p:animScale>
                                          <p:cBhvr>
                                            <p:cTn id="18" dur="2000" fill="hold"/>
                                            <p:tgtEl>
                                              <p:spTgt spid="6"/>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1000"/>
          </a:stretch>
        </a:blipFill>
        <a:effectLst/>
      </p:bgPr>
    </p:bg>
    <p:spTree>
      <p:nvGrpSpPr>
        <p:cNvPr id="1" name=""/>
        <p:cNvGrpSpPr/>
        <p:nvPr/>
      </p:nvGrpSpPr>
      <p:grpSpPr>
        <a:xfrm>
          <a:off x="0" y="0"/>
          <a:ext cx="0" cy="0"/>
          <a:chOff x="0" y="0"/>
          <a:chExt cx="0" cy="0"/>
        </a:xfrm>
      </p:grpSpPr>
      <p:sp>
        <p:nvSpPr>
          <p:cNvPr id="33" name="Speech Bubble: Rectangle with Corners Rounded 25">
            <a:extLst>
              <a:ext uri="{FF2B5EF4-FFF2-40B4-BE49-F238E27FC236}">
                <a16:creationId xmlns:a16="http://schemas.microsoft.com/office/drawing/2014/main" id="{241FC458-0DB0-DA93-905C-4B0CFAA9379B}"/>
              </a:ext>
            </a:extLst>
          </p:cNvPr>
          <p:cNvSpPr/>
          <p:nvPr/>
        </p:nvSpPr>
        <p:spPr>
          <a:xfrm>
            <a:off x="912012" y="399907"/>
            <a:ext cx="5932133" cy="2324820"/>
          </a:xfrm>
          <a:prstGeom prst="wedgeRoundRectCallout">
            <a:avLst>
              <a:gd name="adj1" fmla="val 54566"/>
              <a:gd name="adj2" fmla="val -11980"/>
              <a:gd name="adj3" fmla="val 16667"/>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err="1">
                <a:solidFill>
                  <a:schemeClr val="bg2">
                    <a:lumMod val="10000"/>
                  </a:schemeClr>
                </a:solidFill>
                <a:latin typeface="Calibri" panose="020F0502020204030204" pitchFamily="34" charset="0"/>
                <a:cs typeface="Calibri" panose="020F0502020204030204" pitchFamily="34" charset="0"/>
              </a:rPr>
              <a:t>Hôm</a:t>
            </a:r>
            <a:r>
              <a:rPr lang="en-US" sz="3200" dirty="0">
                <a:solidFill>
                  <a:schemeClr val="bg2">
                    <a:lumMod val="10000"/>
                  </a:schemeClr>
                </a:solidFill>
                <a:latin typeface="Calibri" panose="020F0502020204030204" pitchFamily="34" charset="0"/>
                <a:cs typeface="Calibri" panose="020F0502020204030204" pitchFamily="34" charset="0"/>
              </a:rPr>
              <a:t> nay </a:t>
            </a:r>
            <a:r>
              <a:rPr lang="en-US" sz="3200" dirty="0" err="1">
                <a:solidFill>
                  <a:schemeClr val="bg2">
                    <a:lumMod val="10000"/>
                  </a:schemeClr>
                </a:solidFill>
                <a:latin typeface="Calibri" panose="020F0502020204030204" pitchFamily="34" charset="0"/>
                <a:cs typeface="Calibri" panose="020F0502020204030204" pitchFamily="34" charset="0"/>
              </a:rPr>
              <a:t>đã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đến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ngày</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trong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vườn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hãy</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giúp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tớ</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chúng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bằng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trả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lời</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câu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hỏi</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nhé</a:t>
            </a:r>
            <a:r>
              <a:rPr lang="en-US" sz="3200" dirty="0">
                <a:solidFill>
                  <a:schemeClr val="bg2">
                    <a:lumMod val="10000"/>
                  </a:schemeClr>
                </a:solidFill>
                <a:latin typeface="Calibri" panose="020F0502020204030204" pitchFamily="34" charset="0"/>
                <a:cs typeface="Calibri" panose="020F0502020204030204" pitchFamily="34" charset="0"/>
              </a:rPr>
              <a:t>!!!</a:t>
            </a:r>
            <a:endParaRPr lang="vi-VN" sz="3200" dirty="0">
              <a:solidFill>
                <a:schemeClr val="bg2">
                  <a:lumMod val="1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0122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6000"/>
          </a:stretch>
        </a:blipFill>
        <a:effectLst/>
      </p:bgPr>
    </p:bg>
    <p:spTree>
      <p:nvGrpSpPr>
        <p:cNvPr id="1" name=""/>
        <p:cNvGrpSpPr/>
        <p:nvPr/>
      </p:nvGrpSpPr>
      <p:grpSpPr>
        <a:xfrm>
          <a:off x="0" y="0"/>
          <a:ext cx="0" cy="0"/>
          <a:chOff x="0" y="0"/>
          <a:chExt cx="0" cy="0"/>
        </a:xfrm>
      </p:grpSpPr>
      <p:sp>
        <p:nvSpPr>
          <p:cNvPr id="5" name="Speech Bubble: Rectangle with Corners Rounded 25">
            <a:extLst>
              <a:ext uri="{FF2B5EF4-FFF2-40B4-BE49-F238E27FC236}">
                <a16:creationId xmlns:a16="http://schemas.microsoft.com/office/drawing/2014/main" id="{241FC458-0DB0-DA93-905C-4B0CFAA9379B}"/>
              </a:ext>
            </a:extLst>
          </p:cNvPr>
          <p:cNvSpPr/>
          <p:nvPr/>
        </p:nvSpPr>
        <p:spPr>
          <a:xfrm>
            <a:off x="389498" y="194634"/>
            <a:ext cx="6581318" cy="2324820"/>
          </a:xfrm>
          <a:prstGeom prst="wedgeRoundRectCallout">
            <a:avLst>
              <a:gd name="adj1" fmla="val 54566"/>
              <a:gd name="adj2" fmla="val -11980"/>
              <a:gd name="adj3" fmla="val 16667"/>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err="1">
                <a:solidFill>
                  <a:schemeClr val="bg2">
                    <a:lumMod val="10000"/>
                  </a:schemeClr>
                </a:solidFill>
                <a:latin typeface="Calibri" panose="020F0502020204030204" pitchFamily="34" charset="0"/>
                <a:cs typeface="Calibri" panose="020F0502020204030204" pitchFamily="34" charset="0"/>
              </a:rPr>
              <a:t>Giúp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tớ</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hướng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dương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bằng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trả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lời</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câu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hỏi</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số</a:t>
            </a:r>
            <a:r>
              <a:rPr lang="en-US" sz="3200" dirty="0">
                <a:solidFill>
                  <a:schemeClr val="bg2">
                    <a:lumMod val="10000"/>
                  </a:schemeClr>
                </a:solidFill>
                <a:latin typeface="Calibri" panose="020F0502020204030204" pitchFamily="34" charset="0"/>
                <a:cs typeface="Calibri" panose="020F0502020204030204" pitchFamily="34" charset="0"/>
              </a:rPr>
              <a:t> 1 </a:t>
            </a:r>
            <a:r>
              <a:rPr lang="en-US" sz="3200" dirty="0" err="1">
                <a:solidFill>
                  <a:schemeClr val="bg2">
                    <a:lumMod val="10000"/>
                  </a:schemeClr>
                </a:solidFill>
                <a:latin typeface="Calibri" panose="020F0502020204030204" pitchFamily="34" charset="0"/>
                <a:cs typeface="Calibri" panose="020F0502020204030204" pitchFamily="34" charset="0"/>
              </a:rPr>
              <a:t>nhé</a:t>
            </a:r>
            <a:r>
              <a:rPr lang="en-US" sz="3200" dirty="0">
                <a:solidFill>
                  <a:schemeClr val="bg2">
                    <a:lumMod val="10000"/>
                  </a:schemeClr>
                </a:solidFill>
                <a:latin typeface="Calibri" panose="020F0502020204030204" pitchFamily="34" charset="0"/>
                <a:cs typeface="Calibri" panose="020F0502020204030204" pitchFamily="34" charset="0"/>
              </a:rPr>
              <a:t>!!!</a:t>
            </a:r>
            <a:endParaRPr lang="vi-VN" sz="3200" dirty="0">
              <a:solidFill>
                <a:schemeClr val="bg2">
                  <a:lumMod val="10000"/>
                </a:schemeClr>
              </a:solidFill>
              <a:latin typeface="Calibri" panose="020F0502020204030204" pitchFamily="34" charset="0"/>
              <a:cs typeface="Calibri" panose="020F0502020204030204" pitchFamily="34" charset="0"/>
            </a:endParaRPr>
          </a:p>
        </p:txBody>
      </p:sp>
      <p:pic>
        <p:nvPicPr>
          <p:cNvPr id="5122" name="Picture 2" descr="Free vector cute man farmer holding hoe cartoon vector icon illustration people nature icon concept isolated"/>
          <p:cNvPicPr>
            <a:picLocks noChangeAspect="1" noChangeArrowheads="1"/>
          </p:cNvPicPr>
          <p:nvPr/>
        </p:nvPicPr>
        <p:blipFill>
          <a:blip r:embed="rId3">
            <a:clrChange>
              <a:clrFrom>
                <a:srgbClr val="D9D0CB"/>
              </a:clrFrom>
              <a:clrTo>
                <a:srgbClr val="D9D0CB">
                  <a:alpha val="0"/>
                </a:srgbClr>
              </a:clrTo>
            </a:clrChange>
            <a:extLst>
              <a:ext uri="{28A0092B-C50C-407E-A947-70E740481C1C}">
                <a14:useLocalDpi xmlns:a14="http://schemas.microsoft.com/office/drawing/2010/main" val="0"/>
              </a:ext>
            </a:extLst>
          </a:blip>
          <a:srcRect/>
          <a:stretch>
            <a:fillRect/>
          </a:stretch>
        </p:blipFill>
        <p:spPr bwMode="auto">
          <a:xfrm>
            <a:off x="-712172" y="2281010"/>
            <a:ext cx="5004254" cy="500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7370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r="-3000" b="-5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6D9F4D0-8D2F-B27C-2C18-C00FCD56603A}"/>
              </a:ext>
            </a:extLst>
          </p:cNvPr>
          <p:cNvSpPr txBox="1"/>
          <p:nvPr/>
        </p:nvSpPr>
        <p:spPr>
          <a:xfrm>
            <a:off x="1140031" y="254701"/>
            <a:ext cx="10550838" cy="2145268"/>
          </a:xfrm>
          <a:prstGeom prst="roundRect">
            <a:avLst/>
          </a:prstGeom>
          <a:solidFill>
            <a:srgbClr val="E0FFC1"/>
          </a:solidFill>
          <a:ln w="38100">
            <a:solidFill>
              <a:srgbClr val="00B050"/>
            </a:solidFill>
          </a:ln>
        </p:spPr>
        <p:txBody>
          <a:bodyPr wrap="square" rtlCol="0">
            <a:spAutoFit/>
          </a:bodyPr>
          <a:lstStyle/>
          <a:p>
            <a:pPr algn="just"/>
            <a:r>
              <a:rPr lang="vi-VN" sz="4000">
                <a:ea typeface="Roboto" panose="02000000000000000000" pitchFamily="2" charset="0"/>
              </a:rPr>
              <a:t>Đài Truyền hình Việt Nam phối hợp cùng Hãng phim Hoạt hình Việt Nam dành tặng cho các em nhỏ món quà gì vào mùa hè?</a:t>
            </a:r>
            <a:endParaRPr lang="vi-VN" sz="4000" dirty="0">
              <a:ea typeface="Roboto" panose="02000000000000000000" pitchFamily="2" charset="0"/>
            </a:endParaRPr>
          </a:p>
        </p:txBody>
      </p:sp>
      <p:pic>
        <p:nvPicPr>
          <p:cNvPr id="12" name="Picture 4" descr="Number 0 to 9 with math symbols"/>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79606" b="67929"/>
          <a:stretch/>
        </p:blipFill>
        <p:spPr bwMode="auto">
          <a:xfrm>
            <a:off x="296883" y="756119"/>
            <a:ext cx="989927" cy="920100"/>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Rounded Corners 17">
            <a:extLst>
              <a:ext uri="{FF2B5EF4-FFF2-40B4-BE49-F238E27FC236}">
                <a16:creationId xmlns:a16="http://schemas.microsoft.com/office/drawing/2014/main" id="{132B7BBB-00B0-50EA-F9FB-27B6F38C5746}"/>
              </a:ext>
            </a:extLst>
          </p:cNvPr>
          <p:cNvSpPr/>
          <p:nvPr/>
        </p:nvSpPr>
        <p:spPr>
          <a:xfrm>
            <a:off x="985810" y="2807287"/>
            <a:ext cx="10220380" cy="3515246"/>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a:solidFill>
                  <a:srgbClr val="FF0000"/>
                </a:solidFill>
                <a:latin typeface="Times New Roman" panose="02020603050405020304" pitchFamily="18" charset="0"/>
                <a:ea typeface="Times New Roman" panose="02020603050405020304" pitchFamily="18" charset="0"/>
              </a:rPr>
              <a:t>Vào mùa hè, Đài Truyền hình Việt Nam phối hợp cùng Hãng phim Hoạt hình Việt Nam dành tặng cho các em nhỏ </a:t>
            </a:r>
          </a:p>
          <a:p>
            <a:pPr algn="ctr"/>
            <a:r>
              <a:rPr lang="en-US" sz="4400" b="1">
                <a:solidFill>
                  <a:srgbClr val="FF0000"/>
                </a:solidFill>
                <a:latin typeface="Times New Roman" panose="02020603050405020304" pitchFamily="18" charset="0"/>
                <a:ea typeface="Times New Roman" panose="02020603050405020304" pitchFamily="18" charset="0"/>
              </a:rPr>
              <a:t>“Tuần phim hoạt hình Việt”. </a:t>
            </a:r>
            <a:endParaRPr lang="vi-VN" sz="48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5985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1000" r="-11000"/>
          </a:stretch>
        </a:blipFill>
        <a:effectLst/>
      </p:bgPr>
    </p:bg>
    <p:spTree>
      <p:nvGrpSpPr>
        <p:cNvPr id="1" name=""/>
        <p:cNvGrpSpPr/>
        <p:nvPr/>
      </p:nvGrpSpPr>
      <p:grpSpPr>
        <a:xfrm>
          <a:off x="0" y="0"/>
          <a:ext cx="0" cy="0"/>
          <a:chOff x="0" y="0"/>
          <a:chExt cx="0" cy="0"/>
        </a:xfrm>
      </p:grpSpPr>
      <p:pic>
        <p:nvPicPr>
          <p:cNvPr id="15374" name="Picture 14" descr="Watercolor sunflower rustic country decoration"/>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9324" y="3124200"/>
            <a:ext cx="3733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13" name="âm thanh trả lời đúng">
            <a:hlinkClick r:id="" action="ppaction://media"/>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6"/>
          <a:stretch>
            <a:fillRect/>
          </a:stretch>
        </p:blipFill>
        <p:spPr>
          <a:xfrm>
            <a:off x="-628858" y="5152351"/>
            <a:ext cx="609600" cy="609600"/>
          </a:xfrm>
          <a:prstGeom prst="rect">
            <a:avLst/>
          </a:prstGeom>
        </p:spPr>
      </p:pic>
      <p:sp>
        <p:nvSpPr>
          <p:cNvPr id="14" name="Speech Bubble: Rectangle with Corners Rounded 25">
            <a:extLst>
              <a:ext uri="{FF2B5EF4-FFF2-40B4-BE49-F238E27FC236}">
                <a16:creationId xmlns:a16="http://schemas.microsoft.com/office/drawing/2014/main" id="{241FC458-0DB0-DA93-905C-4B0CFAA9379B}"/>
              </a:ext>
            </a:extLst>
          </p:cNvPr>
          <p:cNvSpPr/>
          <p:nvPr/>
        </p:nvSpPr>
        <p:spPr>
          <a:xfrm>
            <a:off x="389498" y="194634"/>
            <a:ext cx="5932133" cy="2324820"/>
          </a:xfrm>
          <a:prstGeom prst="wedgeRoundRectCallout">
            <a:avLst>
              <a:gd name="adj1" fmla="val 54566"/>
              <a:gd name="adj2" fmla="val -11980"/>
              <a:gd name="adj3" fmla="val 16667"/>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err="1">
                <a:solidFill>
                  <a:schemeClr val="bg2">
                    <a:lumMod val="10000"/>
                  </a:schemeClr>
                </a:solidFill>
                <a:latin typeface="Calibri" panose="020F0502020204030204" pitchFamily="34" charset="0"/>
                <a:cs typeface="Calibri" panose="020F0502020204030204" pitchFamily="34" charset="0"/>
              </a:rPr>
              <a:t>Cảm</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đã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giúp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tớ</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hướng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dương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nhé</a:t>
            </a:r>
            <a:r>
              <a:rPr lang="en-US" sz="3200" dirty="0">
                <a:solidFill>
                  <a:schemeClr val="bg2">
                    <a:lumMod val="10000"/>
                  </a:schemeClr>
                </a:solidFill>
                <a:latin typeface="Calibri" panose="020F0502020204030204" pitchFamily="34" charset="0"/>
                <a:cs typeface="Calibri" panose="020F0502020204030204" pitchFamily="34" charset="0"/>
              </a:rPr>
              <a:t>!!!</a:t>
            </a:r>
          </a:p>
          <a:p>
            <a:pPr algn="just"/>
            <a:r>
              <a:rPr lang="en-US" sz="3200" dirty="0" err="1">
                <a:solidFill>
                  <a:schemeClr val="bg2">
                    <a:lumMod val="10000"/>
                  </a:schemeClr>
                </a:solidFill>
                <a:latin typeface="Calibri" panose="020F0502020204030204" pitchFamily="34" charset="0"/>
                <a:cs typeface="Calibri" panose="020F0502020204030204" pitchFamily="34" charset="0"/>
              </a:rPr>
              <a:t>Nào</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cùng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tiếp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tục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vườn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hồng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thôi</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nào</a:t>
            </a:r>
            <a:r>
              <a:rPr lang="en-US" sz="3200" dirty="0">
                <a:solidFill>
                  <a:schemeClr val="bg2">
                    <a:lumMod val="10000"/>
                  </a:schemeClr>
                </a:solidFill>
                <a:latin typeface="Calibri" panose="020F0502020204030204" pitchFamily="34" charset="0"/>
                <a:cs typeface="Calibri" panose="020F0502020204030204" pitchFamily="34" charset="0"/>
              </a:rPr>
              <a:t>!!!</a:t>
            </a:r>
          </a:p>
        </p:txBody>
      </p:sp>
      <p:pic>
        <p:nvPicPr>
          <p:cNvPr id="7" name="Picture 2" descr="Free vector cute man farmer holding hoe cartoon vector icon illustration people nature icon concept isolated"/>
          <p:cNvPicPr>
            <a:picLocks noChangeAspect="1" noChangeArrowheads="1"/>
          </p:cNvPicPr>
          <p:nvPr/>
        </p:nvPicPr>
        <p:blipFill>
          <a:blip r:embed="rId7">
            <a:clrChange>
              <a:clrFrom>
                <a:srgbClr val="D9D0CB"/>
              </a:clrFrom>
              <a:clrTo>
                <a:srgbClr val="D9D0CB">
                  <a:alpha val="0"/>
                </a:srgbClr>
              </a:clrTo>
            </a:clrChange>
            <a:extLst>
              <a:ext uri="{BEBA8EAE-BF5A-486C-A8C5-ECC9F3942E4B}">
                <a14:imgProps xmlns:a14="http://schemas.microsoft.com/office/drawing/2010/main">
                  <a14:imgLayer r:embed="rId8">
                    <a14:imgEffect>
                      <a14:backgroundRemoval t="10000" b="90000" l="10000" r="90000">
                        <a14:foregroundMark x1="35623" y1="57029" x2="35623" y2="57029"/>
                        <a14:foregroundMark x1="26997" y1="56070" x2="26677" y2="568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928822" y="2318527"/>
            <a:ext cx="5004254" cy="500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7538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3.33333E-6 2.22222E-6 L 0.65638 -0.00556 " pathEditMode="relative" rAng="0" ptsTypes="AA">
                                      <p:cBhvr>
                                        <p:cTn id="6" dur="2000" fill="hold"/>
                                        <p:tgtEl>
                                          <p:spTgt spid="15374"/>
                                        </p:tgtEl>
                                        <p:attrNameLst>
                                          <p:attrName>ppt_x</p:attrName>
                                          <p:attrName>ppt_y</p:attrName>
                                        </p:attrNameLst>
                                      </p:cBhvr>
                                      <p:rCtr x="32917" y="23"/>
                                    </p:animMotion>
                                  </p:childTnLst>
                                </p:cTn>
                              </p:par>
                            </p:childTnLst>
                          </p:cTn>
                        </p:par>
                        <p:par>
                          <p:cTn id="7" fill="hold">
                            <p:stCondLst>
                              <p:cond delay="2000"/>
                            </p:stCondLst>
                            <p:childTnLst>
                              <p:par>
                                <p:cTn id="8" presetID="32" presetClass="emph" presetSubtype="0" fill="hold" nodeType="afterEffect">
                                  <p:stCondLst>
                                    <p:cond delay="0"/>
                                  </p:stCondLst>
                                  <p:childTnLst>
                                    <p:animRot by="120000">
                                      <p:cBhvr>
                                        <p:cTn id="9" dur="100" fill="hold">
                                          <p:stCondLst>
                                            <p:cond delay="0"/>
                                          </p:stCondLst>
                                        </p:cTn>
                                        <p:tgtEl>
                                          <p:spTgt spid="15374"/>
                                        </p:tgtEl>
                                        <p:attrNameLst>
                                          <p:attrName>r</p:attrName>
                                        </p:attrNameLst>
                                      </p:cBhvr>
                                    </p:animRot>
                                    <p:animRot by="-240000">
                                      <p:cBhvr>
                                        <p:cTn id="10" dur="200" fill="hold">
                                          <p:stCondLst>
                                            <p:cond delay="200"/>
                                          </p:stCondLst>
                                        </p:cTn>
                                        <p:tgtEl>
                                          <p:spTgt spid="15374"/>
                                        </p:tgtEl>
                                        <p:attrNameLst>
                                          <p:attrName>r</p:attrName>
                                        </p:attrNameLst>
                                      </p:cBhvr>
                                    </p:animRot>
                                    <p:animRot by="240000">
                                      <p:cBhvr>
                                        <p:cTn id="11" dur="200" fill="hold">
                                          <p:stCondLst>
                                            <p:cond delay="400"/>
                                          </p:stCondLst>
                                        </p:cTn>
                                        <p:tgtEl>
                                          <p:spTgt spid="15374"/>
                                        </p:tgtEl>
                                        <p:attrNameLst>
                                          <p:attrName>r</p:attrName>
                                        </p:attrNameLst>
                                      </p:cBhvr>
                                    </p:animRot>
                                    <p:animRot by="-240000">
                                      <p:cBhvr>
                                        <p:cTn id="12" dur="200" fill="hold">
                                          <p:stCondLst>
                                            <p:cond delay="600"/>
                                          </p:stCondLst>
                                        </p:cTn>
                                        <p:tgtEl>
                                          <p:spTgt spid="15374"/>
                                        </p:tgtEl>
                                        <p:attrNameLst>
                                          <p:attrName>r</p:attrName>
                                        </p:attrNameLst>
                                      </p:cBhvr>
                                    </p:animRot>
                                    <p:animRot by="120000">
                                      <p:cBhvr>
                                        <p:cTn id="13" dur="200" fill="hold">
                                          <p:stCondLst>
                                            <p:cond delay="800"/>
                                          </p:stCondLst>
                                        </p:cTn>
                                        <p:tgtEl>
                                          <p:spTgt spid="15374"/>
                                        </p:tgtEl>
                                        <p:attrNameLst>
                                          <p:attrName>r</p:attrName>
                                        </p:attrNameLst>
                                      </p:cBhvr>
                                    </p:animRot>
                                  </p:childTnLst>
                                </p:cTn>
                              </p:par>
                              <p:par>
                                <p:cTn id="14" presetID="1" presetClass="mediacall" presetSubtype="0" fill="hold" nodeType="withEffect">
                                  <p:stCondLst>
                                    <p:cond delay="0"/>
                                  </p:stCondLst>
                                  <p:childTnLst>
                                    <p:cmd type="call" cmd="playFrom(0.0)">
                                      <p:cBhvr>
                                        <p:cTn id="15" dur="3672" fill="hold"/>
                                        <p:tgtEl>
                                          <p:spTgt spid="13"/>
                                        </p:tgtEl>
                                      </p:cBhvr>
                                    </p:cmd>
                                  </p:childTnLst>
                                </p:cTn>
                              </p:par>
                            </p:childTnLst>
                          </p:cTn>
                        </p:par>
                        <p:par>
                          <p:cTn id="16" fill="hold">
                            <p:stCondLst>
                              <p:cond delay="5672"/>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par>
                                <p:cTn id="20" presetID="32" presetClass="emph" presetSubtype="0" fill="hold" grpId="2" nodeType="withEffect">
                                  <p:stCondLst>
                                    <p:cond delay="0"/>
                                  </p:stCondLst>
                                  <p:childTnLst>
                                    <p:animRot by="120000">
                                      <p:cBhvr>
                                        <p:cTn id="21" dur="100" fill="hold">
                                          <p:stCondLst>
                                            <p:cond delay="0"/>
                                          </p:stCondLst>
                                        </p:cTn>
                                        <p:tgtEl>
                                          <p:spTgt spid="14"/>
                                        </p:tgtEl>
                                        <p:attrNameLst>
                                          <p:attrName>r</p:attrName>
                                        </p:attrNameLst>
                                      </p:cBhvr>
                                    </p:animRot>
                                    <p:animRot by="-240000">
                                      <p:cBhvr>
                                        <p:cTn id="22" dur="200" fill="hold">
                                          <p:stCondLst>
                                            <p:cond delay="200"/>
                                          </p:stCondLst>
                                        </p:cTn>
                                        <p:tgtEl>
                                          <p:spTgt spid="14"/>
                                        </p:tgtEl>
                                        <p:attrNameLst>
                                          <p:attrName>r</p:attrName>
                                        </p:attrNameLst>
                                      </p:cBhvr>
                                    </p:animRot>
                                    <p:animRot by="240000">
                                      <p:cBhvr>
                                        <p:cTn id="23" dur="200" fill="hold">
                                          <p:stCondLst>
                                            <p:cond delay="400"/>
                                          </p:stCondLst>
                                        </p:cTn>
                                        <p:tgtEl>
                                          <p:spTgt spid="14"/>
                                        </p:tgtEl>
                                        <p:attrNameLst>
                                          <p:attrName>r</p:attrName>
                                        </p:attrNameLst>
                                      </p:cBhvr>
                                    </p:animRot>
                                    <p:animRot by="-240000">
                                      <p:cBhvr>
                                        <p:cTn id="24" dur="200" fill="hold">
                                          <p:stCondLst>
                                            <p:cond delay="600"/>
                                          </p:stCondLst>
                                        </p:cTn>
                                        <p:tgtEl>
                                          <p:spTgt spid="14"/>
                                        </p:tgtEl>
                                        <p:attrNameLst>
                                          <p:attrName>r</p:attrName>
                                        </p:attrNameLst>
                                      </p:cBhvr>
                                    </p:animRot>
                                    <p:animRot by="120000">
                                      <p:cBhvr>
                                        <p:cTn id="25"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13"/>
                </p:tgtEl>
              </p:cMediaNode>
            </p:audio>
          </p:childTnLst>
        </p:cTn>
      </p:par>
    </p:tnLst>
    <p:bldLst>
      <p:bldP spid="14" grpId="0" animBg="1"/>
      <p:bldP spid="14" grpId="2"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r="-3000" b="-5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6D9F4D0-8D2F-B27C-2C18-C00FCD56603A}"/>
              </a:ext>
            </a:extLst>
          </p:cNvPr>
          <p:cNvSpPr txBox="1"/>
          <p:nvPr/>
        </p:nvSpPr>
        <p:spPr>
          <a:xfrm>
            <a:off x="1484415" y="445772"/>
            <a:ext cx="8947669" cy="1464231"/>
          </a:xfrm>
          <a:prstGeom prst="roundRect">
            <a:avLst/>
          </a:prstGeom>
          <a:solidFill>
            <a:srgbClr val="E0FFC1"/>
          </a:solidFill>
          <a:ln w="38100">
            <a:solidFill>
              <a:srgbClr val="00B050"/>
            </a:solidFill>
          </a:ln>
        </p:spPr>
        <p:txBody>
          <a:bodyPr wrap="square" rtlCol="0">
            <a:spAutoFit/>
          </a:bodyPr>
          <a:lstStyle/>
          <a:p>
            <a:pPr lvl="0" algn="ctr"/>
            <a:r>
              <a:rPr lang="vi-VN" sz="4000">
                <a:solidFill>
                  <a:prstClr val="black"/>
                </a:solidFill>
                <a:ea typeface="Roboto" panose="02000000000000000000" pitchFamily="2" charset="0"/>
              </a:rPr>
              <a:t>Kể tên các thể loại phim hoạt hình được công chiếu.</a:t>
            </a:r>
          </a:p>
        </p:txBody>
      </p:sp>
      <p:sp>
        <p:nvSpPr>
          <p:cNvPr id="28" name="Rectangle: Rounded Corners 17">
            <a:extLst>
              <a:ext uri="{FF2B5EF4-FFF2-40B4-BE49-F238E27FC236}">
                <a16:creationId xmlns:a16="http://schemas.microsoft.com/office/drawing/2014/main" id="{132B7BBB-00B0-50EA-F9FB-27B6F38C5746}"/>
              </a:ext>
            </a:extLst>
          </p:cNvPr>
          <p:cNvSpPr/>
          <p:nvPr/>
        </p:nvSpPr>
        <p:spPr>
          <a:xfrm>
            <a:off x="985810" y="2807287"/>
            <a:ext cx="10220380" cy="3515246"/>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4400" b="1">
                <a:solidFill>
                  <a:srgbClr val="FF0000"/>
                </a:solidFill>
                <a:latin typeface="Times New Roman" panose="02020603050405020304" pitchFamily="18" charset="0"/>
                <a:ea typeface="Times New Roman" panose="02020603050405020304" pitchFamily="18" charset="0"/>
              </a:rPr>
              <a:t>Các thể loại phim hoạt hình được công chiếu gồm 2D, 3D, cắt giấy vi tính với thời lượng phim ngắn 10 phút, phim dài 20 đến 30 phút, phim nhiều tập.</a:t>
            </a:r>
            <a:endParaRPr kumimoji="0" lang="vi-VN" sz="4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pic>
        <p:nvPicPr>
          <p:cNvPr id="5" name="Picture 4" descr="Number 0 to 9 with math symbols">
            <a:extLst>
              <a:ext uri="{FF2B5EF4-FFF2-40B4-BE49-F238E27FC236}">
                <a16:creationId xmlns:a16="http://schemas.microsoft.com/office/drawing/2014/main" id="{988482CD-9145-4AE7-B7AA-A0626235CDD9}"/>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462" t="-550" r="59144" b="68479"/>
          <a:stretch/>
        </p:blipFill>
        <p:spPr bwMode="auto">
          <a:xfrm>
            <a:off x="985810" y="717837"/>
            <a:ext cx="989927" cy="92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098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r="-3000" b="-5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6D9F4D0-8D2F-B27C-2C18-C00FCD56603A}"/>
              </a:ext>
            </a:extLst>
          </p:cNvPr>
          <p:cNvSpPr txBox="1"/>
          <p:nvPr/>
        </p:nvSpPr>
        <p:spPr>
          <a:xfrm>
            <a:off x="473033" y="452285"/>
            <a:ext cx="5975268" cy="1328023"/>
          </a:xfrm>
          <a:prstGeom prst="roundRect">
            <a:avLst/>
          </a:prstGeom>
          <a:solidFill>
            <a:srgbClr val="E0FFC1"/>
          </a:solidFill>
          <a:ln w="38100">
            <a:solidFill>
              <a:srgbClr val="00B050"/>
            </a:solidFill>
          </a:ln>
        </p:spPr>
        <p:txBody>
          <a:bodyPr wrap="square" rtlCol="0">
            <a:spAutoFit/>
          </a:bodyPr>
          <a:lstStyle/>
          <a:p>
            <a:pPr lvl="0" algn="ctr"/>
            <a:r>
              <a:rPr lang="vi-VN" sz="3600">
                <a:solidFill>
                  <a:prstClr val="black"/>
                </a:solidFill>
                <a:ea typeface="Roboto" panose="02000000000000000000" pitchFamily="2" charset="0"/>
              </a:rPr>
              <a:t>Ghi lại chủ đề và lịch chiếu của 2 – 3 phim em thích.</a:t>
            </a:r>
            <a:endParaRPr kumimoji="0" lang="vi-VN" sz="36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endParaRPr>
          </a:p>
        </p:txBody>
      </p:sp>
      <p:pic>
        <p:nvPicPr>
          <p:cNvPr id="6" name="Picture 4" descr="Number 0 to 9 with math symbols">
            <a:extLst>
              <a:ext uri="{FF2B5EF4-FFF2-40B4-BE49-F238E27FC236}">
                <a16:creationId xmlns:a16="http://schemas.microsoft.com/office/drawing/2014/main" id="{F0CA05A2-F752-406A-AF2F-03D0780BE91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8651" t="549" r="40955" b="67380"/>
          <a:stretch/>
        </p:blipFill>
        <p:spPr bwMode="auto">
          <a:xfrm>
            <a:off x="-128809" y="656247"/>
            <a:ext cx="989927" cy="9201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2">
            <a:extLst>
              <a:ext uri="{FF2B5EF4-FFF2-40B4-BE49-F238E27FC236}">
                <a16:creationId xmlns:a16="http://schemas.microsoft.com/office/drawing/2014/main" id="{EDCE62A4-8B6B-4E59-B941-6A5D2B050DBE}"/>
              </a:ext>
            </a:extLst>
          </p:cNvPr>
          <p:cNvGraphicFramePr>
            <a:graphicFrameLocks noGrp="1"/>
          </p:cNvGraphicFramePr>
          <p:nvPr>
            <p:extLst>
              <p:ext uri="{D42A27DB-BD31-4B8C-83A1-F6EECF244321}">
                <p14:modId xmlns:p14="http://schemas.microsoft.com/office/powerpoint/2010/main" val="3495826347"/>
              </p:ext>
            </p:extLst>
          </p:nvPr>
        </p:nvGraphicFramePr>
        <p:xfrm>
          <a:off x="568035" y="2421379"/>
          <a:ext cx="11269683" cy="3779520"/>
        </p:xfrm>
        <a:graphic>
          <a:graphicData uri="http://schemas.openxmlformats.org/drawingml/2006/table">
            <a:tbl>
              <a:tblPr firstRow="1" bandRow="1">
                <a:tableStyleId>{5C22544A-7EE6-4342-B048-85BDC9FD1C3A}</a:tableStyleId>
              </a:tblPr>
              <a:tblGrid>
                <a:gridCol w="3123210">
                  <a:extLst>
                    <a:ext uri="{9D8B030D-6E8A-4147-A177-3AD203B41FA5}">
                      <a16:colId xmlns:a16="http://schemas.microsoft.com/office/drawing/2014/main" val="3822147729"/>
                    </a:ext>
                  </a:extLst>
                </a:gridCol>
                <a:gridCol w="1365662">
                  <a:extLst>
                    <a:ext uri="{9D8B030D-6E8A-4147-A177-3AD203B41FA5}">
                      <a16:colId xmlns:a16="http://schemas.microsoft.com/office/drawing/2014/main" val="4265540159"/>
                    </a:ext>
                  </a:extLst>
                </a:gridCol>
                <a:gridCol w="6780811">
                  <a:extLst>
                    <a:ext uri="{9D8B030D-6E8A-4147-A177-3AD203B41FA5}">
                      <a16:colId xmlns:a16="http://schemas.microsoft.com/office/drawing/2014/main" val="547794345"/>
                    </a:ext>
                  </a:extLst>
                </a:gridCol>
              </a:tblGrid>
              <a:tr h="370840">
                <a:tc>
                  <a:txBody>
                    <a:bodyPr/>
                    <a:lstStyle/>
                    <a:p>
                      <a:pPr algn="ctr"/>
                      <a:r>
                        <a:rPr lang="en-US" sz="3200">
                          <a:solidFill>
                            <a:schemeClr val="tx1"/>
                          </a:solidFill>
                        </a:rPr>
                        <a:t>Chủ đề</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3200">
                          <a:solidFill>
                            <a:schemeClr val="tx1"/>
                          </a:solidFill>
                        </a:rPr>
                        <a:t>Ngày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3200">
                          <a:solidFill>
                            <a:schemeClr val="tx1"/>
                          </a:solidFill>
                        </a:rPr>
                        <a:t>Giờ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937834779"/>
                  </a:ext>
                </a:extLst>
              </a:tr>
              <a:tr h="370840">
                <a:tc>
                  <a:txBody>
                    <a:bodyPr/>
                    <a:lstStyle/>
                    <a:p>
                      <a:pPr algn="ctr"/>
                      <a:r>
                        <a:rPr lang="en-US" sz="3200">
                          <a:solidFill>
                            <a:schemeClr val="tx1"/>
                          </a:solidFill>
                        </a:rPr>
                        <a:t>Phim giả tưởng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a:solidFill>
                            <a:schemeClr val="tx1"/>
                          </a:solidFill>
                        </a:rPr>
                        <a:t>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a:solidFill>
                            <a:schemeClr val="tx1"/>
                          </a:solidFill>
                        </a:rPr>
                        <a:t>Sáng từ 10 giờ đến 10 giờ 40 phút</a:t>
                      </a:r>
                    </a:p>
                    <a:p>
                      <a:pPr algn="ctr"/>
                      <a:r>
                        <a:rPr lang="en-US" sz="3200">
                          <a:solidFill>
                            <a:schemeClr val="tx1"/>
                          </a:solidFill>
                        </a:rPr>
                        <a:t>Chiều từ 20 giờ đến 20 giờ 40 phút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1540561"/>
                  </a:ext>
                </a:extLst>
              </a:tr>
              <a:tr h="370840">
                <a:tc>
                  <a:txBody>
                    <a:bodyPr/>
                    <a:lstStyle/>
                    <a:p>
                      <a:pPr algn="ctr"/>
                      <a:r>
                        <a:rPr lang="en-US" sz="3200">
                          <a:solidFill>
                            <a:schemeClr val="tx1"/>
                          </a:solidFill>
                        </a:rPr>
                        <a:t>Phim sự tích, cổ tích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a:solidFill>
                            <a:schemeClr val="tx1"/>
                          </a:solidFill>
                        </a:rPr>
                        <a:t>04/6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a:solidFill>
                            <a:schemeClr val="tx1"/>
                          </a:solidFill>
                        </a:rPr>
                        <a:t>Sáng từ 10 giờ đến 10 giờ 40 phút</a:t>
                      </a:r>
                    </a:p>
                    <a:p>
                      <a:pPr algn="ctr"/>
                      <a:r>
                        <a:rPr lang="en-US" sz="3200">
                          <a:solidFill>
                            <a:schemeClr val="tx1"/>
                          </a:solidFill>
                        </a:rPr>
                        <a:t>Chiều từ 20 giờ đến 20 giờ 40 phút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4768801"/>
                  </a:ext>
                </a:extLst>
              </a:tr>
              <a:tr h="370840">
                <a:tc>
                  <a:txBody>
                    <a:bodyPr/>
                    <a:lstStyle/>
                    <a:p>
                      <a:pPr algn="ctr"/>
                      <a:r>
                        <a:rPr lang="en-US" sz="3200">
                          <a:solidFill>
                            <a:schemeClr val="tx1"/>
                          </a:solidFill>
                        </a:rPr>
                        <a:t>Phim lịch sử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a:solidFill>
                            <a:schemeClr val="tx1"/>
                          </a:solidFill>
                        </a:rPr>
                        <a:t>05/6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a:solidFill>
                            <a:schemeClr val="tx1"/>
                          </a:solidFill>
                        </a:rPr>
                        <a:t>Sáng từ 10 giờ đến 10 giờ 40 phút</a:t>
                      </a:r>
                    </a:p>
                    <a:p>
                      <a:pPr algn="ctr"/>
                      <a:r>
                        <a:rPr lang="en-US" sz="3200">
                          <a:solidFill>
                            <a:schemeClr val="tx1"/>
                          </a:solidFill>
                        </a:rPr>
                        <a:t>Chiều từ 20 giờ đến 20 giờ 40 phút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75164221"/>
                  </a:ext>
                </a:extLst>
              </a:tr>
            </a:tbl>
          </a:graphicData>
        </a:graphic>
      </p:graphicFrame>
      <p:pic>
        <p:nvPicPr>
          <p:cNvPr id="4" name="Picture 3">
            <a:extLst>
              <a:ext uri="{FF2B5EF4-FFF2-40B4-BE49-F238E27FC236}">
                <a16:creationId xmlns:a16="http://schemas.microsoft.com/office/drawing/2014/main" id="{79B9F81A-99F5-4FBD-9B11-AE7DA928A544}"/>
              </a:ext>
            </a:extLst>
          </p:cNvPr>
          <p:cNvPicPr>
            <a:picLocks noChangeAspect="1"/>
          </p:cNvPicPr>
          <p:nvPr/>
        </p:nvPicPr>
        <p:blipFill>
          <a:blip r:embed="rId4"/>
          <a:stretch>
            <a:fillRect/>
          </a:stretch>
        </p:blipFill>
        <p:spPr>
          <a:xfrm>
            <a:off x="6606090" y="583480"/>
            <a:ext cx="5231628" cy="1065632"/>
          </a:xfrm>
          <a:prstGeom prst="rect">
            <a:avLst/>
          </a:prstGeom>
        </p:spPr>
      </p:pic>
    </p:spTree>
    <p:extLst>
      <p:ext uri="{BB962C8B-B14F-4D97-AF65-F5344CB8AC3E}">
        <p14:creationId xmlns:p14="http://schemas.microsoft.com/office/powerpoint/2010/main" val="4219665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1000" r="-11000"/>
          </a:stretch>
        </a:blipFill>
        <a:effectLst/>
      </p:bgPr>
    </p:bg>
    <p:spTree>
      <p:nvGrpSpPr>
        <p:cNvPr id="1" name=""/>
        <p:cNvGrpSpPr/>
        <p:nvPr/>
      </p:nvGrpSpPr>
      <p:grpSpPr>
        <a:xfrm>
          <a:off x="0" y="0"/>
          <a:ext cx="0" cy="0"/>
          <a:chOff x="0" y="0"/>
          <a:chExt cx="0" cy="0"/>
        </a:xfrm>
      </p:grpSpPr>
      <p:pic>
        <p:nvPicPr>
          <p:cNvPr id="13" name="âm thanh trả lời đúng">
            <a:hlinkClick r:id="" action="ppaction://media"/>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5"/>
          <a:stretch>
            <a:fillRect/>
          </a:stretch>
        </p:blipFill>
        <p:spPr>
          <a:xfrm>
            <a:off x="-628858" y="5152351"/>
            <a:ext cx="609600" cy="609600"/>
          </a:xfrm>
          <a:prstGeom prst="rect">
            <a:avLst/>
          </a:prstGeom>
        </p:spPr>
      </p:pic>
      <p:sp>
        <p:nvSpPr>
          <p:cNvPr id="14" name="Speech Bubble: Rectangle with Corners Rounded 25">
            <a:extLst>
              <a:ext uri="{FF2B5EF4-FFF2-40B4-BE49-F238E27FC236}">
                <a16:creationId xmlns:a16="http://schemas.microsoft.com/office/drawing/2014/main" id="{241FC458-0DB0-DA93-905C-4B0CFAA9379B}"/>
              </a:ext>
            </a:extLst>
          </p:cNvPr>
          <p:cNvSpPr/>
          <p:nvPr/>
        </p:nvSpPr>
        <p:spPr>
          <a:xfrm>
            <a:off x="389498" y="194634"/>
            <a:ext cx="5932133" cy="2324820"/>
          </a:xfrm>
          <a:prstGeom prst="wedgeRoundRectCallout">
            <a:avLst>
              <a:gd name="adj1" fmla="val 54566"/>
              <a:gd name="adj2" fmla="val -11980"/>
              <a:gd name="adj3" fmla="val 16667"/>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err="1">
                <a:solidFill>
                  <a:schemeClr val="bg2">
                    <a:lumMod val="10000"/>
                  </a:schemeClr>
                </a:solidFill>
                <a:latin typeface="Calibri" panose="020F0502020204030204" pitchFamily="34" charset="0"/>
                <a:cs typeface="Calibri" panose="020F0502020204030204" pitchFamily="34" charset="0"/>
              </a:rPr>
              <a:t>Cảm</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đã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giúp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tớ</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hồng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nhé</a:t>
            </a:r>
            <a:r>
              <a:rPr lang="en-US" sz="3200" dirty="0">
                <a:solidFill>
                  <a:schemeClr val="bg2">
                    <a:lumMod val="10000"/>
                  </a:schemeClr>
                </a:solidFill>
                <a:latin typeface="Calibri" panose="020F0502020204030204" pitchFamily="34" charset="0"/>
                <a:cs typeface="Calibri" panose="020F0502020204030204" pitchFamily="34" charset="0"/>
              </a:rPr>
              <a:t>!!!</a:t>
            </a:r>
          </a:p>
          <a:p>
            <a:pPr algn="just"/>
            <a:r>
              <a:rPr lang="en-US" sz="3200" dirty="0" err="1">
                <a:solidFill>
                  <a:schemeClr val="bg2">
                    <a:lumMod val="10000"/>
                  </a:schemeClr>
                </a:solidFill>
                <a:latin typeface="Calibri" panose="020F0502020204030204" pitchFamily="34" charset="0"/>
                <a:cs typeface="Calibri" panose="020F0502020204030204" pitchFamily="34" charset="0"/>
              </a:rPr>
              <a:t>Nào</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cùng</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tiếp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tục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vườn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cúc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thôi</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nào</a:t>
            </a:r>
            <a:r>
              <a:rPr lang="en-US" sz="3200" dirty="0">
                <a:solidFill>
                  <a:schemeClr val="bg2">
                    <a:lumMod val="10000"/>
                  </a:schemeClr>
                </a:solidFill>
                <a:latin typeface="Calibri" panose="020F0502020204030204" pitchFamily="34" charset="0"/>
                <a:cs typeface="Calibri" panose="020F0502020204030204" pitchFamily="34" charset="0"/>
              </a:rPr>
              <a:t>!!!</a:t>
            </a:r>
          </a:p>
        </p:txBody>
      </p:sp>
      <p:pic>
        <p:nvPicPr>
          <p:cNvPr id="17410" name="Picture 2" descr="Free vector roses flowers wicker basket realistic image"/>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06302" y="1266151"/>
            <a:ext cx="4495800" cy="4495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Free vector cute man farmer holding hoe cartoon vector icon illustration people nature icon concept isolated"/>
          <p:cNvPicPr>
            <a:picLocks noChangeAspect="1" noChangeArrowheads="1"/>
          </p:cNvPicPr>
          <p:nvPr/>
        </p:nvPicPr>
        <p:blipFill>
          <a:blip r:embed="rId8">
            <a:clrChange>
              <a:clrFrom>
                <a:srgbClr val="D9D0CB"/>
              </a:clrFrom>
              <a:clrTo>
                <a:srgbClr val="D9D0CB">
                  <a:alpha val="0"/>
                </a:srgbClr>
              </a:clrTo>
            </a:clrChange>
            <a:extLst>
              <a:ext uri="{BEBA8EAE-BF5A-486C-A8C5-ECC9F3942E4B}">
                <a14:imgProps xmlns:a14="http://schemas.microsoft.com/office/drawing/2010/main">
                  <a14:imgLayer r:embed="rId9">
                    <a14:imgEffect>
                      <a14:backgroundRemoval t="10000" b="90000" l="10000" r="90000">
                        <a14:foregroundMark x1="35623" y1="57029" x2="35623" y2="57029"/>
                        <a14:foregroundMark x1="26997" y1="56070" x2="26677" y2="568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321631" y="2280427"/>
            <a:ext cx="5004254" cy="500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1398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95833E-6 -1.11022E-16 L 0.59661 0.22523 " pathEditMode="relative" rAng="0" ptsTypes="AA">
                                      <p:cBhvr>
                                        <p:cTn id="6" dur="2000" fill="hold"/>
                                        <p:tgtEl>
                                          <p:spTgt spid="17410"/>
                                        </p:tgtEl>
                                        <p:attrNameLst>
                                          <p:attrName>ppt_x</p:attrName>
                                          <p:attrName>ppt_y</p:attrName>
                                        </p:attrNameLst>
                                      </p:cBhvr>
                                      <p:rCtr x="29831" y="11250"/>
                                    </p:animMotion>
                                  </p:childTnLst>
                                </p:cTn>
                              </p:par>
                            </p:childTnLst>
                          </p:cTn>
                        </p:par>
                        <p:par>
                          <p:cTn id="7" fill="hold">
                            <p:stCondLst>
                              <p:cond delay="2000"/>
                            </p:stCondLst>
                            <p:childTnLst>
                              <p:par>
                                <p:cTn id="8" presetID="32" presetClass="emph" presetSubtype="0" fill="hold" nodeType="afterEffect">
                                  <p:stCondLst>
                                    <p:cond delay="0"/>
                                  </p:stCondLst>
                                  <p:childTnLst>
                                    <p:animRot by="120000">
                                      <p:cBhvr>
                                        <p:cTn id="9" dur="100" fill="hold">
                                          <p:stCondLst>
                                            <p:cond delay="0"/>
                                          </p:stCondLst>
                                        </p:cTn>
                                        <p:tgtEl>
                                          <p:spTgt spid="17410"/>
                                        </p:tgtEl>
                                        <p:attrNameLst>
                                          <p:attrName>r</p:attrName>
                                        </p:attrNameLst>
                                      </p:cBhvr>
                                    </p:animRot>
                                    <p:animRot by="-240000">
                                      <p:cBhvr>
                                        <p:cTn id="10" dur="200" fill="hold">
                                          <p:stCondLst>
                                            <p:cond delay="200"/>
                                          </p:stCondLst>
                                        </p:cTn>
                                        <p:tgtEl>
                                          <p:spTgt spid="17410"/>
                                        </p:tgtEl>
                                        <p:attrNameLst>
                                          <p:attrName>r</p:attrName>
                                        </p:attrNameLst>
                                      </p:cBhvr>
                                    </p:animRot>
                                    <p:animRot by="240000">
                                      <p:cBhvr>
                                        <p:cTn id="11" dur="200" fill="hold">
                                          <p:stCondLst>
                                            <p:cond delay="400"/>
                                          </p:stCondLst>
                                        </p:cTn>
                                        <p:tgtEl>
                                          <p:spTgt spid="17410"/>
                                        </p:tgtEl>
                                        <p:attrNameLst>
                                          <p:attrName>r</p:attrName>
                                        </p:attrNameLst>
                                      </p:cBhvr>
                                    </p:animRot>
                                    <p:animRot by="-240000">
                                      <p:cBhvr>
                                        <p:cTn id="12" dur="200" fill="hold">
                                          <p:stCondLst>
                                            <p:cond delay="600"/>
                                          </p:stCondLst>
                                        </p:cTn>
                                        <p:tgtEl>
                                          <p:spTgt spid="17410"/>
                                        </p:tgtEl>
                                        <p:attrNameLst>
                                          <p:attrName>r</p:attrName>
                                        </p:attrNameLst>
                                      </p:cBhvr>
                                    </p:animRot>
                                    <p:animRot by="120000">
                                      <p:cBhvr>
                                        <p:cTn id="13" dur="200" fill="hold">
                                          <p:stCondLst>
                                            <p:cond delay="800"/>
                                          </p:stCondLst>
                                        </p:cTn>
                                        <p:tgtEl>
                                          <p:spTgt spid="17410"/>
                                        </p:tgtEl>
                                        <p:attrNameLst>
                                          <p:attrName>r</p:attrName>
                                        </p:attrNameLst>
                                      </p:cBhvr>
                                    </p:animRot>
                                  </p:childTnLst>
                                </p:cTn>
                              </p:par>
                              <p:par>
                                <p:cTn id="14" presetID="1" presetClass="mediacall" presetSubtype="0" fill="hold" nodeType="withEffect">
                                  <p:stCondLst>
                                    <p:cond delay="0"/>
                                  </p:stCondLst>
                                  <p:childTnLst>
                                    <p:cmd type="call" cmd="playFrom(0.0)">
                                      <p:cBhvr>
                                        <p:cTn id="15" dur="3672" fill="hold"/>
                                        <p:tgtEl>
                                          <p:spTgt spid="13"/>
                                        </p:tgtEl>
                                      </p:cBhvr>
                                    </p:cmd>
                                  </p:childTnLst>
                                </p:cTn>
                              </p:par>
                            </p:childTnLst>
                          </p:cTn>
                        </p:par>
                        <p:par>
                          <p:cTn id="16" fill="hold">
                            <p:stCondLst>
                              <p:cond delay="5672"/>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par>
                                <p:cTn id="20" presetID="32" presetClass="emph" presetSubtype="0" fill="hold" grpId="2" nodeType="withEffect">
                                  <p:stCondLst>
                                    <p:cond delay="0"/>
                                  </p:stCondLst>
                                  <p:childTnLst>
                                    <p:animRot by="120000">
                                      <p:cBhvr>
                                        <p:cTn id="21" dur="100" fill="hold">
                                          <p:stCondLst>
                                            <p:cond delay="0"/>
                                          </p:stCondLst>
                                        </p:cTn>
                                        <p:tgtEl>
                                          <p:spTgt spid="14"/>
                                        </p:tgtEl>
                                        <p:attrNameLst>
                                          <p:attrName>r</p:attrName>
                                        </p:attrNameLst>
                                      </p:cBhvr>
                                    </p:animRot>
                                    <p:animRot by="-240000">
                                      <p:cBhvr>
                                        <p:cTn id="22" dur="200" fill="hold">
                                          <p:stCondLst>
                                            <p:cond delay="200"/>
                                          </p:stCondLst>
                                        </p:cTn>
                                        <p:tgtEl>
                                          <p:spTgt spid="14"/>
                                        </p:tgtEl>
                                        <p:attrNameLst>
                                          <p:attrName>r</p:attrName>
                                        </p:attrNameLst>
                                      </p:cBhvr>
                                    </p:animRot>
                                    <p:animRot by="240000">
                                      <p:cBhvr>
                                        <p:cTn id="23" dur="200" fill="hold">
                                          <p:stCondLst>
                                            <p:cond delay="400"/>
                                          </p:stCondLst>
                                        </p:cTn>
                                        <p:tgtEl>
                                          <p:spTgt spid="14"/>
                                        </p:tgtEl>
                                        <p:attrNameLst>
                                          <p:attrName>r</p:attrName>
                                        </p:attrNameLst>
                                      </p:cBhvr>
                                    </p:animRot>
                                    <p:animRot by="-240000">
                                      <p:cBhvr>
                                        <p:cTn id="24" dur="200" fill="hold">
                                          <p:stCondLst>
                                            <p:cond delay="600"/>
                                          </p:stCondLst>
                                        </p:cTn>
                                        <p:tgtEl>
                                          <p:spTgt spid="14"/>
                                        </p:tgtEl>
                                        <p:attrNameLst>
                                          <p:attrName>r</p:attrName>
                                        </p:attrNameLst>
                                      </p:cBhvr>
                                    </p:animRot>
                                    <p:animRot by="120000">
                                      <p:cBhvr>
                                        <p:cTn id="25"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13"/>
                </p:tgtEl>
              </p:cMediaNode>
            </p:audio>
          </p:childTnLst>
        </p:cTn>
      </p:par>
    </p:tnLst>
    <p:bldLst>
      <p:bldP spid="14" grpId="0" animBg="1"/>
      <p:bldP spid="14" grpId="2"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r="-3000" b="-5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6D9F4D0-8D2F-B27C-2C18-C00FCD56603A}"/>
              </a:ext>
            </a:extLst>
          </p:cNvPr>
          <p:cNvSpPr txBox="1"/>
          <p:nvPr/>
        </p:nvSpPr>
        <p:spPr>
          <a:xfrm>
            <a:off x="1484415" y="445772"/>
            <a:ext cx="9573729" cy="1464231"/>
          </a:xfrm>
          <a:prstGeom prst="roundRect">
            <a:avLst/>
          </a:prstGeom>
          <a:solidFill>
            <a:srgbClr val="E0FFC1"/>
          </a:solidFill>
          <a:ln w="38100">
            <a:solidFill>
              <a:srgbClr val="00B050"/>
            </a:solidFill>
          </a:ln>
        </p:spPr>
        <p:txBody>
          <a:bodyPr wrap="square" rtlCol="0">
            <a:spAutoFit/>
          </a:bodyPr>
          <a:lstStyle/>
          <a:p>
            <a:pPr lvl="0" algn="ctr"/>
            <a:r>
              <a:rPr lang="vi-VN" sz="4000">
                <a:solidFill>
                  <a:prstClr val="black"/>
                </a:solidFill>
                <a:ea typeface="Roboto" panose="02000000000000000000" pitchFamily="2" charset="0"/>
              </a:rPr>
              <a:t>Nói về ý nghĩa của một bộ phim hoạt hình dành cho thiếu nhi mà em thích.</a:t>
            </a:r>
            <a:endParaRPr kumimoji="0" lang="vi-VN" sz="40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mn-cs"/>
            </a:endParaRPr>
          </a:p>
        </p:txBody>
      </p:sp>
      <p:sp>
        <p:nvSpPr>
          <p:cNvPr id="28" name="Rectangle: Rounded Corners 17">
            <a:extLst>
              <a:ext uri="{FF2B5EF4-FFF2-40B4-BE49-F238E27FC236}">
                <a16:creationId xmlns:a16="http://schemas.microsoft.com/office/drawing/2014/main" id="{132B7BBB-00B0-50EA-F9FB-27B6F38C5746}"/>
              </a:ext>
            </a:extLst>
          </p:cNvPr>
          <p:cNvSpPr/>
          <p:nvPr/>
        </p:nvSpPr>
        <p:spPr>
          <a:xfrm>
            <a:off x="1871198" y="2819162"/>
            <a:ext cx="8193816" cy="3154126"/>
          </a:xfrm>
          <a:prstGeom prst="roundRect">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a:solidFill>
                  <a:srgbClr val="FF0000"/>
                </a:solidFill>
                <a:latin typeface="Times New Roman" panose="02020603050405020304" pitchFamily="18" charset="0"/>
                <a:ea typeface="Times New Roman" panose="02020603050405020304" pitchFamily="18" charset="0"/>
              </a:rPr>
              <a:t>Ví dụ: </a:t>
            </a:r>
            <a:r>
              <a:rPr lang="vi-VN" sz="4400" b="1">
                <a:solidFill>
                  <a:srgbClr val="FF0000"/>
                </a:solidFill>
                <a:latin typeface="Times New Roman" panose="02020603050405020304" pitchFamily="18" charset="0"/>
                <a:ea typeface="Times New Roman" panose="02020603050405020304" pitchFamily="18" charset="0"/>
              </a:rPr>
              <a:t>Phim “Sơn Tinh, Thuỷ Tinh” nói lên ước mơ chinh phục thiên nhiên của con người</a:t>
            </a:r>
            <a:r>
              <a:rPr lang="en-US" sz="4400" b="1">
                <a:solidFill>
                  <a:srgbClr val="FF0000"/>
                </a:solidFill>
                <a:latin typeface="Times New Roman" panose="02020603050405020304" pitchFamily="18" charset="0"/>
                <a:ea typeface="Times New Roman" panose="02020603050405020304" pitchFamily="18" charset="0"/>
              </a:rPr>
              <a:t>.</a:t>
            </a:r>
            <a:endParaRPr kumimoji="0" lang="vi-VN" sz="4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pic>
        <p:nvPicPr>
          <p:cNvPr id="6" name="Picture 4" descr="Number 0 to 9 with math symbols">
            <a:extLst>
              <a:ext uri="{FF2B5EF4-FFF2-40B4-BE49-F238E27FC236}">
                <a16:creationId xmlns:a16="http://schemas.microsoft.com/office/drawing/2014/main" id="{FBA621B1-D95A-420E-A9BB-32FC022A3B7D}"/>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8863" t="-1775" r="20743" b="69704"/>
          <a:stretch/>
        </p:blipFill>
        <p:spPr bwMode="auto">
          <a:xfrm>
            <a:off x="881271" y="629858"/>
            <a:ext cx="989927" cy="92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770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1000" r="-11000"/>
          </a:stretch>
        </a:blipFill>
        <a:effectLst/>
      </p:bgPr>
    </p:bg>
    <p:spTree>
      <p:nvGrpSpPr>
        <p:cNvPr id="1" name=""/>
        <p:cNvGrpSpPr/>
        <p:nvPr/>
      </p:nvGrpSpPr>
      <p:grpSpPr>
        <a:xfrm>
          <a:off x="0" y="0"/>
          <a:ext cx="0" cy="0"/>
          <a:chOff x="0" y="0"/>
          <a:chExt cx="0" cy="0"/>
        </a:xfrm>
      </p:grpSpPr>
      <p:pic>
        <p:nvPicPr>
          <p:cNvPr id="13" name="âm thanh trả lời đúng">
            <a:hlinkClick r:id="" action="ppaction://media"/>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5"/>
          <a:stretch>
            <a:fillRect/>
          </a:stretch>
        </p:blipFill>
        <p:spPr>
          <a:xfrm>
            <a:off x="-628858" y="5152351"/>
            <a:ext cx="609600" cy="609600"/>
          </a:xfrm>
          <a:prstGeom prst="rect">
            <a:avLst/>
          </a:prstGeom>
        </p:spPr>
      </p:pic>
      <p:sp>
        <p:nvSpPr>
          <p:cNvPr id="14" name="Speech Bubble: Rectangle with Corners Rounded 25">
            <a:extLst>
              <a:ext uri="{FF2B5EF4-FFF2-40B4-BE49-F238E27FC236}">
                <a16:creationId xmlns:a16="http://schemas.microsoft.com/office/drawing/2014/main" id="{241FC458-0DB0-DA93-905C-4B0CFAA9379B}"/>
              </a:ext>
            </a:extLst>
          </p:cNvPr>
          <p:cNvSpPr/>
          <p:nvPr/>
        </p:nvSpPr>
        <p:spPr>
          <a:xfrm>
            <a:off x="1016000" y="829056"/>
            <a:ext cx="5305631" cy="1690398"/>
          </a:xfrm>
          <a:prstGeom prst="wedgeRoundRectCallout">
            <a:avLst>
              <a:gd name="adj1" fmla="val 54566"/>
              <a:gd name="adj2" fmla="val -11980"/>
              <a:gd name="adj3" fmla="val 16667"/>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dirty="0" err="1">
                <a:solidFill>
                  <a:schemeClr val="bg2">
                    <a:lumMod val="10000"/>
                  </a:schemeClr>
                </a:solidFill>
                <a:latin typeface="Calibri" panose="020F0502020204030204" pitchFamily="34" charset="0"/>
                <a:cs typeface="Calibri" panose="020F0502020204030204" pitchFamily="34" charset="0"/>
              </a:rPr>
              <a:t>Cảm</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đã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giúp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tớ</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cúc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err="1">
                <a:solidFill>
                  <a:schemeClr val="bg2">
                    <a:lumMod val="10000"/>
                  </a:schemeClr>
                </a:solidFill>
                <a:latin typeface="Calibri" panose="020F0502020204030204" pitchFamily="34" charset="0"/>
                <a:cs typeface="Calibri" panose="020F0502020204030204" pitchFamily="34" charset="0"/>
              </a:rPr>
              <a:t>nhé</a:t>
            </a:r>
            <a:r>
              <a:rPr lang="en-US" sz="3200">
                <a:solidFill>
                  <a:schemeClr val="bg2">
                    <a:lumMod val="10000"/>
                  </a:schemeClr>
                </a:solidFill>
                <a:latin typeface="Calibri" panose="020F0502020204030204" pitchFamily="34" charset="0"/>
                <a:cs typeface="Calibri" panose="020F0502020204030204" pitchFamily="34" charset="0"/>
              </a:rPr>
              <a:t>!!!</a:t>
            </a:r>
            <a:endParaRPr lang="en-US" sz="3200" dirty="0">
              <a:solidFill>
                <a:schemeClr val="bg2">
                  <a:lumMod val="10000"/>
                </a:schemeClr>
              </a:solidFill>
              <a:latin typeface="Calibri" panose="020F0502020204030204" pitchFamily="34" charset="0"/>
              <a:cs typeface="Calibri" panose="020F0502020204030204" pitchFamily="34" charset="0"/>
            </a:endParaRPr>
          </a:p>
        </p:txBody>
      </p:sp>
      <p:pic>
        <p:nvPicPr>
          <p:cNvPr id="18434" name="Picture 2" descr="Vector yellow chrysanthemums in a wooden basket autumn flowers in a flowerpot"/>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16374" y="728918"/>
            <a:ext cx="4330700" cy="43307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Free vector cute man farmer holding hoe cartoon vector icon illustration people nature icon concept isolated"/>
          <p:cNvPicPr>
            <a:picLocks noChangeAspect="1" noChangeArrowheads="1"/>
          </p:cNvPicPr>
          <p:nvPr/>
        </p:nvPicPr>
        <p:blipFill>
          <a:blip r:embed="rId7">
            <a:clrChange>
              <a:clrFrom>
                <a:srgbClr val="D9D0CB"/>
              </a:clrFrom>
              <a:clrTo>
                <a:srgbClr val="D9D0CB">
                  <a:alpha val="0"/>
                </a:srgbClr>
              </a:clrTo>
            </a:clrChange>
            <a:extLst>
              <a:ext uri="{BEBA8EAE-BF5A-486C-A8C5-ECC9F3942E4B}">
                <a14:imgProps xmlns:a14="http://schemas.microsoft.com/office/drawing/2010/main">
                  <a14:imgLayer r:embed="rId8">
                    <a14:imgEffect>
                      <a14:backgroundRemoval t="10000" b="90000" l="10000" r="90000">
                        <a14:foregroundMark x1="35623" y1="57029" x2="35623" y2="57029"/>
                        <a14:foregroundMark x1="26997" y1="56070" x2="26677" y2="568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321631" y="2280427"/>
            <a:ext cx="5004254" cy="500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6775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91667E-6 -7.40741E-7 L 0.60026 0.27523 " pathEditMode="relative" rAng="0" ptsTypes="AA">
                                      <p:cBhvr>
                                        <p:cTn id="6" dur="2000" fill="hold"/>
                                        <p:tgtEl>
                                          <p:spTgt spid="18434"/>
                                        </p:tgtEl>
                                        <p:attrNameLst>
                                          <p:attrName>ppt_x</p:attrName>
                                          <p:attrName>ppt_y</p:attrName>
                                        </p:attrNameLst>
                                      </p:cBhvr>
                                      <p:rCtr x="30013" y="13750"/>
                                    </p:animMotion>
                                  </p:childTnLst>
                                </p:cTn>
                              </p:par>
                            </p:childTnLst>
                          </p:cTn>
                        </p:par>
                        <p:par>
                          <p:cTn id="7" fill="hold">
                            <p:stCondLst>
                              <p:cond delay="2000"/>
                            </p:stCondLst>
                            <p:childTnLst>
                              <p:par>
                                <p:cTn id="8" presetID="32" presetClass="emph" presetSubtype="0" fill="hold" nodeType="afterEffect">
                                  <p:stCondLst>
                                    <p:cond delay="0"/>
                                  </p:stCondLst>
                                  <p:childTnLst>
                                    <p:animRot by="120000">
                                      <p:cBhvr>
                                        <p:cTn id="9" dur="100" fill="hold">
                                          <p:stCondLst>
                                            <p:cond delay="0"/>
                                          </p:stCondLst>
                                        </p:cTn>
                                        <p:tgtEl>
                                          <p:spTgt spid="18434"/>
                                        </p:tgtEl>
                                        <p:attrNameLst>
                                          <p:attrName>r</p:attrName>
                                        </p:attrNameLst>
                                      </p:cBhvr>
                                    </p:animRot>
                                    <p:animRot by="-240000">
                                      <p:cBhvr>
                                        <p:cTn id="10" dur="200" fill="hold">
                                          <p:stCondLst>
                                            <p:cond delay="200"/>
                                          </p:stCondLst>
                                        </p:cTn>
                                        <p:tgtEl>
                                          <p:spTgt spid="18434"/>
                                        </p:tgtEl>
                                        <p:attrNameLst>
                                          <p:attrName>r</p:attrName>
                                        </p:attrNameLst>
                                      </p:cBhvr>
                                    </p:animRot>
                                    <p:animRot by="240000">
                                      <p:cBhvr>
                                        <p:cTn id="11" dur="200" fill="hold">
                                          <p:stCondLst>
                                            <p:cond delay="400"/>
                                          </p:stCondLst>
                                        </p:cTn>
                                        <p:tgtEl>
                                          <p:spTgt spid="18434"/>
                                        </p:tgtEl>
                                        <p:attrNameLst>
                                          <p:attrName>r</p:attrName>
                                        </p:attrNameLst>
                                      </p:cBhvr>
                                    </p:animRot>
                                    <p:animRot by="-240000">
                                      <p:cBhvr>
                                        <p:cTn id="12" dur="200" fill="hold">
                                          <p:stCondLst>
                                            <p:cond delay="600"/>
                                          </p:stCondLst>
                                        </p:cTn>
                                        <p:tgtEl>
                                          <p:spTgt spid="18434"/>
                                        </p:tgtEl>
                                        <p:attrNameLst>
                                          <p:attrName>r</p:attrName>
                                        </p:attrNameLst>
                                      </p:cBhvr>
                                    </p:animRot>
                                    <p:animRot by="120000">
                                      <p:cBhvr>
                                        <p:cTn id="13" dur="200" fill="hold">
                                          <p:stCondLst>
                                            <p:cond delay="800"/>
                                          </p:stCondLst>
                                        </p:cTn>
                                        <p:tgtEl>
                                          <p:spTgt spid="18434"/>
                                        </p:tgtEl>
                                        <p:attrNameLst>
                                          <p:attrName>r</p:attrName>
                                        </p:attrNameLst>
                                      </p:cBhvr>
                                    </p:animRot>
                                  </p:childTnLst>
                                </p:cTn>
                              </p:par>
                              <p:par>
                                <p:cTn id="14" presetID="1" presetClass="mediacall" presetSubtype="0" fill="hold" nodeType="withEffect">
                                  <p:stCondLst>
                                    <p:cond delay="0"/>
                                  </p:stCondLst>
                                  <p:childTnLst>
                                    <p:cmd type="call" cmd="playFrom(0.0)">
                                      <p:cBhvr>
                                        <p:cTn id="15" dur="3672" fill="hold"/>
                                        <p:tgtEl>
                                          <p:spTgt spid="13"/>
                                        </p:tgtEl>
                                      </p:cBhvr>
                                    </p:cmd>
                                  </p:childTnLst>
                                </p:cTn>
                              </p:par>
                            </p:childTnLst>
                          </p:cTn>
                        </p:par>
                        <p:par>
                          <p:cTn id="16" fill="hold">
                            <p:stCondLst>
                              <p:cond delay="5672"/>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par>
                                <p:cTn id="20" presetID="32" presetClass="emph" presetSubtype="0" fill="hold" grpId="2" nodeType="withEffect">
                                  <p:stCondLst>
                                    <p:cond delay="0"/>
                                  </p:stCondLst>
                                  <p:childTnLst>
                                    <p:animRot by="120000">
                                      <p:cBhvr>
                                        <p:cTn id="21" dur="100" fill="hold">
                                          <p:stCondLst>
                                            <p:cond delay="0"/>
                                          </p:stCondLst>
                                        </p:cTn>
                                        <p:tgtEl>
                                          <p:spTgt spid="14"/>
                                        </p:tgtEl>
                                        <p:attrNameLst>
                                          <p:attrName>r</p:attrName>
                                        </p:attrNameLst>
                                      </p:cBhvr>
                                    </p:animRot>
                                    <p:animRot by="-240000">
                                      <p:cBhvr>
                                        <p:cTn id="22" dur="200" fill="hold">
                                          <p:stCondLst>
                                            <p:cond delay="200"/>
                                          </p:stCondLst>
                                        </p:cTn>
                                        <p:tgtEl>
                                          <p:spTgt spid="14"/>
                                        </p:tgtEl>
                                        <p:attrNameLst>
                                          <p:attrName>r</p:attrName>
                                        </p:attrNameLst>
                                      </p:cBhvr>
                                    </p:animRot>
                                    <p:animRot by="240000">
                                      <p:cBhvr>
                                        <p:cTn id="23" dur="200" fill="hold">
                                          <p:stCondLst>
                                            <p:cond delay="400"/>
                                          </p:stCondLst>
                                        </p:cTn>
                                        <p:tgtEl>
                                          <p:spTgt spid="14"/>
                                        </p:tgtEl>
                                        <p:attrNameLst>
                                          <p:attrName>r</p:attrName>
                                        </p:attrNameLst>
                                      </p:cBhvr>
                                    </p:animRot>
                                    <p:animRot by="-240000">
                                      <p:cBhvr>
                                        <p:cTn id="24" dur="200" fill="hold">
                                          <p:stCondLst>
                                            <p:cond delay="600"/>
                                          </p:stCondLst>
                                        </p:cTn>
                                        <p:tgtEl>
                                          <p:spTgt spid="14"/>
                                        </p:tgtEl>
                                        <p:attrNameLst>
                                          <p:attrName>r</p:attrName>
                                        </p:attrNameLst>
                                      </p:cBhvr>
                                    </p:animRot>
                                    <p:animRot by="120000">
                                      <p:cBhvr>
                                        <p:cTn id="25"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13"/>
                </p:tgtEl>
              </p:cMediaNode>
            </p:audio>
          </p:childTnLst>
        </p:cTn>
      </p:par>
    </p:tnLst>
    <p:bldLst>
      <p:bldP spid="14" grpId="0" animBg="1"/>
      <p:bldP spid="14" grpId="2"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A0FD16-8C2C-9191-CC35-95C05B842E98}"/>
              </a:ext>
            </a:extLst>
          </p:cNvPr>
          <p:cNvPicPr>
            <a:picLocks noChangeAspect="1"/>
          </p:cNvPicPr>
          <p:nvPr/>
        </p:nvPicPr>
        <p:blipFill>
          <a:blip r:embed="rId2"/>
          <a:stretch>
            <a:fillRect/>
          </a:stretch>
        </p:blipFill>
        <p:spPr>
          <a:xfrm flipH="1">
            <a:off x="0" y="0"/>
            <a:ext cx="12192000" cy="6858000"/>
          </a:xfrm>
          <a:prstGeom prst="rect">
            <a:avLst/>
          </a:prstGeom>
        </p:spPr>
      </p:pic>
      <p:pic>
        <p:nvPicPr>
          <p:cNvPr id="20482" name="Picture 2" descr="Garden scene with beautiful flowers and butterflies"/>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0930" y="2244498"/>
            <a:ext cx="5962650" cy="4714876"/>
          </a:xfrm>
          <a:prstGeom prst="rect">
            <a:avLst/>
          </a:prstGeom>
          <a:noFill/>
          <a:extLst>
            <a:ext uri="{909E8E84-426E-40DD-AFC4-6F175D3DCCD1}">
              <a14:hiddenFill xmlns:a14="http://schemas.microsoft.com/office/drawing/2010/main">
                <a:solidFill>
                  <a:srgbClr val="FFFFFF"/>
                </a:solidFill>
              </a14:hiddenFill>
            </a:ext>
          </a:extLst>
        </p:spPr>
      </p:pic>
      <p:sp>
        <p:nvSpPr>
          <p:cNvPr id="7" name="Speech Bubble: Rectangle with Corners Rounded 25">
            <a:extLst>
              <a:ext uri="{FF2B5EF4-FFF2-40B4-BE49-F238E27FC236}">
                <a16:creationId xmlns:a16="http://schemas.microsoft.com/office/drawing/2014/main" id="{241FC458-0DB0-DA93-905C-4B0CFAA9379B}"/>
              </a:ext>
            </a:extLst>
          </p:cNvPr>
          <p:cNvSpPr/>
          <p:nvPr/>
        </p:nvSpPr>
        <p:spPr>
          <a:xfrm>
            <a:off x="5181600" y="1082088"/>
            <a:ext cx="4976499" cy="2324820"/>
          </a:xfrm>
          <a:prstGeom prst="wedgeRoundRectCallout">
            <a:avLst>
              <a:gd name="adj1" fmla="val 54566"/>
              <a:gd name="adj2" fmla="val -11980"/>
              <a:gd name="adj3" fmla="val 16667"/>
            </a:avLst>
          </a:prstGeom>
          <a:solidFill>
            <a:srgbClr val="FFFFCC"/>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bg2">
                    <a:lumMod val="10000"/>
                  </a:schemeClr>
                </a:solidFill>
                <a:latin typeface="Calibri" panose="020F0502020204030204" pitchFamily="34" charset="0"/>
                <a:cs typeface="Calibri" panose="020F0502020204030204" pitchFamily="34" charset="0"/>
              </a:rPr>
              <a:t>Cảm</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các</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bạn</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đã</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giúp</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tớ</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thu</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hoạch</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hoa</a:t>
            </a:r>
            <a:r>
              <a:rPr lang="en-US" sz="3200" dirty="0">
                <a:solidFill>
                  <a:schemeClr val="bg2">
                    <a:lumMod val="10000"/>
                  </a:schemeClr>
                </a:solidFill>
                <a:latin typeface="Calibri" panose="020F0502020204030204" pitchFamily="34" charset="0"/>
                <a:cs typeface="Calibri" panose="020F0502020204030204" pitchFamily="34" charset="0"/>
              </a:rPr>
              <a:t> </a:t>
            </a:r>
            <a:r>
              <a:rPr lang="en-US" sz="3200" dirty="0" err="1">
                <a:solidFill>
                  <a:schemeClr val="bg2">
                    <a:lumMod val="10000"/>
                  </a:schemeClr>
                </a:solidFill>
                <a:latin typeface="Calibri" panose="020F0502020204030204" pitchFamily="34" charset="0"/>
                <a:cs typeface="Calibri" panose="020F0502020204030204" pitchFamily="34" charset="0"/>
              </a:rPr>
              <a:t>nhé</a:t>
            </a:r>
            <a:r>
              <a:rPr lang="en-US" sz="3200" dirty="0">
                <a:solidFill>
                  <a:schemeClr val="bg2">
                    <a:lumMod val="10000"/>
                  </a:schemeClr>
                </a:solidFill>
                <a:latin typeface="Calibri" panose="020F0502020204030204" pitchFamily="34" charset="0"/>
                <a:cs typeface="Calibri" panose="020F0502020204030204" pitchFamily="34" charset="0"/>
              </a:rPr>
              <a:t>!!!</a:t>
            </a:r>
          </a:p>
        </p:txBody>
      </p:sp>
      <p:pic>
        <p:nvPicPr>
          <p:cNvPr id="8" name="Picture 2" descr="Free vector cute man farmer holding hoe cartoon vector icon illustration people nature icon concept isolated"/>
          <p:cNvPicPr>
            <a:picLocks noChangeAspect="1" noChangeArrowheads="1"/>
          </p:cNvPicPr>
          <p:nvPr/>
        </p:nvPicPr>
        <p:blipFill>
          <a:blip r:embed="rId4">
            <a:clrChange>
              <a:clrFrom>
                <a:srgbClr val="D9D0CB"/>
              </a:clrFrom>
              <a:clrTo>
                <a:srgbClr val="D9D0CB">
                  <a:alpha val="0"/>
                </a:srgbClr>
              </a:clrTo>
            </a:clrChange>
            <a:extLst>
              <a:ext uri="{BEBA8EAE-BF5A-486C-A8C5-ECC9F3942E4B}">
                <a14:imgProps xmlns:a14="http://schemas.microsoft.com/office/drawing/2010/main">
                  <a14:imgLayer r:embed="rId5">
                    <a14:imgEffect>
                      <a14:backgroundRemoval t="10000" b="90000" l="10000" r="90000">
                        <a14:foregroundMark x1="35623" y1="57029" x2="35623" y2="57029"/>
                        <a14:foregroundMark x1="26997" y1="56070" x2="26677" y2="5686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928822" y="2318527"/>
            <a:ext cx="5004254" cy="5004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220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32" presetClass="emph" presetSubtype="0" fill="hold" grpId="2" nodeType="withEffect">
                                  <p:stCondLst>
                                    <p:cond delay="0"/>
                                  </p:stCondLst>
                                  <p:childTnLst>
                                    <p:animRot by="120000">
                                      <p:cBhvr>
                                        <p:cTn id="9" dur="100" fill="hold">
                                          <p:stCondLst>
                                            <p:cond delay="0"/>
                                          </p:stCondLst>
                                        </p:cTn>
                                        <p:tgtEl>
                                          <p:spTgt spid="7"/>
                                        </p:tgtEl>
                                        <p:attrNameLst>
                                          <p:attrName>r</p:attrName>
                                        </p:attrNameLst>
                                      </p:cBhvr>
                                    </p:animRot>
                                    <p:animRot by="-240000">
                                      <p:cBhvr>
                                        <p:cTn id="10" dur="200" fill="hold">
                                          <p:stCondLst>
                                            <p:cond delay="200"/>
                                          </p:stCondLst>
                                        </p:cTn>
                                        <p:tgtEl>
                                          <p:spTgt spid="7"/>
                                        </p:tgtEl>
                                        <p:attrNameLst>
                                          <p:attrName>r</p:attrName>
                                        </p:attrNameLst>
                                      </p:cBhvr>
                                    </p:animRot>
                                    <p:animRot by="240000">
                                      <p:cBhvr>
                                        <p:cTn id="11" dur="200" fill="hold">
                                          <p:stCondLst>
                                            <p:cond delay="400"/>
                                          </p:stCondLst>
                                        </p:cTn>
                                        <p:tgtEl>
                                          <p:spTgt spid="7"/>
                                        </p:tgtEl>
                                        <p:attrNameLst>
                                          <p:attrName>r</p:attrName>
                                        </p:attrNameLst>
                                      </p:cBhvr>
                                    </p:animRot>
                                    <p:animRot by="-240000">
                                      <p:cBhvr>
                                        <p:cTn id="12" dur="200" fill="hold">
                                          <p:stCondLst>
                                            <p:cond delay="600"/>
                                          </p:stCondLst>
                                        </p:cTn>
                                        <p:tgtEl>
                                          <p:spTgt spid="7"/>
                                        </p:tgtEl>
                                        <p:attrNameLst>
                                          <p:attrName>r</p:attrName>
                                        </p:attrNameLst>
                                      </p:cBhvr>
                                    </p:animRot>
                                    <p:animRot by="120000">
                                      <p:cBhvr>
                                        <p:cTn id="13" dur="200" fill="hold">
                                          <p:stCondLst>
                                            <p:cond delay="800"/>
                                          </p:stCondLst>
                                        </p:cTn>
                                        <p:tgtEl>
                                          <p:spTgt spid="7"/>
                                        </p:tgtEl>
                                        <p:attrNameLst>
                                          <p:attrName>r</p:attrName>
                                        </p:attrNameLst>
                                      </p:cBhvr>
                                    </p:animRot>
                                  </p:childTnLst>
                                </p:cTn>
                              </p:par>
                              <p:par>
                                <p:cTn id="14" presetID="32" presetClass="emph" presetSubtype="0" fill="hold" nodeType="withEffect">
                                  <p:stCondLst>
                                    <p:cond delay="0"/>
                                  </p:stCondLst>
                                  <p:childTnLst>
                                    <p:animRot by="120000">
                                      <p:cBhvr>
                                        <p:cTn id="15" dur="100" fill="hold">
                                          <p:stCondLst>
                                            <p:cond delay="0"/>
                                          </p:stCondLst>
                                        </p:cTn>
                                        <p:tgtEl>
                                          <p:spTgt spid="8"/>
                                        </p:tgtEl>
                                        <p:attrNameLst>
                                          <p:attrName>r</p:attrName>
                                        </p:attrNameLst>
                                      </p:cBhvr>
                                    </p:animRot>
                                    <p:animRot by="-240000">
                                      <p:cBhvr>
                                        <p:cTn id="16" dur="200" fill="hold">
                                          <p:stCondLst>
                                            <p:cond delay="200"/>
                                          </p:stCondLst>
                                        </p:cTn>
                                        <p:tgtEl>
                                          <p:spTgt spid="8"/>
                                        </p:tgtEl>
                                        <p:attrNameLst>
                                          <p:attrName>r</p:attrName>
                                        </p:attrNameLst>
                                      </p:cBhvr>
                                    </p:animRot>
                                    <p:animRot by="240000">
                                      <p:cBhvr>
                                        <p:cTn id="17" dur="200" fill="hold">
                                          <p:stCondLst>
                                            <p:cond delay="400"/>
                                          </p:stCondLst>
                                        </p:cTn>
                                        <p:tgtEl>
                                          <p:spTgt spid="8"/>
                                        </p:tgtEl>
                                        <p:attrNameLst>
                                          <p:attrName>r</p:attrName>
                                        </p:attrNameLst>
                                      </p:cBhvr>
                                    </p:animRot>
                                    <p:animRot by="-240000">
                                      <p:cBhvr>
                                        <p:cTn id="18" dur="200" fill="hold">
                                          <p:stCondLst>
                                            <p:cond delay="600"/>
                                          </p:stCondLst>
                                        </p:cTn>
                                        <p:tgtEl>
                                          <p:spTgt spid="8"/>
                                        </p:tgtEl>
                                        <p:attrNameLst>
                                          <p:attrName>r</p:attrName>
                                        </p:attrNameLst>
                                      </p:cBhvr>
                                    </p:animRot>
                                    <p:animRot by="120000">
                                      <p:cBhvr>
                                        <p:cTn id="19"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2"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6" name="TextBox 12">
            <a:extLst>
              <a:ext uri="{FF2B5EF4-FFF2-40B4-BE49-F238E27FC236}">
                <a16:creationId xmlns:a16="http://schemas.microsoft.com/office/drawing/2014/main" id="{F4491A33-FEBF-4545-A5CC-FE0898E99FC6}"/>
              </a:ext>
            </a:extLst>
          </p:cNvPr>
          <p:cNvSpPr txBox="1"/>
          <p:nvPr/>
        </p:nvSpPr>
        <p:spPr>
          <a:xfrm rot="21591154">
            <a:off x="522117" y="3270"/>
            <a:ext cx="10037472" cy="1107996"/>
          </a:xfrm>
          <a:prstGeom prst="rect">
            <a:avLst/>
          </a:prstGeom>
          <a:solidFill>
            <a:schemeClr val="bg1"/>
          </a:solidFill>
        </p:spPr>
        <p:txBody>
          <a:bodyPr wrap="square" rtlCol="0">
            <a:spAutoFit/>
          </a:bodyPr>
          <a:lstStyle/>
          <a:p>
            <a:pPr algn="ctr"/>
            <a:r>
              <a:rPr lang="en-US" sz="6600" dirty="0" err="1">
                <a:ln w="0"/>
                <a:solidFill>
                  <a:srgbClr val="C00000"/>
                </a:solidFill>
                <a:latin typeface="UTM Edwardian" panose="02040603050506020204" pitchFamily="18" charset="0"/>
                <a:ea typeface="LNTH-LuoLuoNotangYuanTi 1" pitchFamily="2" charset="-128"/>
                <a:cs typeface="LNTH-LuoLuoNotangYuanTi 1" pitchFamily="2" charset="-128"/>
              </a:rPr>
              <a:t>Nội</a:t>
            </a:r>
            <a:r>
              <a:rPr lang="en-US" sz="6600" dirty="0">
                <a:ln w="0"/>
                <a:solidFill>
                  <a:srgbClr val="C00000"/>
                </a:solidFill>
                <a:latin typeface="UTM Edwardian" panose="02040603050506020204" pitchFamily="18" charset="0"/>
                <a:ea typeface="LNTH-LuoLuoNotangYuanTi 1" pitchFamily="2" charset="-128"/>
                <a:cs typeface="LNTH-LuoLuoNotangYuanTi 1" pitchFamily="2" charset="-128"/>
              </a:rPr>
              <a:t> dung </a:t>
            </a:r>
            <a:r>
              <a:rPr lang="en-US" sz="6600" dirty="0" err="1">
                <a:ln w="0"/>
                <a:solidFill>
                  <a:srgbClr val="C00000"/>
                </a:solidFill>
                <a:latin typeface="UTM Edwardian" panose="02040603050506020204" pitchFamily="18" charset="0"/>
                <a:ea typeface="LNTH-LuoLuoNotangYuanTi 1" pitchFamily="2" charset="-128"/>
                <a:cs typeface="LNTH-LuoLuoNotangYuanTi 1" pitchFamily="2" charset="-128"/>
              </a:rPr>
              <a:t>chính</a:t>
            </a:r>
            <a:r>
              <a:rPr lang="en-US" sz="66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600" dirty="0" err="1">
                <a:ln w="0"/>
                <a:solidFill>
                  <a:srgbClr val="C00000"/>
                </a:solidFill>
                <a:latin typeface="UTM Edwardian" panose="02040603050506020204" pitchFamily="18" charset="0"/>
                <a:ea typeface="LNTH-LuoLuoNotangYuanTi 1" pitchFamily="2" charset="-128"/>
                <a:cs typeface="LNTH-LuoLuoNotangYuanTi 1" pitchFamily="2" charset="-128"/>
              </a:rPr>
              <a:t>của</a:t>
            </a:r>
            <a:r>
              <a:rPr lang="en-US" sz="66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600" dirty="0" err="1">
                <a:ln w="0"/>
                <a:solidFill>
                  <a:srgbClr val="C00000"/>
                </a:solidFill>
                <a:latin typeface="UTM Edwardian" panose="02040603050506020204" pitchFamily="18" charset="0"/>
                <a:ea typeface="LNTH-LuoLuoNotangYuanTi 1" pitchFamily="2" charset="-128"/>
                <a:cs typeface="LNTH-LuoLuoNotangYuanTi 1" pitchFamily="2" charset="-128"/>
              </a:rPr>
              <a:t>bài</a:t>
            </a:r>
            <a:r>
              <a:rPr lang="en-US" sz="66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6600" dirty="0" err="1">
                <a:ln w="0"/>
                <a:solidFill>
                  <a:srgbClr val="C00000"/>
                </a:solidFill>
                <a:latin typeface="UTM Edwardian" panose="02040603050506020204" pitchFamily="18" charset="0"/>
                <a:ea typeface="LNTH-LuoLuoNotangYuanTi 1" pitchFamily="2" charset="-128"/>
                <a:cs typeface="LNTH-LuoLuoNotangYuanTi 1" pitchFamily="2" charset="-128"/>
              </a:rPr>
              <a:t>đọc</a:t>
            </a:r>
            <a:endParaRPr lang="en-US" sz="6600" dirty="0">
              <a:ln w="0"/>
              <a:solidFill>
                <a:srgbClr val="C00000"/>
              </a:solidFill>
              <a:latin typeface="UTM Edwardian" panose="02040603050506020204" pitchFamily="18" charset="0"/>
              <a:ea typeface="LNTH-LuoLuoNotangYuanTi 1" pitchFamily="2" charset="-128"/>
              <a:cs typeface="LNTH-LuoLuoNotangYuanTi 1" pitchFamily="2" charset="-128"/>
            </a:endParaRPr>
          </a:p>
        </p:txBody>
      </p:sp>
      <p:sp>
        <p:nvSpPr>
          <p:cNvPr id="8" name="Hình chữ nhật: Góc Tròn 11">
            <a:extLst>
              <a:ext uri="{FF2B5EF4-FFF2-40B4-BE49-F238E27FC236}">
                <a16:creationId xmlns:a16="http://schemas.microsoft.com/office/drawing/2014/main" id="{15CB5FE4-9BB7-4439-A274-4D2EA7059F05}"/>
              </a:ext>
            </a:extLst>
          </p:cNvPr>
          <p:cNvSpPr/>
          <p:nvPr/>
        </p:nvSpPr>
        <p:spPr>
          <a:xfrm>
            <a:off x="810325" y="2105025"/>
            <a:ext cx="11076875" cy="4417105"/>
          </a:xfrm>
          <a:custGeom>
            <a:avLst/>
            <a:gdLst>
              <a:gd name="connsiteX0" fmla="*/ 0 w 11076875"/>
              <a:gd name="connsiteY0" fmla="*/ 736199 h 4417105"/>
              <a:gd name="connsiteX1" fmla="*/ 736199 w 11076875"/>
              <a:gd name="connsiteY1" fmla="*/ 0 h 4417105"/>
              <a:gd name="connsiteX2" fmla="*/ 10340676 w 11076875"/>
              <a:gd name="connsiteY2" fmla="*/ 0 h 4417105"/>
              <a:gd name="connsiteX3" fmla="*/ 11076875 w 11076875"/>
              <a:gd name="connsiteY3" fmla="*/ 736199 h 4417105"/>
              <a:gd name="connsiteX4" fmla="*/ 11076875 w 11076875"/>
              <a:gd name="connsiteY4" fmla="*/ 3680906 h 4417105"/>
              <a:gd name="connsiteX5" fmla="*/ 10340676 w 11076875"/>
              <a:gd name="connsiteY5" fmla="*/ 4417105 h 4417105"/>
              <a:gd name="connsiteX6" fmla="*/ 736199 w 11076875"/>
              <a:gd name="connsiteY6" fmla="*/ 4417105 h 4417105"/>
              <a:gd name="connsiteX7" fmla="*/ 0 w 11076875"/>
              <a:gd name="connsiteY7" fmla="*/ 3680906 h 4417105"/>
              <a:gd name="connsiteX8" fmla="*/ 0 w 11076875"/>
              <a:gd name="connsiteY8" fmla="*/ 736199 h 4417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6875" h="4417105" fill="none" extrusionOk="0">
                <a:moveTo>
                  <a:pt x="0" y="736199"/>
                </a:moveTo>
                <a:cubicBezTo>
                  <a:pt x="56515" y="288041"/>
                  <a:pt x="341067" y="23318"/>
                  <a:pt x="736199" y="0"/>
                </a:cubicBezTo>
                <a:cubicBezTo>
                  <a:pt x="2778715" y="-106144"/>
                  <a:pt x="5846366" y="-57456"/>
                  <a:pt x="10340676" y="0"/>
                </a:cubicBezTo>
                <a:cubicBezTo>
                  <a:pt x="10796924" y="26182"/>
                  <a:pt x="11149342" y="329946"/>
                  <a:pt x="11076875" y="736199"/>
                </a:cubicBezTo>
                <a:cubicBezTo>
                  <a:pt x="10932319" y="1996694"/>
                  <a:pt x="10968194" y="2894193"/>
                  <a:pt x="11076875" y="3680906"/>
                </a:cubicBezTo>
                <a:cubicBezTo>
                  <a:pt x="11107236" y="4130565"/>
                  <a:pt x="10756809" y="4387202"/>
                  <a:pt x="10340676" y="4417105"/>
                </a:cubicBezTo>
                <a:cubicBezTo>
                  <a:pt x="7543069" y="4388108"/>
                  <a:pt x="4102093" y="4343741"/>
                  <a:pt x="736199" y="4417105"/>
                </a:cubicBezTo>
                <a:cubicBezTo>
                  <a:pt x="337283" y="4404361"/>
                  <a:pt x="3994" y="4071094"/>
                  <a:pt x="0" y="3680906"/>
                </a:cubicBezTo>
                <a:cubicBezTo>
                  <a:pt x="-124905" y="2216084"/>
                  <a:pt x="-168306" y="1525804"/>
                  <a:pt x="0" y="736199"/>
                </a:cubicBezTo>
                <a:close/>
              </a:path>
              <a:path w="11076875" h="4417105" stroke="0" extrusionOk="0">
                <a:moveTo>
                  <a:pt x="0" y="736199"/>
                </a:moveTo>
                <a:cubicBezTo>
                  <a:pt x="43159" y="314953"/>
                  <a:pt x="303912" y="64354"/>
                  <a:pt x="736199" y="0"/>
                </a:cubicBezTo>
                <a:cubicBezTo>
                  <a:pt x="4802314" y="-6525"/>
                  <a:pt x="6650746" y="152743"/>
                  <a:pt x="10340676" y="0"/>
                </a:cubicBezTo>
                <a:cubicBezTo>
                  <a:pt x="10771726" y="12802"/>
                  <a:pt x="11073400" y="334646"/>
                  <a:pt x="11076875" y="736199"/>
                </a:cubicBezTo>
                <a:cubicBezTo>
                  <a:pt x="11064853" y="1700943"/>
                  <a:pt x="11156054" y="3138383"/>
                  <a:pt x="11076875" y="3680906"/>
                </a:cubicBezTo>
                <a:cubicBezTo>
                  <a:pt x="11140857" y="4081911"/>
                  <a:pt x="10699991" y="4470541"/>
                  <a:pt x="10340676" y="4417105"/>
                </a:cubicBezTo>
                <a:cubicBezTo>
                  <a:pt x="7546662" y="4530939"/>
                  <a:pt x="3439590" y="4416459"/>
                  <a:pt x="736199" y="4417105"/>
                </a:cubicBezTo>
                <a:cubicBezTo>
                  <a:pt x="340330" y="4440383"/>
                  <a:pt x="-10882" y="4026558"/>
                  <a:pt x="0" y="3680906"/>
                </a:cubicBezTo>
                <a:cubicBezTo>
                  <a:pt x="-119259" y="2593172"/>
                  <a:pt x="-86911" y="1564316"/>
                  <a:pt x="0" y="736199"/>
                </a:cubicBezTo>
                <a:close/>
              </a:path>
            </a:pathLst>
          </a:custGeom>
          <a:solidFill>
            <a:schemeClr val="bg1"/>
          </a:solidFill>
          <a:ln w="57150">
            <a:solidFill>
              <a:srgbClr val="002060"/>
            </a:solidFill>
            <a:prstDash val="dash"/>
            <a:extLst>
              <a:ext uri="{C807C97D-BFC1-408E-A445-0C87EB9F89A2}">
                <ask:lineSketchStyleProps xmlns:ask="http://schemas.microsoft.com/office/drawing/2018/sketchyshapes" sd="413490959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A cute girl charatcer">
            <a:extLst>
              <a:ext uri="{FF2B5EF4-FFF2-40B4-BE49-F238E27FC236}">
                <a16:creationId xmlns:a16="http://schemas.microsoft.com/office/drawing/2014/main" id="{BC4EA31D-66BD-495B-A0F1-C7793F35CE9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145" y="1638011"/>
            <a:ext cx="2857119" cy="5052419"/>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EAB8187-536D-45BE-885F-6C74F9999452}"/>
              </a:ext>
            </a:extLst>
          </p:cNvPr>
          <p:cNvSpPr txBox="1"/>
          <p:nvPr/>
        </p:nvSpPr>
        <p:spPr>
          <a:xfrm>
            <a:off x="3420089" y="2451050"/>
            <a:ext cx="7693232" cy="3477875"/>
          </a:xfrm>
          <a:prstGeom prst="rect">
            <a:avLst/>
          </a:prstGeom>
          <a:noFill/>
        </p:spPr>
        <p:txBody>
          <a:bodyPr wrap="square" rtlCol="0">
            <a:spAutoFit/>
          </a:bodyPr>
          <a:lstStyle/>
          <a:p>
            <a:pPr algn="just"/>
            <a:r>
              <a:rPr lang="vi-VN" sz="4400">
                <a:latin typeface="Calibri" panose="020F0502020204030204" pitchFamily="34" charset="0"/>
                <a:cs typeface="Calibri" panose="020F0502020204030204" pitchFamily="34" charset="0"/>
              </a:rPr>
              <a:t>Chương trình “Tuần phim hoạt hình Việt” trên VTV Go với các thể loại phim đa dạng, hấp dẫn là món quà mùa hè đặc biệt dành tặng cho các em nhỏ. </a:t>
            </a:r>
            <a:endParaRPr lang="en-US" sz="2800" b="1" dirty="0">
              <a:solidFill>
                <a:srgbClr val="002060"/>
              </a:solidFill>
            </a:endParaRPr>
          </a:p>
        </p:txBody>
      </p:sp>
      <p:pic>
        <p:nvPicPr>
          <p:cNvPr id="11" name="Picture 10">
            <a:extLst>
              <a:ext uri="{FF2B5EF4-FFF2-40B4-BE49-F238E27FC236}">
                <a16:creationId xmlns:a16="http://schemas.microsoft.com/office/drawing/2014/main" id="{D771C13D-FDA5-425C-B6A8-F2E47C7BD327}"/>
              </a:ext>
            </a:extLst>
          </p:cNvPr>
          <p:cNvPicPr>
            <a:picLocks noChangeAspect="1"/>
          </p:cNvPicPr>
          <p:nvPr/>
        </p:nvPicPr>
        <p:blipFill>
          <a:blip r:embed="rId4"/>
          <a:stretch>
            <a:fillRect/>
          </a:stretch>
        </p:blipFill>
        <p:spPr>
          <a:xfrm rot="1370500">
            <a:off x="11003407" y="5803654"/>
            <a:ext cx="931388" cy="931388"/>
          </a:xfrm>
          <a:prstGeom prst="rect">
            <a:avLst/>
          </a:prstGeom>
        </p:spPr>
      </p:pic>
    </p:spTree>
    <p:extLst>
      <p:ext uri="{BB962C8B-B14F-4D97-AF65-F5344CB8AC3E}">
        <p14:creationId xmlns:p14="http://schemas.microsoft.com/office/powerpoint/2010/main" val="1258195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0" b="-22000"/>
          </a:stretch>
        </a:blip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F124DC9-4362-49F2-885B-42038C688A87}"/>
              </a:ext>
            </a:extLst>
          </p:cNvPr>
          <p:cNvSpPr txBox="1">
            <a:spLocks/>
          </p:cNvSpPr>
          <p:nvPr/>
        </p:nvSpPr>
        <p:spPr>
          <a:xfrm>
            <a:off x="1379140" y="1178002"/>
            <a:ext cx="5090878" cy="159491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err="1">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rPr>
              <a:t>Hoạt</a:t>
            </a:r>
            <a:r>
              <a:rPr kumimoji="0" lang="en-US" sz="4800" b="1" i="0" u="none" strike="noStrike" kern="1200" cap="none" spc="0" normalizeH="0" baseline="0" noProof="0" dirty="0">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rPr>
              <a:t> </a:t>
            </a:r>
            <a:r>
              <a:rPr kumimoji="0" lang="en-US" sz="4800" b="1" i="0" u="none" strike="noStrike" kern="1200" cap="none" spc="0" normalizeH="0" baseline="0" noProof="0" dirty="0" err="1">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rPr>
              <a:t>động</a:t>
            </a:r>
            <a:endParaRPr kumimoji="0" lang="en-US" sz="4800" b="1" i="0" u="none" strike="noStrike" kern="1200" cap="none" spc="0" normalizeH="0" baseline="0" noProof="0" dirty="0">
              <a:ln w="22225">
                <a:solidFill>
                  <a:prstClr val="black">
                    <a:lumMod val="95000"/>
                    <a:lumOff val="5000"/>
                  </a:prstClr>
                </a:solidFill>
                <a:prstDash val="solid"/>
              </a:ln>
              <a:gradFill flip="none" rotWithShape="1">
                <a:gsLst>
                  <a:gs pos="34000">
                    <a:srgbClr val="FFFF00"/>
                  </a:gs>
                  <a:gs pos="68000">
                    <a:srgbClr val="00C0C0"/>
                  </a:gs>
                  <a:gs pos="51000">
                    <a:srgbClr val="008E00"/>
                  </a:gs>
                  <a:gs pos="15000">
                    <a:srgbClr val="FF8E00"/>
                  </a:gs>
                  <a:gs pos="0">
                    <a:srgbClr val="FF0000"/>
                  </a:gs>
                  <a:gs pos="83000">
                    <a:srgbClr val="400098"/>
                  </a:gs>
                  <a:gs pos="100000">
                    <a:srgbClr val="8E008E"/>
                  </a:gs>
                </a:gsLst>
                <a:lin ang="0" scaled="1"/>
                <a:tileRect/>
              </a:gradFill>
              <a:effectLst/>
              <a:uLnTx/>
              <a:uFillTx/>
              <a:latin typeface="#9Slide05 SVNClementine" panose="020F0502020204030203" pitchFamily="34" charset="0"/>
              <a:ea typeface="+mj-ea"/>
              <a:cs typeface="+mj-cs"/>
            </a:endParaRPr>
          </a:p>
        </p:txBody>
      </p:sp>
      <p:grpSp>
        <p:nvGrpSpPr>
          <p:cNvPr id="9" name="Group 8">
            <a:extLst>
              <a:ext uri="{FF2B5EF4-FFF2-40B4-BE49-F238E27FC236}">
                <a16:creationId xmlns:a16="http://schemas.microsoft.com/office/drawing/2014/main" id="{B3B87B1C-1FCA-4B14-9A0A-171C10F514BE}"/>
              </a:ext>
            </a:extLst>
          </p:cNvPr>
          <p:cNvGrpSpPr/>
          <p:nvPr/>
        </p:nvGrpSpPr>
        <p:grpSpPr>
          <a:xfrm>
            <a:off x="1558859" y="3008122"/>
            <a:ext cx="9254001" cy="1852815"/>
            <a:chOff x="5250002" y="6585062"/>
            <a:chExt cx="13208091" cy="2675736"/>
          </a:xfrm>
        </p:grpSpPr>
        <p:sp>
          <p:nvSpPr>
            <p:cNvPr id="10" name="TextBox 9">
              <a:extLst>
                <a:ext uri="{FF2B5EF4-FFF2-40B4-BE49-F238E27FC236}">
                  <a16:creationId xmlns:a16="http://schemas.microsoft.com/office/drawing/2014/main" id="{430D7C2D-2DA5-4BAC-9138-58422AFCD1CB}"/>
                </a:ext>
              </a:extLst>
            </p:cNvPr>
            <p:cNvSpPr txBox="1"/>
            <p:nvPr/>
          </p:nvSpPr>
          <p:spPr>
            <a:xfrm>
              <a:off x="5250003" y="6585062"/>
              <a:ext cx="13208090" cy="2675736"/>
            </a:xfrm>
            <a:prstGeom prst="rect">
              <a:avLst/>
            </a:prstGeom>
            <a:noFill/>
          </p:spPr>
          <p:txBody>
            <a:bodyPr wrap="square" rtlCol="0">
              <a:spAutoFit/>
            </a:bodyPr>
            <a:lstStyle/>
            <a:p>
              <a:pPr algn="ctr">
                <a:lnSpc>
                  <a:spcPct val="130000"/>
                </a:lnSpc>
              </a:pPr>
              <a:r>
                <a:rPr lang="en-US" sz="8800" b="1" dirty="0">
                  <a:ln w="2762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UTM Showcard" panose="02040603050506020204" pitchFamily="18" charset="0"/>
                </a:rPr>
                <a:t>LUYỆN ĐỌC LẠI</a:t>
              </a:r>
            </a:p>
          </p:txBody>
        </p:sp>
        <p:sp>
          <p:nvSpPr>
            <p:cNvPr id="11" name="TextBox 10">
              <a:extLst>
                <a:ext uri="{FF2B5EF4-FFF2-40B4-BE49-F238E27FC236}">
                  <a16:creationId xmlns:a16="http://schemas.microsoft.com/office/drawing/2014/main" id="{AE3EBB7C-BF3F-481F-B6FF-72D971AB519C}"/>
                </a:ext>
              </a:extLst>
            </p:cNvPr>
            <p:cNvSpPr txBox="1"/>
            <p:nvPr/>
          </p:nvSpPr>
          <p:spPr>
            <a:xfrm>
              <a:off x="5250002" y="6585062"/>
              <a:ext cx="13208091" cy="2326361"/>
            </a:xfrm>
            <a:prstGeom prst="rect">
              <a:avLst/>
            </a:prstGeom>
            <a:noFill/>
          </p:spPr>
          <p:txBody>
            <a:bodyPr wrap="square" rtlCol="0">
              <a:spAutoFit/>
            </a:bodyPr>
            <a:lstStyle/>
            <a:p>
              <a:pPr algn="ctr">
                <a:lnSpc>
                  <a:spcPct val="130000"/>
                </a:lnSpc>
              </a:pPr>
              <a:r>
                <a:rPr lang="en-US" sz="8800" b="1" dirty="0">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UTM Showcard" panose="02040603050506020204" pitchFamily="18" charset="0"/>
                </a:rPr>
                <a:t>L</a:t>
              </a:r>
              <a:r>
                <a:rPr lang="en-US" sz="8800" b="1" dirty="0">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UTM Showcard" panose="02040603050506020204" pitchFamily="18" charset="0"/>
                </a:rPr>
                <a:t>U</a:t>
              </a:r>
              <a:r>
                <a:rPr lang="en-US" sz="8800" b="1" dirty="0">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UTM Showcard" panose="02040603050506020204" pitchFamily="18" charset="0"/>
                </a:rPr>
                <a:t>Y</a:t>
              </a:r>
              <a:r>
                <a:rPr lang="en-US" sz="8800" b="1" dirty="0">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UTM Showcard" panose="02040603050506020204" pitchFamily="18" charset="0"/>
                </a:rPr>
                <a:t>Ệ</a:t>
              </a:r>
              <a:r>
                <a:rPr lang="en-US" sz="8800" b="1" dirty="0">
                  <a:ln w="19050">
                    <a:solidFill>
                      <a:srgbClr val="002060"/>
                    </a:solidFill>
                    <a:prstDash val="solid"/>
                  </a:ln>
                  <a:solidFill>
                    <a:srgbClr val="FF7C80"/>
                  </a:solidFill>
                  <a:effectLst>
                    <a:outerShdw blurRad="12700" dist="38100" dir="2700000" algn="tl" rotWithShape="0">
                      <a:schemeClr val="accent5">
                        <a:lumMod val="60000"/>
                        <a:lumOff val="40000"/>
                      </a:schemeClr>
                    </a:outerShdw>
                  </a:effectLst>
                  <a:latin typeface="UTM Showcard" panose="02040603050506020204" pitchFamily="18" charset="0"/>
                </a:rPr>
                <a:t>N</a:t>
              </a:r>
              <a:r>
                <a:rPr lang="en-US" sz="8800" b="1" dirty="0">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UTM Showcard" panose="02040603050506020204" pitchFamily="18" charset="0"/>
                </a:rPr>
                <a:t> Đ</a:t>
              </a:r>
              <a:r>
                <a:rPr lang="en-US" sz="8800" b="1" dirty="0">
                  <a:ln w="19050">
                    <a:solidFill>
                      <a:srgbClr val="002060"/>
                    </a:solidFill>
                    <a:prstDash val="solid"/>
                  </a:ln>
                  <a:solidFill>
                    <a:srgbClr val="99FF99"/>
                  </a:solidFill>
                  <a:effectLst>
                    <a:outerShdw blurRad="12700" dist="38100" dir="2700000" algn="tl" rotWithShape="0">
                      <a:schemeClr val="accent5">
                        <a:lumMod val="60000"/>
                        <a:lumOff val="40000"/>
                      </a:schemeClr>
                    </a:outerShdw>
                  </a:effectLst>
                  <a:latin typeface="UTM Showcard" panose="02040603050506020204" pitchFamily="18" charset="0"/>
                </a:rPr>
                <a:t>Ọ</a:t>
              </a:r>
              <a:r>
                <a:rPr lang="en-US" sz="8800" b="1" dirty="0">
                  <a:ln w="19050">
                    <a:solidFill>
                      <a:srgbClr val="002060"/>
                    </a:solidFill>
                    <a:prstDash val="solid"/>
                  </a:ln>
                  <a:solidFill>
                    <a:srgbClr val="FFFF99"/>
                  </a:solidFill>
                  <a:effectLst>
                    <a:outerShdw blurRad="12700" dist="38100" dir="2700000" algn="tl" rotWithShape="0">
                      <a:schemeClr val="accent5">
                        <a:lumMod val="60000"/>
                        <a:lumOff val="40000"/>
                      </a:schemeClr>
                    </a:outerShdw>
                  </a:effectLst>
                  <a:latin typeface="UTM Showcard" panose="02040603050506020204" pitchFamily="18" charset="0"/>
                </a:rPr>
                <a:t>C </a:t>
              </a:r>
              <a:r>
                <a:rPr lang="en-US" sz="8800" b="1" dirty="0">
                  <a:ln w="19050">
                    <a:solidFill>
                      <a:srgbClr val="002060"/>
                    </a:solidFill>
                    <a:prstDash val="solid"/>
                  </a:ln>
                  <a:solidFill>
                    <a:srgbClr val="CC99FF"/>
                  </a:solidFill>
                  <a:effectLst>
                    <a:outerShdw blurRad="12700" dist="38100" dir="2700000" algn="tl" rotWithShape="0">
                      <a:schemeClr val="accent5">
                        <a:lumMod val="60000"/>
                        <a:lumOff val="40000"/>
                      </a:schemeClr>
                    </a:outerShdw>
                  </a:effectLst>
                  <a:latin typeface="UTM Showcard" panose="02040603050506020204" pitchFamily="18" charset="0"/>
                </a:rPr>
                <a:t>L</a:t>
              </a:r>
              <a:r>
                <a:rPr lang="en-US" sz="8800" b="1" dirty="0">
                  <a:ln w="19050">
                    <a:solidFill>
                      <a:srgbClr val="002060"/>
                    </a:solidFill>
                    <a:prstDash val="solid"/>
                  </a:ln>
                  <a:solidFill>
                    <a:srgbClr val="66FFFF"/>
                  </a:solidFill>
                  <a:effectLst>
                    <a:outerShdw blurRad="12700" dist="38100" dir="2700000" algn="tl" rotWithShape="0">
                      <a:schemeClr val="accent5">
                        <a:lumMod val="60000"/>
                        <a:lumOff val="40000"/>
                      </a:schemeClr>
                    </a:outerShdw>
                  </a:effectLst>
                  <a:latin typeface="UTM Showcard" panose="02040603050506020204" pitchFamily="18" charset="0"/>
                </a:rPr>
                <a:t>Ạ</a:t>
              </a:r>
              <a:r>
                <a:rPr lang="en-US" sz="8800" b="1" dirty="0">
                  <a:ln w="19050">
                    <a:solidFill>
                      <a:srgbClr val="002060"/>
                    </a:solidFill>
                    <a:prstDash val="solid"/>
                  </a:ln>
                  <a:solidFill>
                    <a:srgbClr val="FF7C80"/>
                  </a:solidFill>
                  <a:effectLst>
                    <a:outerShdw blurRad="12700" dist="38100" dir="2700000" algn="tl" rotWithShape="0">
                      <a:schemeClr val="accent5">
                        <a:lumMod val="60000"/>
                        <a:lumOff val="40000"/>
                      </a:schemeClr>
                    </a:outerShdw>
                  </a:effectLst>
                  <a:latin typeface="UTM Showcard" panose="02040603050506020204" pitchFamily="18" charset="0"/>
                </a:rPr>
                <a:t>I</a:t>
              </a:r>
              <a:endParaRPr lang="en-US" sz="8800" b="1" dirty="0">
                <a:ln w="19050">
                  <a:solidFill>
                    <a:srgbClr val="002060"/>
                  </a:solidFill>
                  <a:prstDash val="solid"/>
                </a:ln>
                <a:solidFill>
                  <a:srgbClr val="FFCC66"/>
                </a:solidFill>
                <a:effectLst>
                  <a:outerShdw blurRad="12700" dist="38100" dir="2700000" algn="tl" rotWithShape="0">
                    <a:schemeClr val="accent5">
                      <a:lumMod val="60000"/>
                      <a:lumOff val="40000"/>
                    </a:schemeClr>
                  </a:outerShdw>
                </a:effectLst>
                <a:latin typeface="UTM Showcard" panose="02040603050506020204" pitchFamily="18" charset="0"/>
              </a:endParaRPr>
            </a:p>
          </p:txBody>
        </p:sp>
      </p:grpSp>
    </p:spTree>
    <p:extLst>
      <p:ext uri="{BB962C8B-B14F-4D97-AF65-F5344CB8AC3E}">
        <p14:creationId xmlns:p14="http://schemas.microsoft.com/office/powerpoint/2010/main" val="13165901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50" fill="hold"/>
                                            <p:tgtEl>
                                              <p:spTgt spid="9"/>
                                            </p:tgtEl>
                                            <p:attrNameLst>
                                              <p:attrName>ppt_w</p:attrName>
                                            </p:attrNameLst>
                                          </p:cBhvr>
                                          <p:tavLst>
                                            <p:tav tm="0">
                                              <p:val>
                                                <p:fltVal val="0"/>
                                              </p:val>
                                            </p:tav>
                                            <p:tav tm="100000">
                                              <p:val>
                                                <p:strVal val="#ppt_w"/>
                                              </p:val>
                                            </p:tav>
                                          </p:tavLst>
                                        </p:anim>
                                        <p:anim calcmode="lin" valueType="num">
                                          <p:cBhvr>
                                            <p:cTn id="14" dur="250" fill="hold"/>
                                            <p:tgtEl>
                                              <p:spTgt spid="9"/>
                                            </p:tgtEl>
                                            <p:attrNameLst>
                                              <p:attrName>ppt_h</p:attrName>
                                            </p:attrNameLst>
                                          </p:cBhvr>
                                          <p:tavLst>
                                            <p:tav tm="0">
                                              <p:val>
                                                <p:fltVal val="0"/>
                                              </p:val>
                                            </p:tav>
                                            <p:tav tm="100000">
                                              <p:val>
                                                <p:strVal val="#ppt_h"/>
                                              </p:val>
                                            </p:tav>
                                          </p:tavLst>
                                        </p:anim>
                                        <p:animEffect transition="in" filter="fade">
                                          <p:cBhvr>
                                            <p:cTn id="15" dur="250"/>
                                            <p:tgtEl>
                                              <p:spTgt spid="9"/>
                                            </p:tgtEl>
                                          </p:cBhvr>
                                        </p:animEffect>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par>
                              <p:cTn id="16" fill="hold">
                                <p:stCondLst>
                                  <p:cond delay="1250"/>
                                </p:stCondLst>
                                <p:childTnLst>
                                  <p:par>
                                    <p:cTn id="17" presetID="6" presetClass="emph" presetSubtype="0" fill="hold" nodeType="afterEffect" p14:presetBounceEnd="98000">
                                      <p:stCondLst>
                                        <p:cond delay="0"/>
                                      </p:stCondLst>
                                      <p:childTnLst>
                                        <p:animScale p14:bounceEnd="98000">
                                          <p:cBhvr>
                                            <p:cTn id="18" dur="2000" fill="hold"/>
                                            <p:tgtEl>
                                              <p:spTgt spid="9"/>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50" fill="hold"/>
                                            <p:tgtEl>
                                              <p:spTgt spid="9"/>
                                            </p:tgtEl>
                                            <p:attrNameLst>
                                              <p:attrName>ppt_w</p:attrName>
                                            </p:attrNameLst>
                                          </p:cBhvr>
                                          <p:tavLst>
                                            <p:tav tm="0">
                                              <p:val>
                                                <p:fltVal val="0"/>
                                              </p:val>
                                            </p:tav>
                                            <p:tav tm="100000">
                                              <p:val>
                                                <p:strVal val="#ppt_w"/>
                                              </p:val>
                                            </p:tav>
                                          </p:tavLst>
                                        </p:anim>
                                        <p:anim calcmode="lin" valueType="num">
                                          <p:cBhvr>
                                            <p:cTn id="14" dur="250" fill="hold"/>
                                            <p:tgtEl>
                                              <p:spTgt spid="9"/>
                                            </p:tgtEl>
                                            <p:attrNameLst>
                                              <p:attrName>ppt_h</p:attrName>
                                            </p:attrNameLst>
                                          </p:cBhvr>
                                          <p:tavLst>
                                            <p:tav tm="0">
                                              <p:val>
                                                <p:fltVal val="0"/>
                                              </p:val>
                                            </p:tav>
                                            <p:tav tm="100000">
                                              <p:val>
                                                <p:strVal val="#ppt_h"/>
                                              </p:val>
                                            </p:tav>
                                          </p:tavLst>
                                        </p:anim>
                                        <p:animEffect transition="in" filter="fade">
                                          <p:cBhvr>
                                            <p:cTn id="15" dur="250"/>
                                            <p:tgtEl>
                                              <p:spTgt spid="9"/>
                                            </p:tgtEl>
                                          </p:cBhvr>
                                        </p:animEffect>
                                      </p:childTnLst>
                                      <p:subTnLst>
                                        <p:audio>
                                          <p:cMediaNode>
                                            <p:cTn display="0" masterRel="sameClick">
                                              <p:stCondLst>
                                                <p:cond evt="begin" delay="0">
                                                  <p:tn val="11"/>
                                                </p:cond>
                                              </p:stCondLst>
                                              <p:endCondLst>
                                                <p:cond evt="onStopAudio" delay="0">
                                                  <p:tgtEl>
                                                    <p:sldTgt/>
                                                  </p:tgtEl>
                                                </p:cond>
                                              </p:endCondLst>
                                            </p:cTn>
                                            <p:tgtEl>
                                              <p:sndTgt r:embed="rId4" name="whoosh.wav"/>
                                            </p:tgtEl>
                                          </p:cMediaNode>
                                        </p:audio>
                                      </p:subTnLst>
                                    </p:cTn>
                                  </p:par>
                                </p:childTnLst>
                              </p:cTn>
                            </p:par>
                            <p:par>
                              <p:cTn id="16" fill="hold">
                                <p:stCondLst>
                                  <p:cond delay="1250"/>
                                </p:stCondLst>
                                <p:childTnLst>
                                  <p:par>
                                    <p:cTn id="17" presetID="6" presetClass="emph" presetSubtype="0" fill="hold" nodeType="afterEffect">
                                      <p:stCondLst>
                                        <p:cond delay="0"/>
                                      </p:stCondLst>
                                      <p:childTnLst>
                                        <p:animScale>
                                          <p:cBhvr>
                                            <p:cTn id="18" dur="2000" fill="hold"/>
                                            <p:tgtEl>
                                              <p:spTgt spid="9"/>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8" name="Hình chữ nhật: Góc Tròn 11">
            <a:extLst>
              <a:ext uri="{FF2B5EF4-FFF2-40B4-BE49-F238E27FC236}">
                <a16:creationId xmlns:a16="http://schemas.microsoft.com/office/drawing/2014/main" id="{15CB5FE4-9BB7-4439-A274-4D2EA7059F05}"/>
              </a:ext>
            </a:extLst>
          </p:cNvPr>
          <p:cNvSpPr/>
          <p:nvPr/>
        </p:nvSpPr>
        <p:spPr>
          <a:xfrm>
            <a:off x="810325" y="2105025"/>
            <a:ext cx="11076875" cy="4417105"/>
          </a:xfrm>
          <a:custGeom>
            <a:avLst/>
            <a:gdLst>
              <a:gd name="connsiteX0" fmla="*/ 0 w 11076875"/>
              <a:gd name="connsiteY0" fmla="*/ 736199 h 4417105"/>
              <a:gd name="connsiteX1" fmla="*/ 736199 w 11076875"/>
              <a:gd name="connsiteY1" fmla="*/ 0 h 4417105"/>
              <a:gd name="connsiteX2" fmla="*/ 10340676 w 11076875"/>
              <a:gd name="connsiteY2" fmla="*/ 0 h 4417105"/>
              <a:gd name="connsiteX3" fmla="*/ 11076875 w 11076875"/>
              <a:gd name="connsiteY3" fmla="*/ 736199 h 4417105"/>
              <a:gd name="connsiteX4" fmla="*/ 11076875 w 11076875"/>
              <a:gd name="connsiteY4" fmla="*/ 3680906 h 4417105"/>
              <a:gd name="connsiteX5" fmla="*/ 10340676 w 11076875"/>
              <a:gd name="connsiteY5" fmla="*/ 4417105 h 4417105"/>
              <a:gd name="connsiteX6" fmla="*/ 736199 w 11076875"/>
              <a:gd name="connsiteY6" fmla="*/ 4417105 h 4417105"/>
              <a:gd name="connsiteX7" fmla="*/ 0 w 11076875"/>
              <a:gd name="connsiteY7" fmla="*/ 3680906 h 4417105"/>
              <a:gd name="connsiteX8" fmla="*/ 0 w 11076875"/>
              <a:gd name="connsiteY8" fmla="*/ 736199 h 4417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6875" h="4417105" fill="none" extrusionOk="0">
                <a:moveTo>
                  <a:pt x="0" y="736199"/>
                </a:moveTo>
                <a:cubicBezTo>
                  <a:pt x="56515" y="288041"/>
                  <a:pt x="341067" y="23318"/>
                  <a:pt x="736199" y="0"/>
                </a:cubicBezTo>
                <a:cubicBezTo>
                  <a:pt x="2778715" y="-106144"/>
                  <a:pt x="5846366" y="-57456"/>
                  <a:pt x="10340676" y="0"/>
                </a:cubicBezTo>
                <a:cubicBezTo>
                  <a:pt x="10796924" y="26182"/>
                  <a:pt x="11149342" y="329946"/>
                  <a:pt x="11076875" y="736199"/>
                </a:cubicBezTo>
                <a:cubicBezTo>
                  <a:pt x="10932319" y="1996694"/>
                  <a:pt x="10968194" y="2894193"/>
                  <a:pt x="11076875" y="3680906"/>
                </a:cubicBezTo>
                <a:cubicBezTo>
                  <a:pt x="11107236" y="4130565"/>
                  <a:pt x="10756809" y="4387202"/>
                  <a:pt x="10340676" y="4417105"/>
                </a:cubicBezTo>
                <a:cubicBezTo>
                  <a:pt x="7543069" y="4388108"/>
                  <a:pt x="4102093" y="4343741"/>
                  <a:pt x="736199" y="4417105"/>
                </a:cubicBezTo>
                <a:cubicBezTo>
                  <a:pt x="337283" y="4404361"/>
                  <a:pt x="3994" y="4071094"/>
                  <a:pt x="0" y="3680906"/>
                </a:cubicBezTo>
                <a:cubicBezTo>
                  <a:pt x="-124905" y="2216084"/>
                  <a:pt x="-168306" y="1525804"/>
                  <a:pt x="0" y="736199"/>
                </a:cubicBezTo>
                <a:close/>
              </a:path>
              <a:path w="11076875" h="4417105" stroke="0" extrusionOk="0">
                <a:moveTo>
                  <a:pt x="0" y="736199"/>
                </a:moveTo>
                <a:cubicBezTo>
                  <a:pt x="43159" y="314953"/>
                  <a:pt x="303912" y="64354"/>
                  <a:pt x="736199" y="0"/>
                </a:cubicBezTo>
                <a:cubicBezTo>
                  <a:pt x="4802314" y="-6525"/>
                  <a:pt x="6650746" y="152743"/>
                  <a:pt x="10340676" y="0"/>
                </a:cubicBezTo>
                <a:cubicBezTo>
                  <a:pt x="10771726" y="12802"/>
                  <a:pt x="11073400" y="334646"/>
                  <a:pt x="11076875" y="736199"/>
                </a:cubicBezTo>
                <a:cubicBezTo>
                  <a:pt x="11064853" y="1700943"/>
                  <a:pt x="11156054" y="3138383"/>
                  <a:pt x="11076875" y="3680906"/>
                </a:cubicBezTo>
                <a:cubicBezTo>
                  <a:pt x="11140857" y="4081911"/>
                  <a:pt x="10699991" y="4470541"/>
                  <a:pt x="10340676" y="4417105"/>
                </a:cubicBezTo>
                <a:cubicBezTo>
                  <a:pt x="7546662" y="4530939"/>
                  <a:pt x="3439590" y="4416459"/>
                  <a:pt x="736199" y="4417105"/>
                </a:cubicBezTo>
                <a:cubicBezTo>
                  <a:pt x="340330" y="4440383"/>
                  <a:pt x="-10882" y="4026558"/>
                  <a:pt x="0" y="3680906"/>
                </a:cubicBezTo>
                <a:cubicBezTo>
                  <a:pt x="-119259" y="2593172"/>
                  <a:pt x="-86911" y="1564316"/>
                  <a:pt x="0" y="736199"/>
                </a:cubicBezTo>
                <a:close/>
              </a:path>
            </a:pathLst>
          </a:custGeom>
          <a:solidFill>
            <a:schemeClr val="bg1"/>
          </a:solidFill>
          <a:ln w="57150">
            <a:solidFill>
              <a:srgbClr val="002060"/>
            </a:solidFill>
            <a:prstDash val="dash"/>
            <a:extLst>
              <a:ext uri="{C807C97D-BFC1-408E-A445-0C87EB9F89A2}">
                <ask:lineSketchStyleProps xmlns:ask="http://schemas.microsoft.com/office/drawing/2018/sketchyshapes" sd="413490959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2" descr="A cute girl charatcer">
            <a:extLst>
              <a:ext uri="{FF2B5EF4-FFF2-40B4-BE49-F238E27FC236}">
                <a16:creationId xmlns:a16="http://schemas.microsoft.com/office/drawing/2014/main" id="{BC4EA31D-66BD-495B-A0F1-C7793F35CE9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145" y="1638011"/>
            <a:ext cx="2857119" cy="5052419"/>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EAB8187-536D-45BE-885F-6C74F9999452}"/>
              </a:ext>
            </a:extLst>
          </p:cNvPr>
          <p:cNvSpPr txBox="1"/>
          <p:nvPr/>
        </p:nvSpPr>
        <p:spPr>
          <a:xfrm>
            <a:off x="3420089" y="2451050"/>
            <a:ext cx="7693232" cy="34778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Chương trình “Tuần phim hoạt hình Việt” trên VTV Go với các thể loại phim đa dạng, hấp dẫn là món quà mùa hè đặc biệt dành tặng cho các em nhỏ. </a:t>
            </a:r>
            <a:endPar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D771C13D-FDA5-425C-B6A8-F2E47C7BD327}"/>
              </a:ext>
            </a:extLst>
          </p:cNvPr>
          <p:cNvPicPr>
            <a:picLocks noChangeAspect="1"/>
          </p:cNvPicPr>
          <p:nvPr/>
        </p:nvPicPr>
        <p:blipFill>
          <a:blip r:embed="rId4"/>
          <a:stretch>
            <a:fillRect/>
          </a:stretch>
        </p:blipFill>
        <p:spPr>
          <a:xfrm rot="1370500">
            <a:off x="11003407" y="5803654"/>
            <a:ext cx="931388" cy="931388"/>
          </a:xfrm>
          <a:prstGeom prst="rect">
            <a:avLst/>
          </a:prstGeom>
        </p:spPr>
      </p:pic>
      <p:sp>
        <p:nvSpPr>
          <p:cNvPr id="7" name="TextBox 12">
            <a:extLst>
              <a:ext uri="{FF2B5EF4-FFF2-40B4-BE49-F238E27FC236}">
                <a16:creationId xmlns:a16="http://schemas.microsoft.com/office/drawing/2014/main" id="{0D2F1086-2ABF-499F-9630-EEA071C68113}"/>
              </a:ext>
            </a:extLst>
          </p:cNvPr>
          <p:cNvSpPr txBox="1"/>
          <p:nvPr/>
        </p:nvSpPr>
        <p:spPr>
          <a:xfrm rot="21591154">
            <a:off x="196948" y="409245"/>
            <a:ext cx="11679774" cy="769441"/>
          </a:xfrm>
          <a:prstGeom prst="rect">
            <a:avLst/>
          </a:prstGeom>
          <a:solidFill>
            <a:schemeClr val="bg1"/>
          </a:solidFill>
        </p:spPr>
        <p:txBody>
          <a:bodyPr wrap="square" rtlCol="0">
            <a:spAutoFit/>
          </a:bodyPr>
          <a:lstStyle/>
          <a:p>
            <a:pPr algn="ct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Nhắc</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lại</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nội</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dung, ý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nghĩa</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nội</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dung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của</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bài</a:t>
            </a:r>
            <a:r>
              <a:rPr lang="en-US" sz="44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4400" dirty="0" err="1">
                <a:ln w="0"/>
                <a:solidFill>
                  <a:srgbClr val="C00000"/>
                </a:solidFill>
                <a:latin typeface="UTM Edwardian" panose="02040603050506020204" pitchFamily="18" charset="0"/>
                <a:ea typeface="LNTH-LuoLuoNotangYuanTi 1" pitchFamily="2" charset="-128"/>
                <a:cs typeface="LNTH-LuoLuoNotangYuanTi 1" pitchFamily="2" charset="-128"/>
              </a:rPr>
              <a:t>đọc</a:t>
            </a:r>
            <a:endParaRPr lang="en-US" sz="4400" dirty="0">
              <a:ln w="0"/>
              <a:solidFill>
                <a:srgbClr val="C00000"/>
              </a:solidFill>
              <a:latin typeface="UTM Edwardian" panose="02040603050506020204" pitchFamily="18" charset="0"/>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38360852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1000" r="-11000"/>
          </a:stretch>
        </a:blipFill>
        <a:effectLst/>
      </p:bgPr>
    </p:bg>
    <p:spTree>
      <p:nvGrpSpPr>
        <p:cNvPr id="1" name=""/>
        <p:cNvGrpSpPr/>
        <p:nvPr/>
      </p:nvGrpSpPr>
      <p:grpSpPr>
        <a:xfrm>
          <a:off x="0" y="0"/>
          <a:ext cx="0" cy="0"/>
          <a:chOff x="0" y="0"/>
          <a:chExt cx="0" cy="0"/>
        </a:xfrm>
      </p:grpSpPr>
      <p:sp>
        <p:nvSpPr>
          <p:cNvPr id="12" name="Rectangle: Rounded Corners 2">
            <a:extLst>
              <a:ext uri="{FF2B5EF4-FFF2-40B4-BE49-F238E27FC236}">
                <a16:creationId xmlns:a16="http://schemas.microsoft.com/office/drawing/2014/main" id="{89FAF82F-95DA-4A96-A469-5C6FB5D85EE7}"/>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Picture 2" descr="Vector cute girl who thinks and finds">
            <a:extLst>
              <a:ext uri="{FF2B5EF4-FFF2-40B4-BE49-F238E27FC236}">
                <a16:creationId xmlns:a16="http://schemas.microsoft.com/office/drawing/2014/main" id="{6FFCE2B1-8CCE-4FFF-B004-056E9040803C}"/>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438" t="-3521" r="52769" b="3521"/>
          <a:stretch/>
        </p:blipFill>
        <p:spPr bwMode="auto">
          <a:xfrm>
            <a:off x="946171" y="1766005"/>
            <a:ext cx="2432304" cy="49339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Vector cute girl who thinks and finds">
            <a:extLst>
              <a:ext uri="{FF2B5EF4-FFF2-40B4-BE49-F238E27FC236}">
                <a16:creationId xmlns:a16="http://schemas.microsoft.com/office/drawing/2014/main" id="{F30AC33E-A464-41E8-8A55-E7707143364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49841" t="1483" r="4461" b="-1483"/>
          <a:stretch/>
        </p:blipFill>
        <p:spPr bwMode="auto">
          <a:xfrm>
            <a:off x="941958" y="1959488"/>
            <a:ext cx="2724785" cy="493395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7CD61A08-ED40-489F-9670-8E8AA3DA4AB6}"/>
              </a:ext>
            </a:extLst>
          </p:cNvPr>
          <p:cNvGrpSpPr/>
          <p:nvPr/>
        </p:nvGrpSpPr>
        <p:grpSpPr>
          <a:xfrm>
            <a:off x="3378475" y="2517568"/>
            <a:ext cx="8153782" cy="2992583"/>
            <a:chOff x="92037" y="2267996"/>
            <a:chExt cx="11253639" cy="2131858"/>
          </a:xfrm>
        </p:grpSpPr>
        <p:sp>
          <p:nvSpPr>
            <p:cNvPr id="16" name="Rectangle: Rounded Corners 15">
              <a:extLst>
                <a:ext uri="{FF2B5EF4-FFF2-40B4-BE49-F238E27FC236}">
                  <a16:creationId xmlns:a16="http://schemas.microsoft.com/office/drawing/2014/main" id="{0CEFB1EC-613B-47BB-82B5-16519757AE8D}"/>
                </a:ext>
              </a:extLst>
            </p:cNvPr>
            <p:cNvSpPr/>
            <p:nvPr/>
          </p:nvSpPr>
          <p:spPr>
            <a:xfrm>
              <a:off x="92037" y="2267996"/>
              <a:ext cx="11253639" cy="2131858"/>
            </a:xfrm>
            <a:prstGeom prst="roundRect">
              <a:avLst/>
            </a:prstGeom>
            <a:solidFill>
              <a:schemeClr val="accent2">
                <a:lumMod val="20000"/>
                <a:lumOff val="80000"/>
              </a:schemeClr>
            </a:solidFill>
            <a:ln w="38100">
              <a:solidFill>
                <a:srgbClr val="F74F68"/>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68A4CF42-6FAA-4F5D-B90A-0EBABAFE440C}"/>
                </a:ext>
              </a:extLst>
            </p:cNvPr>
            <p:cNvSpPr txBox="1"/>
            <p:nvPr/>
          </p:nvSpPr>
          <p:spPr>
            <a:xfrm>
              <a:off x="755469" y="2500559"/>
              <a:ext cx="9926774" cy="1644405"/>
            </a:xfrm>
            <a:prstGeom prst="rect">
              <a:avLst/>
            </a:prstGeom>
            <a:noFill/>
          </p:spPr>
          <p:txBody>
            <a:bodyPr wrap="square" rtlCol="0">
              <a:spAutoFit/>
            </a:bodyPr>
            <a:lstStyle/>
            <a:p>
              <a:pPr algn="just"/>
              <a:r>
                <a:rPr lang="vi-VN" sz="3600" b="1"/>
                <a:t>Toàn bài đọc với giọng thong thả, tươi vui. </a:t>
              </a:r>
            </a:p>
            <a:p>
              <a:pPr algn="just"/>
              <a:r>
                <a:rPr lang="vi-VN" sz="3600" b="1"/>
                <a:t>Nhấn giọng ở những từ ngữ thông tin về chương trình</a:t>
              </a:r>
              <a:r>
                <a:rPr lang="en-US" sz="3600" b="1"/>
                <a:t>.</a:t>
              </a:r>
              <a:endParaRPr lang="vi-VN" sz="3600" b="1" dirty="0"/>
            </a:p>
          </p:txBody>
        </p:sp>
      </p:grpSp>
      <p:pic>
        <p:nvPicPr>
          <p:cNvPr id="18" name="âm thanh trả lời đúng">
            <a:hlinkClick r:id="" action="ppaction://media"/>
            <a:extLst>
              <a:ext uri="{FF2B5EF4-FFF2-40B4-BE49-F238E27FC236}">
                <a16:creationId xmlns:a16="http://schemas.microsoft.com/office/drawing/2014/main" id="{02E3FEAC-EB62-4EC7-8755-189F35952461}"/>
              </a:ext>
            </a:extLst>
          </p:cNvPr>
          <p:cNvPicPr>
            <a:picLocks noChangeAspect="1"/>
          </p:cNvPicPr>
          <p:nvPr>
            <a:audioFile r:link="rId1"/>
            <p:extLst>
              <p:ext uri="{DAA4B4D4-6D71-4841-9C94-3DE7FCFB9230}">
                <p14:media xmlns:p14="http://schemas.microsoft.com/office/powerpoint/2010/main" r:embed="rId2">
                  <p14:trim end="4413.8333"/>
                </p14:media>
              </p:ext>
            </p:extLst>
          </p:nvPr>
        </p:nvPicPr>
        <p:blipFill>
          <a:blip r:embed="rId7"/>
          <a:stretch>
            <a:fillRect/>
          </a:stretch>
        </p:blipFill>
        <p:spPr>
          <a:xfrm>
            <a:off x="-628858" y="5152351"/>
            <a:ext cx="609600" cy="609600"/>
          </a:xfrm>
          <a:prstGeom prst="rect">
            <a:avLst/>
          </a:prstGeom>
        </p:spPr>
      </p:pic>
      <p:pic>
        <p:nvPicPr>
          <p:cNvPr id="19" name="Picture 18">
            <a:extLst>
              <a:ext uri="{FF2B5EF4-FFF2-40B4-BE49-F238E27FC236}">
                <a16:creationId xmlns:a16="http://schemas.microsoft.com/office/drawing/2014/main" id="{9C659A09-F54B-4E1A-ADB1-EC10405A1409}"/>
              </a:ext>
            </a:extLst>
          </p:cNvPr>
          <p:cNvPicPr>
            <a:picLocks noChangeAspect="1"/>
          </p:cNvPicPr>
          <p:nvPr/>
        </p:nvPicPr>
        <p:blipFill>
          <a:blip r:embed="rId8"/>
          <a:stretch>
            <a:fillRect/>
          </a:stretch>
        </p:blipFill>
        <p:spPr>
          <a:xfrm rot="1370500">
            <a:off x="10955689" y="5721052"/>
            <a:ext cx="931388" cy="931388"/>
          </a:xfrm>
          <a:prstGeom prst="rect">
            <a:avLst/>
          </a:prstGeom>
        </p:spPr>
      </p:pic>
      <p:grpSp>
        <p:nvGrpSpPr>
          <p:cNvPr id="20" name="Group 19">
            <a:extLst>
              <a:ext uri="{FF2B5EF4-FFF2-40B4-BE49-F238E27FC236}">
                <a16:creationId xmlns:a16="http://schemas.microsoft.com/office/drawing/2014/main" id="{35B5D4AD-3A0D-4A66-A00E-BB8D564764FC}"/>
              </a:ext>
            </a:extLst>
          </p:cNvPr>
          <p:cNvGrpSpPr/>
          <p:nvPr/>
        </p:nvGrpSpPr>
        <p:grpSpPr>
          <a:xfrm>
            <a:off x="1936333" y="280287"/>
            <a:ext cx="7528302" cy="1464231"/>
            <a:chOff x="2216654" y="926145"/>
            <a:chExt cx="5651305" cy="1464231"/>
          </a:xfrm>
        </p:grpSpPr>
        <p:sp>
          <p:nvSpPr>
            <p:cNvPr id="21" name="TextBox 20">
              <a:extLst>
                <a:ext uri="{FF2B5EF4-FFF2-40B4-BE49-F238E27FC236}">
                  <a16:creationId xmlns:a16="http://schemas.microsoft.com/office/drawing/2014/main" id="{408DF8DF-36C6-420E-A709-B7526A42B974}"/>
                </a:ext>
              </a:extLst>
            </p:cNvPr>
            <p:cNvSpPr txBox="1"/>
            <p:nvPr/>
          </p:nvSpPr>
          <p:spPr>
            <a:xfrm>
              <a:off x="2599486" y="926145"/>
              <a:ext cx="5268473" cy="1464231"/>
            </a:xfrm>
            <a:prstGeom prst="roundRect">
              <a:avLst/>
            </a:prstGeom>
            <a:solidFill>
              <a:srgbClr val="E0FFC1"/>
            </a:solidFill>
            <a:ln w="38100">
              <a:solidFill>
                <a:srgbClr val="00B050"/>
              </a:solidFill>
            </a:ln>
          </p:spPr>
          <p:txBody>
            <a:bodyPr wrap="square" rtlCol="0">
              <a:spAutoFit/>
            </a:bodyPr>
            <a:lstStyle/>
            <a:p>
              <a:pPr algn="ctr"/>
              <a:r>
                <a:rPr lang="vi-VN" sz="4000" b="1" dirty="0">
                  <a:solidFill>
                    <a:schemeClr val="bg2">
                      <a:lumMod val="10000"/>
                    </a:schemeClr>
                  </a:solidFill>
                  <a:ea typeface="Roboto" panose="02000000000000000000" pitchFamily="2" charset="0"/>
                </a:rPr>
                <a:t>Theo em</a:t>
              </a:r>
              <a:r>
                <a:rPr lang="vi-VN" sz="4000" b="1">
                  <a:solidFill>
                    <a:schemeClr val="bg2">
                      <a:lumMod val="10000"/>
                    </a:schemeClr>
                  </a:solidFill>
                  <a:ea typeface="Roboto" panose="02000000000000000000" pitchFamily="2" charset="0"/>
                </a:rPr>
                <a:t>, </a:t>
              </a:r>
              <a:r>
                <a:rPr lang="en-US" sz="4000" b="1">
                  <a:solidFill>
                    <a:schemeClr val="bg2">
                      <a:lumMod val="10000"/>
                    </a:schemeClr>
                  </a:solidFill>
                  <a:ea typeface="Roboto" panose="02000000000000000000" pitchFamily="2" charset="0"/>
                </a:rPr>
                <a:t>t</a:t>
              </a:r>
              <a:r>
                <a:rPr lang="vi-VN" sz="4000" b="1">
                  <a:solidFill>
                    <a:schemeClr val="bg2">
                      <a:lumMod val="10000"/>
                    </a:schemeClr>
                  </a:solidFill>
                  <a:ea typeface="Roboto" panose="02000000000000000000" pitchFamily="2" charset="0"/>
                </a:rPr>
                <a:t>oàn bài đọc với giọng </a:t>
              </a:r>
              <a:r>
                <a:rPr lang="en-US" sz="4000" b="1">
                  <a:solidFill>
                    <a:schemeClr val="bg2">
                      <a:lumMod val="10000"/>
                    </a:schemeClr>
                  </a:solidFill>
                  <a:latin typeface="Arial" panose="020B0604020202020204" pitchFamily="34" charset="0"/>
                  <a:ea typeface="Roboto" panose="02000000000000000000" pitchFamily="2" charset="0"/>
                  <a:cs typeface="Arial" panose="020B0604020202020204" pitchFamily="34" charset="0"/>
                </a:rPr>
                <a:t>như thế nào?</a:t>
              </a:r>
              <a:endParaRPr lang="vi-VN" sz="4000" b="1" dirty="0">
                <a:solidFill>
                  <a:schemeClr val="bg2">
                    <a:lumMod val="10000"/>
                  </a:schemeClr>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90CFF8E9-0661-476A-AA91-5AC751D4D78C}"/>
                </a:ext>
              </a:extLst>
            </p:cNvPr>
            <p:cNvPicPr>
              <a:picLocks noChangeAspect="1"/>
            </p:cNvPicPr>
            <p:nvPr/>
          </p:nvPicPr>
          <p:blipFill>
            <a:blip r:embed="rId9"/>
            <a:stretch>
              <a:fillRect/>
            </a:stretch>
          </p:blipFill>
          <p:spPr>
            <a:xfrm>
              <a:off x="2216654" y="1293901"/>
              <a:ext cx="593808" cy="802640"/>
            </a:xfrm>
            <a:prstGeom prst="rect">
              <a:avLst/>
            </a:prstGeom>
          </p:spPr>
        </p:pic>
      </p:grpSp>
    </p:spTree>
    <p:extLst>
      <p:ext uri="{BB962C8B-B14F-4D97-AF65-F5344CB8AC3E}">
        <p14:creationId xmlns:p14="http://schemas.microsoft.com/office/powerpoint/2010/main" val="40135650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ppt_x</p:attrName>
                                        </p:attrNameLst>
                                      </p:cBhvr>
                                      <p:tavLst>
                                        <p:tav tm="0">
                                          <p:val>
                                            <p:strVal val="#ppt_x-#ppt_w*1.125000"/>
                                          </p:val>
                                        </p:tav>
                                        <p:tav tm="100000">
                                          <p:val>
                                            <p:strVal val="#ppt_x"/>
                                          </p:val>
                                        </p:tav>
                                      </p:tavLst>
                                    </p:anim>
                                    <p:animEffect transition="in" filter="wipe(right)">
                                      <p:cBhvr>
                                        <p:cTn id="8" dur="500"/>
                                        <p:tgtEl>
                                          <p:spTgt spid="20"/>
                                        </p:tgtEl>
                                      </p:cBhvr>
                                    </p:animEffect>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par>
                                <p:cTn id="13" presetID="32" presetClass="emph" presetSubtype="0" fill="hold" nodeType="withEffect">
                                  <p:stCondLst>
                                    <p:cond delay="0"/>
                                  </p:stCondLst>
                                  <p:childTnLst>
                                    <p:animRot by="120000">
                                      <p:cBhvr>
                                        <p:cTn id="14" dur="100" fill="hold">
                                          <p:stCondLst>
                                            <p:cond delay="0"/>
                                          </p:stCondLst>
                                        </p:cTn>
                                        <p:tgtEl>
                                          <p:spTgt spid="13"/>
                                        </p:tgtEl>
                                        <p:attrNameLst>
                                          <p:attrName>r</p:attrName>
                                        </p:attrNameLst>
                                      </p:cBhvr>
                                    </p:animRot>
                                    <p:animRot by="-240000">
                                      <p:cBhvr>
                                        <p:cTn id="15" dur="200" fill="hold">
                                          <p:stCondLst>
                                            <p:cond delay="200"/>
                                          </p:stCondLst>
                                        </p:cTn>
                                        <p:tgtEl>
                                          <p:spTgt spid="13"/>
                                        </p:tgtEl>
                                        <p:attrNameLst>
                                          <p:attrName>r</p:attrName>
                                        </p:attrNameLst>
                                      </p:cBhvr>
                                    </p:animRot>
                                    <p:animRot by="240000">
                                      <p:cBhvr>
                                        <p:cTn id="16" dur="200" fill="hold">
                                          <p:stCondLst>
                                            <p:cond delay="400"/>
                                          </p:stCondLst>
                                        </p:cTn>
                                        <p:tgtEl>
                                          <p:spTgt spid="13"/>
                                        </p:tgtEl>
                                        <p:attrNameLst>
                                          <p:attrName>r</p:attrName>
                                        </p:attrNameLst>
                                      </p:cBhvr>
                                    </p:animRot>
                                    <p:animRot by="-240000">
                                      <p:cBhvr>
                                        <p:cTn id="17" dur="200" fill="hold">
                                          <p:stCondLst>
                                            <p:cond delay="600"/>
                                          </p:stCondLst>
                                        </p:cTn>
                                        <p:tgtEl>
                                          <p:spTgt spid="13"/>
                                        </p:tgtEl>
                                        <p:attrNameLst>
                                          <p:attrName>r</p:attrName>
                                        </p:attrNameLst>
                                      </p:cBhvr>
                                    </p:animRot>
                                    <p:animRot by="120000">
                                      <p:cBhvr>
                                        <p:cTn id="18" dur="200" fill="hold">
                                          <p:stCondLst>
                                            <p:cond delay="800"/>
                                          </p:stCondLst>
                                        </p:cTn>
                                        <p:tgtEl>
                                          <p:spTgt spid="13"/>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2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par>
                          <p:cTn id="26" fill="hold">
                            <p:stCondLst>
                              <p:cond delay="500"/>
                            </p:stCondLst>
                            <p:childTnLst>
                              <p:par>
                                <p:cTn id="27" presetID="17" presetClass="entr" presetSubtype="1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strVal val="#ppt_h"/>
                                          </p:val>
                                        </p:tav>
                                        <p:tav tm="100000">
                                          <p:val>
                                            <p:strVal val="#ppt_h"/>
                                          </p:val>
                                        </p:tav>
                                      </p:tavLst>
                                    </p:anim>
                                  </p:childTnLst>
                                </p:cTn>
                              </p:par>
                              <p:par>
                                <p:cTn id="31" presetID="1" presetClass="mediacall" presetSubtype="0" fill="hold" nodeType="withEffect">
                                  <p:stCondLst>
                                    <p:cond delay="0"/>
                                  </p:stCondLst>
                                  <p:childTnLst>
                                    <p:cmd type="call" cmd="playFrom(0.0)">
                                      <p:cBhvr>
                                        <p:cTn id="32" dur="3672"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3" fill="hold" display="0">
                  <p:stCondLst>
                    <p:cond delay="indefinite"/>
                  </p:stCondLst>
                  <p:endCondLst>
                    <p:cond evt="onStopAudio" delay="0">
                      <p:tgtEl>
                        <p:sldTgt/>
                      </p:tgtEl>
                    </p:cond>
                  </p:endCondLst>
                </p:cTn>
                <p:tgtEl>
                  <p:spTgt spid="18"/>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Rectangle: Rounded Corners 21">
            <a:extLst>
              <a:ext uri="{FF2B5EF4-FFF2-40B4-BE49-F238E27FC236}">
                <a16:creationId xmlns:a16="http://schemas.microsoft.com/office/drawing/2014/main" id="{822BE510-35FD-44AA-8A1E-C19BCBBB9D07}"/>
              </a:ext>
            </a:extLst>
          </p:cNvPr>
          <p:cNvSpPr/>
          <p:nvPr/>
        </p:nvSpPr>
        <p:spPr>
          <a:xfrm>
            <a:off x="334775" y="191574"/>
            <a:ext cx="11522450" cy="6474851"/>
          </a:xfrm>
          <a:prstGeom prst="roundRect">
            <a:avLst>
              <a:gd name="adj" fmla="val 11589"/>
            </a:avLst>
          </a:prstGeom>
          <a:solidFill>
            <a:schemeClr val="bg1">
              <a:alpha val="91000"/>
            </a:schemeClr>
          </a:solidFill>
          <a:ln w="762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TextBox 3">
            <a:extLst>
              <a:ext uri="{FF2B5EF4-FFF2-40B4-BE49-F238E27FC236}">
                <a16:creationId xmlns:a16="http://schemas.microsoft.com/office/drawing/2014/main" id="{1C1AEEAA-2F9B-47E1-8EC4-5C8BE65ED066}"/>
              </a:ext>
            </a:extLst>
          </p:cNvPr>
          <p:cNvSpPr txBox="1"/>
          <p:nvPr/>
        </p:nvSpPr>
        <p:spPr>
          <a:xfrm>
            <a:off x="792678" y="582066"/>
            <a:ext cx="10310750" cy="569386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Tuần phim gồm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50 bộ phim</a:t>
            </a:r>
            <a:r>
              <a:rPr kumimoji="0" lang="en-US"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thuộc các thể loại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2D,</a:t>
            </a:r>
            <a:r>
              <a:rPr kumimoji="0" lang="en-US"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3D,</a:t>
            </a:r>
            <a:r>
              <a:rPr kumimoji="0" lang="en-US"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cắt giấy vi tính</a:t>
            </a:r>
            <a:r>
              <a:rPr kumimoji="0" lang="en-US"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với thời lượng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phim ngắn</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10 phút,</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phim dài</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20 đến 30 phút,</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phim nhiều tập</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endPar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Chương trình được phát sóng vào các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khung giờ</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3657600" marR="0" lvl="8" indent="0" algn="just" defTabSz="914400" rtl="0" eaLnBrk="1" fontAlgn="auto" latinLnBrk="0" hangingPunct="1">
              <a:lnSpc>
                <a:spcPct val="100000"/>
              </a:lnSpc>
              <a:spcBef>
                <a:spcPts val="0"/>
              </a:spcBef>
              <a:spcAft>
                <a:spcPts val="0"/>
              </a:spcAft>
              <a:buClr>
                <a:srgbClr val="70AD47"/>
              </a:buClr>
              <a:buSzPts val="2800"/>
              <a:buFont typeface="Jua"/>
              <a:buNone/>
              <a:tabLst/>
              <a:defRPr/>
            </a:pP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Sáng từ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10 giờ</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đến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10 giờ 40 phút.</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3657600" marR="0" lvl="8" indent="0" algn="just" defTabSz="914400" rtl="0" eaLnBrk="1" fontAlgn="auto" latinLnBrk="0" hangingPunct="1">
              <a:lnSpc>
                <a:spcPct val="100000"/>
              </a:lnSpc>
              <a:spcBef>
                <a:spcPts val="0"/>
              </a:spcBef>
              <a:spcAft>
                <a:spcPts val="0"/>
              </a:spcAft>
              <a:buClr>
                <a:srgbClr val="70AD47"/>
              </a:buClr>
              <a:buSzPts val="2800"/>
              <a:buFont typeface="Jua"/>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3657600" marR="0" lvl="8" indent="0" algn="just" defTabSz="914400" rtl="0" eaLnBrk="1" fontAlgn="auto" latinLnBrk="0" hangingPunct="1">
              <a:lnSpc>
                <a:spcPct val="100000"/>
              </a:lnSpc>
              <a:spcBef>
                <a:spcPts val="0"/>
              </a:spcBef>
              <a:spcAft>
                <a:spcPts val="0"/>
              </a:spcAft>
              <a:buClr>
                <a:srgbClr val="70AD47"/>
              </a:buClr>
              <a:buSzPts val="2800"/>
              <a:buFont typeface="Jua"/>
              <a:buNone/>
              <a:tabLst/>
              <a:defRPr/>
            </a:pP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Tối từ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20 giờ</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đến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20 giờ 40 phút.</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r>
              <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rPr>
              <a:t>	</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Chủ đề phim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đa dạng</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 thay đổi </a:t>
            </a:r>
            <a:r>
              <a:rPr kumimoji="0" lang="vi-VN" sz="2800" b="0" i="0" u="sng"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mỗi ngày</a:t>
            </a:r>
            <a:r>
              <a:rPr kumimoji="0" lang="vi-VN"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r>
              <a:rPr kumimoji="0" lang="en-US" sz="2800" b="0" i="0" u="none" strike="noStrike" kern="1200" cap="none" spc="0" normalizeH="0" baseline="0" noProof="0">
                <a:ln>
                  <a:noFill/>
                </a:ln>
                <a:solidFill>
                  <a:prstClr val="black"/>
                </a:solidFill>
                <a:effectLst/>
                <a:uLnTx/>
                <a:uFillTx/>
                <a:latin typeface="Arial" panose="020B0604020202020204" pitchFamily="34" charset="0"/>
                <a:cs typeface="Calibri" panose="020F0502020204030204" pitchFamily="34" charset="0"/>
                <a:sym typeface="Jua"/>
              </a:rPr>
              <a:t>//</a:t>
            </a: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a:p>
            <a:pPr marL="0" marR="0" lvl="0" indent="0" algn="just" defTabSz="914400" rtl="0" eaLnBrk="1" fontAlgn="auto" latinLnBrk="0" hangingPunct="1">
              <a:lnSpc>
                <a:spcPct val="100000"/>
              </a:lnSpc>
              <a:spcBef>
                <a:spcPts val="0"/>
              </a:spcBef>
              <a:spcAft>
                <a:spcPts val="0"/>
              </a:spcAft>
              <a:buClr>
                <a:srgbClr val="70AD47"/>
              </a:buClr>
              <a:buSzPts val="2800"/>
              <a:buFont typeface="Jua"/>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cs typeface="Calibri" panose="020F0502020204030204" pitchFamily="34" charset="0"/>
              <a:sym typeface="Jua"/>
            </a:endParaRPr>
          </a:p>
        </p:txBody>
      </p:sp>
      <p:pic>
        <p:nvPicPr>
          <p:cNvPr id="5" name="Picture 4">
            <a:extLst>
              <a:ext uri="{FF2B5EF4-FFF2-40B4-BE49-F238E27FC236}">
                <a16:creationId xmlns:a16="http://schemas.microsoft.com/office/drawing/2014/main" id="{3FA89FEF-1659-4E6C-866C-6C86A2354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084" y="4178192"/>
            <a:ext cx="6205893" cy="2103336"/>
          </a:xfrm>
          <a:prstGeom prst="rect">
            <a:avLst/>
          </a:prstGeom>
        </p:spPr>
      </p:pic>
      <p:pic>
        <p:nvPicPr>
          <p:cNvPr id="6" name="Picture 5">
            <a:extLst>
              <a:ext uri="{FF2B5EF4-FFF2-40B4-BE49-F238E27FC236}">
                <a16:creationId xmlns:a16="http://schemas.microsoft.com/office/drawing/2014/main" id="{238F6A8D-3731-4412-9A6E-0DCE91EEA591}"/>
              </a:ext>
            </a:extLst>
          </p:cNvPr>
          <p:cNvPicPr>
            <a:picLocks noChangeAspect="1"/>
          </p:cNvPicPr>
          <p:nvPr/>
        </p:nvPicPr>
        <p:blipFill>
          <a:blip r:embed="rId4"/>
          <a:stretch>
            <a:fillRect/>
          </a:stretch>
        </p:blipFill>
        <p:spPr>
          <a:xfrm>
            <a:off x="4012242" y="2324725"/>
            <a:ext cx="422316" cy="422316"/>
          </a:xfrm>
          <a:prstGeom prst="rect">
            <a:avLst/>
          </a:prstGeom>
        </p:spPr>
      </p:pic>
      <p:pic>
        <p:nvPicPr>
          <p:cNvPr id="7" name="Picture 6">
            <a:extLst>
              <a:ext uri="{FF2B5EF4-FFF2-40B4-BE49-F238E27FC236}">
                <a16:creationId xmlns:a16="http://schemas.microsoft.com/office/drawing/2014/main" id="{17D7F52D-4EBD-44F8-ADC9-C1DE877D6889}"/>
              </a:ext>
            </a:extLst>
          </p:cNvPr>
          <p:cNvPicPr>
            <a:picLocks noChangeAspect="1"/>
          </p:cNvPicPr>
          <p:nvPr/>
        </p:nvPicPr>
        <p:blipFill>
          <a:blip r:embed="rId4"/>
          <a:stretch>
            <a:fillRect/>
          </a:stretch>
        </p:blipFill>
        <p:spPr>
          <a:xfrm>
            <a:off x="4012242" y="3137533"/>
            <a:ext cx="422316" cy="422316"/>
          </a:xfrm>
          <a:prstGeom prst="rect">
            <a:avLst/>
          </a:prstGeom>
        </p:spPr>
      </p:pic>
    </p:spTree>
    <p:extLst>
      <p:ext uri="{BB962C8B-B14F-4D97-AF65-F5344CB8AC3E}">
        <p14:creationId xmlns:p14="http://schemas.microsoft.com/office/powerpoint/2010/main" val="36002105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8" name="Rectangle: Rounded Corners 2">
            <a:extLst>
              <a:ext uri="{FF2B5EF4-FFF2-40B4-BE49-F238E27FC236}">
                <a16:creationId xmlns:a16="http://schemas.microsoft.com/office/drawing/2014/main" id="{D2BE5506-95C2-4B95-88D7-265003064C73}"/>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9" name="Picture 2" descr="A cute girl charatcer">
            <a:extLst>
              <a:ext uri="{FF2B5EF4-FFF2-40B4-BE49-F238E27FC236}">
                <a16:creationId xmlns:a16="http://schemas.microsoft.com/office/drawing/2014/main" id="{FEDBB0E9-3EFC-4814-A9D8-57B51523031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3745" y="1647536"/>
            <a:ext cx="2857119" cy="5052419"/>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1" name="Rectangle: Rounded Corners 21">
            <a:extLst>
              <a:ext uri="{FF2B5EF4-FFF2-40B4-BE49-F238E27FC236}">
                <a16:creationId xmlns:a16="http://schemas.microsoft.com/office/drawing/2014/main" id="{0377BA4F-644A-4311-8475-BEBDEA107737}"/>
              </a:ext>
            </a:extLst>
          </p:cNvPr>
          <p:cNvSpPr/>
          <p:nvPr/>
        </p:nvSpPr>
        <p:spPr>
          <a:xfrm>
            <a:off x="4599609" y="2656879"/>
            <a:ext cx="6690257" cy="2140976"/>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algn="ctr"/>
            <a:endParaRPr lang="en-US" dirty="0">
              <a:effectLst>
                <a:outerShdw blurRad="50800" dist="38100" dir="18900000" algn="bl" rotWithShape="0">
                  <a:prstClr val="black">
                    <a:alpha val="40000"/>
                  </a:prstClr>
                </a:outerShdw>
              </a:effectLst>
            </a:endParaRPr>
          </a:p>
        </p:txBody>
      </p:sp>
      <p:pic>
        <p:nvPicPr>
          <p:cNvPr id="32" name="Picture 7">
            <a:extLst>
              <a:ext uri="{FF2B5EF4-FFF2-40B4-BE49-F238E27FC236}">
                <a16:creationId xmlns:a16="http://schemas.microsoft.com/office/drawing/2014/main" id="{6213E693-F115-4452-B7DE-7FD18384CB9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608265" y="2282803"/>
            <a:ext cx="2999488" cy="854128"/>
          </a:xfrm>
          <a:prstGeom prst="rect">
            <a:avLst/>
          </a:prstGeom>
        </p:spPr>
      </p:pic>
      <p:sp>
        <p:nvSpPr>
          <p:cNvPr id="33" name="TextBox 32">
            <a:extLst>
              <a:ext uri="{FF2B5EF4-FFF2-40B4-BE49-F238E27FC236}">
                <a16:creationId xmlns:a16="http://schemas.microsoft.com/office/drawing/2014/main" id="{49DC3EB4-535D-418F-8050-60D958C302EE}"/>
              </a:ext>
            </a:extLst>
          </p:cNvPr>
          <p:cNvSpPr txBox="1"/>
          <p:nvPr/>
        </p:nvSpPr>
        <p:spPr>
          <a:xfrm>
            <a:off x="6316692" y="2310970"/>
            <a:ext cx="3582634" cy="584775"/>
          </a:xfrm>
          <a:prstGeom prst="rect">
            <a:avLst/>
          </a:prstGeom>
          <a:noFill/>
        </p:spPr>
        <p:txBody>
          <a:bodyPr wrap="square" rtlCol="0">
            <a:spAutoFit/>
          </a:bodyPr>
          <a:lstStyle/>
          <a:p>
            <a:pPr algn="ctr"/>
            <a:r>
              <a:rPr lang="en-US" sz="3200" b="1" dirty="0" err="1">
                <a:solidFill>
                  <a:srgbClr val="FF0000"/>
                </a:solidFill>
              </a:rPr>
              <a:t>Tiêu</a:t>
            </a:r>
            <a:r>
              <a:rPr lang="en-US" sz="3200" b="1" dirty="0">
                <a:solidFill>
                  <a:srgbClr val="FF0000"/>
                </a:solidFill>
              </a:rPr>
              <a:t> </a:t>
            </a:r>
            <a:r>
              <a:rPr lang="en-US" sz="3200" b="1" dirty="0" err="1">
                <a:solidFill>
                  <a:srgbClr val="FF0000"/>
                </a:solidFill>
              </a:rPr>
              <a:t>chí</a:t>
            </a:r>
            <a:r>
              <a:rPr lang="en-US" sz="3200" b="1" dirty="0">
                <a:solidFill>
                  <a:srgbClr val="FF0000"/>
                </a:solidFill>
              </a:rPr>
              <a:t> </a:t>
            </a:r>
            <a:r>
              <a:rPr lang="en-US" sz="3200" b="1" dirty="0" err="1">
                <a:solidFill>
                  <a:srgbClr val="FF0000"/>
                </a:solidFill>
              </a:rPr>
              <a:t>đánh</a:t>
            </a:r>
            <a:r>
              <a:rPr lang="en-US" sz="3200" b="1" dirty="0">
                <a:solidFill>
                  <a:srgbClr val="FF0000"/>
                </a:solidFill>
              </a:rPr>
              <a:t> </a:t>
            </a:r>
            <a:r>
              <a:rPr lang="en-US" sz="3200" b="1" dirty="0" err="1">
                <a:solidFill>
                  <a:srgbClr val="FF0000"/>
                </a:solidFill>
              </a:rPr>
              <a:t>giá</a:t>
            </a:r>
            <a:endParaRPr lang="en-US" sz="3200" b="1" dirty="0">
              <a:solidFill>
                <a:srgbClr val="FF0000"/>
              </a:solidFill>
            </a:endParaRPr>
          </a:p>
        </p:txBody>
      </p:sp>
      <p:sp>
        <p:nvSpPr>
          <p:cNvPr id="34" name="TextBox 33">
            <a:extLst>
              <a:ext uri="{FF2B5EF4-FFF2-40B4-BE49-F238E27FC236}">
                <a16:creationId xmlns:a16="http://schemas.microsoft.com/office/drawing/2014/main" id="{950EC3E7-4C04-460D-85C1-27A0391FAFB4}"/>
              </a:ext>
            </a:extLst>
          </p:cNvPr>
          <p:cNvSpPr txBox="1"/>
          <p:nvPr/>
        </p:nvSpPr>
        <p:spPr>
          <a:xfrm>
            <a:off x="5066685" y="2994983"/>
            <a:ext cx="5725593" cy="2308324"/>
          </a:xfrm>
          <a:prstGeom prst="rect">
            <a:avLst/>
          </a:prstGeom>
          <a:noFill/>
        </p:spPr>
        <p:txBody>
          <a:bodyPr wrap="square" rtlCol="0">
            <a:spAutoFit/>
          </a:bodyPr>
          <a:lstStyle/>
          <a:p>
            <a:r>
              <a:rPr lang="vi-VN" sz="3600" dirty="0">
                <a:latin typeface="Calibri" panose="020F0502020204030204" pitchFamily="34" charset="0"/>
                <a:cs typeface="Calibri" panose="020F0502020204030204" pitchFamily="34" charset="0"/>
              </a:rPr>
              <a:t>Đọc </a:t>
            </a:r>
            <a:r>
              <a:rPr lang="en-US" sz="3600" dirty="0" err="1">
                <a:latin typeface="Calibri" panose="020F0502020204030204" pitchFamily="34" charset="0"/>
                <a:cs typeface="Calibri" panose="020F0502020204030204" pitchFamily="34" charset="0"/>
              </a:rPr>
              <a:t>trôi</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chảy</a:t>
            </a:r>
            <a:r>
              <a:rPr lang="vi-VN" sz="3600" dirty="0">
                <a:latin typeface="Calibri" panose="020F0502020204030204" pitchFamily="34" charset="0"/>
                <a:cs typeface="Calibri" panose="020F0502020204030204" pitchFamily="34" charset="0"/>
              </a:rPr>
              <a:t>.</a:t>
            </a:r>
          </a:p>
          <a:p>
            <a:r>
              <a:rPr lang="vi-VN" sz="3600" dirty="0">
                <a:latin typeface="Calibri" panose="020F0502020204030204" pitchFamily="34" charset="0"/>
                <a:cs typeface="Calibri" panose="020F0502020204030204" pitchFamily="34" charset="0"/>
              </a:rPr>
              <a:t>Đọc to, rõ</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ràng</a:t>
            </a:r>
            <a:r>
              <a:rPr lang="vi-VN" sz="3600" dirty="0">
                <a:latin typeface="Calibri" panose="020F0502020204030204" pitchFamily="34" charset="0"/>
                <a:cs typeface="Calibri" panose="020F0502020204030204" pitchFamily="34" charset="0"/>
              </a:rPr>
              <a:t>.</a:t>
            </a:r>
          </a:p>
          <a:p>
            <a:r>
              <a:rPr lang="vi-VN" sz="3600" dirty="0">
                <a:latin typeface="Calibri" panose="020F0502020204030204" pitchFamily="34" charset="0"/>
                <a:cs typeface="Calibri" panose="020F0502020204030204" pitchFamily="34" charset="0"/>
              </a:rPr>
              <a:t>Ngắt, nghỉ đúng chỗ</a:t>
            </a:r>
            <a:endParaRPr lang="en-US" sz="3600" dirty="0">
              <a:latin typeface="Calibri" panose="020F0502020204030204" pitchFamily="34" charset="0"/>
              <a:cs typeface="Calibri" panose="020F0502020204030204" pitchFamily="34" charset="0"/>
            </a:endParaRPr>
          </a:p>
          <a:p>
            <a:pPr algn="just"/>
            <a:r>
              <a:rPr lang="en-US" sz="3600" dirty="0"/>
              <a:t>4. </a:t>
            </a:r>
            <a:r>
              <a:rPr lang="en-US" sz="3600" dirty="0" err="1"/>
              <a:t>Thể</a:t>
            </a:r>
            <a:r>
              <a:rPr lang="en-US" sz="3600" dirty="0"/>
              <a:t> </a:t>
            </a:r>
            <a:r>
              <a:rPr lang="en-US" sz="3600" dirty="0" err="1"/>
              <a:t>hiện</a:t>
            </a:r>
            <a:r>
              <a:rPr lang="en-US" sz="3600" dirty="0"/>
              <a:t> </a:t>
            </a:r>
            <a:r>
              <a:rPr lang="en-US" sz="3600" dirty="0" err="1"/>
              <a:t>đúng</a:t>
            </a:r>
            <a:r>
              <a:rPr lang="en-US" sz="3600" dirty="0"/>
              <a:t> </a:t>
            </a:r>
            <a:r>
              <a:rPr lang="en-US" sz="3600" dirty="0" err="1"/>
              <a:t>giọng</a:t>
            </a:r>
            <a:r>
              <a:rPr lang="en-US" sz="3600" dirty="0"/>
              <a:t> </a:t>
            </a:r>
            <a:r>
              <a:rPr lang="en-US" sz="3600" dirty="0" err="1"/>
              <a:t>đọc</a:t>
            </a:r>
            <a:endParaRPr lang="en-US" sz="3600" dirty="0"/>
          </a:p>
        </p:txBody>
      </p:sp>
      <p:pic>
        <p:nvPicPr>
          <p:cNvPr id="35" name="Picture 4" descr="Cartoon numbers, colored fun alphabet for school kids text clipart setisolated">
            <a:extLst>
              <a:ext uri="{FF2B5EF4-FFF2-40B4-BE49-F238E27FC236}">
                <a16:creationId xmlns:a16="http://schemas.microsoft.com/office/drawing/2014/main" id="{72339E5C-14BA-4523-9982-F1542B96AF91}"/>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9840" t="6070" r="51502" b="67860"/>
          <a:stretch/>
        </p:blipFill>
        <p:spPr bwMode="auto">
          <a:xfrm>
            <a:off x="4706574" y="3112397"/>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artoon numbers, colored fun alphabet for school kids text clipart setisolated">
            <a:extLst>
              <a:ext uri="{FF2B5EF4-FFF2-40B4-BE49-F238E27FC236}">
                <a16:creationId xmlns:a16="http://schemas.microsoft.com/office/drawing/2014/main" id="{8ECC9466-76F0-485B-9056-C3567995255F}"/>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09" t="6070" r="29733" b="67860"/>
          <a:stretch/>
        </p:blipFill>
        <p:spPr bwMode="auto">
          <a:xfrm>
            <a:off x="4724865" y="3615739"/>
            <a:ext cx="341820" cy="4776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artoon numbers, colored fun alphabet for school kids text clipart setisolated">
            <a:extLst>
              <a:ext uri="{FF2B5EF4-FFF2-40B4-BE49-F238E27FC236}">
                <a16:creationId xmlns:a16="http://schemas.microsoft.com/office/drawing/2014/main" id="{62A83907-6B9A-4102-9359-A79B490AADE2}"/>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0214" t="4291" r="2419" b="65854"/>
          <a:stretch/>
        </p:blipFill>
        <p:spPr bwMode="auto">
          <a:xfrm>
            <a:off x="4648776" y="4102247"/>
            <a:ext cx="484268" cy="52829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 descr="Ghim của Phương Thư trên Icon | Hài hước, Hình vui, Lol">
            <a:extLst>
              <a:ext uri="{FF2B5EF4-FFF2-40B4-BE49-F238E27FC236}">
                <a16:creationId xmlns:a16="http://schemas.microsoft.com/office/drawing/2014/main" id="{C1B2C4C7-708C-47D3-95DD-54735B30C30B}"/>
              </a:ext>
            </a:extLst>
          </p:cNvPr>
          <p:cNvPicPr>
            <a:picLocks noChangeAspect="1" noChangeArrowheads="1"/>
          </p:cNvPicPr>
          <p:nvPr/>
        </p:nvPicPr>
        <p:blipFill>
          <a:blip r:embed="rId8"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7794364" y="3175236"/>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0" descr="Tổng hợp những hình mặt cười đẹp | Cười, Mắt, Hình">
            <a:extLst>
              <a:ext uri="{FF2B5EF4-FFF2-40B4-BE49-F238E27FC236}">
                <a16:creationId xmlns:a16="http://schemas.microsoft.com/office/drawing/2014/main" id="{DA05D295-205C-490D-B08F-F6EECF0195EE}"/>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99984" y="3175236"/>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8" descr="Ảnh Mặt Cười Đẹp Nhất ❤️ 1001 Hình Mặt Cười Hài Hước">
            <a:extLst>
              <a:ext uri="{FF2B5EF4-FFF2-40B4-BE49-F238E27FC236}">
                <a16:creationId xmlns:a16="http://schemas.microsoft.com/office/drawing/2014/main" id="{43B36D3F-B437-4750-9E74-2836754F466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69465" y="3179730"/>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2" descr="Ghim của Phương Thư trên Icon | Hài hước, Hình vui, Lol">
            <a:extLst>
              <a:ext uri="{FF2B5EF4-FFF2-40B4-BE49-F238E27FC236}">
                <a16:creationId xmlns:a16="http://schemas.microsoft.com/office/drawing/2014/main" id="{5AA71C49-AA3B-44E0-816B-C4CDAAA773D4}"/>
              </a:ext>
            </a:extLst>
          </p:cNvPr>
          <p:cNvPicPr>
            <a:picLocks noChangeAspect="1" noChangeArrowheads="1"/>
          </p:cNvPicPr>
          <p:nvPr/>
        </p:nvPicPr>
        <p:blipFill>
          <a:blip r:embed="rId8"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8718809" y="3611245"/>
            <a:ext cx="449812" cy="36297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0" descr="Tổng hợp những hình mặt cười đẹp | Cười, Mắt, Hình">
            <a:extLst>
              <a:ext uri="{FF2B5EF4-FFF2-40B4-BE49-F238E27FC236}">
                <a16:creationId xmlns:a16="http://schemas.microsoft.com/office/drawing/2014/main" id="{BA378D6A-6C3E-4BEF-8E5F-8321E30BC960}"/>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06856" y="3611245"/>
            <a:ext cx="413673" cy="34326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8" descr="Ảnh Mặt Cười Đẹp Nhất ❤️ 1001 Hình Mặt Cười Hài Hước">
            <a:extLst>
              <a:ext uri="{FF2B5EF4-FFF2-40B4-BE49-F238E27FC236}">
                <a16:creationId xmlns:a16="http://schemas.microsoft.com/office/drawing/2014/main" id="{FE4FE9DC-3945-44CD-8428-BCAFDF44167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76337" y="3615739"/>
            <a:ext cx="348501" cy="34850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2" descr="Ghim của Phương Thư trên Icon | Hài hước, Hình vui, Lol">
            <a:extLst>
              <a:ext uri="{FF2B5EF4-FFF2-40B4-BE49-F238E27FC236}">
                <a16:creationId xmlns:a16="http://schemas.microsoft.com/office/drawing/2014/main" id="{052F77DB-AE13-4A1E-BEB2-6A79A1A75AFF}"/>
              </a:ext>
            </a:extLst>
          </p:cNvPr>
          <p:cNvPicPr>
            <a:picLocks noChangeAspect="1" noChangeArrowheads="1"/>
          </p:cNvPicPr>
          <p:nvPr/>
        </p:nvPicPr>
        <p:blipFill>
          <a:blip r:embed="rId8" cstate="print">
            <a:clrChange>
              <a:clrFrom>
                <a:srgbClr val="F3F1F4"/>
              </a:clrFrom>
              <a:clrTo>
                <a:srgbClr val="F3F1F4">
                  <a:alpha val="0"/>
                </a:srgbClr>
              </a:clrTo>
            </a:clrChange>
            <a:extLst>
              <a:ext uri="{28A0092B-C50C-407E-A947-70E740481C1C}">
                <a14:useLocalDpi xmlns:a14="http://schemas.microsoft.com/office/drawing/2010/main" val="0"/>
              </a:ext>
            </a:extLst>
          </a:blip>
          <a:srcRect/>
          <a:stretch>
            <a:fillRect/>
          </a:stretch>
        </p:blipFill>
        <p:spPr bwMode="auto">
          <a:xfrm>
            <a:off x="9447015" y="4162424"/>
            <a:ext cx="496998" cy="40104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0" descr="Tổng hợp những hình mặt cười đẹp | Cười, Mắt, Hình">
            <a:extLst>
              <a:ext uri="{FF2B5EF4-FFF2-40B4-BE49-F238E27FC236}">
                <a16:creationId xmlns:a16="http://schemas.microsoft.com/office/drawing/2014/main" id="{1AFA81DB-1748-4C9B-A536-659E4419FF01}"/>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85007" y="4159906"/>
            <a:ext cx="457068" cy="37927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descr="Ảnh Mặt Cười Đẹp Nhất ❤️ 1001 Hình Mặt Cười Hài Hước">
            <a:extLst>
              <a:ext uri="{FF2B5EF4-FFF2-40B4-BE49-F238E27FC236}">
                <a16:creationId xmlns:a16="http://schemas.microsoft.com/office/drawing/2014/main" id="{1DF36CE3-05BE-42FD-9D5E-26695C2FD1F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62483" y="4170418"/>
            <a:ext cx="385059" cy="38505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518AB522-F4F3-46E3-93EA-AE58D146C0B3}"/>
              </a:ext>
            </a:extLst>
          </p:cNvPr>
          <p:cNvSpPr txBox="1"/>
          <p:nvPr/>
        </p:nvSpPr>
        <p:spPr>
          <a:xfrm rot="21591154">
            <a:off x="197875" y="-2285"/>
            <a:ext cx="11593581" cy="1446550"/>
          </a:xfrm>
          <a:prstGeom prst="rect">
            <a:avLst/>
          </a:prstGeom>
          <a:noFill/>
        </p:spPr>
        <p:txBody>
          <a:bodyPr wrap="square" rtlCol="0">
            <a:spAutoFit/>
          </a:bodyPr>
          <a:lstStyle/>
          <a:p>
            <a:pPr algn="ct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Thi</a:t>
            </a:r>
            <a:r>
              <a:rPr lang="en-US" sz="88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đua</a:t>
            </a:r>
            <a:r>
              <a:rPr lang="en-US" sz="88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đọc</a:t>
            </a:r>
            <a:r>
              <a:rPr lang="en-US" sz="88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trước</a:t>
            </a:r>
            <a:r>
              <a:rPr lang="en-US" sz="8800" dirty="0">
                <a:ln w="0"/>
                <a:solidFill>
                  <a:srgbClr val="C00000"/>
                </a:solidFill>
                <a:latin typeface="UTM Edwardian" panose="02040603050506020204" pitchFamily="18" charset="0"/>
                <a:ea typeface="LNTH-LuoLuoNotangYuanTi 1" pitchFamily="2" charset="-128"/>
                <a:cs typeface="LNTH-LuoLuoNotangYuanTi 1" pitchFamily="2" charset="-128"/>
              </a:rPr>
              <a:t> </a:t>
            </a:r>
            <a:r>
              <a:rPr lang="en-US" sz="8800" dirty="0" err="1">
                <a:ln w="0"/>
                <a:solidFill>
                  <a:srgbClr val="C00000"/>
                </a:solidFill>
                <a:latin typeface="UTM Edwardian" panose="02040603050506020204" pitchFamily="18" charset="0"/>
                <a:ea typeface="LNTH-LuoLuoNotangYuanTi 1" pitchFamily="2" charset="-128"/>
                <a:cs typeface="LNTH-LuoLuoNotangYuanTi 1" pitchFamily="2" charset="-128"/>
              </a:rPr>
              <a:t>lớp</a:t>
            </a:r>
            <a:endParaRPr lang="en-US" sz="8800" dirty="0">
              <a:ln w="0"/>
              <a:solidFill>
                <a:srgbClr val="C00000"/>
              </a:solidFill>
              <a:latin typeface="UTM Edwardian" panose="02040603050506020204" pitchFamily="18" charset="0"/>
              <a:ea typeface="LNTH-LuoLuoNotangYuanTi 1" pitchFamily="2" charset="-128"/>
              <a:cs typeface="LNTH-LuoLuoNotangYuanTi 1" pitchFamily="2" charset="-128"/>
            </a:endParaRPr>
          </a:p>
        </p:txBody>
      </p:sp>
    </p:spTree>
    <p:extLst>
      <p:ext uri="{BB962C8B-B14F-4D97-AF65-F5344CB8AC3E}">
        <p14:creationId xmlns:p14="http://schemas.microsoft.com/office/powerpoint/2010/main" val="6745264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ppt_y</p:attrName>
                                        </p:attrNameLst>
                                      </p:cBhvr>
                                      <p:tavLst>
                                        <p:tav tm="0">
                                          <p:val>
                                            <p:strVal val="#ppt_y+#ppt_h*1.125000"/>
                                          </p:val>
                                        </p:tav>
                                        <p:tav tm="100000">
                                          <p:val>
                                            <p:strVal val="#ppt_y"/>
                                          </p:val>
                                        </p:tav>
                                      </p:tavLst>
                                    </p:anim>
                                    <p:animEffect transition="in" filter="wipe(up)">
                                      <p:cBhvr>
                                        <p:cTn id="12" dur="500"/>
                                        <p:tgtEl>
                                          <p:spTgt spid="3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p:tgtEl>
                                          <p:spTgt spid="33"/>
                                        </p:tgtEl>
                                        <p:attrNameLst>
                                          <p:attrName>ppt_y</p:attrName>
                                        </p:attrNameLst>
                                      </p:cBhvr>
                                      <p:tavLst>
                                        <p:tav tm="0">
                                          <p:val>
                                            <p:strVal val="#ppt_y+#ppt_h*1.125000"/>
                                          </p:val>
                                        </p:tav>
                                        <p:tav tm="100000">
                                          <p:val>
                                            <p:strVal val="#ppt_y"/>
                                          </p:val>
                                        </p:tav>
                                      </p:tavLst>
                                    </p:anim>
                                    <p:animEffect transition="in" filter="wipe(up)">
                                      <p:cBhvr>
                                        <p:cTn id="16" dur="500"/>
                                        <p:tgtEl>
                                          <p:spTgt spid="33"/>
                                        </p:tgtEl>
                                      </p:cBhvr>
                                    </p:animEffect>
                                  </p:childTnLst>
                                </p:cTn>
                              </p:par>
                              <p:par>
                                <p:cTn id="17" presetID="1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ppt_y</p:attrName>
                                        </p:attrNameLst>
                                      </p:cBhvr>
                                      <p:tavLst>
                                        <p:tav tm="0">
                                          <p:val>
                                            <p:strVal val="#ppt_y+#ppt_h*1.125000"/>
                                          </p:val>
                                        </p:tav>
                                        <p:tav tm="100000">
                                          <p:val>
                                            <p:strVal val="#ppt_y"/>
                                          </p:val>
                                        </p:tav>
                                      </p:tavLst>
                                    </p:anim>
                                    <p:animEffect transition="in" filter="wipe(up)">
                                      <p:cBhvr>
                                        <p:cTn id="20" dur="500"/>
                                        <p:tgtEl>
                                          <p:spTgt spid="37"/>
                                        </p:tgtEl>
                                      </p:cBhvr>
                                    </p:animEffect>
                                  </p:childTnLst>
                                </p:cTn>
                              </p:par>
                              <p:par>
                                <p:cTn id="21" presetID="12" presetClass="entr" presetSubtype="4"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p:tgtEl>
                                          <p:spTgt spid="35"/>
                                        </p:tgtEl>
                                        <p:attrNameLst>
                                          <p:attrName>ppt_y</p:attrName>
                                        </p:attrNameLst>
                                      </p:cBhvr>
                                      <p:tavLst>
                                        <p:tav tm="0">
                                          <p:val>
                                            <p:strVal val="#ppt_y+#ppt_h*1.125000"/>
                                          </p:val>
                                        </p:tav>
                                        <p:tav tm="100000">
                                          <p:val>
                                            <p:strVal val="#ppt_y"/>
                                          </p:val>
                                        </p:tav>
                                      </p:tavLst>
                                    </p:anim>
                                    <p:animEffect transition="in" filter="wipe(up)">
                                      <p:cBhvr>
                                        <p:cTn id="24" dur="500"/>
                                        <p:tgtEl>
                                          <p:spTgt spid="35"/>
                                        </p:tgtEl>
                                      </p:cBhvr>
                                    </p:animEffect>
                                  </p:childTnLst>
                                </p:cTn>
                              </p:par>
                              <p:par>
                                <p:cTn id="25" presetID="12" presetClass="entr" presetSubtype="4"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ppt_y</p:attrName>
                                        </p:attrNameLst>
                                      </p:cBhvr>
                                      <p:tavLst>
                                        <p:tav tm="0">
                                          <p:val>
                                            <p:strVal val="#ppt_y+#ppt_h*1.125000"/>
                                          </p:val>
                                        </p:tav>
                                        <p:tav tm="100000">
                                          <p:val>
                                            <p:strVal val="#ppt_y"/>
                                          </p:val>
                                        </p:tav>
                                      </p:tavLst>
                                    </p:anim>
                                    <p:animEffect transition="in" filter="wipe(up)">
                                      <p:cBhvr>
                                        <p:cTn id="28" dur="500"/>
                                        <p:tgtEl>
                                          <p:spTgt spid="36"/>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p:tgtEl>
                                          <p:spTgt spid="34"/>
                                        </p:tgtEl>
                                        <p:attrNameLst>
                                          <p:attrName>ppt_y</p:attrName>
                                        </p:attrNameLst>
                                      </p:cBhvr>
                                      <p:tavLst>
                                        <p:tav tm="0">
                                          <p:val>
                                            <p:strVal val="#ppt_y+#ppt_h*1.125000"/>
                                          </p:val>
                                        </p:tav>
                                        <p:tav tm="100000">
                                          <p:val>
                                            <p:strVal val="#ppt_y"/>
                                          </p:val>
                                        </p:tav>
                                      </p:tavLst>
                                    </p:anim>
                                    <p:animEffect transition="in" filter="wipe(up)">
                                      <p:cBhvr>
                                        <p:cTn id="32" dur="500"/>
                                        <p:tgtEl>
                                          <p:spTgt spid="34"/>
                                        </p:tgtEl>
                                      </p:cBhvr>
                                    </p:animEffect>
                                  </p:childTnLst>
                                </p:cTn>
                              </p:par>
                              <p:par>
                                <p:cTn id="33" presetID="12" presetClass="entr" presetSubtype="4"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p:tgtEl>
                                          <p:spTgt spid="40"/>
                                        </p:tgtEl>
                                        <p:attrNameLst>
                                          <p:attrName>ppt_y</p:attrName>
                                        </p:attrNameLst>
                                      </p:cBhvr>
                                      <p:tavLst>
                                        <p:tav tm="0">
                                          <p:val>
                                            <p:strVal val="#ppt_y+#ppt_h*1.125000"/>
                                          </p:val>
                                        </p:tav>
                                        <p:tav tm="100000">
                                          <p:val>
                                            <p:strVal val="#ppt_y"/>
                                          </p:val>
                                        </p:tav>
                                      </p:tavLst>
                                    </p:anim>
                                    <p:animEffect transition="in" filter="wipe(up)">
                                      <p:cBhvr>
                                        <p:cTn id="36" dur="500"/>
                                        <p:tgtEl>
                                          <p:spTgt spid="40"/>
                                        </p:tgtEl>
                                      </p:cBhvr>
                                    </p:animEffect>
                                  </p:childTnLst>
                                </p:cTn>
                              </p:par>
                              <p:par>
                                <p:cTn id="37" presetID="12" presetClass="entr" presetSubtype="4"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p:tgtEl>
                                          <p:spTgt spid="38"/>
                                        </p:tgtEl>
                                        <p:attrNameLst>
                                          <p:attrName>ppt_y</p:attrName>
                                        </p:attrNameLst>
                                      </p:cBhvr>
                                      <p:tavLst>
                                        <p:tav tm="0">
                                          <p:val>
                                            <p:strVal val="#ppt_y+#ppt_h*1.125000"/>
                                          </p:val>
                                        </p:tav>
                                        <p:tav tm="100000">
                                          <p:val>
                                            <p:strVal val="#ppt_y"/>
                                          </p:val>
                                        </p:tav>
                                      </p:tavLst>
                                    </p:anim>
                                    <p:animEffect transition="in" filter="wipe(up)">
                                      <p:cBhvr>
                                        <p:cTn id="40" dur="500"/>
                                        <p:tgtEl>
                                          <p:spTgt spid="38"/>
                                        </p:tgtEl>
                                      </p:cBhvr>
                                    </p:animEffect>
                                  </p:childTnLst>
                                </p:cTn>
                              </p:par>
                              <p:par>
                                <p:cTn id="41" presetID="12" presetClass="entr" presetSubtype="4"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ppt_y</p:attrName>
                                        </p:attrNameLst>
                                      </p:cBhvr>
                                      <p:tavLst>
                                        <p:tav tm="0">
                                          <p:val>
                                            <p:strVal val="#ppt_y+#ppt_h*1.125000"/>
                                          </p:val>
                                        </p:tav>
                                        <p:tav tm="100000">
                                          <p:val>
                                            <p:strVal val="#ppt_y"/>
                                          </p:val>
                                        </p:tav>
                                      </p:tavLst>
                                    </p:anim>
                                    <p:animEffect transition="in" filter="wipe(up)">
                                      <p:cBhvr>
                                        <p:cTn id="44" dur="500"/>
                                        <p:tgtEl>
                                          <p:spTgt spid="39"/>
                                        </p:tgtEl>
                                      </p:cBhvr>
                                    </p:animEffect>
                                  </p:childTnLst>
                                </p:cTn>
                              </p:par>
                              <p:par>
                                <p:cTn id="45" presetID="12" presetClass="entr" presetSubtype="4" fill="hold"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p:tgtEl>
                                          <p:spTgt spid="43"/>
                                        </p:tgtEl>
                                        <p:attrNameLst>
                                          <p:attrName>ppt_y</p:attrName>
                                        </p:attrNameLst>
                                      </p:cBhvr>
                                      <p:tavLst>
                                        <p:tav tm="0">
                                          <p:val>
                                            <p:strVal val="#ppt_y+#ppt_h*1.125000"/>
                                          </p:val>
                                        </p:tav>
                                        <p:tav tm="100000">
                                          <p:val>
                                            <p:strVal val="#ppt_y"/>
                                          </p:val>
                                        </p:tav>
                                      </p:tavLst>
                                    </p:anim>
                                    <p:animEffect transition="in" filter="wipe(up)">
                                      <p:cBhvr>
                                        <p:cTn id="48" dur="500"/>
                                        <p:tgtEl>
                                          <p:spTgt spid="43"/>
                                        </p:tgtEl>
                                      </p:cBhvr>
                                    </p:animEffect>
                                  </p:childTnLst>
                                </p:cTn>
                              </p:par>
                              <p:par>
                                <p:cTn id="49" presetID="12" presetClass="entr" presetSubtype="4"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p:tgtEl>
                                          <p:spTgt spid="42"/>
                                        </p:tgtEl>
                                        <p:attrNameLst>
                                          <p:attrName>ppt_y</p:attrName>
                                        </p:attrNameLst>
                                      </p:cBhvr>
                                      <p:tavLst>
                                        <p:tav tm="0">
                                          <p:val>
                                            <p:strVal val="#ppt_y+#ppt_h*1.125000"/>
                                          </p:val>
                                        </p:tav>
                                        <p:tav tm="100000">
                                          <p:val>
                                            <p:strVal val="#ppt_y"/>
                                          </p:val>
                                        </p:tav>
                                      </p:tavLst>
                                    </p:anim>
                                    <p:animEffect transition="in" filter="wipe(up)">
                                      <p:cBhvr>
                                        <p:cTn id="52" dur="500"/>
                                        <p:tgtEl>
                                          <p:spTgt spid="42"/>
                                        </p:tgtEl>
                                      </p:cBhvr>
                                    </p:animEffect>
                                  </p:childTnLst>
                                </p:cTn>
                              </p:par>
                              <p:par>
                                <p:cTn id="53" presetID="1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ppt_y</p:attrName>
                                        </p:attrNameLst>
                                      </p:cBhvr>
                                      <p:tavLst>
                                        <p:tav tm="0">
                                          <p:val>
                                            <p:strVal val="#ppt_y+#ppt_h*1.125000"/>
                                          </p:val>
                                        </p:tav>
                                        <p:tav tm="100000">
                                          <p:val>
                                            <p:strVal val="#ppt_y"/>
                                          </p:val>
                                        </p:tav>
                                      </p:tavLst>
                                    </p:anim>
                                    <p:animEffect transition="in" filter="wipe(up)">
                                      <p:cBhvr>
                                        <p:cTn id="56" dur="500"/>
                                        <p:tgtEl>
                                          <p:spTgt spid="41"/>
                                        </p:tgtEl>
                                      </p:cBhvr>
                                    </p:animEffect>
                                  </p:childTnLst>
                                </p:cTn>
                              </p:par>
                              <p:par>
                                <p:cTn id="57" presetID="12" presetClass="entr" presetSubtype="4"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p:tgtEl>
                                          <p:spTgt spid="44"/>
                                        </p:tgtEl>
                                        <p:attrNameLst>
                                          <p:attrName>ppt_y</p:attrName>
                                        </p:attrNameLst>
                                      </p:cBhvr>
                                      <p:tavLst>
                                        <p:tav tm="0">
                                          <p:val>
                                            <p:strVal val="#ppt_y+#ppt_h*1.125000"/>
                                          </p:val>
                                        </p:tav>
                                        <p:tav tm="100000">
                                          <p:val>
                                            <p:strVal val="#ppt_y"/>
                                          </p:val>
                                        </p:tav>
                                      </p:tavLst>
                                    </p:anim>
                                    <p:animEffect transition="in" filter="wipe(up)">
                                      <p:cBhvr>
                                        <p:cTn id="60" dur="500"/>
                                        <p:tgtEl>
                                          <p:spTgt spid="44"/>
                                        </p:tgtEl>
                                      </p:cBhvr>
                                    </p:animEffect>
                                  </p:childTnLst>
                                </p:cTn>
                              </p:par>
                              <p:par>
                                <p:cTn id="61" presetID="12" presetClass="entr" presetSubtype="4"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p:tgtEl>
                                          <p:spTgt spid="46"/>
                                        </p:tgtEl>
                                        <p:attrNameLst>
                                          <p:attrName>ppt_y</p:attrName>
                                        </p:attrNameLst>
                                      </p:cBhvr>
                                      <p:tavLst>
                                        <p:tav tm="0">
                                          <p:val>
                                            <p:strVal val="#ppt_y+#ppt_h*1.125000"/>
                                          </p:val>
                                        </p:tav>
                                        <p:tav tm="100000">
                                          <p:val>
                                            <p:strVal val="#ppt_y"/>
                                          </p:val>
                                        </p:tav>
                                      </p:tavLst>
                                    </p:anim>
                                    <p:animEffect transition="in" filter="wipe(up)">
                                      <p:cBhvr>
                                        <p:cTn id="64" dur="500"/>
                                        <p:tgtEl>
                                          <p:spTgt spid="46"/>
                                        </p:tgtEl>
                                      </p:cBhvr>
                                    </p:animEffect>
                                  </p:childTnLst>
                                </p:cTn>
                              </p:par>
                              <p:par>
                                <p:cTn id="65" presetID="12" presetClass="entr" presetSubtype="4" fill="hold"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p:tgtEl>
                                          <p:spTgt spid="45"/>
                                        </p:tgtEl>
                                        <p:attrNameLst>
                                          <p:attrName>ppt_y</p:attrName>
                                        </p:attrNameLst>
                                      </p:cBhvr>
                                      <p:tavLst>
                                        <p:tav tm="0">
                                          <p:val>
                                            <p:strVal val="#ppt_y+#ppt_h*1.125000"/>
                                          </p:val>
                                        </p:tav>
                                        <p:tav tm="100000">
                                          <p:val>
                                            <p:strVal val="#ppt_y"/>
                                          </p:val>
                                        </p:tav>
                                      </p:tavLst>
                                    </p:anim>
                                    <p:animEffect transition="in" filter="wipe(up)">
                                      <p:cBhvr>
                                        <p:cTn id="6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P spid="3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48" name="Rectangle: Rounded Corners 2">
            <a:extLst>
              <a:ext uri="{FF2B5EF4-FFF2-40B4-BE49-F238E27FC236}">
                <a16:creationId xmlns:a16="http://schemas.microsoft.com/office/drawing/2014/main" id="{A4CFC5EE-5391-4C25-A1F0-A334471481CB}"/>
              </a:ext>
            </a:extLst>
          </p:cNvPr>
          <p:cNvSpPr/>
          <p:nvPr/>
        </p:nvSpPr>
        <p:spPr>
          <a:xfrm>
            <a:off x="304800" y="158044"/>
            <a:ext cx="11582400" cy="6541911"/>
          </a:xfrm>
          <a:prstGeom prst="roundRect">
            <a:avLst>
              <a:gd name="adj" fmla="val 8716"/>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1" name="Picture 13">
            <a:extLst>
              <a:ext uri="{FF2B5EF4-FFF2-40B4-BE49-F238E27FC236}">
                <a16:creationId xmlns:a16="http://schemas.microsoft.com/office/drawing/2014/main" id="{26029758-6366-4F07-9B24-630DA43BBC30}"/>
              </a:ext>
            </a:extLst>
          </p:cNvPr>
          <p:cNvPicPr>
            <a:picLocks noChangeAspect="1"/>
          </p:cNvPicPr>
          <p:nvPr/>
        </p:nvPicPr>
        <p:blipFill>
          <a:blip r:embed="rId3"/>
          <a:srcRect/>
          <a:stretch>
            <a:fillRect/>
          </a:stretch>
        </p:blipFill>
        <p:spPr>
          <a:xfrm>
            <a:off x="4099496" y="3436650"/>
            <a:ext cx="3686759" cy="3204408"/>
          </a:xfrm>
          <a:prstGeom prst="rect">
            <a:avLst/>
          </a:prstGeom>
        </p:spPr>
      </p:pic>
      <p:pic>
        <p:nvPicPr>
          <p:cNvPr id="22" name="Picture 2" descr="Free vector fireworks design for diwali">
            <a:extLst>
              <a:ext uri="{FF2B5EF4-FFF2-40B4-BE49-F238E27FC236}">
                <a16:creationId xmlns:a16="http://schemas.microsoft.com/office/drawing/2014/main" id="{2F779B58-2571-4636-BAA6-E4E64D2CDB5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85450" y="1212662"/>
            <a:ext cx="3182342" cy="318234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Vector a set of fireworks vector illustration of a doodle">
            <a:extLst>
              <a:ext uri="{FF2B5EF4-FFF2-40B4-BE49-F238E27FC236}">
                <a16:creationId xmlns:a16="http://schemas.microsoft.com/office/drawing/2014/main" id="{4A22774C-5657-4901-849B-9576B6CC09F2}"/>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61611" b="46810"/>
          <a:stretch/>
        </p:blipFill>
        <p:spPr bwMode="auto">
          <a:xfrm>
            <a:off x="1369336" y="2450327"/>
            <a:ext cx="2289031" cy="31715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Vector a set of fireworks vector illustration of a doodle">
            <a:extLst>
              <a:ext uri="{FF2B5EF4-FFF2-40B4-BE49-F238E27FC236}">
                <a16:creationId xmlns:a16="http://schemas.microsoft.com/office/drawing/2014/main" id="{06ADD1F4-F5F5-4B6C-9642-6F419D7AC697}"/>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562" t="45077" r="58049" b="1733"/>
          <a:stretch/>
        </p:blipFill>
        <p:spPr bwMode="auto">
          <a:xfrm>
            <a:off x="7453745" y="1496142"/>
            <a:ext cx="2289031" cy="31715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Vector a set of fireworks vector illustration of a doodle">
            <a:extLst>
              <a:ext uri="{FF2B5EF4-FFF2-40B4-BE49-F238E27FC236}">
                <a16:creationId xmlns:a16="http://schemas.microsoft.com/office/drawing/2014/main" id="{53204DF0-0F24-4B84-8EA5-85DE899C289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2838" t="19363" r="28773" b="27447"/>
          <a:stretch/>
        </p:blipFill>
        <p:spPr bwMode="auto">
          <a:xfrm>
            <a:off x="8975807" y="3686464"/>
            <a:ext cx="2289031" cy="317153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Vector a set of fireworks vector illustration of a doodle">
            <a:extLst>
              <a:ext uri="{FF2B5EF4-FFF2-40B4-BE49-F238E27FC236}">
                <a16:creationId xmlns:a16="http://schemas.microsoft.com/office/drawing/2014/main" id="{29116FB2-C3E9-4C1C-A1D8-555FCC08960B}"/>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7624" t="43373" r="3987" b="3437"/>
          <a:stretch/>
        </p:blipFill>
        <p:spPr bwMode="auto">
          <a:xfrm>
            <a:off x="-703435" y="4433551"/>
            <a:ext cx="2289031" cy="3171536"/>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18">
            <a:extLst>
              <a:ext uri="{FF2B5EF4-FFF2-40B4-BE49-F238E27FC236}">
                <a16:creationId xmlns:a16="http://schemas.microsoft.com/office/drawing/2014/main" id="{6CB35FBA-FF4A-4BF5-A6CA-82B70044C939}"/>
              </a:ext>
            </a:extLst>
          </p:cNvPr>
          <p:cNvSpPr txBox="1"/>
          <p:nvPr/>
        </p:nvSpPr>
        <p:spPr>
          <a:xfrm>
            <a:off x="2906898" y="0"/>
            <a:ext cx="7313427" cy="1754326"/>
          </a:xfrm>
          <a:prstGeom prst="rect">
            <a:avLst/>
          </a:prstGeom>
          <a:noFill/>
        </p:spPr>
        <p:txBody>
          <a:bodyPr wrap="square" rtlCol="0">
            <a:spAutoFit/>
          </a:bodyPr>
          <a:lstStyle>
            <a:defPPr>
              <a:defRPr lang="zh-CN"/>
            </a:defPPr>
            <a:lvl1pPr algn="ctr">
              <a:defRPr sz="16600" b="1">
                <a:solidFill>
                  <a:srgbClr val="FC7F50"/>
                </a:solidFill>
                <a:latin typeface="字魂65号-时光手札体" panose="00000500000000000000" pitchFamily="2" charset="-122"/>
                <a:ea typeface="字魂65号-时光手札体" panose="000005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err="1">
                <a:ln>
                  <a:noFill/>
                </a:ln>
                <a:solidFill>
                  <a:srgbClr val="FF0000"/>
                </a:solidFill>
                <a:effectLst/>
                <a:uLnTx/>
                <a:uFillTx/>
                <a:latin typeface="UTM Mother" panose="02040603050506020204" pitchFamily="18" charset="0"/>
              </a:rPr>
              <a:t>Bình</a:t>
            </a:r>
            <a:r>
              <a:rPr kumimoji="0" lang="en-US" altLang="zh-CN" sz="5400" b="1" i="0" u="none" strike="noStrike" kern="1200" cap="none" spc="0" normalizeH="0" noProof="0" dirty="0">
                <a:ln>
                  <a:noFill/>
                </a:ln>
                <a:solidFill>
                  <a:srgbClr val="FF0000"/>
                </a:solidFill>
                <a:effectLst/>
                <a:uLnTx/>
                <a:uFillTx/>
                <a:latin typeface="UTM Mother" panose="02040603050506020204" pitchFamily="18" charset="0"/>
              </a:rPr>
              <a:t> </a:t>
            </a:r>
            <a:r>
              <a:rPr kumimoji="0" lang="en-US" altLang="zh-CN" sz="5400" b="1" i="0" u="none" strike="noStrike" kern="1200" cap="none" spc="0" normalizeH="0" noProof="0" dirty="0" err="1">
                <a:ln>
                  <a:noFill/>
                </a:ln>
                <a:solidFill>
                  <a:srgbClr val="FF0000"/>
                </a:solidFill>
                <a:effectLst/>
                <a:uLnTx/>
                <a:uFillTx/>
                <a:latin typeface="UTM Mother" panose="02040603050506020204" pitchFamily="18" charset="0"/>
              </a:rPr>
              <a:t>chọn</a:t>
            </a:r>
            <a:endParaRPr kumimoji="0" lang="en-US" altLang="zh-CN" sz="5400" b="1" i="0" u="none" strike="noStrike" kern="1200" cap="none" spc="0" normalizeH="0" noProof="0" dirty="0">
              <a:ln>
                <a:noFill/>
              </a:ln>
              <a:solidFill>
                <a:srgbClr val="FF0000"/>
              </a:solidFill>
              <a:effectLst/>
              <a:uLnTx/>
              <a:uFillTx/>
              <a:latin typeface="UTM Mother" panose="0204060305050602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5400" dirty="0" err="1">
                <a:solidFill>
                  <a:srgbClr val="FF0000"/>
                </a:solidFill>
                <a:latin typeface="UTM Mother" panose="02040603050506020204" pitchFamily="18" charset="0"/>
              </a:rPr>
              <a:t>Bạn</a:t>
            </a:r>
            <a:r>
              <a:rPr lang="en-US" altLang="zh-CN" sz="5400" dirty="0">
                <a:solidFill>
                  <a:srgbClr val="FF0000"/>
                </a:solidFill>
                <a:latin typeface="UTM Mother" panose="02040603050506020204" pitchFamily="18" charset="0"/>
              </a:rPr>
              <a:t> </a:t>
            </a:r>
            <a:r>
              <a:rPr lang="en-US" altLang="zh-CN" sz="5400" dirty="0" err="1">
                <a:solidFill>
                  <a:srgbClr val="FF0000"/>
                </a:solidFill>
                <a:latin typeface="UTM Mother" panose="02040603050506020204" pitchFamily="18" charset="0"/>
              </a:rPr>
              <a:t>đọc</a:t>
            </a:r>
            <a:r>
              <a:rPr lang="en-US" altLang="zh-CN" sz="5400" dirty="0">
                <a:solidFill>
                  <a:srgbClr val="FF0000"/>
                </a:solidFill>
                <a:latin typeface="UTM Mother" panose="02040603050506020204" pitchFamily="18" charset="0"/>
              </a:rPr>
              <a:t> </a:t>
            </a:r>
            <a:r>
              <a:rPr lang="en-US" altLang="zh-CN" sz="5400" dirty="0" err="1">
                <a:solidFill>
                  <a:srgbClr val="FF0000"/>
                </a:solidFill>
                <a:latin typeface="UTM Mother" panose="02040603050506020204" pitchFamily="18" charset="0"/>
              </a:rPr>
              <a:t>tốt</a:t>
            </a:r>
            <a:r>
              <a:rPr lang="en-US" altLang="zh-CN" sz="5400" dirty="0">
                <a:solidFill>
                  <a:srgbClr val="FF0000"/>
                </a:solidFill>
                <a:latin typeface="UTM Mother" panose="02040603050506020204" pitchFamily="18" charset="0"/>
              </a:rPr>
              <a:t> </a:t>
            </a:r>
            <a:r>
              <a:rPr lang="en-US" altLang="zh-CN" sz="5400" dirty="0" err="1">
                <a:solidFill>
                  <a:srgbClr val="FF0000"/>
                </a:solidFill>
                <a:latin typeface="UTM Mother" panose="02040603050506020204" pitchFamily="18" charset="0"/>
              </a:rPr>
              <a:t>nhất</a:t>
            </a:r>
            <a:endParaRPr kumimoji="0" lang="zh-CN" altLang="en-US" sz="5400" b="1" i="0" u="none" strike="noStrike" kern="1200" cap="none" spc="0" normalizeH="0" baseline="0" noProof="0" dirty="0">
              <a:ln>
                <a:noFill/>
              </a:ln>
              <a:solidFill>
                <a:srgbClr val="FF0000"/>
              </a:solidFill>
              <a:effectLst/>
              <a:uLnTx/>
              <a:uFillTx/>
              <a:latin typeface="UTM Mother" panose="02040603050506020204" pitchFamily="18" charset="0"/>
            </a:endParaRPr>
          </a:p>
        </p:txBody>
      </p:sp>
    </p:spTree>
    <p:extLst>
      <p:ext uri="{BB962C8B-B14F-4D97-AF65-F5344CB8AC3E}">
        <p14:creationId xmlns:p14="http://schemas.microsoft.com/office/powerpoint/2010/main" val="30453632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r="-3000" b="-5000"/>
          </a:stretch>
        </a:blipFill>
        <a:effectLst/>
      </p:bgPr>
    </p:bg>
    <p:spTree>
      <p:nvGrpSpPr>
        <p:cNvPr id="1" name=""/>
        <p:cNvGrpSpPr/>
        <p:nvPr/>
      </p:nvGrpSpPr>
      <p:grpSpPr>
        <a:xfrm>
          <a:off x="0" y="0"/>
          <a:ext cx="0" cy="0"/>
          <a:chOff x="0" y="0"/>
          <a:chExt cx="0" cy="0"/>
        </a:xfrm>
      </p:grpSpPr>
      <p:sp>
        <p:nvSpPr>
          <p:cNvPr id="12" name="Rectangle: Rounded Corners 1">
            <a:extLst>
              <a:ext uri="{FF2B5EF4-FFF2-40B4-BE49-F238E27FC236}">
                <a16:creationId xmlns:a16="http://schemas.microsoft.com/office/drawing/2014/main" id="{2EB8F735-6ADC-4220-BF8C-A7FF7450F6F7}"/>
              </a:ext>
            </a:extLst>
          </p:cNvPr>
          <p:cNvSpPr/>
          <p:nvPr/>
        </p:nvSpPr>
        <p:spPr>
          <a:xfrm>
            <a:off x="410548" y="1904609"/>
            <a:ext cx="11541968" cy="442155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chemeClr val="bg1">
              <a:alpha val="76000"/>
            </a:schemeClr>
          </a:solidFill>
          <a:ln w="38100">
            <a:solidFill>
              <a:srgbClr val="002060"/>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spcBef>
                <a:spcPts val="1200"/>
              </a:spcBef>
            </a:pPr>
            <a:endParaRPr lang="en-US" sz="2800" dirty="0">
              <a:solidFill>
                <a:schemeClr val="tx1"/>
              </a:solidFill>
            </a:endParaRPr>
          </a:p>
        </p:txBody>
      </p:sp>
      <p:sp>
        <p:nvSpPr>
          <p:cNvPr id="13" name="TextBox 12">
            <a:extLst>
              <a:ext uri="{FF2B5EF4-FFF2-40B4-BE49-F238E27FC236}">
                <a16:creationId xmlns:a16="http://schemas.microsoft.com/office/drawing/2014/main" id="{D730D18E-04EA-3EF6-360A-CFDF9B4CAE56}"/>
              </a:ext>
            </a:extLst>
          </p:cNvPr>
          <p:cNvSpPr txBox="1"/>
          <p:nvPr/>
        </p:nvSpPr>
        <p:spPr>
          <a:xfrm>
            <a:off x="1947339" y="2220600"/>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4" name="Picture 13">
            <a:extLst>
              <a:ext uri="{FF2B5EF4-FFF2-40B4-BE49-F238E27FC236}">
                <a16:creationId xmlns:a16="http://schemas.microsoft.com/office/drawing/2014/main" id="{00C079C3-AF12-76E7-9DFE-C5D93B45FAAF}"/>
              </a:ext>
            </a:extLst>
          </p:cNvPr>
          <p:cNvPicPr>
            <a:picLocks noChangeAspect="1"/>
          </p:cNvPicPr>
          <p:nvPr/>
        </p:nvPicPr>
        <p:blipFill>
          <a:blip r:embed="rId3"/>
          <a:stretch>
            <a:fillRect/>
          </a:stretch>
        </p:blipFill>
        <p:spPr>
          <a:xfrm rot="737208" flipH="1">
            <a:off x="755225" y="2137949"/>
            <a:ext cx="919996" cy="919996"/>
          </a:xfrm>
          <a:prstGeom prst="rect">
            <a:avLst/>
          </a:prstGeom>
        </p:spPr>
      </p:pic>
      <p:sp>
        <p:nvSpPr>
          <p:cNvPr id="15" name="TextBox 14">
            <a:extLst>
              <a:ext uri="{FF2B5EF4-FFF2-40B4-BE49-F238E27FC236}">
                <a16:creationId xmlns:a16="http://schemas.microsoft.com/office/drawing/2014/main" id="{81D1D172-EF51-3E67-C64A-C5E049D4E06E}"/>
              </a:ext>
            </a:extLst>
          </p:cNvPr>
          <p:cNvSpPr txBox="1"/>
          <p:nvPr/>
        </p:nvSpPr>
        <p:spPr>
          <a:xfrm>
            <a:off x="1947339" y="3201612"/>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6" name="Picture 15">
            <a:extLst>
              <a:ext uri="{FF2B5EF4-FFF2-40B4-BE49-F238E27FC236}">
                <a16:creationId xmlns:a16="http://schemas.microsoft.com/office/drawing/2014/main" id="{CABBB828-4F59-2112-6B58-FCB7FAFE9EC9}"/>
              </a:ext>
            </a:extLst>
          </p:cNvPr>
          <p:cNvPicPr>
            <a:picLocks noChangeAspect="1"/>
          </p:cNvPicPr>
          <p:nvPr/>
        </p:nvPicPr>
        <p:blipFill>
          <a:blip r:embed="rId3"/>
          <a:stretch>
            <a:fillRect/>
          </a:stretch>
        </p:blipFill>
        <p:spPr>
          <a:xfrm rot="737208" flipH="1">
            <a:off x="755225" y="3118961"/>
            <a:ext cx="919996" cy="919996"/>
          </a:xfrm>
          <a:prstGeom prst="rect">
            <a:avLst/>
          </a:prstGeom>
        </p:spPr>
      </p:pic>
      <p:sp>
        <p:nvSpPr>
          <p:cNvPr id="17" name="TextBox 16">
            <a:extLst>
              <a:ext uri="{FF2B5EF4-FFF2-40B4-BE49-F238E27FC236}">
                <a16:creationId xmlns:a16="http://schemas.microsoft.com/office/drawing/2014/main" id="{F1EAF673-E0AB-44DA-DA2F-CB9836DF07E4}"/>
              </a:ext>
            </a:extLst>
          </p:cNvPr>
          <p:cNvSpPr txBox="1"/>
          <p:nvPr/>
        </p:nvSpPr>
        <p:spPr>
          <a:xfrm>
            <a:off x="1947339" y="4182624"/>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18" name="Picture 17">
            <a:extLst>
              <a:ext uri="{FF2B5EF4-FFF2-40B4-BE49-F238E27FC236}">
                <a16:creationId xmlns:a16="http://schemas.microsoft.com/office/drawing/2014/main" id="{F0FBD1CE-E9FA-84BC-0DA0-DCB000FA8427}"/>
              </a:ext>
            </a:extLst>
          </p:cNvPr>
          <p:cNvPicPr>
            <a:picLocks noChangeAspect="1"/>
          </p:cNvPicPr>
          <p:nvPr/>
        </p:nvPicPr>
        <p:blipFill>
          <a:blip r:embed="rId3"/>
          <a:stretch>
            <a:fillRect/>
          </a:stretch>
        </p:blipFill>
        <p:spPr>
          <a:xfrm rot="737208" flipH="1">
            <a:off x="755225" y="4099973"/>
            <a:ext cx="919996" cy="919996"/>
          </a:xfrm>
          <a:prstGeom prst="rect">
            <a:avLst/>
          </a:prstGeom>
        </p:spPr>
      </p:pic>
      <p:sp>
        <p:nvSpPr>
          <p:cNvPr id="19" name="TextBox 18">
            <a:extLst>
              <a:ext uri="{FF2B5EF4-FFF2-40B4-BE49-F238E27FC236}">
                <a16:creationId xmlns:a16="http://schemas.microsoft.com/office/drawing/2014/main" id="{FDC8FAC8-57C2-AB95-D181-1DF347FEB374}"/>
              </a:ext>
            </a:extLst>
          </p:cNvPr>
          <p:cNvSpPr txBox="1"/>
          <p:nvPr/>
        </p:nvSpPr>
        <p:spPr>
          <a:xfrm>
            <a:off x="1947339" y="5163636"/>
            <a:ext cx="9350029" cy="754694"/>
          </a:xfrm>
          <a:prstGeom prst="rect">
            <a:avLst/>
          </a:prstGeom>
          <a:noFill/>
        </p:spPr>
        <p:txBody>
          <a:bodyPr wrap="square" rtlCol="0">
            <a:spAutoFit/>
          </a:bodyPr>
          <a:lstStyle/>
          <a:p>
            <a:pPr algn="just">
              <a:lnSpc>
                <a:spcPct val="150000"/>
              </a:lnSpc>
            </a:pPr>
            <a:r>
              <a:rPr lang="en-US" sz="3200" dirty="0">
                <a:latin typeface="Calibri" panose="020F0502020204030204" pitchFamily="34" charset="0"/>
                <a:cs typeface="Calibri" panose="020F0502020204030204" pitchFamily="34" charset="0"/>
              </a:rPr>
              <a:t>GV ĐIỀN VÀO ĐÂY</a:t>
            </a:r>
          </a:p>
        </p:txBody>
      </p:sp>
      <p:pic>
        <p:nvPicPr>
          <p:cNvPr id="20" name="Picture 19">
            <a:extLst>
              <a:ext uri="{FF2B5EF4-FFF2-40B4-BE49-F238E27FC236}">
                <a16:creationId xmlns:a16="http://schemas.microsoft.com/office/drawing/2014/main" id="{8139965E-1DA4-00CE-AA45-7F7B110EDB1A}"/>
              </a:ext>
            </a:extLst>
          </p:cNvPr>
          <p:cNvPicPr>
            <a:picLocks noChangeAspect="1"/>
          </p:cNvPicPr>
          <p:nvPr/>
        </p:nvPicPr>
        <p:blipFill>
          <a:blip r:embed="rId3"/>
          <a:stretch>
            <a:fillRect/>
          </a:stretch>
        </p:blipFill>
        <p:spPr>
          <a:xfrm rot="737208" flipH="1">
            <a:off x="755225" y="5080985"/>
            <a:ext cx="919996" cy="919996"/>
          </a:xfrm>
          <a:prstGeom prst="rect">
            <a:avLst/>
          </a:prstGeom>
        </p:spPr>
      </p:pic>
      <p:pic>
        <p:nvPicPr>
          <p:cNvPr id="27" name="Graphic 15">
            <a:extLst>
              <a:ext uri="{FF2B5EF4-FFF2-40B4-BE49-F238E27FC236}">
                <a16:creationId xmlns:a16="http://schemas.microsoft.com/office/drawing/2014/main" id="{055743BB-526E-310E-2112-B0E1EE4F02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67258" y="46681"/>
            <a:ext cx="1738467" cy="1857928"/>
          </a:xfrm>
          <a:prstGeom prst="rect">
            <a:avLst/>
          </a:prstGeom>
        </p:spPr>
      </p:pic>
      <p:pic>
        <p:nvPicPr>
          <p:cNvPr id="2" name="Picture 1">
            <a:extLst>
              <a:ext uri="{FF2B5EF4-FFF2-40B4-BE49-F238E27FC236}">
                <a16:creationId xmlns:a16="http://schemas.microsoft.com/office/drawing/2014/main" id="{E085279C-3C3E-4788-8F1D-D8A50A8E6AE8}"/>
              </a:ext>
            </a:extLst>
          </p:cNvPr>
          <p:cNvPicPr>
            <a:picLocks noChangeAspect="1"/>
          </p:cNvPicPr>
          <p:nvPr/>
        </p:nvPicPr>
        <p:blipFill>
          <a:blip r:embed="rId6"/>
          <a:stretch>
            <a:fillRect/>
          </a:stretch>
        </p:blipFill>
        <p:spPr>
          <a:xfrm>
            <a:off x="3575051" y="364287"/>
            <a:ext cx="4974767" cy="1469263"/>
          </a:xfrm>
          <a:prstGeom prst="rect">
            <a:avLst/>
          </a:prstGeom>
        </p:spPr>
      </p:pic>
    </p:spTree>
    <p:extLst>
      <p:ext uri="{BB962C8B-B14F-4D97-AF65-F5344CB8AC3E}">
        <p14:creationId xmlns:p14="http://schemas.microsoft.com/office/powerpoint/2010/main" val="3580659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
                                            <p:txEl>
                                              <p:pRg st="0" end="0"/>
                                            </p:txEl>
                                          </p:spTgt>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wipe(left)">
                                      <p:cBhvr>
                                        <p:cTn id="17" dur="500"/>
                                        <p:tgtEl>
                                          <p:spTgt spid="13">
                                            <p:txEl>
                                              <p:pRg st="0" end="0"/>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Effect transition="in" filter="wipe(left)">
                                      <p:cBhvr>
                                        <p:cTn id="25" dur="500"/>
                                        <p:tgtEl>
                                          <p:spTgt spid="15">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7">
                                            <p:txEl>
                                              <p:pRg st="0" end="0"/>
                                            </p:txEl>
                                          </p:spTgt>
                                        </p:tgtEl>
                                        <p:attrNameLst>
                                          <p:attrName>style.visibility</p:attrName>
                                        </p:attrNameLst>
                                      </p:cBhvr>
                                      <p:to>
                                        <p:strVal val="visible"/>
                                      </p:to>
                                    </p:set>
                                    <p:animEffect transition="in" filter="wipe(left)">
                                      <p:cBhvr>
                                        <p:cTn id="33" dur="500"/>
                                        <p:tgtEl>
                                          <p:spTgt spid="17">
                                            <p:txEl>
                                              <p:pRg st="0" end="0"/>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9">
                                            <p:txEl>
                                              <p:pRg st="0" end="0"/>
                                            </p:txEl>
                                          </p:spTgt>
                                        </p:tgtEl>
                                        <p:attrNameLst>
                                          <p:attrName>style.visibility</p:attrName>
                                        </p:attrNameLst>
                                      </p:cBhvr>
                                      <p:to>
                                        <p:strVal val="visible"/>
                                      </p:to>
                                    </p:set>
                                    <p:animEffect transition="in" filter="wipe(left)">
                                      <p:cBhvr>
                                        <p:cTn id="4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5" grpId="0" uiExpand="1" build="p"/>
      <p:bldP spid="17" grpId="0" uiExpand="1" build="p"/>
      <p:bldP spid="19"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7000"/>
          </a:stretch>
        </a:blip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A59C433-2519-4C91-A538-38C01E3D4012}"/>
              </a:ext>
            </a:extLst>
          </p:cNvPr>
          <p:cNvPicPr>
            <a:picLocks noChangeAspect="1"/>
          </p:cNvPicPr>
          <p:nvPr/>
        </p:nvPicPr>
        <p:blipFill>
          <a:blip r:embed="rId3"/>
          <a:stretch>
            <a:fillRect/>
          </a:stretch>
        </p:blipFill>
        <p:spPr>
          <a:xfrm>
            <a:off x="1275473" y="1203723"/>
            <a:ext cx="9641054" cy="4450554"/>
          </a:xfrm>
          <a:prstGeom prst="rect">
            <a:avLst/>
          </a:prstGeom>
        </p:spPr>
      </p:pic>
    </p:spTree>
    <p:extLst>
      <p:ext uri="{BB962C8B-B14F-4D97-AF65-F5344CB8AC3E}">
        <p14:creationId xmlns:p14="http://schemas.microsoft.com/office/powerpoint/2010/main" val="3716428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2" presetClass="emph" presetSubtype="0" repeatCount="indefinite" fill="hold" nodeType="afterEffect">
                                  <p:stCondLst>
                                    <p:cond delay="0"/>
                                  </p:stCondLst>
                                  <p:childTnLst>
                                    <p:animRot by="120000">
                                      <p:cBhvr>
                                        <p:cTn id="11" dur="300" fill="hold">
                                          <p:stCondLst>
                                            <p:cond delay="0"/>
                                          </p:stCondLst>
                                        </p:cTn>
                                        <p:tgtEl>
                                          <p:spTgt spid="18"/>
                                        </p:tgtEl>
                                        <p:attrNameLst>
                                          <p:attrName>r</p:attrName>
                                        </p:attrNameLst>
                                      </p:cBhvr>
                                    </p:animRot>
                                    <p:animRot by="-240000">
                                      <p:cBhvr>
                                        <p:cTn id="12" dur="600" fill="hold">
                                          <p:stCondLst>
                                            <p:cond delay="600"/>
                                          </p:stCondLst>
                                        </p:cTn>
                                        <p:tgtEl>
                                          <p:spTgt spid="18"/>
                                        </p:tgtEl>
                                        <p:attrNameLst>
                                          <p:attrName>r</p:attrName>
                                        </p:attrNameLst>
                                      </p:cBhvr>
                                    </p:animRot>
                                    <p:animRot by="240000">
                                      <p:cBhvr>
                                        <p:cTn id="13" dur="600" fill="hold">
                                          <p:stCondLst>
                                            <p:cond delay="1200"/>
                                          </p:stCondLst>
                                        </p:cTn>
                                        <p:tgtEl>
                                          <p:spTgt spid="18"/>
                                        </p:tgtEl>
                                        <p:attrNameLst>
                                          <p:attrName>r</p:attrName>
                                        </p:attrNameLst>
                                      </p:cBhvr>
                                    </p:animRot>
                                    <p:animRot by="-240000">
                                      <p:cBhvr>
                                        <p:cTn id="14" dur="600" fill="hold">
                                          <p:stCondLst>
                                            <p:cond delay="1800"/>
                                          </p:stCondLst>
                                        </p:cTn>
                                        <p:tgtEl>
                                          <p:spTgt spid="18"/>
                                        </p:tgtEl>
                                        <p:attrNameLst>
                                          <p:attrName>r</p:attrName>
                                        </p:attrNameLst>
                                      </p:cBhvr>
                                    </p:animRot>
                                    <p:animRot by="120000">
                                      <p:cBhvr>
                                        <p:cTn id="15" dur="600" fill="hold">
                                          <p:stCondLst>
                                            <p:cond delay="240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2148</TotalTime>
  <Words>1080</Words>
  <Application>Microsoft Office PowerPoint</Application>
  <PresentationFormat>Widescreen</PresentationFormat>
  <Paragraphs>118</Paragraphs>
  <Slides>43</Slides>
  <Notes>1</Notes>
  <HiddenSlides>0</HiddenSlides>
  <MMClips>13</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43</vt:i4>
      </vt:variant>
    </vt:vector>
  </HeadingPairs>
  <TitlesOfParts>
    <vt:vector size="59" baseType="lpstr">
      <vt:lpstr>#9Slide05 SVNClementine</vt:lpstr>
      <vt:lpstr>Arial</vt:lpstr>
      <vt:lpstr>Calibri</vt:lpstr>
      <vt:lpstr>Calibri Light</vt:lpstr>
      <vt:lpstr>Jua</vt:lpstr>
      <vt:lpstr>Times New Roman</vt:lpstr>
      <vt:lpstr>UTM Duepuntozero</vt:lpstr>
      <vt:lpstr>UTM Edwardian</vt:lpstr>
      <vt:lpstr>UTM Mother</vt:lpstr>
      <vt:lpstr>UTM Showcard</vt:lpstr>
      <vt:lpstr>Wingdings</vt:lpstr>
      <vt:lpstr>Custom Design</vt:lpstr>
      <vt:lpstr>1_Custom Design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huong</dc:creator>
  <dc:description>9Slide.vn</dc:description>
  <cp:lastModifiedBy>Admin</cp:lastModifiedBy>
  <cp:revision>4</cp:revision>
  <dcterms:created xsi:type="dcterms:W3CDTF">2023-06-10T06:46:47Z</dcterms:created>
  <dcterms:modified xsi:type="dcterms:W3CDTF">2025-09-07T22:48:04Z</dcterms:modified>
  <cp:category>9Slide.vn</cp:category>
</cp:coreProperties>
</file>