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35"/>
  </p:notesMasterIdLst>
  <p:handoutMasterIdLst>
    <p:handoutMasterId r:id="rId36"/>
  </p:handoutMasterIdLst>
  <p:sldIdLst>
    <p:sldId id="267" r:id="rId5"/>
    <p:sldId id="400" r:id="rId6"/>
    <p:sldId id="259" r:id="rId7"/>
    <p:sldId id="390" r:id="rId8"/>
    <p:sldId id="283" r:id="rId9"/>
    <p:sldId id="299" r:id="rId10"/>
    <p:sldId id="262" r:id="rId11"/>
    <p:sldId id="263" r:id="rId12"/>
    <p:sldId id="303" r:id="rId13"/>
    <p:sldId id="304" r:id="rId14"/>
    <p:sldId id="401" r:id="rId15"/>
    <p:sldId id="317" r:id="rId16"/>
    <p:sldId id="413" r:id="rId17"/>
    <p:sldId id="402" r:id="rId18"/>
    <p:sldId id="403" r:id="rId19"/>
    <p:sldId id="266" r:id="rId20"/>
    <p:sldId id="349" r:id="rId21"/>
    <p:sldId id="347" r:id="rId22"/>
    <p:sldId id="359" r:id="rId23"/>
    <p:sldId id="325" r:id="rId24"/>
    <p:sldId id="415" r:id="rId25"/>
    <p:sldId id="384" r:id="rId26"/>
    <p:sldId id="355" r:id="rId27"/>
    <p:sldId id="416" r:id="rId28"/>
    <p:sldId id="356" r:id="rId29"/>
    <p:sldId id="396" r:id="rId30"/>
    <p:sldId id="397" r:id="rId31"/>
    <p:sldId id="417" r:id="rId32"/>
    <p:sldId id="398" r:id="rId33"/>
    <p:sldId id="39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0066"/>
    <a:srgbClr val="FFE1FF"/>
    <a:srgbClr val="A200A2"/>
    <a:srgbClr val="008E00"/>
    <a:srgbClr val="CCFFCC"/>
    <a:srgbClr val="53D2FF"/>
    <a:srgbClr val="FFFFCC"/>
    <a:srgbClr val="00FFFF"/>
    <a:srgbClr val="FFD5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76754" autoAdjust="0"/>
  </p:normalViewPr>
  <p:slideViewPr>
    <p:cSldViewPr snapToGrid="0" showGuides="1">
      <p:cViewPr varScale="1">
        <p:scale>
          <a:sx n="72" d="100"/>
          <a:sy n="72" d="100"/>
        </p:scale>
        <p:origin x="660" y="84"/>
      </p:cViewPr>
      <p:guideLst>
        <p:guide orient="horz" pos="2160"/>
        <p:guide pos="3840"/>
      </p:guideLst>
    </p:cSldViewPr>
  </p:slideViewPr>
  <p:notesTextViewPr>
    <p:cViewPr>
      <p:scale>
        <a:sx n="1" d="1"/>
        <a:sy n="1" d="1"/>
      </p:scale>
      <p:origin x="0" y="0"/>
    </p:cViewPr>
  </p:notesTextViewPr>
  <p:notesViewPr>
    <p:cSldViewPr snapToGrid="0" showGuides="1">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213987-71CD-4A91-9C06-A2E1E7064F5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2773107-034C-429E-87A8-092DB0C8C9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61DE2E-B5F5-4A27-9C55-0186886532B8}" type="datetimeFigureOut">
              <a:rPr lang="en-US" smtClean="0"/>
              <a:t>7/10/2024</a:t>
            </a:fld>
            <a:endParaRPr lang="en-US"/>
          </a:p>
        </p:txBody>
      </p:sp>
      <p:sp>
        <p:nvSpPr>
          <p:cNvPr id="4" name="Footer Placeholder 3">
            <a:extLst>
              <a:ext uri="{FF2B5EF4-FFF2-40B4-BE49-F238E27FC236}">
                <a16:creationId xmlns:a16="http://schemas.microsoft.com/office/drawing/2014/main" id="{E3CEE460-82F5-4647-93A7-CF204AB682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9B6E98B-293D-4D3A-ABC4-810E19CB36C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8C8CFF-267A-4D83-B725-597BB046A3E3}" type="slidenum">
              <a:rPr lang="en-US" smtClean="0"/>
              <a:t>‹#›</a:t>
            </a:fld>
            <a:endParaRPr lang="en-US"/>
          </a:p>
        </p:txBody>
      </p:sp>
    </p:spTree>
    <p:extLst>
      <p:ext uri="{BB962C8B-B14F-4D97-AF65-F5344CB8AC3E}">
        <p14:creationId xmlns:p14="http://schemas.microsoft.com/office/powerpoint/2010/main" val="22121599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425DFF-50E6-450C-B6B8-124E779959BC}" type="datetimeFigureOut">
              <a:rPr lang="en-US" smtClean="0"/>
              <a:t>7/10/2024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970B95-FDF1-445A-A5A8-E680995D41D3}" type="slidenum">
              <a:rPr lang="en-US" smtClean="0"/>
              <a:t>‹#›</a:t>
            </a:fld>
            <a:endParaRPr lang="en-US"/>
          </a:p>
        </p:txBody>
      </p:sp>
    </p:spTree>
    <p:extLst>
      <p:ext uri="{BB962C8B-B14F-4D97-AF65-F5344CB8AC3E}">
        <p14:creationId xmlns:p14="http://schemas.microsoft.com/office/powerpoint/2010/main" val="2411490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a:p>
        </p:txBody>
      </p:sp>
      <p:sp>
        <p:nvSpPr>
          <p:cNvPr id="4" name="Slide Number Placeholder 3"/>
          <p:cNvSpPr>
            <a:spLocks noGrp="1"/>
          </p:cNvSpPr>
          <p:nvPr>
            <p:ph type="sldNum" sz="quarter" idx="5"/>
          </p:nvPr>
        </p:nvSpPr>
        <p:spPr/>
        <p:txBody>
          <a:bodyPr/>
          <a:lstStyle/>
          <a:p>
            <a:fld id="{0B927D09-DF36-4F80-BD2C-33A34405ADA8}" type="slidenum">
              <a:rPr lang="vi-VN" smtClean="0"/>
              <a:t>23</a:t>
            </a:fld>
            <a:endParaRPr lang="vi-VN"/>
          </a:p>
        </p:txBody>
      </p:sp>
    </p:spTree>
    <p:extLst>
      <p:ext uri="{BB962C8B-B14F-4D97-AF65-F5344CB8AC3E}">
        <p14:creationId xmlns:p14="http://schemas.microsoft.com/office/powerpoint/2010/main" val="4233886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927D09-DF36-4F80-BD2C-33A34405ADA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9384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927D09-DF36-4F80-BD2C-33A34405ADA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656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927D09-DF36-4F80-BD2C-33A34405ADA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57874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927D09-DF36-4F80-BD2C-33A34405ADA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77802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A16E8-25CD-4BB1-A6F0-E393A17E44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9B8084-349B-4FC2-947A-F8EE070E64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6E99D30-1757-4D32-86E1-92DFD03D4BE4}"/>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5" name="Footer Placeholder 4">
            <a:extLst>
              <a:ext uri="{FF2B5EF4-FFF2-40B4-BE49-F238E27FC236}">
                <a16:creationId xmlns:a16="http://schemas.microsoft.com/office/drawing/2014/main" id="{4EC234D4-583E-4660-BE3D-19A6BFBD94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13AB1A-66AC-4195-AC48-D2944A756690}"/>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1366232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9831C-54BB-4599-9571-23054A6547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9E24A5-08CD-4B02-BB29-6E8F1A24D4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EBBF3F-DD74-4E05-A353-CEE7C8EC460F}"/>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5" name="Footer Placeholder 4">
            <a:extLst>
              <a:ext uri="{FF2B5EF4-FFF2-40B4-BE49-F238E27FC236}">
                <a16:creationId xmlns:a16="http://schemas.microsoft.com/office/drawing/2014/main" id="{28D59D5D-718E-4D76-BBE0-83D11DCCCF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B69DAB-2550-4237-83CC-5CDE96EF0E47}"/>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273434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654CFC-4BFA-4658-86C6-5B8C9132D0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AA3B0A-3CB6-4A29-8BC6-76F8E47450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D4FAC7-03D0-4902-A08D-2BEFA2811C78}"/>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5" name="Footer Placeholder 4">
            <a:extLst>
              <a:ext uri="{FF2B5EF4-FFF2-40B4-BE49-F238E27FC236}">
                <a16:creationId xmlns:a16="http://schemas.microsoft.com/office/drawing/2014/main" id="{09AB4FAC-D363-4558-9105-6DF82A1F4B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D952F6-F720-4C1E-9FF6-2DC74FC63DF8}"/>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300070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9FE19-7B44-43E1-8139-5A35F7A323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C0F0F7-F4FC-4929-A30D-21A9560124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DDB78C-9449-4089-A5C6-C5F0047499E6}"/>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5" name="Footer Placeholder 4">
            <a:extLst>
              <a:ext uri="{FF2B5EF4-FFF2-40B4-BE49-F238E27FC236}">
                <a16:creationId xmlns:a16="http://schemas.microsoft.com/office/drawing/2014/main" id="{75D08A65-DEEF-430C-B3A4-39D34301A5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7238D1-3019-42F4-98EE-16C088A1511F}"/>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2326550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B164D-742C-481D-B7F7-09A69C3B03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0C1808-4475-43F8-B50C-85D8419D9A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70A373-5D21-44E7-A0D0-F4C83E877650}"/>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5" name="Footer Placeholder 4">
            <a:extLst>
              <a:ext uri="{FF2B5EF4-FFF2-40B4-BE49-F238E27FC236}">
                <a16:creationId xmlns:a16="http://schemas.microsoft.com/office/drawing/2014/main" id="{CDF06F6A-7B47-4242-A617-4223BBAA34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7539DA-64AD-4701-A414-B589CAD4ECD7}"/>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533500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E2C76-58B4-408C-90E1-8A9238CC59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169C74-AA7C-419E-AF86-2F6E424982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E5BD10-B728-4E53-832A-8EB0ED0AE9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C9ACB0-D610-462C-AE3F-3BF002AF01D6}"/>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6" name="Footer Placeholder 5">
            <a:extLst>
              <a:ext uri="{FF2B5EF4-FFF2-40B4-BE49-F238E27FC236}">
                <a16:creationId xmlns:a16="http://schemas.microsoft.com/office/drawing/2014/main" id="{7E468270-48E7-45C0-863C-EA65D8E7C5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462B87-41ED-45C4-8644-082BC49C2401}"/>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1764570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D0284-4833-4142-A2C5-097589EFB3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D943F-B380-4685-BF76-0792428617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FC2714-D8F6-42DF-96BA-CBFE609D6A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6FDD81-4D7B-46C7-8E6E-3C23CB3F92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AD39AB-77B6-4860-9166-50D71C9A06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DA72BD-890B-4302-8631-349A6B378BCB}"/>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8" name="Footer Placeholder 7">
            <a:extLst>
              <a:ext uri="{FF2B5EF4-FFF2-40B4-BE49-F238E27FC236}">
                <a16:creationId xmlns:a16="http://schemas.microsoft.com/office/drawing/2014/main" id="{4E8BDE24-05C9-4C83-BBD3-89BD796DABA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DEF334-BE3A-44F5-B3B9-832D5D27F513}"/>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358283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19519-3A6F-4452-A32A-E0264319B4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5A6D54-C5F2-40D0-B40B-081C92863BDB}"/>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4" name="Footer Placeholder 3">
            <a:extLst>
              <a:ext uri="{FF2B5EF4-FFF2-40B4-BE49-F238E27FC236}">
                <a16:creationId xmlns:a16="http://schemas.microsoft.com/office/drawing/2014/main" id="{E0D27A72-50B2-46CF-9866-4765DE99EF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463FE1-6658-4EDC-AD9E-56DBAEB857F0}"/>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806320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0BA85D-CD57-45FA-9A60-EE88ED26FE3E}"/>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3" name="Footer Placeholder 2">
            <a:extLst>
              <a:ext uri="{FF2B5EF4-FFF2-40B4-BE49-F238E27FC236}">
                <a16:creationId xmlns:a16="http://schemas.microsoft.com/office/drawing/2014/main" id="{F0CC04A3-E4ED-4565-9D14-74B706C46E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616278-B3D0-464A-B2EA-CBD1C695D4F0}"/>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104476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A3DB-79AC-47E6-B5A4-FBCD77AF10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046DEC-CE9C-4E08-B3D9-FEF5240ED4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513738-C579-41D1-A994-8EE073FDC2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732238-B2A6-4391-A2EB-B4E0830C711F}"/>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6" name="Footer Placeholder 5">
            <a:extLst>
              <a:ext uri="{FF2B5EF4-FFF2-40B4-BE49-F238E27FC236}">
                <a16:creationId xmlns:a16="http://schemas.microsoft.com/office/drawing/2014/main" id="{5537E6E1-13F2-4E43-B010-BAAF45B1FA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FA5728-BD65-40E9-B183-950DD12BEBF1}"/>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3819275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2A5A-5BF7-4458-89A8-A1A4FDFE8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BCFE042-6127-4728-AAFB-0DE2C5241A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1107BA-CB03-453F-A015-0596207AB1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D3B46E-3248-4C2F-9EB2-B1352F1079E9}"/>
              </a:ext>
            </a:extLst>
          </p:cNvPr>
          <p:cNvSpPr>
            <a:spLocks noGrp="1"/>
          </p:cNvSpPr>
          <p:nvPr>
            <p:ph type="dt" sz="half" idx="10"/>
          </p:nvPr>
        </p:nvSpPr>
        <p:spPr/>
        <p:txBody>
          <a:bodyPr/>
          <a:lstStyle/>
          <a:p>
            <a:fld id="{C874A898-F4F9-45C8-AFB5-F058005BDEC3}" type="datetimeFigureOut">
              <a:rPr lang="en-US" smtClean="0"/>
              <a:t>7/10/2024</a:t>
            </a:fld>
            <a:endParaRPr lang="en-US"/>
          </a:p>
        </p:txBody>
      </p:sp>
      <p:sp>
        <p:nvSpPr>
          <p:cNvPr id="6" name="Footer Placeholder 5">
            <a:extLst>
              <a:ext uri="{FF2B5EF4-FFF2-40B4-BE49-F238E27FC236}">
                <a16:creationId xmlns:a16="http://schemas.microsoft.com/office/drawing/2014/main" id="{83976CE0-C550-433C-985A-742421A329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44B274-06DB-40BA-98C6-991505EDE4D7}"/>
              </a:ext>
            </a:extLst>
          </p:cNvPr>
          <p:cNvSpPr>
            <a:spLocks noGrp="1"/>
          </p:cNvSpPr>
          <p:nvPr>
            <p:ph type="sldNum" sz="quarter" idx="12"/>
          </p:nvPr>
        </p:nvSpPr>
        <p:spPr/>
        <p:txBody>
          <a:bodyPr/>
          <a:lstStyle/>
          <a:p>
            <a:fld id="{9D7A174A-BA5D-487B-A4AA-4DE5C8E60F51}" type="slidenum">
              <a:rPr lang="en-US" smtClean="0"/>
              <a:t>‹#›</a:t>
            </a:fld>
            <a:endParaRPr lang="en-US"/>
          </a:p>
        </p:txBody>
      </p:sp>
    </p:spTree>
    <p:extLst>
      <p:ext uri="{BB962C8B-B14F-4D97-AF65-F5344CB8AC3E}">
        <p14:creationId xmlns:p14="http://schemas.microsoft.com/office/powerpoint/2010/main" val="4017627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54F5B951-3F6B-10FB-03FE-216C7ECF10A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47F6DD25-0FE7-4AF4-8BBF-9DC981B4DF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FAA965-02CD-4604-9263-F81B12CE1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2397BF-122C-4456-84AA-980D887CC3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74A898-F4F9-45C8-AFB5-F058005BDEC3}" type="datetimeFigureOut">
              <a:rPr lang="en-US" smtClean="0"/>
              <a:t>7/10/2024</a:t>
            </a:fld>
            <a:endParaRPr lang="en-US"/>
          </a:p>
        </p:txBody>
      </p:sp>
      <p:sp>
        <p:nvSpPr>
          <p:cNvPr id="5" name="Footer Placeholder 4">
            <a:extLst>
              <a:ext uri="{FF2B5EF4-FFF2-40B4-BE49-F238E27FC236}">
                <a16:creationId xmlns:a16="http://schemas.microsoft.com/office/drawing/2014/main" id="{B2580521-5E02-486F-B3B7-5391C4999D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8F2453C-DDBF-4124-A20B-46FF4C0ED5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7A174A-BA5D-487B-A4AA-4DE5C8E60F51}" type="slidenum">
              <a:rPr lang="en-US" smtClean="0"/>
              <a:t>‹#›</a:t>
            </a:fld>
            <a:endParaRPr lang="en-US"/>
          </a:p>
        </p:txBody>
      </p:sp>
      <p:sp>
        <p:nvSpPr>
          <p:cNvPr id="12" name="Freeform 2">
            <a:extLst>
              <a:ext uri="{FF2B5EF4-FFF2-40B4-BE49-F238E27FC236}">
                <a16:creationId xmlns:a16="http://schemas.microsoft.com/office/drawing/2014/main" id="{BE588B91-30AA-40BF-89D4-610ECF2DFF69}"/>
              </a:ext>
            </a:extLst>
          </p:cNvPr>
          <p:cNvSpPr/>
          <p:nvPr userDrawn="1"/>
        </p:nvSpPr>
        <p:spPr>
          <a:xfrm>
            <a:off x="0" y="0"/>
            <a:ext cx="12192000" cy="6972300"/>
          </a:xfrm>
          <a:custGeom>
            <a:avLst/>
            <a:gdLst/>
            <a:ahLst/>
            <a:cxnLst/>
            <a:rect l="l" t="t" r="r" b="b"/>
            <a:pathLst>
              <a:path w="4412451" h="2482004">
                <a:moveTo>
                  <a:pt x="0" y="0"/>
                </a:moveTo>
                <a:lnTo>
                  <a:pt x="4412452" y="0"/>
                </a:lnTo>
                <a:lnTo>
                  <a:pt x="4412452" y="2482004"/>
                </a:lnTo>
                <a:lnTo>
                  <a:pt x="0" y="2482004"/>
                </a:lnTo>
                <a:lnTo>
                  <a:pt x="0" y="0"/>
                </a:lnTo>
                <a:close/>
              </a:path>
            </a:pathLst>
          </a:custGeom>
          <a:blipFill>
            <a:blip r:embed="rId13"/>
            <a:stretch>
              <a:fillRect/>
            </a:stretch>
          </a:blipFill>
        </p:spPr>
        <p:txBody>
          <a:bodyPr/>
          <a:lstStyle/>
          <a:p>
            <a:endParaRPr lang="vi-VN"/>
          </a:p>
        </p:txBody>
      </p:sp>
    </p:spTree>
    <p:extLst>
      <p:ext uri="{BB962C8B-B14F-4D97-AF65-F5344CB8AC3E}">
        <p14:creationId xmlns:p14="http://schemas.microsoft.com/office/powerpoint/2010/main" val="255061177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audio" Target="../media/audio5.wav"/><Relationship Id="rId7" Type="http://schemas.openxmlformats.org/officeDocument/2006/relationships/image" Target="../media/image42.png"/><Relationship Id="rId2" Type="http://schemas.openxmlformats.org/officeDocument/2006/relationships/audio" Target="../media/audio4.wav"/><Relationship Id="rId1" Type="http://schemas.openxmlformats.org/officeDocument/2006/relationships/slideLayout" Target="../slideLayouts/slideLayout6.xml"/><Relationship Id="rId6" Type="http://schemas.microsoft.com/office/2007/relationships/hdphoto" Target="../media/hdphoto5.wdp"/><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svg"/></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7.xml"/><Relationship Id="rId4" Type="http://schemas.openxmlformats.org/officeDocument/2006/relationships/image" Target="../media/image51.sv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7.xml"/><Relationship Id="rId4" Type="http://schemas.openxmlformats.org/officeDocument/2006/relationships/image" Target="../media/image51.svg"/></Relationships>
</file>

<file path=ppt/slides/_rels/slide1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audio" Target="../media/audio7.wav"/><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1.sv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audio" Target="../media/audio7.wav"/><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1.sv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18" Type="http://schemas.openxmlformats.org/officeDocument/2006/relationships/audio" Target="../media/audio2.wav"/><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svg"/><Relationship Id="rId9" Type="http://schemas.openxmlformats.org/officeDocument/2006/relationships/image" Target="../media/image61.svg"/></Relationships>
</file>

<file path=ppt/slides/_rels/slide17.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31.svg"/><Relationship Id="rId18" Type="http://schemas.openxmlformats.org/officeDocument/2006/relationships/image" Target="../media/image64.svg"/><Relationship Id="rId3" Type="http://schemas.openxmlformats.org/officeDocument/2006/relationships/image" Target="../media/image27.png"/><Relationship Id="rId21" Type="http://schemas.openxmlformats.org/officeDocument/2006/relationships/audio" Target="../media/audio2.wav"/><Relationship Id="rId7" Type="http://schemas.openxmlformats.org/officeDocument/2006/relationships/image" Target="../media/image22.png"/><Relationship Id="rId12" Type="http://schemas.openxmlformats.org/officeDocument/2006/relationships/image" Target="../media/image30.png"/><Relationship Id="rId17" Type="http://schemas.openxmlformats.org/officeDocument/2006/relationships/image" Target="../media/image63.png"/><Relationship Id="rId2" Type="http://schemas.openxmlformats.org/officeDocument/2006/relationships/audio" Target="../media/audio2.wav"/><Relationship Id="rId16" Type="http://schemas.openxmlformats.org/officeDocument/2006/relationships/image" Target="../media/image26.png"/><Relationship Id="rId20" Type="http://schemas.openxmlformats.org/officeDocument/2006/relationships/image" Target="../media/image66.svg"/><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9.svg"/><Relationship Id="rId5" Type="http://schemas.openxmlformats.org/officeDocument/2006/relationships/image" Target="../media/image20.png"/><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65.png"/><Relationship Id="rId4" Type="http://schemas.microsoft.com/office/2007/relationships/hdphoto" Target="../media/hdphoto3.wdp"/><Relationship Id="rId9" Type="http://schemas.openxmlformats.org/officeDocument/2006/relationships/image" Target="../media/image24.png"/><Relationship Id="rId1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69.jpg"/><Relationship Id="rId7" Type="http://schemas.openxmlformats.org/officeDocument/2006/relationships/image" Target="../media/image72.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71.pn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79.svg"/><Relationship Id="rId18" Type="http://schemas.openxmlformats.org/officeDocument/2006/relationships/image" Target="../media/image84.png"/><Relationship Id="rId3" Type="http://schemas.openxmlformats.org/officeDocument/2006/relationships/image" Target="../media/image73.png"/><Relationship Id="rId21" Type="http://schemas.openxmlformats.org/officeDocument/2006/relationships/image" Target="../media/image87.svg"/><Relationship Id="rId7" Type="http://schemas.openxmlformats.org/officeDocument/2006/relationships/image" Target="../media/image77.gif"/><Relationship Id="rId12" Type="http://schemas.openxmlformats.org/officeDocument/2006/relationships/image" Target="../media/image78.png"/><Relationship Id="rId17" Type="http://schemas.openxmlformats.org/officeDocument/2006/relationships/image" Target="../media/image83.svg"/><Relationship Id="rId25" Type="http://schemas.openxmlformats.org/officeDocument/2006/relationships/image" Target="../media/image90.gif"/><Relationship Id="rId2" Type="http://schemas.openxmlformats.org/officeDocument/2006/relationships/audio" Target="../media/audio3.wav"/><Relationship Id="rId16" Type="http://schemas.openxmlformats.org/officeDocument/2006/relationships/image" Target="../media/image82.png"/><Relationship Id="rId20"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76.svg"/><Relationship Id="rId11" Type="http://schemas.openxmlformats.org/officeDocument/2006/relationships/image" Target="../media/image29.svg"/><Relationship Id="rId24" Type="http://schemas.openxmlformats.org/officeDocument/2006/relationships/image" Target="../media/image89.png"/><Relationship Id="rId5" Type="http://schemas.openxmlformats.org/officeDocument/2006/relationships/image" Target="../media/image75.png"/><Relationship Id="rId15" Type="http://schemas.openxmlformats.org/officeDocument/2006/relationships/image" Target="../media/image81.svg"/><Relationship Id="rId23" Type="http://schemas.openxmlformats.org/officeDocument/2006/relationships/image" Target="../media/image48.png"/><Relationship Id="rId10" Type="http://schemas.openxmlformats.org/officeDocument/2006/relationships/image" Target="../media/image28.png"/><Relationship Id="rId19" Type="http://schemas.openxmlformats.org/officeDocument/2006/relationships/image" Target="../media/image85.svg"/><Relationship Id="rId4" Type="http://schemas.openxmlformats.org/officeDocument/2006/relationships/image" Target="../media/image74.png"/><Relationship Id="rId9" Type="http://schemas.openxmlformats.org/officeDocument/2006/relationships/image" Target="../media/image31.svg"/><Relationship Id="rId14" Type="http://schemas.openxmlformats.org/officeDocument/2006/relationships/image" Target="../media/image80.png"/><Relationship Id="rId22" Type="http://schemas.openxmlformats.org/officeDocument/2006/relationships/image" Target="../media/image88.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79.svg"/><Relationship Id="rId18" Type="http://schemas.openxmlformats.org/officeDocument/2006/relationships/image" Target="../media/image84.png"/><Relationship Id="rId3" Type="http://schemas.openxmlformats.org/officeDocument/2006/relationships/image" Target="../media/image73.png"/><Relationship Id="rId21" Type="http://schemas.openxmlformats.org/officeDocument/2006/relationships/image" Target="../media/image87.svg"/><Relationship Id="rId7" Type="http://schemas.openxmlformats.org/officeDocument/2006/relationships/image" Target="../media/image77.gif"/><Relationship Id="rId12" Type="http://schemas.openxmlformats.org/officeDocument/2006/relationships/image" Target="../media/image78.png"/><Relationship Id="rId17" Type="http://schemas.openxmlformats.org/officeDocument/2006/relationships/image" Target="../media/image83.svg"/><Relationship Id="rId25" Type="http://schemas.openxmlformats.org/officeDocument/2006/relationships/image" Target="../media/image90.gif"/><Relationship Id="rId2" Type="http://schemas.openxmlformats.org/officeDocument/2006/relationships/audio" Target="../media/audio3.wav"/><Relationship Id="rId16" Type="http://schemas.openxmlformats.org/officeDocument/2006/relationships/image" Target="../media/image82.png"/><Relationship Id="rId20"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76.svg"/><Relationship Id="rId11" Type="http://schemas.openxmlformats.org/officeDocument/2006/relationships/image" Target="../media/image29.svg"/><Relationship Id="rId24" Type="http://schemas.openxmlformats.org/officeDocument/2006/relationships/image" Target="../media/image89.png"/><Relationship Id="rId5" Type="http://schemas.openxmlformats.org/officeDocument/2006/relationships/image" Target="../media/image75.png"/><Relationship Id="rId15" Type="http://schemas.openxmlformats.org/officeDocument/2006/relationships/image" Target="../media/image81.svg"/><Relationship Id="rId23" Type="http://schemas.openxmlformats.org/officeDocument/2006/relationships/image" Target="../media/image48.png"/><Relationship Id="rId10" Type="http://schemas.openxmlformats.org/officeDocument/2006/relationships/image" Target="../media/image28.png"/><Relationship Id="rId19" Type="http://schemas.openxmlformats.org/officeDocument/2006/relationships/image" Target="../media/image85.svg"/><Relationship Id="rId4" Type="http://schemas.openxmlformats.org/officeDocument/2006/relationships/image" Target="../media/image74.png"/><Relationship Id="rId9" Type="http://schemas.openxmlformats.org/officeDocument/2006/relationships/image" Target="../media/image31.svg"/><Relationship Id="rId14" Type="http://schemas.openxmlformats.org/officeDocument/2006/relationships/image" Target="../media/image80.png"/><Relationship Id="rId22" Type="http://schemas.openxmlformats.org/officeDocument/2006/relationships/image" Target="../media/image88.png"/></Relationships>
</file>

<file path=ppt/slides/_rels/slide22.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31.svg"/><Relationship Id="rId18" Type="http://schemas.openxmlformats.org/officeDocument/2006/relationships/image" Target="../media/image92.svg"/><Relationship Id="rId3" Type="http://schemas.openxmlformats.org/officeDocument/2006/relationships/image" Target="../media/image27.png"/><Relationship Id="rId7" Type="http://schemas.openxmlformats.org/officeDocument/2006/relationships/image" Target="../media/image22.png"/><Relationship Id="rId12" Type="http://schemas.openxmlformats.org/officeDocument/2006/relationships/image" Target="../media/image30.png"/><Relationship Id="rId17" Type="http://schemas.openxmlformats.org/officeDocument/2006/relationships/image" Target="../media/image91.png"/><Relationship Id="rId2" Type="http://schemas.openxmlformats.org/officeDocument/2006/relationships/audio" Target="../media/audio2.wav"/><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9.svg"/><Relationship Id="rId5" Type="http://schemas.openxmlformats.org/officeDocument/2006/relationships/image" Target="../media/image20.png"/><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audio" Target="../media/audio2.wav"/><Relationship Id="rId4" Type="http://schemas.microsoft.com/office/2007/relationships/hdphoto" Target="../media/hdphoto3.wdp"/><Relationship Id="rId9" Type="http://schemas.openxmlformats.org/officeDocument/2006/relationships/image" Target="../media/image24.png"/><Relationship Id="rId1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svg"/><Relationship Id="rId4" Type="http://schemas.openxmlformats.org/officeDocument/2006/relationships/image" Target="../media/image94.png"/></Relationships>
</file>

<file path=ppt/slides/_rels/slide24.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svg"/><Relationship Id="rId4" Type="http://schemas.openxmlformats.org/officeDocument/2006/relationships/image" Target="../media/image94.png"/></Relationships>
</file>

<file path=ppt/slides/_rels/slide2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99.svg"/><Relationship Id="rId7" Type="http://schemas.openxmlformats.org/officeDocument/2006/relationships/image" Target="../media/image57.png"/><Relationship Id="rId12" Type="http://schemas.openxmlformats.org/officeDocument/2006/relationships/image" Target="../media/image105.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2.svg"/><Relationship Id="rId11" Type="http://schemas.openxmlformats.org/officeDocument/2006/relationships/image" Target="../media/image104.png"/><Relationship Id="rId5" Type="http://schemas.openxmlformats.org/officeDocument/2006/relationships/image" Target="../media/image101.png"/><Relationship Id="rId10" Type="http://schemas.openxmlformats.org/officeDocument/2006/relationships/image" Target="../media/image103.png"/><Relationship Id="rId4" Type="http://schemas.openxmlformats.org/officeDocument/2006/relationships/image" Target="../media/image100.png"/><Relationship Id="rId9" Type="http://schemas.openxmlformats.org/officeDocument/2006/relationships/image" Target="../media/image59.png"/><Relationship Id="rId14" Type="http://schemas.openxmlformats.org/officeDocument/2006/relationships/audio" Target="../media/audio2.wav"/></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2.png"/><Relationship Id="rId18" Type="http://schemas.openxmlformats.org/officeDocument/2006/relationships/image" Target="../media/image106.png"/><Relationship Id="rId3" Type="http://schemas.microsoft.com/office/2007/relationships/hdphoto" Target="../media/hdphoto3.wdp"/><Relationship Id="rId7" Type="http://schemas.openxmlformats.org/officeDocument/2006/relationships/image" Target="../media/image23.svg"/><Relationship Id="rId12" Type="http://schemas.openxmlformats.org/officeDocument/2006/relationships/image" Target="../media/image31.svg"/><Relationship Id="rId17" Type="http://schemas.openxmlformats.org/officeDocument/2006/relationships/image" Target="../media/image92.svg"/><Relationship Id="rId2" Type="http://schemas.openxmlformats.org/officeDocument/2006/relationships/image" Target="../media/image27.png"/><Relationship Id="rId16"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21.svg"/><Relationship Id="rId15" Type="http://schemas.openxmlformats.org/officeDocument/2006/relationships/image" Target="../media/image26.png"/><Relationship Id="rId10" Type="http://schemas.openxmlformats.org/officeDocument/2006/relationships/image" Target="../media/image29.svg"/><Relationship Id="rId4" Type="http://schemas.openxmlformats.org/officeDocument/2006/relationships/image" Target="../media/image20.png"/><Relationship Id="rId9" Type="http://schemas.openxmlformats.org/officeDocument/2006/relationships/image" Target="../media/image28.png"/><Relationship Id="rId14" Type="http://schemas.openxmlformats.org/officeDocument/2006/relationships/image" Target="../media/image33.png"/></Relationships>
</file>

<file path=ppt/slides/_rels/slide27.xml.rels><?xml version="1.0" encoding="UTF-8" standalone="yes"?>
<Relationships xmlns="http://schemas.openxmlformats.org/package/2006/relationships"><Relationship Id="rId8" Type="http://schemas.openxmlformats.org/officeDocument/2006/relationships/image" Target="../media/image107.emf"/><Relationship Id="rId3" Type="http://schemas.openxmlformats.org/officeDocument/2006/relationships/image" Target="../media/image93.png"/><Relationship Id="rId7" Type="http://schemas.openxmlformats.org/officeDocument/2006/relationships/image" Target="../media/image97.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svg"/><Relationship Id="rId4" Type="http://schemas.openxmlformats.org/officeDocument/2006/relationships/image" Target="../media/image94.png"/></Relationships>
</file>

<file path=ppt/slides/_rels/slide28.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svg"/><Relationship Id="rId4" Type="http://schemas.openxmlformats.org/officeDocument/2006/relationships/image" Target="../media/image94.png"/></Relationships>
</file>

<file path=ppt/slides/_rels/slide29.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svg"/><Relationship Id="rId4" Type="http://schemas.openxmlformats.org/officeDocument/2006/relationships/image" Target="../media/image9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99.svg"/><Relationship Id="rId7" Type="http://schemas.openxmlformats.org/officeDocument/2006/relationships/image" Target="../media/image108.pn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102.svg"/><Relationship Id="rId10" Type="http://schemas.openxmlformats.org/officeDocument/2006/relationships/image" Target="../media/image110.png"/><Relationship Id="rId4" Type="http://schemas.openxmlformats.org/officeDocument/2006/relationships/image" Target="../media/image101.png"/><Relationship Id="rId9" Type="http://schemas.openxmlformats.org/officeDocument/2006/relationships/image" Target="../media/image104.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 Id="rId31" Type="http://schemas.openxmlformats.org/officeDocument/2006/relationships/audio" Target="../media/audio2.wav"/><Relationship Id="rId30" Type="http://schemas.openxmlformats.org/officeDocument/2006/relationships/audio" Target="../media/audio5.wav"/></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8" Type="http://schemas.openxmlformats.org/officeDocument/2006/relationships/audio" Target="../media/audio2.wav"/><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2.png"/><Relationship Id="rId18" Type="http://schemas.openxmlformats.org/officeDocument/2006/relationships/image" Target="../media/image35.png"/><Relationship Id="rId3" Type="http://schemas.microsoft.com/office/2007/relationships/hdphoto" Target="../media/hdphoto3.wdp"/><Relationship Id="rId21" Type="http://schemas.openxmlformats.org/officeDocument/2006/relationships/image" Target="../media/image38.png"/><Relationship Id="rId7" Type="http://schemas.openxmlformats.org/officeDocument/2006/relationships/image" Target="../media/image23.svg"/><Relationship Id="rId12" Type="http://schemas.openxmlformats.org/officeDocument/2006/relationships/image" Target="../media/image31.svg"/><Relationship Id="rId17" Type="http://schemas.microsoft.com/office/2007/relationships/hdphoto" Target="../media/hdphoto4.wdp"/><Relationship Id="rId25" Type="http://schemas.openxmlformats.org/officeDocument/2006/relationships/audio" Target="../media/audio5.wav"/><Relationship Id="rId2" Type="http://schemas.openxmlformats.org/officeDocument/2006/relationships/image" Target="../media/image27.png"/><Relationship Id="rId16" Type="http://schemas.openxmlformats.org/officeDocument/2006/relationships/image" Target="../media/image34.png"/><Relationship Id="rId20"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24" Type="http://schemas.openxmlformats.org/officeDocument/2006/relationships/audio" Target="../media/audio7.wav"/><Relationship Id="rId5" Type="http://schemas.openxmlformats.org/officeDocument/2006/relationships/image" Target="../media/image21.svg"/><Relationship Id="rId15" Type="http://schemas.openxmlformats.org/officeDocument/2006/relationships/image" Target="../media/image26.png"/><Relationship Id="rId10" Type="http://schemas.openxmlformats.org/officeDocument/2006/relationships/image" Target="../media/image29.svg"/><Relationship Id="rId19" Type="http://schemas.openxmlformats.org/officeDocument/2006/relationships/image" Target="../media/image36.png"/><Relationship Id="rId4" Type="http://schemas.openxmlformats.org/officeDocument/2006/relationships/image" Target="../media/image20.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40.png"/><Relationship Id="rId7" Type="http://schemas.openxmlformats.org/officeDocument/2006/relationships/image" Target="../media/image43.png"/><Relationship Id="rId12" Type="http://schemas.openxmlformats.org/officeDocument/2006/relationships/image" Target="../media/image47.png"/><Relationship Id="rId2" Type="http://schemas.openxmlformats.org/officeDocument/2006/relationships/audio" Target="../media/audio3.wav"/><Relationship Id="rId1" Type="http://schemas.openxmlformats.org/officeDocument/2006/relationships/slideLayout" Target="../slideLayouts/slideLayout6.xml"/><Relationship Id="rId6" Type="http://schemas.openxmlformats.org/officeDocument/2006/relationships/image" Target="../media/image42.png"/><Relationship Id="rId11" Type="http://schemas.openxmlformats.org/officeDocument/2006/relationships/image" Target="../media/image46.png"/><Relationship Id="rId5" Type="http://schemas.microsoft.com/office/2007/relationships/hdphoto" Target="../media/hdphoto5.wdp"/><Relationship Id="rId10" Type="http://schemas.openxmlformats.org/officeDocument/2006/relationships/image" Target="../media/image45.png"/><Relationship Id="rId4" Type="http://schemas.openxmlformats.org/officeDocument/2006/relationships/image" Target="../media/image41.png"/><Relationship Id="rId9"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6E4A7EF-F037-447B-8885-069AAC2A42AD}"/>
              </a:ext>
            </a:extLst>
          </p:cNvPr>
          <p:cNvSpPr/>
          <p:nvPr/>
        </p:nvSpPr>
        <p:spPr>
          <a:xfrm>
            <a:off x="0" y="0"/>
            <a:ext cx="12192000" cy="6972300"/>
          </a:xfrm>
          <a:custGeom>
            <a:avLst/>
            <a:gdLst/>
            <a:ahLst/>
            <a:cxnLst/>
            <a:rect l="l" t="t" r="r" b="b"/>
            <a:pathLst>
              <a:path w="4412451" h="2482004">
                <a:moveTo>
                  <a:pt x="0" y="0"/>
                </a:moveTo>
                <a:lnTo>
                  <a:pt x="4412452" y="0"/>
                </a:lnTo>
                <a:lnTo>
                  <a:pt x="4412452" y="2482004"/>
                </a:lnTo>
                <a:lnTo>
                  <a:pt x="0" y="2482004"/>
                </a:lnTo>
                <a:lnTo>
                  <a:pt x="0" y="0"/>
                </a:lnTo>
                <a:close/>
              </a:path>
            </a:pathLst>
          </a:custGeom>
          <a:blipFill>
            <a:blip r:embed="rId2"/>
            <a:stretch>
              <a:fillRect/>
            </a:stretch>
          </a:blipFill>
        </p:spPr>
        <p:txBody>
          <a:bodyPr/>
          <a:lstStyle/>
          <a:p>
            <a:endParaRPr lang="vi-VN"/>
          </a:p>
        </p:txBody>
      </p:sp>
      <p:sp>
        <p:nvSpPr>
          <p:cNvPr id="10" name="Freeform 2">
            <a:extLst>
              <a:ext uri="{FF2B5EF4-FFF2-40B4-BE49-F238E27FC236}">
                <a16:creationId xmlns:a16="http://schemas.microsoft.com/office/drawing/2014/main" id="{5DF7D21F-25F0-4BFE-A225-A54E43180B5A}"/>
              </a:ext>
            </a:extLst>
          </p:cNvPr>
          <p:cNvSpPr/>
          <p:nvPr/>
        </p:nvSpPr>
        <p:spPr>
          <a:xfrm>
            <a:off x="201192" y="1943100"/>
            <a:ext cx="8021303" cy="4847331"/>
          </a:xfrm>
          <a:custGeom>
            <a:avLst/>
            <a:gdLst/>
            <a:ahLst/>
            <a:cxnLst/>
            <a:rect l="l" t="t" r="r" b="b"/>
            <a:pathLst>
              <a:path w="4439183" h="2535883">
                <a:moveTo>
                  <a:pt x="0" y="0"/>
                </a:moveTo>
                <a:lnTo>
                  <a:pt x="4439183" y="0"/>
                </a:lnTo>
                <a:lnTo>
                  <a:pt x="4439183" y="2535883"/>
                </a:lnTo>
                <a:lnTo>
                  <a:pt x="0" y="25358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vi-VN"/>
          </a:p>
        </p:txBody>
      </p:sp>
      <p:pic>
        <p:nvPicPr>
          <p:cNvPr id="13" name="Picture 12" descr="A cartoon chicken and trees&#10;&#10;Description automatically generated">
            <a:extLst>
              <a:ext uri="{FF2B5EF4-FFF2-40B4-BE49-F238E27FC236}">
                <a16:creationId xmlns:a16="http://schemas.microsoft.com/office/drawing/2014/main" id="{332DD505-B2AB-4012-81E5-464161E873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2495" y="2603500"/>
            <a:ext cx="2592945" cy="2790421"/>
          </a:xfrm>
          <a:prstGeom prst="rect">
            <a:avLst/>
          </a:prstGeom>
        </p:spPr>
      </p:pic>
      <p:pic>
        <p:nvPicPr>
          <p:cNvPr id="16" name="Picture 15" descr="A group of sun images&#10;&#10;Description automatically generated">
            <a:extLst>
              <a:ext uri="{FF2B5EF4-FFF2-40B4-BE49-F238E27FC236}">
                <a16:creationId xmlns:a16="http://schemas.microsoft.com/office/drawing/2014/main" id="{1585B710-248E-4B23-8620-B08676806181}"/>
              </a:ext>
            </a:extLst>
          </p:cNvPr>
          <p:cNvPicPr>
            <a:picLocks noChangeAspect="1"/>
          </p:cNvPicPr>
          <p:nvPr/>
        </p:nvPicPr>
        <p:blipFill rotWithShape="1">
          <a:blip r:embed="rId6">
            <a:extLst>
              <a:ext uri="{28A0092B-C50C-407E-A947-70E740481C1C}">
                <a14:useLocalDpi xmlns:a14="http://schemas.microsoft.com/office/drawing/2010/main" val="0"/>
              </a:ext>
            </a:extLst>
          </a:blip>
          <a:srcRect l="59626" b="64689"/>
          <a:stretch/>
        </p:blipFill>
        <p:spPr>
          <a:xfrm>
            <a:off x="5079551" y="2033481"/>
            <a:ext cx="3142944" cy="2421631"/>
          </a:xfrm>
          <a:prstGeom prst="rect">
            <a:avLst/>
          </a:prstGeom>
        </p:spPr>
      </p:pic>
      <p:pic>
        <p:nvPicPr>
          <p:cNvPr id="4" name="Picture 3">
            <a:extLst>
              <a:ext uri="{FF2B5EF4-FFF2-40B4-BE49-F238E27FC236}">
                <a16:creationId xmlns:a16="http://schemas.microsoft.com/office/drawing/2014/main" id="{64B83094-6AD3-A5AD-E9A7-4BDB7247996D}"/>
              </a:ext>
            </a:extLst>
          </p:cNvPr>
          <p:cNvPicPr>
            <a:picLocks noChangeAspect="1"/>
          </p:cNvPicPr>
          <p:nvPr/>
        </p:nvPicPr>
        <p:blipFill>
          <a:blip r:embed="rId7"/>
          <a:stretch>
            <a:fillRect/>
          </a:stretch>
        </p:blipFill>
        <p:spPr>
          <a:xfrm>
            <a:off x="618269" y="498155"/>
            <a:ext cx="10955462" cy="3164098"/>
          </a:xfrm>
          <a:prstGeom prst="rect">
            <a:avLst/>
          </a:prstGeom>
        </p:spPr>
      </p:pic>
    </p:spTree>
    <p:extLst>
      <p:ext uri="{BB962C8B-B14F-4D97-AF65-F5344CB8AC3E}">
        <p14:creationId xmlns:p14="http://schemas.microsoft.com/office/powerpoint/2010/main" val="51356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3BF1D85-05A0-4597-9E47-890D833768AE}"/>
              </a:ext>
            </a:extLst>
          </p:cNvPr>
          <p:cNvSpPr/>
          <p:nvPr/>
        </p:nvSpPr>
        <p:spPr>
          <a:xfrm>
            <a:off x="0" y="0"/>
            <a:ext cx="12192000" cy="3429000"/>
          </a:xfrm>
          <a:prstGeom prst="rect">
            <a:avLst/>
          </a:prstGeom>
          <a:gradFill flip="none" rotWithShape="1">
            <a:gsLst>
              <a:gs pos="26000">
                <a:srgbClr val="FFFF99"/>
              </a:gs>
              <a:gs pos="79000">
                <a:srgbClr val="66FF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cartoon of a green field with trees and grass&#10;&#10;Description automatically generated">
            <a:extLst>
              <a:ext uri="{FF2B5EF4-FFF2-40B4-BE49-F238E27FC236}">
                <a16:creationId xmlns:a16="http://schemas.microsoft.com/office/drawing/2014/main" id="{659761A8-7878-422D-9BF9-D4C10FA3C5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7351776"/>
          </a:xfrm>
          <a:prstGeom prst="rect">
            <a:avLst/>
          </a:prstGeom>
        </p:spPr>
      </p:pic>
      <p:pic>
        <p:nvPicPr>
          <p:cNvPr id="16" name="Picture 15" descr="A cartoon sun with a face&#10;&#10;Description automatically generated">
            <a:extLst>
              <a:ext uri="{FF2B5EF4-FFF2-40B4-BE49-F238E27FC236}">
                <a16:creationId xmlns:a16="http://schemas.microsoft.com/office/drawing/2014/main" id="{C8F10D62-838C-4BCB-89C2-E8F5010F595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125" b="91914" l="7852" r="91250">
                        <a14:foregroundMark x1="42891" y1="8359" x2="42891" y2="8359"/>
                        <a14:foregroundMark x1="91406" y1="49258" x2="91406" y2="49258"/>
                        <a14:foregroundMark x1="56055" y1="90508" x2="56055" y2="90508"/>
                        <a14:foregroundMark x1="40586" y1="91211" x2="40586" y2="91211"/>
                        <a14:foregroundMark x1="8750" y1="54922" x2="8750" y2="54922"/>
                        <a14:foregroundMark x1="8594" y1="38203" x2="8594" y2="38203"/>
                        <a14:foregroundMark x1="7852" y1="54570" x2="7852" y2="54570"/>
                        <a14:foregroundMark x1="57461" y1="91914" x2="57461" y2="91914"/>
                      </a14:backgroundRemoval>
                    </a14:imgEffect>
                  </a14:imgLayer>
                </a14:imgProps>
              </a:ext>
              <a:ext uri="{28A0092B-C50C-407E-A947-70E740481C1C}">
                <a14:useLocalDpi xmlns:a14="http://schemas.microsoft.com/office/drawing/2010/main" val="0"/>
              </a:ext>
            </a:extLst>
          </a:blip>
          <a:stretch>
            <a:fillRect/>
          </a:stretch>
        </p:blipFill>
        <p:spPr>
          <a:xfrm>
            <a:off x="6592824" y="0"/>
            <a:ext cx="2478024" cy="2478024"/>
          </a:xfrm>
          <a:prstGeom prst="rect">
            <a:avLst/>
          </a:prstGeom>
        </p:spPr>
      </p:pic>
      <p:pic>
        <p:nvPicPr>
          <p:cNvPr id="17" name="Picture 2" descr="Download Rainbow Colors Natural Wonder Royalty-Free Vector Graphic - Pixabay">
            <a:extLst>
              <a:ext uri="{FF2B5EF4-FFF2-40B4-BE49-F238E27FC236}">
                <a16:creationId xmlns:a16="http://schemas.microsoft.com/office/drawing/2014/main" id="{F9D007C1-C697-453C-9523-92A1A513CE9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9504" y="1129284"/>
            <a:ext cx="4413504" cy="2206752"/>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a:extLst>
              <a:ext uri="{FF2B5EF4-FFF2-40B4-BE49-F238E27FC236}">
                <a16:creationId xmlns:a16="http://schemas.microsoft.com/office/drawing/2014/main" id="{A6D90F99-E353-42DE-A34F-75ED104658CF}"/>
              </a:ext>
            </a:extLst>
          </p:cNvPr>
          <p:cNvSpPr/>
          <p:nvPr/>
        </p:nvSpPr>
        <p:spPr>
          <a:xfrm>
            <a:off x="218876" y="273287"/>
            <a:ext cx="11754248" cy="6305643"/>
          </a:xfrm>
          <a:prstGeom prst="roundRect">
            <a:avLst>
              <a:gd name="adj" fmla="val 12502"/>
            </a:avLst>
          </a:prstGeom>
          <a:solidFill>
            <a:srgbClr val="FFFFFF">
              <a:alpha val="87059"/>
            </a:srgbClr>
          </a:solidFill>
          <a:ln w="76200">
            <a:no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D7848B14-21C0-4801-BB4B-A5F289BD450F}"/>
              </a:ext>
            </a:extLst>
          </p:cNvPr>
          <p:cNvGrpSpPr/>
          <p:nvPr/>
        </p:nvGrpSpPr>
        <p:grpSpPr>
          <a:xfrm>
            <a:off x="980146" y="2103140"/>
            <a:ext cx="10089994" cy="802640"/>
            <a:chOff x="892967" y="2103140"/>
            <a:chExt cx="10089994" cy="802640"/>
          </a:xfrm>
        </p:grpSpPr>
        <p:sp>
          <p:nvSpPr>
            <p:cNvPr id="3" name="Rectangle: Rounded Corners 2">
              <a:extLst>
                <a:ext uri="{FF2B5EF4-FFF2-40B4-BE49-F238E27FC236}">
                  <a16:creationId xmlns:a16="http://schemas.microsoft.com/office/drawing/2014/main" id="{D0E2DD74-EF16-4131-8604-2CAABCC6633B}"/>
                </a:ext>
              </a:extLst>
            </p:cNvPr>
            <p:cNvSpPr/>
            <p:nvPr/>
          </p:nvSpPr>
          <p:spPr>
            <a:xfrm>
              <a:off x="892967" y="2103140"/>
              <a:ext cx="10089994" cy="802640"/>
            </a:xfrm>
            <a:prstGeom prst="roundRect">
              <a:avLst>
                <a:gd name="adj" fmla="val 50000"/>
              </a:avLst>
            </a:prstGeom>
            <a:solidFill>
              <a:srgbClr val="FFFFCC"/>
            </a:solidFill>
            <a:ln w="28575">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30E5BA0-D8E0-4C08-99BE-DDA2B90D3455}"/>
                </a:ext>
              </a:extLst>
            </p:cNvPr>
            <p:cNvSpPr txBox="1"/>
            <p:nvPr/>
          </p:nvSpPr>
          <p:spPr>
            <a:xfrm>
              <a:off x="1209039" y="2194083"/>
              <a:ext cx="8057994" cy="646331"/>
            </a:xfrm>
            <a:prstGeom prst="rect">
              <a:avLst/>
            </a:prstGeom>
            <a:noFill/>
          </p:spPr>
          <p:txBody>
            <a:bodyPr wrap="square">
              <a:spAutoFit/>
            </a:bodyPr>
            <a:lstStyle/>
            <a:p>
              <a:r>
                <a:rPr lang="en-US" sz="3600" dirty="0" err="1">
                  <a:latin typeface="Calibri" panose="020F0502020204030204" pitchFamily="34" charset="0"/>
                  <a:ea typeface="Calibri" panose="020F0502020204030204" pitchFamily="34" charset="0"/>
                  <a:cs typeface="Calibri" panose="020F0502020204030204" pitchFamily="34" charset="0"/>
                </a:rPr>
                <a:t>Đoạn</a:t>
              </a:r>
              <a:r>
                <a:rPr lang="en-US" sz="3600" dirty="0">
                  <a:latin typeface="Calibri" panose="020F0502020204030204" pitchFamily="34" charset="0"/>
                  <a:ea typeface="Calibri" panose="020F0502020204030204" pitchFamily="34" charset="0"/>
                  <a:cs typeface="Calibri" panose="020F0502020204030204" pitchFamily="34" charset="0"/>
                </a:rPr>
                <a:t> 1: </a:t>
              </a:r>
              <a:r>
                <a:rPr lang="en-US" sz="3600" dirty="0" err="1">
                  <a:latin typeface="Calibri" panose="020F0502020204030204" pitchFamily="34" charset="0"/>
                  <a:ea typeface="Calibri" panose="020F0502020204030204" pitchFamily="34" charset="0"/>
                  <a:cs typeface="Calibri" panose="020F0502020204030204" pitchFamily="34" charset="0"/>
                </a:rPr>
                <a:t>Từ</a:t>
              </a:r>
              <a:r>
                <a:rPr lang="en-US" sz="3600" dirty="0">
                  <a:latin typeface="Calibri" panose="020F0502020204030204" pitchFamily="34" charset="0"/>
                  <a:ea typeface="Calibri" panose="020F0502020204030204" pitchFamily="34" charset="0"/>
                  <a:cs typeface="Calibri" panose="020F0502020204030204" pitchFamily="34" charset="0"/>
                </a:rPr>
                <a:t> </a:t>
              </a:r>
              <a:r>
                <a:rPr lang="en-US" sz="3600" dirty="0" err="1">
                  <a:latin typeface="Calibri" panose="020F0502020204030204" pitchFamily="34" charset="0"/>
                  <a:ea typeface="Calibri" panose="020F0502020204030204" pitchFamily="34" charset="0"/>
                  <a:cs typeface="Calibri" panose="020F0502020204030204" pitchFamily="34" charset="0"/>
                </a:rPr>
                <a:t>đầu</a:t>
              </a:r>
              <a:r>
                <a:rPr lang="en-US" sz="3600" dirty="0">
                  <a:latin typeface="Calibri" panose="020F0502020204030204" pitchFamily="34" charset="0"/>
                  <a:ea typeface="Calibri" panose="020F0502020204030204" pitchFamily="34" charset="0"/>
                  <a:cs typeface="Calibri" panose="020F0502020204030204" pitchFamily="34" charset="0"/>
                </a:rPr>
                <a:t> </a:t>
              </a:r>
              <a:r>
                <a:rPr lang="en-US" sz="3600" dirty="0" err="1">
                  <a:latin typeface="Calibri" panose="020F0502020204030204" pitchFamily="34" charset="0"/>
                  <a:ea typeface="Calibri" panose="020F0502020204030204" pitchFamily="34" charset="0"/>
                  <a:cs typeface="Calibri" panose="020F0502020204030204" pitchFamily="34" charset="0"/>
                </a:rPr>
                <a:t>đến</a:t>
              </a:r>
              <a:r>
                <a:rPr lang="en-US" sz="3600" dirty="0">
                  <a:latin typeface="Calibri" panose="020F0502020204030204" pitchFamily="34" charset="0"/>
                  <a:ea typeface="Calibri" panose="020F0502020204030204" pitchFamily="34" charset="0"/>
                  <a:cs typeface="Calibri" panose="020F0502020204030204" pitchFamily="34" charset="0"/>
                </a:rPr>
                <a:t> “</a:t>
              </a:r>
              <a:r>
                <a:rPr lang="en-US" sz="3600" dirty="0" err="1">
                  <a:latin typeface="Calibri" panose="020F0502020204030204" pitchFamily="34" charset="0"/>
                  <a:ea typeface="Calibri" panose="020F0502020204030204" pitchFamily="34" charset="0"/>
                  <a:cs typeface="Calibri" panose="020F0502020204030204" pitchFamily="34" charset="0"/>
                </a:rPr>
                <a:t>học</a:t>
              </a:r>
              <a:r>
                <a:rPr lang="en-US" sz="3600" dirty="0">
                  <a:latin typeface="Calibri" panose="020F0502020204030204" pitchFamily="34" charset="0"/>
                  <a:ea typeface="Calibri" panose="020F0502020204030204" pitchFamily="34" charset="0"/>
                  <a:cs typeface="Calibri" panose="020F0502020204030204" pitchFamily="34" charset="0"/>
                </a:rPr>
                <a:t> </a:t>
              </a:r>
              <a:r>
                <a:rPr lang="en-US" sz="3600" dirty="0" err="1">
                  <a:latin typeface="Calibri" panose="020F0502020204030204" pitchFamily="34" charset="0"/>
                  <a:ea typeface="Calibri" panose="020F0502020204030204" pitchFamily="34" charset="0"/>
                  <a:cs typeface="Calibri" panose="020F0502020204030204" pitchFamily="34" charset="0"/>
                </a:rPr>
                <a:t>lễ</a:t>
              </a:r>
              <a:r>
                <a:rPr lang="en-US" sz="3600" dirty="0">
                  <a:latin typeface="Calibri" panose="020F0502020204030204" pitchFamily="34" charset="0"/>
                  <a:ea typeface="Calibri" panose="020F0502020204030204" pitchFamily="34" charset="0"/>
                  <a:cs typeface="Calibri" panose="020F0502020204030204" pitchFamily="34" charset="0"/>
                </a:rPr>
                <a:t>”.</a:t>
              </a:r>
              <a:endParaRPr lang="en-US" sz="3600" dirty="0"/>
            </a:p>
          </p:txBody>
        </p:sp>
      </p:grpSp>
      <p:grpSp>
        <p:nvGrpSpPr>
          <p:cNvPr id="5" name="Group 4">
            <a:extLst>
              <a:ext uri="{FF2B5EF4-FFF2-40B4-BE49-F238E27FC236}">
                <a16:creationId xmlns:a16="http://schemas.microsoft.com/office/drawing/2014/main" id="{1CE50B14-B796-4E34-96A3-987CFC08A325}"/>
              </a:ext>
            </a:extLst>
          </p:cNvPr>
          <p:cNvGrpSpPr/>
          <p:nvPr/>
        </p:nvGrpSpPr>
        <p:grpSpPr>
          <a:xfrm>
            <a:off x="929543" y="3219281"/>
            <a:ext cx="10191200" cy="802640"/>
            <a:chOff x="892967" y="3219281"/>
            <a:chExt cx="10191200" cy="802640"/>
          </a:xfrm>
        </p:grpSpPr>
        <p:sp>
          <p:nvSpPr>
            <p:cNvPr id="6" name="Rectangle: Rounded Corners 5">
              <a:extLst>
                <a:ext uri="{FF2B5EF4-FFF2-40B4-BE49-F238E27FC236}">
                  <a16:creationId xmlns:a16="http://schemas.microsoft.com/office/drawing/2014/main" id="{213882D5-C693-406F-80E0-4F7E81CDADEB}"/>
                </a:ext>
              </a:extLst>
            </p:cNvPr>
            <p:cNvSpPr/>
            <p:nvPr/>
          </p:nvSpPr>
          <p:spPr>
            <a:xfrm>
              <a:off x="892967" y="3219281"/>
              <a:ext cx="10089994" cy="802640"/>
            </a:xfrm>
            <a:prstGeom prst="roundRect">
              <a:avLst>
                <a:gd name="adj" fmla="val 50000"/>
              </a:avLst>
            </a:prstGeom>
            <a:solidFill>
              <a:srgbClr val="FFFFCC"/>
            </a:solidFill>
            <a:ln w="28575">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4AD02D8-0691-426E-805F-6239DD7C98D9}"/>
                </a:ext>
              </a:extLst>
            </p:cNvPr>
            <p:cNvSpPr txBox="1"/>
            <p:nvPr/>
          </p:nvSpPr>
          <p:spPr>
            <a:xfrm>
              <a:off x="1083449" y="3302205"/>
              <a:ext cx="10000718" cy="646331"/>
            </a:xfrm>
            <a:prstGeom prst="rect">
              <a:avLst/>
            </a:prstGeom>
            <a:noFill/>
          </p:spPr>
          <p:txBody>
            <a:bodyPr wrap="square">
              <a:spAutoFit/>
            </a:bodyPr>
            <a:lstStyle/>
            <a:p>
              <a:r>
                <a:rPr lang="en-US" sz="3600">
                  <a:latin typeface="Calibri" panose="020F0502020204030204" pitchFamily="34" charset="0"/>
                  <a:ea typeface="Calibri" panose="020F0502020204030204" pitchFamily="34" charset="0"/>
                  <a:cs typeface="Calibri" panose="020F0502020204030204" pitchFamily="34" charset="0"/>
                </a:rPr>
                <a:t>Đoạn 2: Tiếp theo đến “Đại Việt”.</a:t>
              </a:r>
              <a:endParaRPr lang="en-US" sz="3600"/>
            </a:p>
          </p:txBody>
        </p:sp>
      </p:grpSp>
      <p:grpSp>
        <p:nvGrpSpPr>
          <p:cNvPr id="8" name="Group 7">
            <a:extLst>
              <a:ext uri="{FF2B5EF4-FFF2-40B4-BE49-F238E27FC236}">
                <a16:creationId xmlns:a16="http://schemas.microsoft.com/office/drawing/2014/main" id="{EFD0E13D-6D83-4D12-887D-05315B757FC4}"/>
              </a:ext>
            </a:extLst>
          </p:cNvPr>
          <p:cNvGrpSpPr/>
          <p:nvPr/>
        </p:nvGrpSpPr>
        <p:grpSpPr>
          <a:xfrm>
            <a:off x="980146" y="4375091"/>
            <a:ext cx="10089994" cy="802640"/>
            <a:chOff x="892967" y="4375091"/>
            <a:chExt cx="10089994" cy="802640"/>
          </a:xfrm>
        </p:grpSpPr>
        <p:sp>
          <p:nvSpPr>
            <p:cNvPr id="9" name="Rectangle: Rounded Corners 8">
              <a:extLst>
                <a:ext uri="{FF2B5EF4-FFF2-40B4-BE49-F238E27FC236}">
                  <a16:creationId xmlns:a16="http://schemas.microsoft.com/office/drawing/2014/main" id="{DC4D9279-5429-4579-B134-4506EA2F0C31}"/>
                </a:ext>
              </a:extLst>
            </p:cNvPr>
            <p:cNvSpPr/>
            <p:nvPr/>
          </p:nvSpPr>
          <p:spPr>
            <a:xfrm>
              <a:off x="892967" y="4375091"/>
              <a:ext cx="10089994" cy="802640"/>
            </a:xfrm>
            <a:prstGeom prst="roundRect">
              <a:avLst>
                <a:gd name="adj" fmla="val 50000"/>
              </a:avLst>
            </a:prstGeom>
            <a:solidFill>
              <a:srgbClr val="FFFFCC"/>
            </a:solidFill>
            <a:ln w="28575">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DFB1275-0ACC-4AE1-AC73-EABD715C702B}"/>
                </a:ext>
              </a:extLst>
            </p:cNvPr>
            <p:cNvSpPr txBox="1"/>
            <p:nvPr/>
          </p:nvSpPr>
          <p:spPr>
            <a:xfrm>
              <a:off x="1261529" y="4436620"/>
              <a:ext cx="8057994" cy="646331"/>
            </a:xfrm>
            <a:prstGeom prst="rect">
              <a:avLst/>
            </a:prstGeom>
            <a:noFill/>
          </p:spPr>
          <p:txBody>
            <a:bodyPr wrap="square">
              <a:spAutoFit/>
            </a:bodyPr>
            <a:lstStyle/>
            <a:p>
              <a:r>
                <a:rPr lang="en-US" sz="3600">
                  <a:latin typeface="Calibri" panose="020F0502020204030204" pitchFamily="34" charset="0"/>
                  <a:ea typeface="Calibri" panose="020F0502020204030204" pitchFamily="34" charset="0"/>
                  <a:cs typeface="Calibri" panose="020F0502020204030204" pitchFamily="34" charset="0"/>
                </a:rPr>
                <a:t>Đoạn 3: Còn lại.</a:t>
              </a:r>
              <a:endParaRPr lang="en-US" sz="3600"/>
            </a:p>
          </p:txBody>
        </p:sp>
      </p:grpSp>
      <p:grpSp>
        <p:nvGrpSpPr>
          <p:cNvPr id="11" name="Group 10">
            <a:extLst>
              <a:ext uri="{FF2B5EF4-FFF2-40B4-BE49-F238E27FC236}">
                <a16:creationId xmlns:a16="http://schemas.microsoft.com/office/drawing/2014/main" id="{1BB47596-8558-4697-BC09-BB86696059FC}"/>
              </a:ext>
            </a:extLst>
          </p:cNvPr>
          <p:cNvGrpSpPr/>
          <p:nvPr/>
        </p:nvGrpSpPr>
        <p:grpSpPr>
          <a:xfrm>
            <a:off x="715316" y="628899"/>
            <a:ext cx="10807300" cy="919401"/>
            <a:chOff x="715316" y="628899"/>
            <a:chExt cx="10807300" cy="919401"/>
          </a:xfrm>
        </p:grpSpPr>
        <p:sp>
          <p:nvSpPr>
            <p:cNvPr id="12" name="TextBox 11">
              <a:extLst>
                <a:ext uri="{FF2B5EF4-FFF2-40B4-BE49-F238E27FC236}">
                  <a16:creationId xmlns:a16="http://schemas.microsoft.com/office/drawing/2014/main" id="{7B66E065-495F-4CA7-B87E-97D2765A298D}"/>
                </a:ext>
              </a:extLst>
            </p:cNvPr>
            <p:cNvSpPr txBox="1"/>
            <p:nvPr/>
          </p:nvSpPr>
          <p:spPr>
            <a:xfrm>
              <a:off x="1105540" y="628899"/>
              <a:ext cx="10417076" cy="919401"/>
            </a:xfrm>
            <a:prstGeom prst="roundRect">
              <a:avLst/>
            </a:prstGeom>
            <a:solidFill>
              <a:srgbClr val="F8D0DB"/>
            </a:solidFill>
            <a:ln w="38100">
              <a:solidFill>
                <a:srgbClr val="FF6563"/>
              </a:solidFill>
            </a:ln>
          </p:spPr>
          <p:txBody>
            <a:bodyPr wrap="square" rtlCol="0">
              <a:spAutoFit/>
            </a:bodyPr>
            <a:lstStyle/>
            <a:p>
              <a:pPr algn="just"/>
              <a:r>
                <a:rPr lang="en-US" sz="4800" b="1">
                  <a:ea typeface="Roboto" panose="02000000000000000000" pitchFamily="2" charset="0"/>
                </a:rPr>
                <a:t>   Bài tập đọc được chia làm mấy đoạn?</a:t>
              </a:r>
              <a:endParaRPr lang="en-US" sz="4800" b="1" dirty="0">
                <a:ea typeface="Roboto" panose="02000000000000000000" pitchFamily="2" charset="0"/>
              </a:endParaRPr>
            </a:p>
          </p:txBody>
        </p:sp>
        <p:pic>
          <p:nvPicPr>
            <p:cNvPr id="13" name="Picture 12" descr="A question mark in a speech bubble&#10;&#10;Description automatically generated">
              <a:extLst>
                <a:ext uri="{FF2B5EF4-FFF2-40B4-BE49-F238E27FC236}">
                  <a16:creationId xmlns:a16="http://schemas.microsoft.com/office/drawing/2014/main" id="{71FA307D-7AE9-4749-9BC7-299703548C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5316" y="727878"/>
              <a:ext cx="797968" cy="797968"/>
            </a:xfrm>
            <a:prstGeom prst="rect">
              <a:avLst/>
            </a:prstGeom>
          </p:spPr>
        </p:pic>
      </p:grpSp>
    </p:spTree>
    <p:extLst>
      <p:ext uri="{BB962C8B-B14F-4D97-AF65-F5344CB8AC3E}">
        <p14:creationId xmlns:p14="http://schemas.microsoft.com/office/powerpoint/2010/main" val="1152661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6" presetClass="emph" presetSubtype="0" fill="hold" nodeType="afterEffect">
                                  <p:stCondLst>
                                    <p:cond delay="0"/>
                                  </p:stCondLst>
                                  <p:childTnLst>
                                    <p:animEffect transition="out" filter="fade">
                                      <p:cBhvr>
                                        <p:cTn id="11" dur="500" tmFilter="0, 0; .2, .5; .8, .5; 1, 0"/>
                                        <p:tgtEl>
                                          <p:spTgt spid="11"/>
                                        </p:tgtEl>
                                      </p:cBhvr>
                                    </p:animEffect>
                                    <p:animScale>
                                      <p:cBhvr>
                                        <p:cTn id="12" dur="250" autoRev="1" fill="hold"/>
                                        <p:tgtEl>
                                          <p:spTgt spid="11"/>
                                        </p:tgtEl>
                                      </p:cBhvr>
                                      <p:by x="105000" y="105000"/>
                                    </p:animScale>
                                  </p:childTnLst>
                                  <p:subTnLst>
                                    <p:audio>
                                      <p:cMediaNode>
                                        <p:cTn display="0" masterRel="sameClick">
                                          <p:stCondLst>
                                            <p:cond evt="begin" delay="0">
                                              <p:tn val="10"/>
                                            </p:cond>
                                          </p:stCondLst>
                                          <p:endCondLst>
                                            <p:cond evt="onStopAudio" delay="0">
                                              <p:tgtEl>
                                                <p:sldTgt/>
                                              </p:tgtEl>
                                            </p:cond>
                                          </p:endCondLst>
                                        </p:cTn>
                                        <p:tgtEl>
                                          <p:sndTgt r:embed="rId2" name="arrow.wav"/>
                                        </p:tgtEl>
                                      </p:cMediaNode>
                                    </p:audio>
                                  </p:subTnLst>
                                </p:cTn>
                              </p:par>
                              <p:par>
                                <p:cTn id="13" presetID="22" presetClass="entr" presetSubtype="4"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par>
                          <p:cTn id="22" fill="hold">
                            <p:stCondLst>
                              <p:cond delay="500"/>
                            </p:stCondLst>
                            <p:childTnLst>
                              <p:par>
                                <p:cTn id="23" presetID="2" presetClass="entr" presetSubtype="4"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lick.wav"/>
                                        </p:tgtEl>
                                      </p:cMediaNode>
                                    </p:audio>
                                  </p:subTnLst>
                                </p:cTn>
                              </p:par>
                            </p:childTnLst>
                          </p:cTn>
                        </p:par>
                        <p:par>
                          <p:cTn id="27" fill="hold">
                            <p:stCondLst>
                              <p:cond delay="1000"/>
                            </p:stCondLst>
                            <p:childTnLst>
                              <p:par>
                                <p:cTn id="28" presetID="2" presetClass="entr" presetSubtype="4"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landscape with hills and trees&#10;&#10;Description automatically generated">
            <a:extLst>
              <a:ext uri="{FF2B5EF4-FFF2-40B4-BE49-F238E27FC236}">
                <a16:creationId xmlns:a16="http://schemas.microsoft.com/office/drawing/2014/main" id="{B8FA2F5E-3D31-44DB-B31D-FEB8362CD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44400" cy="6858000"/>
          </a:xfrm>
          <a:prstGeom prst="rect">
            <a:avLst/>
          </a:prstGeom>
        </p:spPr>
      </p:pic>
      <p:sp>
        <p:nvSpPr>
          <p:cNvPr id="13" name="Freeform 15">
            <a:extLst>
              <a:ext uri="{FF2B5EF4-FFF2-40B4-BE49-F238E27FC236}">
                <a16:creationId xmlns:a16="http://schemas.microsoft.com/office/drawing/2014/main" id="{5C1CDC85-0038-4DDC-9198-3F502AD37592}"/>
              </a:ext>
            </a:extLst>
          </p:cNvPr>
          <p:cNvSpPr/>
          <p:nvPr/>
        </p:nvSpPr>
        <p:spPr>
          <a:xfrm>
            <a:off x="9006696" y="1294455"/>
            <a:ext cx="3083872" cy="1433975"/>
          </a:xfrm>
          <a:custGeom>
            <a:avLst/>
            <a:gdLst/>
            <a:ahLst/>
            <a:cxnLst/>
            <a:rect l="l" t="t" r="r" b="b"/>
            <a:pathLst>
              <a:path w="3521712" h="1786468">
                <a:moveTo>
                  <a:pt x="0" y="0"/>
                </a:moveTo>
                <a:lnTo>
                  <a:pt x="3521711" y="0"/>
                </a:lnTo>
                <a:lnTo>
                  <a:pt x="3521711" y="1786468"/>
                </a:lnTo>
                <a:lnTo>
                  <a:pt x="0" y="17864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2" name="Picture 1">
            <a:extLst>
              <a:ext uri="{FF2B5EF4-FFF2-40B4-BE49-F238E27FC236}">
                <a16:creationId xmlns:a16="http://schemas.microsoft.com/office/drawing/2014/main" id="{F7A05872-CE1B-D685-8E16-A388B33C8219}"/>
              </a:ext>
            </a:extLst>
          </p:cNvPr>
          <p:cNvPicPr>
            <a:picLocks noChangeAspect="1"/>
          </p:cNvPicPr>
          <p:nvPr/>
        </p:nvPicPr>
        <p:blipFill>
          <a:blip r:embed="rId5"/>
          <a:stretch>
            <a:fillRect/>
          </a:stretch>
        </p:blipFill>
        <p:spPr>
          <a:xfrm>
            <a:off x="352018" y="213854"/>
            <a:ext cx="11144454" cy="1402202"/>
          </a:xfrm>
          <a:prstGeom prst="rect">
            <a:avLst/>
          </a:prstGeom>
        </p:spPr>
      </p:pic>
    </p:spTree>
    <p:extLst>
      <p:ext uri="{BB962C8B-B14F-4D97-AF65-F5344CB8AC3E}">
        <p14:creationId xmlns:p14="http://schemas.microsoft.com/office/powerpoint/2010/main" val="2848497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landscape with hills and trees&#10;&#10;Description automatically generated">
            <a:extLst>
              <a:ext uri="{FF2B5EF4-FFF2-40B4-BE49-F238E27FC236}">
                <a16:creationId xmlns:a16="http://schemas.microsoft.com/office/drawing/2014/main" id="{B8FA2F5E-3D31-44DB-B31D-FEB8362CD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44400" cy="6858000"/>
          </a:xfrm>
          <a:prstGeom prst="rect">
            <a:avLst/>
          </a:prstGeom>
        </p:spPr>
      </p:pic>
      <p:sp>
        <p:nvSpPr>
          <p:cNvPr id="3" name="Rectangle: Rounded Corners 2">
            <a:extLst>
              <a:ext uri="{FF2B5EF4-FFF2-40B4-BE49-F238E27FC236}">
                <a16:creationId xmlns:a16="http://schemas.microsoft.com/office/drawing/2014/main" id="{4C0634F6-14AE-4106-96AA-868793395AD2}"/>
              </a:ext>
            </a:extLst>
          </p:cNvPr>
          <p:cNvSpPr/>
          <p:nvPr/>
        </p:nvSpPr>
        <p:spPr>
          <a:xfrm>
            <a:off x="320351" y="1937656"/>
            <a:ext cx="11551297" cy="4761019"/>
          </a:xfrm>
          <a:prstGeom prst="roundRect">
            <a:avLst>
              <a:gd name="adj" fmla="val 8726"/>
            </a:avLst>
          </a:prstGeom>
          <a:solidFill>
            <a:schemeClr val="bg1">
              <a:alpha val="84000"/>
            </a:schemeClr>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srgbClr val="ED7D31">
                    <a:lumMod val="50000"/>
                  </a:srgbClr>
                </a:solidFill>
              </a:ln>
              <a:solidFill>
                <a:prstClr val="white"/>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6D64F6A1-157D-48E0-977B-C226781E6BB6}"/>
              </a:ext>
            </a:extLst>
          </p:cNvPr>
          <p:cNvSpPr txBox="1"/>
          <p:nvPr/>
        </p:nvSpPr>
        <p:spPr>
          <a:xfrm>
            <a:off x="728965" y="2178138"/>
            <a:ext cx="10501438" cy="4154984"/>
          </a:xfrm>
          <a:prstGeom prst="rect">
            <a:avLst/>
          </a:prstGeom>
          <a:noFill/>
        </p:spPr>
        <p:txBody>
          <a:bodyPr wrap="square">
            <a:spAutoFit/>
          </a:bodyPr>
          <a:lstStyle/>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M</a:t>
            </a:r>
            <a:r>
              <a:rPr kumimoji="0" lang="vi-VN" sz="44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ệnh danh </a:t>
            </a:r>
            <a:r>
              <a:rPr kumimoji="0" lang="vi-VN" sz="44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(gọi là – thường để nêu lên một tính chất đặc trưng nào đó); </a:t>
            </a:r>
            <a:endParaRPr kumimoji="0" lang="en-US" sz="44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V</a:t>
            </a:r>
            <a:r>
              <a:rPr kumimoji="0" lang="vi-VN" sz="44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ời </a:t>
            </a:r>
            <a:r>
              <a:rPr kumimoji="0" lang="vi-VN" sz="44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(cho mời một người dưới nào đó đến);</a:t>
            </a:r>
            <a:endParaRPr kumimoji="0" lang="en-US" sz="44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44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T</a:t>
            </a:r>
            <a:r>
              <a:rPr kumimoji="0" lang="vi-VN" sz="44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ư chất</a:t>
            </a:r>
            <a:r>
              <a:rPr kumimoji="0" lang="vi-VN" sz="44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(tính chất có sẵn của con người, thường nói về mặt trí tuệ);</a:t>
            </a:r>
            <a:endParaRPr kumimoji="0" lang="vi-VN" sz="4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3" name="Freeform 15">
            <a:extLst>
              <a:ext uri="{FF2B5EF4-FFF2-40B4-BE49-F238E27FC236}">
                <a16:creationId xmlns:a16="http://schemas.microsoft.com/office/drawing/2014/main" id="{5C1CDC85-0038-4DDC-9198-3F502AD37592}"/>
              </a:ext>
            </a:extLst>
          </p:cNvPr>
          <p:cNvSpPr/>
          <p:nvPr/>
        </p:nvSpPr>
        <p:spPr>
          <a:xfrm>
            <a:off x="9006696" y="1294455"/>
            <a:ext cx="3083872" cy="1433975"/>
          </a:xfrm>
          <a:custGeom>
            <a:avLst/>
            <a:gdLst/>
            <a:ahLst/>
            <a:cxnLst/>
            <a:rect l="l" t="t" r="r" b="b"/>
            <a:pathLst>
              <a:path w="3521712" h="1786468">
                <a:moveTo>
                  <a:pt x="0" y="0"/>
                </a:moveTo>
                <a:lnTo>
                  <a:pt x="3521711" y="0"/>
                </a:lnTo>
                <a:lnTo>
                  <a:pt x="3521711" y="1786468"/>
                </a:lnTo>
                <a:lnTo>
                  <a:pt x="0" y="17864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0F554C29-1B6F-690A-36C4-E227AC8B9CC6}"/>
              </a:ext>
            </a:extLst>
          </p:cNvPr>
          <p:cNvGrpSpPr/>
          <p:nvPr/>
        </p:nvGrpSpPr>
        <p:grpSpPr>
          <a:xfrm>
            <a:off x="195943" y="199636"/>
            <a:ext cx="11034460" cy="1335301"/>
            <a:chOff x="2114280" y="108649"/>
            <a:chExt cx="7265379" cy="1335301"/>
          </a:xfrm>
        </p:grpSpPr>
        <p:sp>
          <p:nvSpPr>
            <p:cNvPr id="14" name="TextBox 13">
              <a:extLst>
                <a:ext uri="{FF2B5EF4-FFF2-40B4-BE49-F238E27FC236}">
                  <a16:creationId xmlns:a16="http://schemas.microsoft.com/office/drawing/2014/main" id="{D321C117-9A96-593F-4A9C-2461BFA4F0C6}"/>
                </a:ext>
              </a:extLst>
            </p:cNvPr>
            <p:cNvSpPr txBox="1"/>
            <p:nvPr/>
          </p:nvSpPr>
          <p:spPr>
            <a:xfrm>
              <a:off x="2114282" y="108649"/>
              <a:ext cx="7265377"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w="292100">
                    <a:solidFill>
                      <a:prstClr val="white"/>
                    </a:solidFill>
                    <a:prstDash val="solid"/>
                  </a:ln>
                  <a:solidFill>
                    <a:srgbClr val="5B9BD5"/>
                  </a:solidFill>
                  <a:effectLst>
                    <a:outerShdw blurRad="38100" dist="38100" dir="2700000" algn="tl">
                      <a:srgbClr val="000000">
                        <a:alpha val="43137"/>
                      </a:srgbClr>
                    </a:outerShdw>
                  </a:effectLst>
                  <a:uLnTx/>
                  <a:uFillTx/>
                  <a:latin typeface="SVN-Apple" panose="02040603050506020204" pitchFamily="18" charset="0"/>
                  <a:ea typeface="LNTH-LuoLuoNotangYuanTi 1" pitchFamily="2" charset="-128"/>
                  <a:cs typeface="LNTH-LuoLuoNotangYuanTi 1" pitchFamily="2" charset="-128"/>
                </a:rPr>
                <a:t>GIẢI NGHĨA TỪ KHÓ HIỂU</a:t>
              </a:r>
              <a:endParaRPr kumimoji="0" lang="en-US" sz="8000" b="1" i="0" u="none" strike="noStrike" kern="1200" cap="none" spc="0" normalizeH="0" baseline="0" noProof="0" dirty="0">
                <a:ln w="292100">
                  <a:solidFill>
                    <a:prstClr val="white"/>
                  </a:solidFill>
                  <a:prstDash val="solid"/>
                </a:ln>
                <a:solidFill>
                  <a:srgbClr val="5B9BD5"/>
                </a:solidFill>
                <a:effectLst>
                  <a:outerShdw blurRad="38100" dist="38100" dir="2700000" algn="tl">
                    <a:srgbClr val="000000">
                      <a:alpha val="43137"/>
                    </a:srgbClr>
                  </a:outerShdw>
                </a:effectLst>
                <a:uLnTx/>
                <a:uFillTx/>
                <a:latin typeface="SVN-Apple" panose="02040603050506020204" pitchFamily="18" charset="0"/>
                <a:ea typeface="LNTH-LuoLuoNotangYuanTi 1" pitchFamily="2" charset="-128"/>
                <a:cs typeface="LNTH-LuoLuoNotangYuanTi 1" pitchFamily="2" charset="-128"/>
              </a:endParaRPr>
            </a:p>
          </p:txBody>
        </p:sp>
        <p:sp>
          <p:nvSpPr>
            <p:cNvPr id="16" name="TextBox 15">
              <a:extLst>
                <a:ext uri="{FF2B5EF4-FFF2-40B4-BE49-F238E27FC236}">
                  <a16:creationId xmlns:a16="http://schemas.microsoft.com/office/drawing/2014/main" id="{C9231524-30D3-15CD-1F3C-20990CBC0B5F}"/>
                </a:ext>
              </a:extLst>
            </p:cNvPr>
            <p:cNvSpPr txBox="1"/>
            <p:nvPr/>
          </p:nvSpPr>
          <p:spPr>
            <a:xfrm>
              <a:off x="2114280" y="120511"/>
              <a:ext cx="726537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GIẢI</a:t>
              </a:r>
              <a:r>
                <a:rPr kumimoji="0" lang="en-US" sz="8000" b="1" i="0" u="none" strike="noStrike" kern="1200" cap="none" spc="0" normalizeH="0" baseline="0" noProof="0" dirty="0">
                  <a:ln w="9525">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 </a:t>
              </a: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NGHĨA</a:t>
              </a:r>
              <a:r>
                <a:rPr kumimoji="0" lang="en-US" sz="8000" b="1" i="0" u="none" strike="noStrike" kern="1200" cap="none" spc="0" normalizeH="0" baseline="0" noProof="0" dirty="0">
                  <a:ln w="9525">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 </a:t>
              </a: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TỪ</a:t>
              </a:r>
              <a:r>
                <a:rPr kumimoji="0" lang="en-US" sz="8000" b="1" i="0" u="none" strike="noStrike" kern="1200" cap="none" spc="0" normalizeH="0" baseline="0" noProof="0" dirty="0">
                  <a:ln w="9525">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 </a:t>
              </a: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KHÓ</a:t>
              </a:r>
              <a:r>
                <a:rPr kumimoji="0" lang="en-US" sz="8000" b="1" i="0" u="none" strike="noStrike" kern="1200" cap="none" spc="0" normalizeH="0" baseline="0" noProof="0" dirty="0">
                  <a:ln w="9525">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 </a:t>
              </a: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HIỂU</a:t>
              </a:r>
            </a:p>
          </p:txBody>
        </p:sp>
      </p:grpSp>
    </p:spTree>
    <p:extLst>
      <p:ext uri="{BB962C8B-B14F-4D97-AF65-F5344CB8AC3E}">
        <p14:creationId xmlns:p14="http://schemas.microsoft.com/office/powerpoint/2010/main" val="168702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landscape with hills and trees&#10;&#10;Description automatically generated">
            <a:extLst>
              <a:ext uri="{FF2B5EF4-FFF2-40B4-BE49-F238E27FC236}">
                <a16:creationId xmlns:a16="http://schemas.microsoft.com/office/drawing/2014/main" id="{B8FA2F5E-3D31-44DB-B31D-FEB8362CD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44400" cy="6858000"/>
          </a:xfrm>
          <a:prstGeom prst="rect">
            <a:avLst/>
          </a:prstGeom>
        </p:spPr>
      </p:pic>
      <p:sp>
        <p:nvSpPr>
          <p:cNvPr id="3" name="Rectangle: Rounded Corners 2">
            <a:extLst>
              <a:ext uri="{FF2B5EF4-FFF2-40B4-BE49-F238E27FC236}">
                <a16:creationId xmlns:a16="http://schemas.microsoft.com/office/drawing/2014/main" id="{4C0634F6-14AE-4106-96AA-868793395AD2}"/>
              </a:ext>
            </a:extLst>
          </p:cNvPr>
          <p:cNvSpPr/>
          <p:nvPr/>
        </p:nvSpPr>
        <p:spPr>
          <a:xfrm>
            <a:off x="320351" y="1937656"/>
            <a:ext cx="11551297" cy="4761019"/>
          </a:xfrm>
          <a:prstGeom prst="roundRect">
            <a:avLst>
              <a:gd name="adj" fmla="val 8726"/>
            </a:avLst>
          </a:prstGeom>
          <a:solidFill>
            <a:schemeClr val="bg1">
              <a:alpha val="84000"/>
            </a:schemeClr>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srgbClr val="ED7D31">
                    <a:lumMod val="50000"/>
                  </a:srgbClr>
                </a:solidFill>
              </a:ln>
              <a:solidFill>
                <a:prstClr val="white"/>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6D64F6A1-157D-48E0-977B-C226781E6BB6}"/>
              </a:ext>
            </a:extLst>
          </p:cNvPr>
          <p:cNvSpPr txBox="1"/>
          <p:nvPr/>
        </p:nvSpPr>
        <p:spPr>
          <a:xfrm>
            <a:off x="728965" y="2178138"/>
            <a:ext cx="10501438" cy="4154984"/>
          </a:xfrm>
          <a:prstGeom prst="rect">
            <a:avLst/>
          </a:prstGeom>
          <a:noFill/>
        </p:spPr>
        <p:txBody>
          <a:bodyPr wrap="square">
            <a:spAutoFit/>
          </a:bodyPr>
          <a:lstStyle/>
          <a:p>
            <a:pPr marL="571500" lvl="0" indent="-571500" algn="just">
              <a:buFont typeface="Wingdings" panose="05000000000000000000" pitchFamily="2" charset="2"/>
              <a:buChar char="ü"/>
            </a:pPr>
            <a:r>
              <a:rPr lang="vi-VN" sz="4400" b="1">
                <a:solidFill>
                  <a:srgbClr val="FF0000"/>
                </a:solidFill>
                <a:latin typeface="Calibri" panose="020F0502020204030204" pitchFamily="34" charset="0"/>
                <a:cs typeface="Calibri" panose="020F0502020204030204" pitchFamily="34" charset="0"/>
              </a:rPr>
              <a:t>cứng cỏi </a:t>
            </a:r>
            <a:r>
              <a:rPr lang="vi-VN" sz="4400" b="1">
                <a:latin typeface="Calibri" panose="020F0502020204030204" pitchFamily="34" charset="0"/>
                <a:cs typeface="Calibri" panose="020F0502020204030204" pitchFamily="34" charset="0"/>
              </a:rPr>
              <a:t>(không vì yếu mà chịu khuất phục, thay đổi thái độ của mình </a:t>
            </a:r>
            <a:r>
              <a:rPr lang="vi-VN" sz="4400" b="1">
                <a:latin typeface="Calibri" panose="020F0502020204030204" pitchFamily="34" charset="0"/>
                <a:cs typeface="Calibri" panose="020F0502020204030204" pitchFamily="34" charset="0"/>
                <a:sym typeface="Wingdings" panose="05000000000000000000" pitchFamily="2" charset="2"/>
              </a:rPr>
              <a:t></a:t>
            </a:r>
            <a:r>
              <a:rPr lang="vi-VN" sz="4400" b="1">
                <a:latin typeface="Calibri" panose="020F0502020204030204" pitchFamily="34" charset="0"/>
                <a:cs typeface="Calibri" panose="020F0502020204030204" pitchFamily="34" charset="0"/>
              </a:rPr>
              <a:t> nghĩa trong bài: Nguyễn Hiền đối lại vừa nhanh vừa chính xác, thể hiện bản lĩnh vững vàng, không vì nhỏ tuổi mà tỏ ra e ngại, sợ sệt)</a:t>
            </a:r>
            <a:endParaRPr kumimoji="0" lang="vi-VN" sz="4400" b="0" i="0" u="none" strike="noStrike" kern="1200" cap="none" spc="0" normalizeH="0" baseline="0" noProof="0">
              <a:ln>
                <a:noFill/>
              </a:ln>
              <a:effectLst/>
              <a:uLnTx/>
              <a:uFillTx/>
              <a:latin typeface="Calibri" panose="020F0502020204030204" pitchFamily="34" charset="0"/>
              <a:cs typeface="Calibri" panose="020F0502020204030204" pitchFamily="34" charset="0"/>
            </a:endParaRPr>
          </a:p>
        </p:txBody>
      </p:sp>
      <p:sp>
        <p:nvSpPr>
          <p:cNvPr id="13" name="Freeform 15">
            <a:extLst>
              <a:ext uri="{FF2B5EF4-FFF2-40B4-BE49-F238E27FC236}">
                <a16:creationId xmlns:a16="http://schemas.microsoft.com/office/drawing/2014/main" id="{5C1CDC85-0038-4DDC-9198-3F502AD37592}"/>
              </a:ext>
            </a:extLst>
          </p:cNvPr>
          <p:cNvSpPr/>
          <p:nvPr/>
        </p:nvSpPr>
        <p:spPr>
          <a:xfrm>
            <a:off x="9406379" y="861355"/>
            <a:ext cx="3083872" cy="1433975"/>
          </a:xfrm>
          <a:custGeom>
            <a:avLst/>
            <a:gdLst/>
            <a:ahLst/>
            <a:cxnLst/>
            <a:rect l="l" t="t" r="r" b="b"/>
            <a:pathLst>
              <a:path w="3521712" h="1786468">
                <a:moveTo>
                  <a:pt x="0" y="0"/>
                </a:moveTo>
                <a:lnTo>
                  <a:pt x="3521711" y="0"/>
                </a:lnTo>
                <a:lnTo>
                  <a:pt x="3521711" y="1786468"/>
                </a:lnTo>
                <a:lnTo>
                  <a:pt x="0" y="17864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0F554C29-1B6F-690A-36C4-E227AC8B9CC6}"/>
              </a:ext>
            </a:extLst>
          </p:cNvPr>
          <p:cNvGrpSpPr/>
          <p:nvPr/>
        </p:nvGrpSpPr>
        <p:grpSpPr>
          <a:xfrm>
            <a:off x="195943" y="199636"/>
            <a:ext cx="11034460" cy="1335301"/>
            <a:chOff x="2114280" y="108649"/>
            <a:chExt cx="7265379" cy="1335301"/>
          </a:xfrm>
        </p:grpSpPr>
        <p:sp>
          <p:nvSpPr>
            <p:cNvPr id="14" name="TextBox 13">
              <a:extLst>
                <a:ext uri="{FF2B5EF4-FFF2-40B4-BE49-F238E27FC236}">
                  <a16:creationId xmlns:a16="http://schemas.microsoft.com/office/drawing/2014/main" id="{D321C117-9A96-593F-4A9C-2461BFA4F0C6}"/>
                </a:ext>
              </a:extLst>
            </p:cNvPr>
            <p:cNvSpPr txBox="1"/>
            <p:nvPr/>
          </p:nvSpPr>
          <p:spPr>
            <a:xfrm>
              <a:off x="2114282" y="108649"/>
              <a:ext cx="7265377"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w="292100">
                    <a:solidFill>
                      <a:prstClr val="white"/>
                    </a:solidFill>
                    <a:prstDash val="solid"/>
                  </a:ln>
                  <a:solidFill>
                    <a:srgbClr val="5B9BD5"/>
                  </a:solidFill>
                  <a:effectLst>
                    <a:outerShdw blurRad="38100" dist="38100" dir="2700000" algn="tl">
                      <a:srgbClr val="000000">
                        <a:alpha val="43137"/>
                      </a:srgbClr>
                    </a:outerShdw>
                  </a:effectLst>
                  <a:uLnTx/>
                  <a:uFillTx/>
                  <a:latin typeface="SVN-Apple" panose="02040603050506020204" pitchFamily="18" charset="0"/>
                  <a:ea typeface="LNTH-LuoLuoNotangYuanTi 1" pitchFamily="2" charset="-128"/>
                  <a:cs typeface="LNTH-LuoLuoNotangYuanTi 1" pitchFamily="2" charset="-128"/>
                </a:rPr>
                <a:t>GIẢI NGHĨA TỪ KHÓ HIỂU</a:t>
              </a:r>
              <a:endParaRPr kumimoji="0" lang="en-US" sz="8000" b="1" i="0" u="none" strike="noStrike" kern="1200" cap="none" spc="0" normalizeH="0" baseline="0" noProof="0" dirty="0">
                <a:ln w="292100">
                  <a:solidFill>
                    <a:prstClr val="white"/>
                  </a:solidFill>
                  <a:prstDash val="solid"/>
                </a:ln>
                <a:solidFill>
                  <a:srgbClr val="5B9BD5"/>
                </a:solidFill>
                <a:effectLst>
                  <a:outerShdw blurRad="38100" dist="38100" dir="2700000" algn="tl">
                    <a:srgbClr val="000000">
                      <a:alpha val="43137"/>
                    </a:srgbClr>
                  </a:outerShdw>
                </a:effectLst>
                <a:uLnTx/>
                <a:uFillTx/>
                <a:latin typeface="SVN-Apple" panose="02040603050506020204" pitchFamily="18" charset="0"/>
                <a:ea typeface="LNTH-LuoLuoNotangYuanTi 1" pitchFamily="2" charset="-128"/>
                <a:cs typeface="LNTH-LuoLuoNotangYuanTi 1" pitchFamily="2" charset="-128"/>
              </a:endParaRPr>
            </a:p>
          </p:txBody>
        </p:sp>
        <p:sp>
          <p:nvSpPr>
            <p:cNvPr id="16" name="TextBox 15">
              <a:extLst>
                <a:ext uri="{FF2B5EF4-FFF2-40B4-BE49-F238E27FC236}">
                  <a16:creationId xmlns:a16="http://schemas.microsoft.com/office/drawing/2014/main" id="{C9231524-30D3-15CD-1F3C-20990CBC0B5F}"/>
                </a:ext>
              </a:extLst>
            </p:cNvPr>
            <p:cNvSpPr txBox="1"/>
            <p:nvPr/>
          </p:nvSpPr>
          <p:spPr>
            <a:xfrm>
              <a:off x="2114280" y="120511"/>
              <a:ext cx="726537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GIẢI</a:t>
              </a:r>
              <a:r>
                <a:rPr kumimoji="0" lang="en-US" sz="8000" b="1" i="0" u="none" strike="noStrike" kern="1200" cap="none" spc="0" normalizeH="0" baseline="0" noProof="0" dirty="0">
                  <a:ln w="9525">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 </a:t>
              </a: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NGHĨA</a:t>
              </a:r>
              <a:r>
                <a:rPr kumimoji="0" lang="en-US" sz="8000" b="1" i="0" u="none" strike="noStrike" kern="1200" cap="none" spc="0" normalizeH="0" baseline="0" noProof="0" dirty="0">
                  <a:ln w="9525">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 </a:t>
              </a: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TỪ</a:t>
              </a:r>
              <a:r>
                <a:rPr kumimoji="0" lang="en-US" sz="8000" b="1" i="0" u="none" strike="noStrike" kern="1200" cap="none" spc="0" normalizeH="0" baseline="0" noProof="0" dirty="0">
                  <a:ln w="9525">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 </a:t>
              </a: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KHÓ</a:t>
              </a:r>
              <a:r>
                <a:rPr kumimoji="0" lang="en-US" sz="8000" b="1" i="0" u="none" strike="noStrike" kern="1200" cap="none" spc="0" normalizeH="0" baseline="0" noProof="0" dirty="0">
                  <a:ln w="9525">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 </a:t>
              </a:r>
              <a:r>
                <a:rPr kumimoji="0" lang="en-US" sz="8000" b="1" i="0" u="none" strike="noStrike" kern="1200" cap="none" spc="0" normalizeH="0" baseline="0" noProof="0" dirty="0">
                  <a:ln w="19050">
                    <a:solidFill>
                      <a:prstClr val="black">
                        <a:lumMod val="95000"/>
                        <a:lumOff val="5000"/>
                      </a:prstClr>
                    </a:solidFill>
                    <a:prstDash val="solid"/>
                  </a:ln>
                  <a:gradFill flip="none" rotWithShape="1">
                    <a:gsLst>
                      <a:gs pos="9000">
                        <a:srgbClr val="99FF99"/>
                      </a:gs>
                      <a:gs pos="32000">
                        <a:srgbClr val="FFFF99"/>
                      </a:gs>
                      <a:gs pos="53000">
                        <a:srgbClr val="CC99FF"/>
                      </a:gs>
                      <a:gs pos="91837">
                        <a:srgbClr val="66FFFF"/>
                      </a:gs>
                      <a:gs pos="74000">
                        <a:srgbClr val="FF9999"/>
                      </a:gs>
                    </a:gsLst>
                    <a:path path="circle">
                      <a:fillToRect l="100000" b="100000"/>
                    </a:path>
                    <a:tileRect t="-100000" r="-100000"/>
                  </a:gradFill>
                  <a:effectLst>
                    <a:outerShdw blurRad="50800" dist="38100" dir="2700000" algn="tl" rotWithShape="0">
                      <a:prstClr val="black">
                        <a:alpha val="40000"/>
                      </a:prstClr>
                    </a:outerShdw>
                  </a:effectLst>
                  <a:uLnTx/>
                  <a:uFillTx/>
                  <a:latin typeface="SVN-Apple" panose="02040603050506020204" pitchFamily="18" charset="0"/>
                  <a:ea typeface="LNTH-LuoLuoNotangYuanTi 1" pitchFamily="2" charset="-128"/>
                  <a:cs typeface="LNTH-LuoLuoNotangYuanTi 1" pitchFamily="2" charset="-128"/>
                </a:rPr>
                <a:t>HIỂU</a:t>
              </a:r>
            </a:p>
          </p:txBody>
        </p:sp>
      </p:grpSp>
    </p:spTree>
    <p:extLst>
      <p:ext uri="{BB962C8B-B14F-4D97-AF65-F5344CB8AC3E}">
        <p14:creationId xmlns:p14="http://schemas.microsoft.com/office/powerpoint/2010/main" val="410702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landscape with hills and trees&#10;&#10;Description automatically generated">
            <a:extLst>
              <a:ext uri="{FF2B5EF4-FFF2-40B4-BE49-F238E27FC236}">
                <a16:creationId xmlns:a16="http://schemas.microsoft.com/office/drawing/2014/main" id="{B8FA2F5E-3D31-44DB-B31D-FEB8362CD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344400" cy="6858000"/>
          </a:xfrm>
          <a:prstGeom prst="rect">
            <a:avLst/>
          </a:prstGeom>
        </p:spPr>
      </p:pic>
      <p:sp>
        <p:nvSpPr>
          <p:cNvPr id="3" name="Rectangle: Rounded Corners 2">
            <a:extLst>
              <a:ext uri="{FF2B5EF4-FFF2-40B4-BE49-F238E27FC236}">
                <a16:creationId xmlns:a16="http://schemas.microsoft.com/office/drawing/2014/main" id="{4C0634F6-14AE-4106-96AA-868793395AD2}"/>
              </a:ext>
            </a:extLst>
          </p:cNvPr>
          <p:cNvSpPr/>
          <p:nvPr/>
        </p:nvSpPr>
        <p:spPr>
          <a:xfrm>
            <a:off x="320351" y="1593102"/>
            <a:ext cx="11551297" cy="4761019"/>
          </a:xfrm>
          <a:prstGeom prst="roundRect">
            <a:avLst>
              <a:gd name="adj" fmla="val 8726"/>
            </a:avLst>
          </a:prstGeom>
          <a:solidFill>
            <a:schemeClr val="bg1">
              <a:alpha val="84000"/>
            </a:schemeClr>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srgbClr val="ED7D31">
                    <a:lumMod val="50000"/>
                  </a:srgbClr>
                </a:solidFill>
              </a:ln>
              <a:solidFill>
                <a:prstClr val="white"/>
              </a:solidFill>
              <a:effectLst/>
              <a:uLnTx/>
              <a:uFillTx/>
              <a:latin typeface="Arial" panose="020B0604020202020204" pitchFamily="34" charset="0"/>
              <a:ea typeface="+mn-ea"/>
              <a:cs typeface="+mn-cs"/>
            </a:endParaRPr>
          </a:p>
        </p:txBody>
      </p:sp>
      <p:sp>
        <p:nvSpPr>
          <p:cNvPr id="7" name="Rectangle: Rounded Corners 6">
            <a:extLst>
              <a:ext uri="{FF2B5EF4-FFF2-40B4-BE49-F238E27FC236}">
                <a16:creationId xmlns:a16="http://schemas.microsoft.com/office/drawing/2014/main" id="{CE412FD3-A7F9-4253-8E68-071F1C0D975E}"/>
              </a:ext>
            </a:extLst>
          </p:cNvPr>
          <p:cNvSpPr/>
          <p:nvPr/>
        </p:nvSpPr>
        <p:spPr>
          <a:xfrm>
            <a:off x="826410" y="2263081"/>
            <a:ext cx="10707499" cy="3315183"/>
          </a:xfrm>
          <a:prstGeom prst="roundRect">
            <a:avLst>
              <a:gd name="adj" fmla="val 29313"/>
            </a:avLst>
          </a:prstGeom>
          <a:solidFill>
            <a:srgbClr val="CCFFFF"/>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90170" algn="just">
              <a:lnSpc>
                <a:spcPct val="115000"/>
              </a:lnSpc>
            </a:pPr>
            <a:r>
              <a:rPr lang="vi-VN" sz="4000" i="1" dirty="0">
                <a:solidFill>
                  <a:srgbClr val="000000"/>
                </a:solidFill>
                <a:ea typeface="Calibri" panose="020F0502020204030204" pitchFamily="34" charset="0"/>
                <a:cs typeface="Arial" panose="020B0604020202020204" pitchFamily="34" charset="0"/>
              </a:rPr>
              <a:t>Nghĩ rằng nước Đại Việt không có người tài,</a:t>
            </a:r>
            <a:r>
              <a:rPr lang="vi-VN" sz="4000" i="1" dirty="0">
                <a:solidFill>
                  <a:srgbClr val="FF0000"/>
                </a:solidFill>
                <a:ea typeface="Calibri" panose="020F0502020204030204" pitchFamily="34" charset="0"/>
                <a:cs typeface="Arial" panose="020B0604020202020204" pitchFamily="34" charset="0"/>
              </a:rPr>
              <a:t> </a:t>
            </a:r>
            <a:r>
              <a:rPr lang="vi-VN" sz="4000" i="1" dirty="0">
                <a:solidFill>
                  <a:srgbClr val="000000"/>
                </a:solidFill>
                <a:ea typeface="Calibri" panose="020F0502020204030204" pitchFamily="34" charset="0"/>
                <a:cs typeface="Arial" panose="020B0604020202020204" pitchFamily="34" charset="0"/>
              </a:rPr>
              <a:t>sứ thần bèn thách đố vua quan nhà Trần</a:t>
            </a:r>
            <a:r>
              <a:rPr lang="vi-VN" sz="4000" i="1" dirty="0">
                <a:solidFill>
                  <a:srgbClr val="FF0000"/>
                </a:solidFill>
                <a:ea typeface="Calibri" panose="020F0502020204030204" pitchFamily="34" charset="0"/>
                <a:cs typeface="Arial" panose="020B0604020202020204" pitchFamily="34" charset="0"/>
              </a:rPr>
              <a:t> </a:t>
            </a:r>
            <a:r>
              <a:rPr lang="vi-VN" sz="4000" i="1" dirty="0">
                <a:solidFill>
                  <a:srgbClr val="000000"/>
                </a:solidFill>
                <a:ea typeface="Calibri" panose="020F0502020204030204" pitchFamily="34" charset="0"/>
                <a:cs typeface="Arial" panose="020B0604020202020204" pitchFamily="34" charset="0"/>
              </a:rPr>
              <a:t>xâu sợi chỉ qua vỏ một con ốc xoắn nhỏ xíu.</a:t>
            </a:r>
            <a:endParaRPr kumimoji="0" lang="en-US" sz="4000" b="0"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3" name="Freeform 15">
            <a:extLst>
              <a:ext uri="{FF2B5EF4-FFF2-40B4-BE49-F238E27FC236}">
                <a16:creationId xmlns:a16="http://schemas.microsoft.com/office/drawing/2014/main" id="{5C1CDC85-0038-4DDC-9198-3F502AD37592}"/>
              </a:ext>
            </a:extLst>
          </p:cNvPr>
          <p:cNvSpPr/>
          <p:nvPr/>
        </p:nvSpPr>
        <p:spPr>
          <a:xfrm>
            <a:off x="9006696" y="1294455"/>
            <a:ext cx="3083872" cy="1433975"/>
          </a:xfrm>
          <a:custGeom>
            <a:avLst/>
            <a:gdLst/>
            <a:ahLst/>
            <a:cxnLst/>
            <a:rect l="l" t="t" r="r" b="b"/>
            <a:pathLst>
              <a:path w="3521712" h="1786468">
                <a:moveTo>
                  <a:pt x="0" y="0"/>
                </a:moveTo>
                <a:lnTo>
                  <a:pt x="3521711" y="0"/>
                </a:lnTo>
                <a:lnTo>
                  <a:pt x="3521711" y="1786468"/>
                </a:lnTo>
                <a:lnTo>
                  <a:pt x="0" y="17864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11D9CD69-5CE6-4B07-9B8B-9869E4D3161C}"/>
              </a:ext>
            </a:extLst>
          </p:cNvPr>
          <p:cNvPicPr>
            <a:picLocks noChangeAspect="1"/>
          </p:cNvPicPr>
          <p:nvPr/>
        </p:nvPicPr>
        <p:blipFill>
          <a:blip r:embed="rId6"/>
          <a:stretch>
            <a:fillRect/>
          </a:stretch>
        </p:blipFill>
        <p:spPr>
          <a:xfrm>
            <a:off x="78720" y="296235"/>
            <a:ext cx="12186960" cy="2152075"/>
          </a:xfrm>
          <a:prstGeom prst="rect">
            <a:avLst/>
          </a:prstGeom>
        </p:spPr>
      </p:pic>
      <p:cxnSp>
        <p:nvCxnSpPr>
          <p:cNvPr id="4" name="Straight Connector 3">
            <a:extLst>
              <a:ext uri="{FF2B5EF4-FFF2-40B4-BE49-F238E27FC236}">
                <a16:creationId xmlns:a16="http://schemas.microsoft.com/office/drawing/2014/main" id="{8B9A9298-57AD-495E-A571-F881D2EE3342}"/>
              </a:ext>
            </a:extLst>
          </p:cNvPr>
          <p:cNvCxnSpPr>
            <a:cxnSpLocks/>
          </p:cNvCxnSpPr>
          <p:nvPr/>
        </p:nvCxnSpPr>
        <p:spPr>
          <a:xfrm flipH="1">
            <a:off x="1934821" y="3379303"/>
            <a:ext cx="159023" cy="5300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558D4C1-DE75-45D4-BA13-8DA47F0BEE2E}"/>
              </a:ext>
            </a:extLst>
          </p:cNvPr>
          <p:cNvCxnSpPr>
            <a:cxnSpLocks/>
          </p:cNvCxnSpPr>
          <p:nvPr/>
        </p:nvCxnSpPr>
        <p:spPr>
          <a:xfrm flipH="1">
            <a:off x="2259499" y="4026767"/>
            <a:ext cx="159023" cy="5300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95868C7-70E1-4A7B-8C15-81BB5DF24BCC}"/>
              </a:ext>
            </a:extLst>
          </p:cNvPr>
          <p:cNvCxnSpPr>
            <a:cxnSpLocks/>
          </p:cNvCxnSpPr>
          <p:nvPr/>
        </p:nvCxnSpPr>
        <p:spPr>
          <a:xfrm flipH="1">
            <a:off x="2988370" y="4747193"/>
            <a:ext cx="159023" cy="5300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4CAB223-2F7D-499F-A7DE-E7705903499F}"/>
              </a:ext>
            </a:extLst>
          </p:cNvPr>
          <p:cNvCxnSpPr>
            <a:cxnSpLocks/>
          </p:cNvCxnSpPr>
          <p:nvPr/>
        </p:nvCxnSpPr>
        <p:spPr>
          <a:xfrm flipH="1">
            <a:off x="3145234" y="4747193"/>
            <a:ext cx="159023" cy="5300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4173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par>
                                <p:cTn id="19" presetID="16" presetClass="entr" presetSubtype="21"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landscape with hills and trees&#10;&#10;Description automatically generated">
            <a:extLst>
              <a:ext uri="{FF2B5EF4-FFF2-40B4-BE49-F238E27FC236}">
                <a16:creationId xmlns:a16="http://schemas.microsoft.com/office/drawing/2014/main" id="{B8FA2F5E-3D31-44DB-B31D-FEB8362CD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344400" cy="6858000"/>
          </a:xfrm>
          <a:prstGeom prst="rect">
            <a:avLst/>
          </a:prstGeom>
        </p:spPr>
      </p:pic>
      <p:sp>
        <p:nvSpPr>
          <p:cNvPr id="3" name="Rectangle: Rounded Corners 2">
            <a:extLst>
              <a:ext uri="{FF2B5EF4-FFF2-40B4-BE49-F238E27FC236}">
                <a16:creationId xmlns:a16="http://schemas.microsoft.com/office/drawing/2014/main" id="{4C0634F6-14AE-4106-96AA-868793395AD2}"/>
              </a:ext>
            </a:extLst>
          </p:cNvPr>
          <p:cNvSpPr/>
          <p:nvPr/>
        </p:nvSpPr>
        <p:spPr>
          <a:xfrm>
            <a:off x="236191" y="1607123"/>
            <a:ext cx="11551297" cy="4761019"/>
          </a:xfrm>
          <a:prstGeom prst="roundRect">
            <a:avLst>
              <a:gd name="adj" fmla="val 8726"/>
            </a:avLst>
          </a:prstGeom>
          <a:solidFill>
            <a:schemeClr val="bg1">
              <a:alpha val="84000"/>
            </a:schemeClr>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srgbClr val="ED7D31">
                    <a:lumMod val="50000"/>
                  </a:srgbClr>
                </a:solidFill>
              </a:ln>
              <a:solidFill>
                <a:prstClr val="white"/>
              </a:solidFill>
              <a:effectLst/>
              <a:uLnTx/>
              <a:uFillTx/>
              <a:latin typeface="Arial" panose="020B0604020202020204" pitchFamily="34" charset="0"/>
              <a:ea typeface="+mn-ea"/>
              <a:cs typeface="+mn-cs"/>
            </a:endParaRPr>
          </a:p>
        </p:txBody>
      </p:sp>
      <p:sp>
        <p:nvSpPr>
          <p:cNvPr id="7" name="Rectangle: Rounded Corners 6">
            <a:extLst>
              <a:ext uri="{FF2B5EF4-FFF2-40B4-BE49-F238E27FC236}">
                <a16:creationId xmlns:a16="http://schemas.microsoft.com/office/drawing/2014/main" id="{CE412FD3-A7F9-4253-8E68-071F1C0D975E}"/>
              </a:ext>
            </a:extLst>
          </p:cNvPr>
          <p:cNvSpPr/>
          <p:nvPr/>
        </p:nvSpPr>
        <p:spPr>
          <a:xfrm>
            <a:off x="742250" y="2277102"/>
            <a:ext cx="10707499" cy="3315183"/>
          </a:xfrm>
          <a:prstGeom prst="roundRect">
            <a:avLst>
              <a:gd name="adj" fmla="val 29313"/>
            </a:avLst>
          </a:prstGeom>
          <a:solidFill>
            <a:srgbClr val="CCFFFF"/>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90170" algn="just">
              <a:lnSpc>
                <a:spcPct val="115000"/>
              </a:lnSpc>
            </a:pPr>
            <a:r>
              <a:rPr lang="vi-VN" sz="4000" i="1" dirty="0">
                <a:solidFill>
                  <a:srgbClr val="000000"/>
                </a:solidFill>
                <a:ea typeface="Calibri" panose="020F0502020204030204" pitchFamily="34" charset="0"/>
                <a:cs typeface="Arial" panose="020B0604020202020204" pitchFamily="34" charset="0"/>
              </a:rPr>
              <a:t>Chợt nghĩ đến vị trạng nguyên nhỏ tuổi,</a:t>
            </a:r>
            <a:r>
              <a:rPr lang="vi-VN" sz="4000" i="1" dirty="0">
                <a:solidFill>
                  <a:srgbClr val="FF0000"/>
                </a:solidFill>
                <a:ea typeface="Calibri" panose="020F0502020204030204" pitchFamily="34" charset="0"/>
                <a:cs typeface="Arial" panose="020B0604020202020204" pitchFamily="34" charset="0"/>
              </a:rPr>
              <a:t> </a:t>
            </a:r>
            <a:r>
              <a:rPr lang="vi-VN" sz="4000" i="1" dirty="0">
                <a:solidFill>
                  <a:srgbClr val="000000"/>
                </a:solidFill>
                <a:ea typeface="Calibri" panose="020F0502020204030204" pitchFamily="34" charset="0"/>
                <a:cs typeface="Arial" panose="020B0604020202020204" pitchFamily="34" charset="0"/>
              </a:rPr>
              <a:t>Vua sai một viên quan về làng Dương A gặp Nguyễn Hiền để hỏi ý kiến.</a:t>
            </a:r>
            <a:endParaRPr kumimoji="0" lang="en-US" sz="4000" b="0"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3" name="Freeform 15">
            <a:extLst>
              <a:ext uri="{FF2B5EF4-FFF2-40B4-BE49-F238E27FC236}">
                <a16:creationId xmlns:a16="http://schemas.microsoft.com/office/drawing/2014/main" id="{5C1CDC85-0038-4DDC-9198-3F502AD37592}"/>
              </a:ext>
            </a:extLst>
          </p:cNvPr>
          <p:cNvSpPr/>
          <p:nvPr/>
        </p:nvSpPr>
        <p:spPr>
          <a:xfrm>
            <a:off x="9006696" y="1294455"/>
            <a:ext cx="3083872" cy="1433975"/>
          </a:xfrm>
          <a:custGeom>
            <a:avLst/>
            <a:gdLst/>
            <a:ahLst/>
            <a:cxnLst/>
            <a:rect l="l" t="t" r="r" b="b"/>
            <a:pathLst>
              <a:path w="3521712" h="1786468">
                <a:moveTo>
                  <a:pt x="0" y="0"/>
                </a:moveTo>
                <a:lnTo>
                  <a:pt x="3521711" y="0"/>
                </a:lnTo>
                <a:lnTo>
                  <a:pt x="3521711" y="1786468"/>
                </a:lnTo>
                <a:lnTo>
                  <a:pt x="0" y="17864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8C73B3AD-A782-4113-F690-77822C22FCFF}"/>
              </a:ext>
            </a:extLst>
          </p:cNvPr>
          <p:cNvPicPr>
            <a:picLocks noChangeAspect="1"/>
          </p:cNvPicPr>
          <p:nvPr/>
        </p:nvPicPr>
        <p:blipFill>
          <a:blip r:embed="rId6"/>
          <a:stretch>
            <a:fillRect/>
          </a:stretch>
        </p:blipFill>
        <p:spPr>
          <a:xfrm>
            <a:off x="-96392" y="305148"/>
            <a:ext cx="12186960" cy="2152075"/>
          </a:xfrm>
          <a:prstGeom prst="rect">
            <a:avLst/>
          </a:prstGeom>
        </p:spPr>
      </p:pic>
      <p:cxnSp>
        <p:nvCxnSpPr>
          <p:cNvPr id="8" name="Straight Connector 7">
            <a:extLst>
              <a:ext uri="{FF2B5EF4-FFF2-40B4-BE49-F238E27FC236}">
                <a16:creationId xmlns:a16="http://schemas.microsoft.com/office/drawing/2014/main" id="{807BBF26-3ED8-4355-92AB-E6BE31250D9C}"/>
              </a:ext>
            </a:extLst>
          </p:cNvPr>
          <p:cNvCxnSpPr>
            <a:cxnSpLocks/>
          </p:cNvCxnSpPr>
          <p:nvPr/>
        </p:nvCxnSpPr>
        <p:spPr>
          <a:xfrm flipH="1">
            <a:off x="11048841" y="2991570"/>
            <a:ext cx="159023" cy="5300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BB67A0-4FFB-47E8-884B-7D7D1A2788F3}"/>
              </a:ext>
            </a:extLst>
          </p:cNvPr>
          <p:cNvCxnSpPr>
            <a:cxnSpLocks/>
          </p:cNvCxnSpPr>
          <p:nvPr/>
        </p:nvCxnSpPr>
        <p:spPr>
          <a:xfrm flipH="1">
            <a:off x="6721244" y="3669649"/>
            <a:ext cx="159023" cy="5300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286D331-1A46-4659-AA74-5885207ECB77}"/>
              </a:ext>
            </a:extLst>
          </p:cNvPr>
          <p:cNvCxnSpPr>
            <a:cxnSpLocks/>
          </p:cNvCxnSpPr>
          <p:nvPr/>
        </p:nvCxnSpPr>
        <p:spPr>
          <a:xfrm flipH="1">
            <a:off x="8279897" y="4400778"/>
            <a:ext cx="159023" cy="5300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11ABB4A-79A4-4491-8A9F-1878D6D0C7E0}"/>
              </a:ext>
            </a:extLst>
          </p:cNvPr>
          <p:cNvCxnSpPr>
            <a:cxnSpLocks/>
          </p:cNvCxnSpPr>
          <p:nvPr/>
        </p:nvCxnSpPr>
        <p:spPr>
          <a:xfrm flipH="1">
            <a:off x="8436761" y="4400778"/>
            <a:ext cx="159023" cy="5300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39DC5E1-2C31-4460-82DD-4F8CDF92AAF0}"/>
              </a:ext>
            </a:extLst>
          </p:cNvPr>
          <p:cNvCxnSpPr>
            <a:cxnSpLocks/>
          </p:cNvCxnSpPr>
          <p:nvPr/>
        </p:nvCxnSpPr>
        <p:spPr>
          <a:xfrm flipH="1">
            <a:off x="5014863" y="4392568"/>
            <a:ext cx="159023" cy="5300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948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par>
                                <p:cTn id="22" presetID="16" presetClass="entr" presetSubtype="21"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AD52C890-F0EE-4B1F-99DA-CA79071C0E4E}"/>
              </a:ext>
            </a:extLst>
          </p:cNvPr>
          <p:cNvPicPr>
            <a:picLocks noChangeAspect="1"/>
          </p:cNvPicPr>
          <p:nvPr/>
        </p:nvPicPr>
        <p:blipFill>
          <a:blip r:embed="rId2"/>
          <a:stretch>
            <a:fillRect/>
          </a:stretch>
        </p:blipFill>
        <p:spPr>
          <a:xfrm>
            <a:off x="0" y="-1"/>
            <a:ext cx="12192000" cy="6903987"/>
          </a:xfrm>
          <a:prstGeom prst="rect">
            <a:avLst/>
          </a:prstGeom>
        </p:spPr>
      </p:pic>
      <p:sp>
        <p:nvSpPr>
          <p:cNvPr id="25" name="Freeform 2">
            <a:extLst>
              <a:ext uri="{FF2B5EF4-FFF2-40B4-BE49-F238E27FC236}">
                <a16:creationId xmlns:a16="http://schemas.microsoft.com/office/drawing/2014/main" id="{D581FE78-620D-4EFA-82A4-C62687BA7653}"/>
              </a:ext>
            </a:extLst>
          </p:cNvPr>
          <p:cNvSpPr/>
          <p:nvPr/>
        </p:nvSpPr>
        <p:spPr>
          <a:xfrm>
            <a:off x="8121778" y="1511300"/>
            <a:ext cx="5365622" cy="5352727"/>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vi-VN"/>
          </a:p>
        </p:txBody>
      </p:sp>
      <p:grpSp>
        <p:nvGrpSpPr>
          <p:cNvPr id="9" name="Group 8">
            <a:extLst>
              <a:ext uri="{FF2B5EF4-FFF2-40B4-BE49-F238E27FC236}">
                <a16:creationId xmlns:a16="http://schemas.microsoft.com/office/drawing/2014/main" id="{650A75AB-1BDC-4950-809B-DA349D231AC5}"/>
              </a:ext>
            </a:extLst>
          </p:cNvPr>
          <p:cNvGrpSpPr/>
          <p:nvPr/>
        </p:nvGrpSpPr>
        <p:grpSpPr>
          <a:xfrm>
            <a:off x="2302688" y="2649240"/>
            <a:ext cx="7586625" cy="3682646"/>
            <a:chOff x="4841104" y="3804755"/>
            <a:chExt cx="5882697" cy="2855537"/>
          </a:xfrm>
        </p:grpSpPr>
        <p:grpSp>
          <p:nvGrpSpPr>
            <p:cNvPr id="10" name="Group 9">
              <a:extLst>
                <a:ext uri="{FF2B5EF4-FFF2-40B4-BE49-F238E27FC236}">
                  <a16:creationId xmlns:a16="http://schemas.microsoft.com/office/drawing/2014/main" id="{4B3A8FB8-5454-4D05-9D03-085561DBF3CF}"/>
                </a:ext>
              </a:extLst>
            </p:cNvPr>
            <p:cNvGrpSpPr/>
            <p:nvPr/>
          </p:nvGrpSpPr>
          <p:grpSpPr>
            <a:xfrm>
              <a:off x="4841104" y="3804755"/>
              <a:ext cx="5882697" cy="2855537"/>
              <a:chOff x="2975204" y="1242806"/>
              <a:chExt cx="5882697" cy="2855537"/>
            </a:xfrm>
          </p:grpSpPr>
          <p:sp>
            <p:nvSpPr>
              <p:cNvPr id="20" name="Rectangle: Rounded Corners 12">
                <a:extLst>
                  <a:ext uri="{FF2B5EF4-FFF2-40B4-BE49-F238E27FC236}">
                    <a16:creationId xmlns:a16="http://schemas.microsoft.com/office/drawing/2014/main" id="{9B084204-3D5F-4524-8938-021F52807631}"/>
                  </a:ext>
                </a:extLst>
              </p:cNvPr>
              <p:cNvSpPr/>
              <p:nvPr/>
            </p:nvSpPr>
            <p:spPr>
              <a:xfrm>
                <a:off x="2975204" y="1847435"/>
                <a:ext cx="5882697" cy="2250908"/>
              </a:xfrm>
              <a:custGeom>
                <a:avLst/>
                <a:gdLst>
                  <a:gd name="connsiteX0" fmla="*/ 0 w 5882697"/>
                  <a:gd name="connsiteY0" fmla="*/ 454052 h 2250908"/>
                  <a:gd name="connsiteX1" fmla="*/ 398252 w 5882697"/>
                  <a:gd name="connsiteY1" fmla="*/ 0 h 2250908"/>
                  <a:gd name="connsiteX2" fmla="*/ 912522 w 5882697"/>
                  <a:gd name="connsiteY2" fmla="*/ 0 h 2250908"/>
                  <a:gd name="connsiteX3" fmla="*/ 1325069 w 5882697"/>
                  <a:gd name="connsiteY3" fmla="*/ 0 h 2250908"/>
                  <a:gd name="connsiteX4" fmla="*/ 1788478 w 5882697"/>
                  <a:gd name="connsiteY4" fmla="*/ 0 h 2250908"/>
                  <a:gd name="connsiteX5" fmla="*/ 2455333 w 5882697"/>
                  <a:gd name="connsiteY5" fmla="*/ 0 h 2250908"/>
                  <a:gd name="connsiteX6" fmla="*/ 2867880 w 5882697"/>
                  <a:gd name="connsiteY6" fmla="*/ 0 h 2250908"/>
                  <a:gd name="connsiteX7" fmla="*/ 3280428 w 5882697"/>
                  <a:gd name="connsiteY7" fmla="*/ 0 h 2250908"/>
                  <a:gd name="connsiteX8" fmla="*/ 3692974 w 5882697"/>
                  <a:gd name="connsiteY8" fmla="*/ 0 h 2250908"/>
                  <a:gd name="connsiteX9" fmla="*/ 4258106 w 5882697"/>
                  <a:gd name="connsiteY9" fmla="*/ 0 h 2250908"/>
                  <a:gd name="connsiteX10" fmla="*/ 4823238 w 5882697"/>
                  <a:gd name="connsiteY10" fmla="*/ 0 h 2250908"/>
                  <a:gd name="connsiteX11" fmla="*/ 5484443 w 5882697"/>
                  <a:gd name="connsiteY11" fmla="*/ 0 h 2250908"/>
                  <a:gd name="connsiteX12" fmla="*/ 5882697 w 5882697"/>
                  <a:gd name="connsiteY12" fmla="*/ 454052 h 2250908"/>
                  <a:gd name="connsiteX13" fmla="*/ 5882697 w 5882697"/>
                  <a:gd name="connsiteY13" fmla="*/ 874797 h 2250908"/>
                  <a:gd name="connsiteX14" fmla="*/ 5882697 w 5882697"/>
                  <a:gd name="connsiteY14" fmla="*/ 1335825 h 2250908"/>
                  <a:gd name="connsiteX15" fmla="*/ 5882697 w 5882697"/>
                  <a:gd name="connsiteY15" fmla="*/ 1796854 h 2250908"/>
                  <a:gd name="connsiteX16" fmla="*/ 5484443 w 5882697"/>
                  <a:gd name="connsiteY16" fmla="*/ 2250908 h 2250908"/>
                  <a:gd name="connsiteX17" fmla="*/ 4868449 w 5882697"/>
                  <a:gd name="connsiteY17" fmla="*/ 2250908 h 2250908"/>
                  <a:gd name="connsiteX18" fmla="*/ 4354179 w 5882697"/>
                  <a:gd name="connsiteY18" fmla="*/ 2250908 h 2250908"/>
                  <a:gd name="connsiteX19" fmla="*/ 3890770 w 5882697"/>
                  <a:gd name="connsiteY19" fmla="*/ 2250908 h 2250908"/>
                  <a:gd name="connsiteX20" fmla="*/ 3478223 w 5882697"/>
                  <a:gd name="connsiteY20" fmla="*/ 2250908 h 2250908"/>
                  <a:gd name="connsiteX21" fmla="*/ 2811367 w 5882697"/>
                  <a:gd name="connsiteY21" fmla="*/ 2250908 h 2250908"/>
                  <a:gd name="connsiteX22" fmla="*/ 2246235 w 5882697"/>
                  <a:gd name="connsiteY22" fmla="*/ 2250908 h 2250908"/>
                  <a:gd name="connsiteX23" fmla="*/ 1731964 w 5882697"/>
                  <a:gd name="connsiteY23" fmla="*/ 2250908 h 2250908"/>
                  <a:gd name="connsiteX24" fmla="*/ 1115970 w 5882697"/>
                  <a:gd name="connsiteY24" fmla="*/ 2250908 h 2250908"/>
                  <a:gd name="connsiteX25" fmla="*/ 398252 w 5882697"/>
                  <a:gd name="connsiteY25" fmla="*/ 2250908 h 2250908"/>
                  <a:gd name="connsiteX26" fmla="*/ 0 w 5882697"/>
                  <a:gd name="connsiteY26" fmla="*/ 1796854 h 2250908"/>
                  <a:gd name="connsiteX27" fmla="*/ 0 w 5882697"/>
                  <a:gd name="connsiteY27" fmla="*/ 1376110 h 2250908"/>
                  <a:gd name="connsiteX28" fmla="*/ 0 w 5882697"/>
                  <a:gd name="connsiteY28" fmla="*/ 941937 h 2250908"/>
                  <a:gd name="connsiteX29" fmla="*/ 0 w 5882697"/>
                  <a:gd name="connsiteY29" fmla="*/ 454052 h 2250908"/>
                  <a:gd name="connsiteX0" fmla="*/ 0 w 5882697"/>
                  <a:gd name="connsiteY0" fmla="*/ 454052 h 2250908"/>
                  <a:gd name="connsiteX1" fmla="*/ 398252 w 5882697"/>
                  <a:gd name="connsiteY1" fmla="*/ 0 h 2250908"/>
                  <a:gd name="connsiteX2" fmla="*/ 1014246 w 5882697"/>
                  <a:gd name="connsiteY2" fmla="*/ 0 h 2250908"/>
                  <a:gd name="connsiteX3" fmla="*/ 1477655 w 5882697"/>
                  <a:gd name="connsiteY3" fmla="*/ 0 h 2250908"/>
                  <a:gd name="connsiteX4" fmla="*/ 1941063 w 5882697"/>
                  <a:gd name="connsiteY4" fmla="*/ 0 h 2250908"/>
                  <a:gd name="connsiteX5" fmla="*/ 2557058 w 5882697"/>
                  <a:gd name="connsiteY5" fmla="*/ 0 h 2250908"/>
                  <a:gd name="connsiteX6" fmla="*/ 3071329 w 5882697"/>
                  <a:gd name="connsiteY6" fmla="*/ 0 h 2250908"/>
                  <a:gd name="connsiteX7" fmla="*/ 3738184 w 5882697"/>
                  <a:gd name="connsiteY7" fmla="*/ 0 h 2250908"/>
                  <a:gd name="connsiteX8" fmla="*/ 4405040 w 5882697"/>
                  <a:gd name="connsiteY8" fmla="*/ 0 h 2250908"/>
                  <a:gd name="connsiteX9" fmla="*/ 5484443 w 5882697"/>
                  <a:gd name="connsiteY9" fmla="*/ 0 h 2250908"/>
                  <a:gd name="connsiteX10" fmla="*/ 5882697 w 5882697"/>
                  <a:gd name="connsiteY10" fmla="*/ 454052 h 2250908"/>
                  <a:gd name="connsiteX11" fmla="*/ 5882697 w 5882697"/>
                  <a:gd name="connsiteY11" fmla="*/ 901653 h 2250908"/>
                  <a:gd name="connsiteX12" fmla="*/ 5882697 w 5882697"/>
                  <a:gd name="connsiteY12" fmla="*/ 1349254 h 2250908"/>
                  <a:gd name="connsiteX13" fmla="*/ 5882697 w 5882697"/>
                  <a:gd name="connsiteY13" fmla="*/ 1796854 h 2250908"/>
                  <a:gd name="connsiteX14" fmla="*/ 5484443 w 5882697"/>
                  <a:gd name="connsiteY14" fmla="*/ 2250908 h 2250908"/>
                  <a:gd name="connsiteX15" fmla="*/ 4868449 w 5882697"/>
                  <a:gd name="connsiteY15" fmla="*/ 2250908 h 2250908"/>
                  <a:gd name="connsiteX16" fmla="*/ 4354179 w 5882697"/>
                  <a:gd name="connsiteY16" fmla="*/ 2250908 h 2250908"/>
                  <a:gd name="connsiteX17" fmla="*/ 3839909 w 5882697"/>
                  <a:gd name="connsiteY17" fmla="*/ 2250908 h 2250908"/>
                  <a:gd name="connsiteX18" fmla="*/ 3173052 w 5882697"/>
                  <a:gd name="connsiteY18" fmla="*/ 2250908 h 2250908"/>
                  <a:gd name="connsiteX19" fmla="*/ 2557058 w 5882697"/>
                  <a:gd name="connsiteY19" fmla="*/ 2250908 h 2250908"/>
                  <a:gd name="connsiteX20" fmla="*/ 2042787 w 5882697"/>
                  <a:gd name="connsiteY20" fmla="*/ 2250908 h 2250908"/>
                  <a:gd name="connsiteX21" fmla="*/ 1579379 w 5882697"/>
                  <a:gd name="connsiteY21" fmla="*/ 2250908 h 2250908"/>
                  <a:gd name="connsiteX22" fmla="*/ 1115970 w 5882697"/>
                  <a:gd name="connsiteY22" fmla="*/ 2250908 h 2250908"/>
                  <a:gd name="connsiteX23" fmla="*/ 398252 w 5882697"/>
                  <a:gd name="connsiteY23" fmla="*/ 2250908 h 2250908"/>
                  <a:gd name="connsiteX24" fmla="*/ 0 w 5882697"/>
                  <a:gd name="connsiteY24" fmla="*/ 1796854 h 2250908"/>
                  <a:gd name="connsiteX25" fmla="*/ 0 w 5882697"/>
                  <a:gd name="connsiteY25" fmla="*/ 1362682 h 2250908"/>
                  <a:gd name="connsiteX26" fmla="*/ 0 w 5882697"/>
                  <a:gd name="connsiteY26" fmla="*/ 928509 h 2250908"/>
                  <a:gd name="connsiteX27" fmla="*/ 0 w 5882697"/>
                  <a:gd name="connsiteY27" fmla="*/ 454052 h 2250908"/>
                  <a:gd name="connsiteX0" fmla="*/ 0 w 5882697"/>
                  <a:gd name="connsiteY0" fmla="*/ 454052 h 2250908"/>
                  <a:gd name="connsiteX1" fmla="*/ 398252 w 5882697"/>
                  <a:gd name="connsiteY1" fmla="*/ 0 h 2250908"/>
                  <a:gd name="connsiteX2" fmla="*/ 912522 w 5882697"/>
                  <a:gd name="connsiteY2" fmla="*/ 0 h 2250908"/>
                  <a:gd name="connsiteX3" fmla="*/ 1325069 w 5882697"/>
                  <a:gd name="connsiteY3" fmla="*/ 0 h 2250908"/>
                  <a:gd name="connsiteX4" fmla="*/ 1788478 w 5882697"/>
                  <a:gd name="connsiteY4" fmla="*/ 0 h 2250908"/>
                  <a:gd name="connsiteX5" fmla="*/ 2455333 w 5882697"/>
                  <a:gd name="connsiteY5" fmla="*/ 0 h 2250908"/>
                  <a:gd name="connsiteX6" fmla="*/ 2867880 w 5882697"/>
                  <a:gd name="connsiteY6" fmla="*/ 0 h 2250908"/>
                  <a:gd name="connsiteX7" fmla="*/ 3280428 w 5882697"/>
                  <a:gd name="connsiteY7" fmla="*/ 0 h 2250908"/>
                  <a:gd name="connsiteX8" fmla="*/ 3692974 w 5882697"/>
                  <a:gd name="connsiteY8" fmla="*/ 0 h 2250908"/>
                  <a:gd name="connsiteX9" fmla="*/ 4258106 w 5882697"/>
                  <a:gd name="connsiteY9" fmla="*/ 0 h 2250908"/>
                  <a:gd name="connsiteX10" fmla="*/ 4823238 w 5882697"/>
                  <a:gd name="connsiteY10" fmla="*/ 0 h 2250908"/>
                  <a:gd name="connsiteX11" fmla="*/ 5484443 w 5882697"/>
                  <a:gd name="connsiteY11" fmla="*/ 0 h 2250908"/>
                  <a:gd name="connsiteX12" fmla="*/ 5882697 w 5882697"/>
                  <a:gd name="connsiteY12" fmla="*/ 454052 h 2250908"/>
                  <a:gd name="connsiteX13" fmla="*/ 5882697 w 5882697"/>
                  <a:gd name="connsiteY13" fmla="*/ 874797 h 2250908"/>
                  <a:gd name="connsiteX14" fmla="*/ 5882697 w 5882697"/>
                  <a:gd name="connsiteY14" fmla="*/ 1335825 h 2250908"/>
                  <a:gd name="connsiteX15" fmla="*/ 5882697 w 5882697"/>
                  <a:gd name="connsiteY15" fmla="*/ 1796854 h 2250908"/>
                  <a:gd name="connsiteX16" fmla="*/ 5484443 w 5882697"/>
                  <a:gd name="connsiteY16" fmla="*/ 2250908 h 2250908"/>
                  <a:gd name="connsiteX17" fmla="*/ 4868449 w 5882697"/>
                  <a:gd name="connsiteY17" fmla="*/ 2250908 h 2250908"/>
                  <a:gd name="connsiteX18" fmla="*/ 4354179 w 5882697"/>
                  <a:gd name="connsiteY18" fmla="*/ 2250908 h 2250908"/>
                  <a:gd name="connsiteX19" fmla="*/ 3890770 w 5882697"/>
                  <a:gd name="connsiteY19" fmla="*/ 2250908 h 2250908"/>
                  <a:gd name="connsiteX20" fmla="*/ 3478223 w 5882697"/>
                  <a:gd name="connsiteY20" fmla="*/ 2250908 h 2250908"/>
                  <a:gd name="connsiteX21" fmla="*/ 2811367 w 5882697"/>
                  <a:gd name="connsiteY21" fmla="*/ 2250908 h 2250908"/>
                  <a:gd name="connsiteX22" fmla="*/ 2246235 w 5882697"/>
                  <a:gd name="connsiteY22" fmla="*/ 2250908 h 2250908"/>
                  <a:gd name="connsiteX23" fmla="*/ 1731964 w 5882697"/>
                  <a:gd name="connsiteY23" fmla="*/ 2250908 h 2250908"/>
                  <a:gd name="connsiteX24" fmla="*/ 1115970 w 5882697"/>
                  <a:gd name="connsiteY24" fmla="*/ 2250908 h 2250908"/>
                  <a:gd name="connsiteX25" fmla="*/ 398252 w 5882697"/>
                  <a:gd name="connsiteY25" fmla="*/ 2250908 h 2250908"/>
                  <a:gd name="connsiteX26" fmla="*/ 0 w 5882697"/>
                  <a:gd name="connsiteY26" fmla="*/ 1796854 h 2250908"/>
                  <a:gd name="connsiteX27" fmla="*/ 0 w 5882697"/>
                  <a:gd name="connsiteY27" fmla="*/ 1376110 h 2250908"/>
                  <a:gd name="connsiteX28" fmla="*/ 0 w 5882697"/>
                  <a:gd name="connsiteY28" fmla="*/ 941937 h 2250908"/>
                  <a:gd name="connsiteX29" fmla="*/ 0 w 5882697"/>
                  <a:gd name="connsiteY29" fmla="*/ 454052 h 225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82697" h="2250908" fill="none" extrusionOk="0">
                    <a:moveTo>
                      <a:pt x="0" y="454052"/>
                    </a:moveTo>
                    <a:cubicBezTo>
                      <a:pt x="69545" y="253397"/>
                      <a:pt x="169478" y="22756"/>
                      <a:pt x="398252" y="0"/>
                    </a:cubicBezTo>
                    <a:cubicBezTo>
                      <a:pt x="591608" y="34221"/>
                      <a:pt x="783438" y="-17405"/>
                      <a:pt x="912522" y="0"/>
                    </a:cubicBezTo>
                    <a:cubicBezTo>
                      <a:pt x="1013719" y="-37133"/>
                      <a:pt x="1150091" y="-6674"/>
                      <a:pt x="1325069" y="0"/>
                    </a:cubicBezTo>
                    <a:cubicBezTo>
                      <a:pt x="1521656" y="-4371"/>
                      <a:pt x="1580319" y="1420"/>
                      <a:pt x="1788478" y="0"/>
                    </a:cubicBezTo>
                    <a:cubicBezTo>
                      <a:pt x="2047079" y="72538"/>
                      <a:pt x="2205679" y="41151"/>
                      <a:pt x="2455333" y="0"/>
                    </a:cubicBezTo>
                    <a:cubicBezTo>
                      <a:pt x="2636700" y="-33765"/>
                      <a:pt x="2750746" y="-16659"/>
                      <a:pt x="2867880" y="0"/>
                    </a:cubicBezTo>
                    <a:cubicBezTo>
                      <a:pt x="2927712" y="16205"/>
                      <a:pt x="3128652" y="-36189"/>
                      <a:pt x="3280428" y="0"/>
                    </a:cubicBezTo>
                    <a:cubicBezTo>
                      <a:pt x="3449206" y="22206"/>
                      <a:pt x="3636390" y="-20297"/>
                      <a:pt x="3692974" y="0"/>
                    </a:cubicBezTo>
                    <a:cubicBezTo>
                      <a:pt x="3755129" y="81065"/>
                      <a:pt x="4055358" y="11645"/>
                      <a:pt x="4258106" y="0"/>
                    </a:cubicBezTo>
                    <a:cubicBezTo>
                      <a:pt x="4466129" y="-54371"/>
                      <a:pt x="4613632" y="5169"/>
                      <a:pt x="4823238" y="0"/>
                    </a:cubicBezTo>
                    <a:cubicBezTo>
                      <a:pt x="4968050" y="2778"/>
                      <a:pt x="5369177" y="-46258"/>
                      <a:pt x="5484443" y="0"/>
                    </a:cubicBezTo>
                    <a:cubicBezTo>
                      <a:pt x="5684506" y="34366"/>
                      <a:pt x="5875460" y="187693"/>
                      <a:pt x="5882697" y="454052"/>
                    </a:cubicBezTo>
                    <a:cubicBezTo>
                      <a:pt x="5890858" y="623996"/>
                      <a:pt x="5886982" y="682568"/>
                      <a:pt x="5882697" y="874797"/>
                    </a:cubicBezTo>
                    <a:cubicBezTo>
                      <a:pt x="5862912" y="1019187"/>
                      <a:pt x="5890033" y="1233261"/>
                      <a:pt x="5882697" y="1335825"/>
                    </a:cubicBezTo>
                    <a:cubicBezTo>
                      <a:pt x="5842913" y="1433552"/>
                      <a:pt x="5897558" y="1682099"/>
                      <a:pt x="5882697" y="1796854"/>
                    </a:cubicBezTo>
                    <a:cubicBezTo>
                      <a:pt x="5863744" y="2018618"/>
                      <a:pt x="5747842" y="2240731"/>
                      <a:pt x="5484443" y="2250908"/>
                    </a:cubicBezTo>
                    <a:cubicBezTo>
                      <a:pt x="5377214" y="2302542"/>
                      <a:pt x="5105777" y="2309107"/>
                      <a:pt x="4868449" y="2250908"/>
                    </a:cubicBezTo>
                    <a:cubicBezTo>
                      <a:pt x="4584614" y="2228656"/>
                      <a:pt x="4531034" y="2239517"/>
                      <a:pt x="4354179" y="2250908"/>
                    </a:cubicBezTo>
                    <a:cubicBezTo>
                      <a:pt x="4195147" y="2276972"/>
                      <a:pt x="3984292" y="2279895"/>
                      <a:pt x="3890770" y="2250908"/>
                    </a:cubicBezTo>
                    <a:cubicBezTo>
                      <a:pt x="3799246" y="2254405"/>
                      <a:pt x="3557337" y="2204754"/>
                      <a:pt x="3478223" y="2250908"/>
                    </a:cubicBezTo>
                    <a:cubicBezTo>
                      <a:pt x="3425899" y="2221571"/>
                      <a:pt x="2987316" y="2215452"/>
                      <a:pt x="2811367" y="2250908"/>
                    </a:cubicBezTo>
                    <a:cubicBezTo>
                      <a:pt x="2552230" y="2220253"/>
                      <a:pt x="2437215" y="2248214"/>
                      <a:pt x="2246235" y="2250908"/>
                    </a:cubicBezTo>
                    <a:cubicBezTo>
                      <a:pt x="2062149" y="2285800"/>
                      <a:pt x="1955702" y="2268916"/>
                      <a:pt x="1731964" y="2250908"/>
                    </a:cubicBezTo>
                    <a:cubicBezTo>
                      <a:pt x="1474094" y="2229346"/>
                      <a:pt x="1265383" y="2279804"/>
                      <a:pt x="1115970" y="2250908"/>
                    </a:cubicBezTo>
                    <a:cubicBezTo>
                      <a:pt x="861512" y="2265941"/>
                      <a:pt x="562335" y="2208033"/>
                      <a:pt x="398252" y="2250908"/>
                    </a:cubicBezTo>
                    <a:cubicBezTo>
                      <a:pt x="217201" y="2332719"/>
                      <a:pt x="65571" y="2134756"/>
                      <a:pt x="0" y="1796854"/>
                    </a:cubicBezTo>
                    <a:cubicBezTo>
                      <a:pt x="1580" y="1612352"/>
                      <a:pt x="15566" y="1551968"/>
                      <a:pt x="0" y="1376110"/>
                    </a:cubicBezTo>
                    <a:cubicBezTo>
                      <a:pt x="-30401" y="1214037"/>
                      <a:pt x="691" y="1138625"/>
                      <a:pt x="0" y="941937"/>
                    </a:cubicBezTo>
                    <a:cubicBezTo>
                      <a:pt x="-24546" y="734837"/>
                      <a:pt x="9333" y="651049"/>
                      <a:pt x="0" y="454052"/>
                    </a:cubicBezTo>
                    <a:close/>
                  </a:path>
                  <a:path w="5882697" h="2250908" stroke="0" extrusionOk="0">
                    <a:moveTo>
                      <a:pt x="0" y="454052"/>
                    </a:moveTo>
                    <a:cubicBezTo>
                      <a:pt x="16897" y="186252"/>
                      <a:pt x="204280" y="133591"/>
                      <a:pt x="398252" y="0"/>
                    </a:cubicBezTo>
                    <a:cubicBezTo>
                      <a:pt x="708736" y="-12425"/>
                      <a:pt x="743959" y="16211"/>
                      <a:pt x="1014246" y="0"/>
                    </a:cubicBezTo>
                    <a:cubicBezTo>
                      <a:pt x="1282884" y="-26749"/>
                      <a:pt x="1292035" y="-25859"/>
                      <a:pt x="1477655" y="0"/>
                    </a:cubicBezTo>
                    <a:cubicBezTo>
                      <a:pt x="1691777" y="22986"/>
                      <a:pt x="1773446" y="16325"/>
                      <a:pt x="1941063" y="0"/>
                    </a:cubicBezTo>
                    <a:cubicBezTo>
                      <a:pt x="2014501" y="12481"/>
                      <a:pt x="2343399" y="87372"/>
                      <a:pt x="2557058" y="0"/>
                    </a:cubicBezTo>
                    <a:cubicBezTo>
                      <a:pt x="2755980" y="-51577"/>
                      <a:pt x="2940101" y="-37231"/>
                      <a:pt x="3071329" y="0"/>
                    </a:cubicBezTo>
                    <a:cubicBezTo>
                      <a:pt x="3201844" y="-6934"/>
                      <a:pt x="3632097" y="61682"/>
                      <a:pt x="3738184" y="0"/>
                    </a:cubicBezTo>
                    <a:cubicBezTo>
                      <a:pt x="3902717" y="-99941"/>
                      <a:pt x="4145595" y="-49525"/>
                      <a:pt x="4405040" y="0"/>
                    </a:cubicBezTo>
                    <a:cubicBezTo>
                      <a:pt x="4717600" y="34405"/>
                      <a:pt x="5149737" y="37985"/>
                      <a:pt x="5484443" y="0"/>
                    </a:cubicBezTo>
                    <a:cubicBezTo>
                      <a:pt x="5741128" y="36013"/>
                      <a:pt x="5867124" y="256660"/>
                      <a:pt x="5882697" y="454052"/>
                    </a:cubicBezTo>
                    <a:cubicBezTo>
                      <a:pt x="5881062" y="643816"/>
                      <a:pt x="5858039" y="741135"/>
                      <a:pt x="5882697" y="901653"/>
                    </a:cubicBezTo>
                    <a:cubicBezTo>
                      <a:pt x="5879427" y="1055002"/>
                      <a:pt x="5865232" y="1247068"/>
                      <a:pt x="5882697" y="1349254"/>
                    </a:cubicBezTo>
                    <a:cubicBezTo>
                      <a:pt x="5871386" y="1494212"/>
                      <a:pt x="5907032" y="1594375"/>
                      <a:pt x="5882697" y="1796854"/>
                    </a:cubicBezTo>
                    <a:cubicBezTo>
                      <a:pt x="5957587" y="2042714"/>
                      <a:pt x="5716545" y="2314627"/>
                      <a:pt x="5484443" y="2250908"/>
                    </a:cubicBezTo>
                    <a:cubicBezTo>
                      <a:pt x="5334221" y="2183482"/>
                      <a:pt x="5071512" y="2223616"/>
                      <a:pt x="4868449" y="2250908"/>
                    </a:cubicBezTo>
                    <a:cubicBezTo>
                      <a:pt x="4737178" y="2277019"/>
                      <a:pt x="4506972" y="2201888"/>
                      <a:pt x="4354179" y="2250908"/>
                    </a:cubicBezTo>
                    <a:cubicBezTo>
                      <a:pt x="4153062" y="2232022"/>
                      <a:pt x="4069668" y="2234723"/>
                      <a:pt x="3839909" y="2250908"/>
                    </a:cubicBezTo>
                    <a:cubicBezTo>
                      <a:pt x="3613993" y="2320858"/>
                      <a:pt x="3355019" y="2282837"/>
                      <a:pt x="3173052" y="2250908"/>
                    </a:cubicBezTo>
                    <a:cubicBezTo>
                      <a:pt x="3024818" y="2251419"/>
                      <a:pt x="2766732" y="2141301"/>
                      <a:pt x="2557058" y="2250908"/>
                    </a:cubicBezTo>
                    <a:cubicBezTo>
                      <a:pt x="2391464" y="2232180"/>
                      <a:pt x="2276708" y="2214591"/>
                      <a:pt x="2042787" y="2250908"/>
                    </a:cubicBezTo>
                    <a:cubicBezTo>
                      <a:pt x="1811602" y="2224018"/>
                      <a:pt x="1644731" y="2238362"/>
                      <a:pt x="1579379" y="2250908"/>
                    </a:cubicBezTo>
                    <a:cubicBezTo>
                      <a:pt x="1485684" y="2285860"/>
                      <a:pt x="1201320" y="2209214"/>
                      <a:pt x="1115970" y="2250908"/>
                    </a:cubicBezTo>
                    <a:cubicBezTo>
                      <a:pt x="942493" y="2281151"/>
                      <a:pt x="695368" y="2208318"/>
                      <a:pt x="398252" y="2250908"/>
                    </a:cubicBezTo>
                    <a:cubicBezTo>
                      <a:pt x="254966" y="2292626"/>
                      <a:pt x="54884" y="2111587"/>
                      <a:pt x="0" y="1796854"/>
                    </a:cubicBezTo>
                    <a:cubicBezTo>
                      <a:pt x="-32245" y="1602478"/>
                      <a:pt x="27035" y="1446554"/>
                      <a:pt x="0" y="1362682"/>
                    </a:cubicBezTo>
                    <a:cubicBezTo>
                      <a:pt x="32582" y="1228202"/>
                      <a:pt x="5394" y="1118704"/>
                      <a:pt x="0" y="928509"/>
                    </a:cubicBezTo>
                    <a:cubicBezTo>
                      <a:pt x="-5108" y="802948"/>
                      <a:pt x="-13555" y="557311"/>
                      <a:pt x="0" y="454052"/>
                    </a:cubicBezTo>
                    <a:close/>
                  </a:path>
                  <a:path w="5882697" h="2250908" fill="none" stroke="0" extrusionOk="0">
                    <a:moveTo>
                      <a:pt x="0" y="454052"/>
                    </a:moveTo>
                    <a:cubicBezTo>
                      <a:pt x="200" y="236041"/>
                      <a:pt x="178264" y="30742"/>
                      <a:pt x="398252" y="0"/>
                    </a:cubicBezTo>
                    <a:cubicBezTo>
                      <a:pt x="582810" y="34905"/>
                      <a:pt x="769857" y="12295"/>
                      <a:pt x="912522" y="0"/>
                    </a:cubicBezTo>
                    <a:cubicBezTo>
                      <a:pt x="1056242" y="-26148"/>
                      <a:pt x="1121769" y="8294"/>
                      <a:pt x="1325069" y="0"/>
                    </a:cubicBezTo>
                    <a:cubicBezTo>
                      <a:pt x="1530495" y="-2388"/>
                      <a:pt x="1593677" y="-18292"/>
                      <a:pt x="1788478" y="0"/>
                    </a:cubicBezTo>
                    <a:cubicBezTo>
                      <a:pt x="2022579" y="-14764"/>
                      <a:pt x="2267409" y="-11469"/>
                      <a:pt x="2455333" y="0"/>
                    </a:cubicBezTo>
                    <a:cubicBezTo>
                      <a:pt x="2652545" y="-21266"/>
                      <a:pt x="2765099" y="12870"/>
                      <a:pt x="2867880" y="0"/>
                    </a:cubicBezTo>
                    <a:cubicBezTo>
                      <a:pt x="2966712" y="-9837"/>
                      <a:pt x="3103997" y="-20094"/>
                      <a:pt x="3280428" y="0"/>
                    </a:cubicBezTo>
                    <a:cubicBezTo>
                      <a:pt x="3456134" y="17586"/>
                      <a:pt x="3600536" y="-31680"/>
                      <a:pt x="3692974" y="0"/>
                    </a:cubicBezTo>
                    <a:cubicBezTo>
                      <a:pt x="3720241" y="-24597"/>
                      <a:pt x="4018436" y="-199"/>
                      <a:pt x="4258106" y="0"/>
                    </a:cubicBezTo>
                    <a:cubicBezTo>
                      <a:pt x="4497706" y="-99223"/>
                      <a:pt x="4669161" y="39741"/>
                      <a:pt x="4823238" y="0"/>
                    </a:cubicBezTo>
                    <a:cubicBezTo>
                      <a:pt x="4994352" y="6680"/>
                      <a:pt x="5366982" y="-52322"/>
                      <a:pt x="5484443" y="0"/>
                    </a:cubicBezTo>
                    <a:cubicBezTo>
                      <a:pt x="5741162" y="-74649"/>
                      <a:pt x="5912915" y="152186"/>
                      <a:pt x="5882697" y="454052"/>
                    </a:cubicBezTo>
                    <a:cubicBezTo>
                      <a:pt x="5880363" y="591818"/>
                      <a:pt x="5884933" y="713160"/>
                      <a:pt x="5882697" y="874797"/>
                    </a:cubicBezTo>
                    <a:cubicBezTo>
                      <a:pt x="5849174" y="1064205"/>
                      <a:pt x="5885219" y="1216596"/>
                      <a:pt x="5882697" y="1335825"/>
                    </a:cubicBezTo>
                    <a:cubicBezTo>
                      <a:pt x="5904524" y="1434448"/>
                      <a:pt x="5905166" y="1627712"/>
                      <a:pt x="5882697" y="1796854"/>
                    </a:cubicBezTo>
                    <a:cubicBezTo>
                      <a:pt x="5781951" y="2094460"/>
                      <a:pt x="5710499" y="2212470"/>
                      <a:pt x="5484443" y="2250908"/>
                    </a:cubicBezTo>
                    <a:cubicBezTo>
                      <a:pt x="5346688" y="2295929"/>
                      <a:pt x="5152159" y="2273468"/>
                      <a:pt x="4868449" y="2250908"/>
                    </a:cubicBezTo>
                    <a:cubicBezTo>
                      <a:pt x="4595021" y="2248831"/>
                      <a:pt x="4528831" y="2235725"/>
                      <a:pt x="4354179" y="2250908"/>
                    </a:cubicBezTo>
                    <a:cubicBezTo>
                      <a:pt x="4174661" y="2310673"/>
                      <a:pt x="4008249" y="2231408"/>
                      <a:pt x="3890770" y="2250908"/>
                    </a:cubicBezTo>
                    <a:cubicBezTo>
                      <a:pt x="3772601" y="2253159"/>
                      <a:pt x="3578728" y="2245248"/>
                      <a:pt x="3478223" y="2250908"/>
                    </a:cubicBezTo>
                    <a:cubicBezTo>
                      <a:pt x="3379454" y="2322906"/>
                      <a:pt x="3125877" y="2231083"/>
                      <a:pt x="2811367" y="2250908"/>
                    </a:cubicBezTo>
                    <a:cubicBezTo>
                      <a:pt x="2549148" y="2248969"/>
                      <a:pt x="2456396" y="2297795"/>
                      <a:pt x="2246235" y="2250908"/>
                    </a:cubicBezTo>
                    <a:cubicBezTo>
                      <a:pt x="2069108" y="2238023"/>
                      <a:pt x="1857126" y="2234808"/>
                      <a:pt x="1731964" y="2250908"/>
                    </a:cubicBezTo>
                    <a:cubicBezTo>
                      <a:pt x="1549967" y="2252556"/>
                      <a:pt x="1353508" y="2319977"/>
                      <a:pt x="1115970" y="2250908"/>
                    </a:cubicBezTo>
                    <a:cubicBezTo>
                      <a:pt x="839604" y="2271556"/>
                      <a:pt x="597470" y="2224557"/>
                      <a:pt x="398252" y="2250908"/>
                    </a:cubicBezTo>
                    <a:cubicBezTo>
                      <a:pt x="248574" y="2298877"/>
                      <a:pt x="59683" y="2061454"/>
                      <a:pt x="0" y="1796854"/>
                    </a:cubicBezTo>
                    <a:cubicBezTo>
                      <a:pt x="3252" y="1592842"/>
                      <a:pt x="26051" y="1536245"/>
                      <a:pt x="0" y="1376110"/>
                    </a:cubicBezTo>
                    <a:cubicBezTo>
                      <a:pt x="-17189" y="1200861"/>
                      <a:pt x="-3344" y="1169060"/>
                      <a:pt x="0" y="941937"/>
                    </a:cubicBezTo>
                    <a:cubicBezTo>
                      <a:pt x="15402" y="721430"/>
                      <a:pt x="-8073" y="665692"/>
                      <a:pt x="0" y="454052"/>
                    </a:cubicBezTo>
                    <a:close/>
                  </a:path>
                  <a:path w="5882697" h="2250908" fill="none" stroke="0" extrusionOk="0">
                    <a:moveTo>
                      <a:pt x="0" y="454052"/>
                    </a:moveTo>
                    <a:cubicBezTo>
                      <a:pt x="21784" y="272770"/>
                      <a:pt x="176346" y="60112"/>
                      <a:pt x="398252" y="0"/>
                    </a:cubicBezTo>
                    <a:cubicBezTo>
                      <a:pt x="587554" y="25860"/>
                      <a:pt x="778788" y="-7207"/>
                      <a:pt x="912522" y="0"/>
                    </a:cubicBezTo>
                    <a:cubicBezTo>
                      <a:pt x="1057715" y="-40167"/>
                      <a:pt x="1118473" y="3901"/>
                      <a:pt x="1325069" y="0"/>
                    </a:cubicBezTo>
                    <a:cubicBezTo>
                      <a:pt x="1517469" y="-2518"/>
                      <a:pt x="1586524" y="-4989"/>
                      <a:pt x="1788478" y="0"/>
                    </a:cubicBezTo>
                    <a:cubicBezTo>
                      <a:pt x="2045967" y="38743"/>
                      <a:pt x="2222263" y="30276"/>
                      <a:pt x="2455333" y="0"/>
                    </a:cubicBezTo>
                    <a:cubicBezTo>
                      <a:pt x="2643935" y="-29422"/>
                      <a:pt x="2743595" y="7745"/>
                      <a:pt x="2867880" y="0"/>
                    </a:cubicBezTo>
                    <a:cubicBezTo>
                      <a:pt x="2964677" y="-35010"/>
                      <a:pt x="3133269" y="-5904"/>
                      <a:pt x="3280428" y="0"/>
                    </a:cubicBezTo>
                    <a:cubicBezTo>
                      <a:pt x="3438285" y="21615"/>
                      <a:pt x="3617215" y="-22586"/>
                      <a:pt x="3692974" y="0"/>
                    </a:cubicBezTo>
                    <a:cubicBezTo>
                      <a:pt x="3742479" y="54394"/>
                      <a:pt x="4048796" y="16997"/>
                      <a:pt x="4258106" y="0"/>
                    </a:cubicBezTo>
                    <a:cubicBezTo>
                      <a:pt x="4469873" y="-57760"/>
                      <a:pt x="4633548" y="9368"/>
                      <a:pt x="4823238" y="0"/>
                    </a:cubicBezTo>
                    <a:cubicBezTo>
                      <a:pt x="4963101" y="3941"/>
                      <a:pt x="5362324" y="-41771"/>
                      <a:pt x="5484443" y="0"/>
                    </a:cubicBezTo>
                    <a:cubicBezTo>
                      <a:pt x="5684596" y="8001"/>
                      <a:pt x="5872492" y="211492"/>
                      <a:pt x="5882697" y="454052"/>
                    </a:cubicBezTo>
                    <a:cubicBezTo>
                      <a:pt x="5902658" y="610011"/>
                      <a:pt x="5889016" y="705365"/>
                      <a:pt x="5882697" y="874797"/>
                    </a:cubicBezTo>
                    <a:cubicBezTo>
                      <a:pt x="5854612" y="1046900"/>
                      <a:pt x="5890580" y="1217373"/>
                      <a:pt x="5882697" y="1335825"/>
                    </a:cubicBezTo>
                    <a:cubicBezTo>
                      <a:pt x="5877330" y="1456644"/>
                      <a:pt x="5881767" y="1648974"/>
                      <a:pt x="5882697" y="1796854"/>
                    </a:cubicBezTo>
                    <a:cubicBezTo>
                      <a:pt x="5827257" y="2059696"/>
                      <a:pt x="5742173" y="2213854"/>
                      <a:pt x="5484443" y="2250908"/>
                    </a:cubicBezTo>
                    <a:cubicBezTo>
                      <a:pt x="5332520" y="2306645"/>
                      <a:pt x="5145765" y="2288479"/>
                      <a:pt x="4868449" y="2250908"/>
                    </a:cubicBezTo>
                    <a:cubicBezTo>
                      <a:pt x="4593915" y="2241132"/>
                      <a:pt x="4537160" y="2234979"/>
                      <a:pt x="4354179" y="2250908"/>
                    </a:cubicBezTo>
                    <a:cubicBezTo>
                      <a:pt x="4193919" y="2287061"/>
                      <a:pt x="3970019" y="2253160"/>
                      <a:pt x="3890770" y="2250908"/>
                    </a:cubicBezTo>
                    <a:cubicBezTo>
                      <a:pt x="3784558" y="2277694"/>
                      <a:pt x="3574020" y="2233906"/>
                      <a:pt x="3478223" y="2250908"/>
                    </a:cubicBezTo>
                    <a:cubicBezTo>
                      <a:pt x="3368829" y="2287878"/>
                      <a:pt x="3066792" y="2197509"/>
                      <a:pt x="2811367" y="2250908"/>
                    </a:cubicBezTo>
                    <a:cubicBezTo>
                      <a:pt x="2545861" y="2219064"/>
                      <a:pt x="2443069" y="2264953"/>
                      <a:pt x="2246235" y="2250908"/>
                    </a:cubicBezTo>
                    <a:cubicBezTo>
                      <a:pt x="2052399" y="2279678"/>
                      <a:pt x="1918341" y="2257809"/>
                      <a:pt x="1731964" y="2250908"/>
                    </a:cubicBezTo>
                    <a:cubicBezTo>
                      <a:pt x="1522628" y="2261337"/>
                      <a:pt x="1304160" y="2287072"/>
                      <a:pt x="1115970" y="2250908"/>
                    </a:cubicBezTo>
                    <a:cubicBezTo>
                      <a:pt x="870851" y="2256666"/>
                      <a:pt x="574452" y="2205540"/>
                      <a:pt x="398252" y="2250908"/>
                    </a:cubicBezTo>
                    <a:cubicBezTo>
                      <a:pt x="218147" y="2322247"/>
                      <a:pt x="65917" y="2124279"/>
                      <a:pt x="0" y="1796854"/>
                    </a:cubicBezTo>
                    <a:cubicBezTo>
                      <a:pt x="-4046" y="1597667"/>
                      <a:pt x="20414" y="1547451"/>
                      <a:pt x="0" y="1376110"/>
                    </a:cubicBezTo>
                    <a:cubicBezTo>
                      <a:pt x="-35194" y="1208198"/>
                      <a:pt x="2233" y="1162473"/>
                      <a:pt x="0" y="941937"/>
                    </a:cubicBezTo>
                    <a:cubicBezTo>
                      <a:pt x="203" y="724211"/>
                      <a:pt x="-3834" y="665502"/>
                      <a:pt x="0" y="454052"/>
                    </a:cubicBezTo>
                    <a:close/>
                  </a:path>
                </a:pathLst>
              </a:custGeom>
              <a:solidFill>
                <a:schemeClr val="bg1">
                  <a:alpha val="85000"/>
                </a:schemeClr>
              </a:solidFill>
              <a:ln w="38100">
                <a:solidFill>
                  <a:schemeClr val="accent2"/>
                </a:solidFill>
                <a:extLst>
                  <a:ext uri="{C807C97D-BFC1-408E-A445-0C87EB9F89A2}">
                    <ask:lineSketchStyleProps xmlns:ask="http://schemas.microsoft.com/office/drawing/2018/sketchyshapes" sd="2129858240">
                      <a:custGeom>
                        <a:avLst/>
                        <a:gdLst>
                          <a:gd name="connsiteX0" fmla="*/ 0 w 7586625"/>
                          <a:gd name="connsiteY0" fmla="*/ 585569 h 2902886"/>
                          <a:gd name="connsiteX1" fmla="*/ 513607 w 7586625"/>
                          <a:gd name="connsiteY1" fmla="*/ 0 h 2902886"/>
                          <a:gd name="connsiteX2" fmla="*/ 1176836 w 7586625"/>
                          <a:gd name="connsiteY2" fmla="*/ 0 h 2902886"/>
                          <a:gd name="connsiteX3" fmla="*/ 1708877 w 7586625"/>
                          <a:gd name="connsiteY3" fmla="*/ 0 h 2902886"/>
                          <a:gd name="connsiteX4" fmla="*/ 2306513 w 7586625"/>
                          <a:gd name="connsiteY4" fmla="*/ 0 h 2902886"/>
                          <a:gd name="connsiteX5" fmla="*/ 3166523 w 7586625"/>
                          <a:gd name="connsiteY5" fmla="*/ 0 h 2902886"/>
                          <a:gd name="connsiteX6" fmla="*/ 3698564 w 7586625"/>
                          <a:gd name="connsiteY6" fmla="*/ 0 h 2902886"/>
                          <a:gd name="connsiteX7" fmla="*/ 4230607 w 7586625"/>
                          <a:gd name="connsiteY7" fmla="*/ 0 h 2902886"/>
                          <a:gd name="connsiteX8" fmla="*/ 4762648 w 7586625"/>
                          <a:gd name="connsiteY8" fmla="*/ 0 h 2902886"/>
                          <a:gd name="connsiteX9" fmla="*/ 5491470 w 7586625"/>
                          <a:gd name="connsiteY9" fmla="*/ 0 h 2902886"/>
                          <a:gd name="connsiteX10" fmla="*/ 6220294 w 7586625"/>
                          <a:gd name="connsiteY10" fmla="*/ 0 h 2902886"/>
                          <a:gd name="connsiteX11" fmla="*/ 7073017 w 7586625"/>
                          <a:gd name="connsiteY11" fmla="*/ 0 h 2902886"/>
                          <a:gd name="connsiteX12" fmla="*/ 7586625 w 7586625"/>
                          <a:gd name="connsiteY12" fmla="*/ 585569 h 2902886"/>
                          <a:gd name="connsiteX13" fmla="*/ 7586625 w 7586625"/>
                          <a:gd name="connsiteY13" fmla="*/ 1128183 h 2902886"/>
                          <a:gd name="connsiteX14" fmla="*/ 7586625 w 7586625"/>
                          <a:gd name="connsiteY14" fmla="*/ 1722749 h 2902886"/>
                          <a:gd name="connsiteX15" fmla="*/ 7586625 w 7586625"/>
                          <a:gd name="connsiteY15" fmla="*/ 2317316 h 2902886"/>
                          <a:gd name="connsiteX16" fmla="*/ 7073017 w 7586625"/>
                          <a:gd name="connsiteY16" fmla="*/ 2902886 h 2902886"/>
                          <a:gd name="connsiteX17" fmla="*/ 6278600 w 7586625"/>
                          <a:gd name="connsiteY17" fmla="*/ 2902886 h 2902886"/>
                          <a:gd name="connsiteX18" fmla="*/ 5615371 w 7586625"/>
                          <a:gd name="connsiteY18" fmla="*/ 2902886 h 2902886"/>
                          <a:gd name="connsiteX19" fmla="*/ 5017735 w 7586625"/>
                          <a:gd name="connsiteY19" fmla="*/ 2902886 h 2902886"/>
                          <a:gd name="connsiteX20" fmla="*/ 4485694 w 7586625"/>
                          <a:gd name="connsiteY20" fmla="*/ 2902886 h 2902886"/>
                          <a:gd name="connsiteX21" fmla="*/ 3625682 w 7586625"/>
                          <a:gd name="connsiteY21" fmla="*/ 2902886 h 2902886"/>
                          <a:gd name="connsiteX22" fmla="*/ 2896860 w 7586625"/>
                          <a:gd name="connsiteY22" fmla="*/ 2902886 h 2902886"/>
                          <a:gd name="connsiteX23" fmla="*/ 2233630 w 7586625"/>
                          <a:gd name="connsiteY23" fmla="*/ 2902886 h 2902886"/>
                          <a:gd name="connsiteX24" fmla="*/ 1439212 w 7586625"/>
                          <a:gd name="connsiteY24" fmla="*/ 2902886 h 2902886"/>
                          <a:gd name="connsiteX25" fmla="*/ 513607 w 7586625"/>
                          <a:gd name="connsiteY25" fmla="*/ 2902886 h 2902886"/>
                          <a:gd name="connsiteX26" fmla="*/ 0 w 7586625"/>
                          <a:gd name="connsiteY26" fmla="*/ 2317316 h 2902886"/>
                          <a:gd name="connsiteX27" fmla="*/ 0 w 7586625"/>
                          <a:gd name="connsiteY27" fmla="*/ 1774702 h 2902886"/>
                          <a:gd name="connsiteX28" fmla="*/ 0 w 7586625"/>
                          <a:gd name="connsiteY28" fmla="*/ 1214771 h 2902886"/>
                          <a:gd name="connsiteX29" fmla="*/ 0 w 7586625"/>
                          <a:gd name="connsiteY29" fmla="*/ 585569 h 2902886"/>
                          <a:gd name="connsiteX0" fmla="*/ 0 w 7586625"/>
                          <a:gd name="connsiteY0" fmla="*/ 585569 h 2902886"/>
                          <a:gd name="connsiteX1" fmla="*/ 513607 w 7586625"/>
                          <a:gd name="connsiteY1" fmla="*/ 0 h 2902886"/>
                          <a:gd name="connsiteX2" fmla="*/ 1308024 w 7586625"/>
                          <a:gd name="connsiteY2" fmla="*/ 0 h 2902886"/>
                          <a:gd name="connsiteX3" fmla="*/ 1905660 w 7586625"/>
                          <a:gd name="connsiteY3" fmla="*/ 0 h 2902886"/>
                          <a:gd name="connsiteX4" fmla="*/ 2503294 w 7586625"/>
                          <a:gd name="connsiteY4" fmla="*/ 0 h 2902886"/>
                          <a:gd name="connsiteX5" fmla="*/ 3297713 w 7586625"/>
                          <a:gd name="connsiteY5" fmla="*/ 0 h 2902886"/>
                          <a:gd name="connsiteX6" fmla="*/ 3960942 w 7586625"/>
                          <a:gd name="connsiteY6" fmla="*/ 0 h 2902886"/>
                          <a:gd name="connsiteX7" fmla="*/ 4820953 w 7586625"/>
                          <a:gd name="connsiteY7" fmla="*/ 0 h 2902886"/>
                          <a:gd name="connsiteX8" fmla="*/ 5680964 w 7586625"/>
                          <a:gd name="connsiteY8" fmla="*/ 0 h 2902886"/>
                          <a:gd name="connsiteX9" fmla="*/ 7073017 w 7586625"/>
                          <a:gd name="connsiteY9" fmla="*/ 0 h 2902886"/>
                          <a:gd name="connsiteX10" fmla="*/ 7586625 w 7586625"/>
                          <a:gd name="connsiteY10" fmla="*/ 585569 h 2902886"/>
                          <a:gd name="connsiteX11" fmla="*/ 7586625 w 7586625"/>
                          <a:gd name="connsiteY11" fmla="*/ 1162818 h 2902886"/>
                          <a:gd name="connsiteX12" fmla="*/ 7586625 w 7586625"/>
                          <a:gd name="connsiteY12" fmla="*/ 1740067 h 2902886"/>
                          <a:gd name="connsiteX13" fmla="*/ 7586625 w 7586625"/>
                          <a:gd name="connsiteY13" fmla="*/ 2317316 h 2902886"/>
                          <a:gd name="connsiteX14" fmla="*/ 7073017 w 7586625"/>
                          <a:gd name="connsiteY14" fmla="*/ 2902886 h 2902886"/>
                          <a:gd name="connsiteX15" fmla="*/ 6278600 w 7586625"/>
                          <a:gd name="connsiteY15" fmla="*/ 2902886 h 2902886"/>
                          <a:gd name="connsiteX16" fmla="*/ 5615371 w 7586625"/>
                          <a:gd name="connsiteY16" fmla="*/ 2902886 h 2902886"/>
                          <a:gd name="connsiteX17" fmla="*/ 4952142 w 7586625"/>
                          <a:gd name="connsiteY17" fmla="*/ 2902886 h 2902886"/>
                          <a:gd name="connsiteX18" fmla="*/ 4092130 w 7586625"/>
                          <a:gd name="connsiteY18" fmla="*/ 2902886 h 2902886"/>
                          <a:gd name="connsiteX19" fmla="*/ 3297713 w 7586625"/>
                          <a:gd name="connsiteY19" fmla="*/ 2902886 h 2902886"/>
                          <a:gd name="connsiteX20" fmla="*/ 2634482 w 7586625"/>
                          <a:gd name="connsiteY20" fmla="*/ 2902886 h 2902886"/>
                          <a:gd name="connsiteX21" fmla="*/ 2036848 w 7586625"/>
                          <a:gd name="connsiteY21" fmla="*/ 2902886 h 2902886"/>
                          <a:gd name="connsiteX22" fmla="*/ 1439212 w 7586625"/>
                          <a:gd name="connsiteY22" fmla="*/ 2902886 h 2902886"/>
                          <a:gd name="connsiteX23" fmla="*/ 513607 w 7586625"/>
                          <a:gd name="connsiteY23" fmla="*/ 2902886 h 2902886"/>
                          <a:gd name="connsiteX24" fmla="*/ 0 w 7586625"/>
                          <a:gd name="connsiteY24" fmla="*/ 2317316 h 2902886"/>
                          <a:gd name="connsiteX25" fmla="*/ 0 w 7586625"/>
                          <a:gd name="connsiteY25" fmla="*/ 1757385 h 2902886"/>
                          <a:gd name="connsiteX26" fmla="*/ 0 w 7586625"/>
                          <a:gd name="connsiteY26" fmla="*/ 1197453 h 2902886"/>
                          <a:gd name="connsiteX27" fmla="*/ 0 w 7586625"/>
                          <a:gd name="connsiteY27" fmla="*/ 585569 h 290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586625" h="2902886" fill="none" extrusionOk="0">
                            <a:moveTo>
                              <a:pt x="0" y="585569"/>
                            </a:moveTo>
                            <a:cubicBezTo>
                              <a:pt x="26020" y="288355"/>
                              <a:pt x="188059" y="7180"/>
                              <a:pt x="513607" y="0"/>
                            </a:cubicBezTo>
                            <a:cubicBezTo>
                              <a:pt x="788216" y="32721"/>
                              <a:pt x="1008174" y="-11865"/>
                              <a:pt x="1176836" y="0"/>
                            </a:cubicBezTo>
                            <a:cubicBezTo>
                              <a:pt x="1334141" y="-34218"/>
                              <a:pt x="1471720" y="-6567"/>
                              <a:pt x="1708877" y="0"/>
                            </a:cubicBezTo>
                            <a:cubicBezTo>
                              <a:pt x="1964166" y="-3788"/>
                              <a:pt x="2038741" y="273"/>
                              <a:pt x="2306513" y="0"/>
                            </a:cubicBezTo>
                            <a:cubicBezTo>
                              <a:pt x="2609607" y="57481"/>
                              <a:pt x="2855318" y="47972"/>
                              <a:pt x="3166523" y="0"/>
                            </a:cubicBezTo>
                            <a:cubicBezTo>
                              <a:pt x="3414803" y="-28332"/>
                              <a:pt x="3553689" y="-8419"/>
                              <a:pt x="3698564" y="0"/>
                            </a:cubicBezTo>
                            <a:cubicBezTo>
                              <a:pt x="3810704" y="-6622"/>
                              <a:pt x="4012999" y="-35070"/>
                              <a:pt x="4230607" y="0"/>
                            </a:cubicBezTo>
                            <a:cubicBezTo>
                              <a:pt x="4456343" y="27342"/>
                              <a:pt x="4673780" y="-25158"/>
                              <a:pt x="4762648" y="0"/>
                            </a:cubicBezTo>
                            <a:cubicBezTo>
                              <a:pt x="4853963" y="70391"/>
                              <a:pt x="5205608" y="33696"/>
                              <a:pt x="5491470" y="0"/>
                            </a:cubicBezTo>
                            <a:cubicBezTo>
                              <a:pt x="5763172" y="-65304"/>
                              <a:pt x="5960662" y="8947"/>
                              <a:pt x="6220294" y="0"/>
                            </a:cubicBezTo>
                            <a:cubicBezTo>
                              <a:pt x="6430140" y="-6874"/>
                              <a:pt x="6915119" y="-48590"/>
                              <a:pt x="7073017" y="0"/>
                            </a:cubicBezTo>
                            <a:cubicBezTo>
                              <a:pt x="7340056" y="27234"/>
                              <a:pt x="7585811" y="216058"/>
                              <a:pt x="7586625" y="585569"/>
                            </a:cubicBezTo>
                            <a:cubicBezTo>
                              <a:pt x="7588964" y="793540"/>
                              <a:pt x="7593734" y="892053"/>
                              <a:pt x="7586625" y="1128183"/>
                            </a:cubicBezTo>
                            <a:cubicBezTo>
                              <a:pt x="7572718" y="1336604"/>
                              <a:pt x="7585362" y="1593694"/>
                              <a:pt x="7586625" y="1722749"/>
                            </a:cubicBezTo>
                            <a:cubicBezTo>
                              <a:pt x="7557408" y="1849340"/>
                              <a:pt x="7601916" y="2157844"/>
                              <a:pt x="7586625" y="2317316"/>
                            </a:cubicBezTo>
                            <a:cubicBezTo>
                              <a:pt x="7543253" y="2638646"/>
                              <a:pt x="7402372" y="2894314"/>
                              <a:pt x="7073017" y="2902886"/>
                            </a:cubicBezTo>
                            <a:cubicBezTo>
                              <a:pt x="6908065" y="2921394"/>
                              <a:pt x="6603606" y="2960215"/>
                              <a:pt x="6278600" y="2902886"/>
                            </a:cubicBezTo>
                            <a:cubicBezTo>
                              <a:pt x="5910174" y="2882961"/>
                              <a:pt x="5844441" y="2881086"/>
                              <a:pt x="5615371" y="2902886"/>
                            </a:cubicBezTo>
                            <a:cubicBezTo>
                              <a:pt x="5401826" y="2934604"/>
                              <a:pt x="5144121" y="2914882"/>
                              <a:pt x="5017735" y="2902886"/>
                            </a:cubicBezTo>
                            <a:cubicBezTo>
                              <a:pt x="4892981" y="2912579"/>
                              <a:pt x="4592711" y="2857552"/>
                              <a:pt x="4485694" y="2902886"/>
                            </a:cubicBezTo>
                            <a:cubicBezTo>
                              <a:pt x="4386186" y="2912514"/>
                              <a:pt x="3904506" y="2874081"/>
                              <a:pt x="3625682" y="2902886"/>
                            </a:cubicBezTo>
                            <a:cubicBezTo>
                              <a:pt x="3292163" y="2888335"/>
                              <a:pt x="3138614" y="2903295"/>
                              <a:pt x="2896860" y="2902886"/>
                            </a:cubicBezTo>
                            <a:cubicBezTo>
                              <a:pt x="2662427" y="2931173"/>
                              <a:pt x="2494091" y="2913457"/>
                              <a:pt x="2233630" y="2902886"/>
                            </a:cubicBezTo>
                            <a:cubicBezTo>
                              <a:pt x="1954812" y="2891584"/>
                              <a:pt x="1690478" y="2942739"/>
                              <a:pt x="1439212" y="2902886"/>
                            </a:cubicBezTo>
                            <a:cubicBezTo>
                              <a:pt x="1126621" y="2881577"/>
                              <a:pt x="771599" y="2878423"/>
                              <a:pt x="513607" y="2902886"/>
                            </a:cubicBezTo>
                            <a:cubicBezTo>
                              <a:pt x="260903" y="2999639"/>
                              <a:pt x="71587" y="2724105"/>
                              <a:pt x="0" y="2317316"/>
                            </a:cubicBezTo>
                            <a:cubicBezTo>
                              <a:pt x="-10516" y="2066683"/>
                              <a:pt x="20181" y="1998116"/>
                              <a:pt x="0" y="1774702"/>
                            </a:cubicBezTo>
                            <a:cubicBezTo>
                              <a:pt x="-33581" y="1564322"/>
                              <a:pt x="-138" y="1475978"/>
                              <a:pt x="0" y="1214771"/>
                            </a:cubicBezTo>
                            <a:cubicBezTo>
                              <a:pt x="-11033" y="942452"/>
                              <a:pt x="8356" y="841725"/>
                              <a:pt x="0" y="585569"/>
                            </a:cubicBezTo>
                            <a:close/>
                          </a:path>
                          <a:path w="7586625" h="2902886" stroke="0" extrusionOk="0">
                            <a:moveTo>
                              <a:pt x="0" y="585569"/>
                            </a:moveTo>
                            <a:cubicBezTo>
                              <a:pt x="8388" y="296159"/>
                              <a:pt x="261896" y="123074"/>
                              <a:pt x="513607" y="0"/>
                            </a:cubicBezTo>
                            <a:cubicBezTo>
                              <a:pt x="909834" y="-22557"/>
                              <a:pt x="960484" y="27962"/>
                              <a:pt x="1308024" y="0"/>
                            </a:cubicBezTo>
                            <a:cubicBezTo>
                              <a:pt x="1654566" y="-34118"/>
                              <a:pt x="1667305" y="-33614"/>
                              <a:pt x="1905660" y="0"/>
                            </a:cubicBezTo>
                            <a:cubicBezTo>
                              <a:pt x="2177686" y="30097"/>
                              <a:pt x="2319608" y="24099"/>
                              <a:pt x="2503294" y="0"/>
                            </a:cubicBezTo>
                            <a:cubicBezTo>
                              <a:pt x="2630929" y="-1017"/>
                              <a:pt x="3044503" y="61641"/>
                              <a:pt x="3297713" y="0"/>
                            </a:cubicBezTo>
                            <a:cubicBezTo>
                              <a:pt x="3545739" y="-48615"/>
                              <a:pt x="3790861" y="-43459"/>
                              <a:pt x="3960942" y="0"/>
                            </a:cubicBezTo>
                            <a:cubicBezTo>
                              <a:pt x="4135096" y="-2075"/>
                              <a:pt x="4665541" y="64714"/>
                              <a:pt x="4820953" y="0"/>
                            </a:cubicBezTo>
                            <a:cubicBezTo>
                              <a:pt x="5027164" y="-105964"/>
                              <a:pt x="5337580" y="-55772"/>
                              <a:pt x="5680964" y="0"/>
                            </a:cubicBezTo>
                            <a:cubicBezTo>
                              <a:pt x="6079553" y="29952"/>
                              <a:pt x="6664030" y="42513"/>
                              <a:pt x="7073017" y="0"/>
                            </a:cubicBezTo>
                            <a:cubicBezTo>
                              <a:pt x="7372163" y="17383"/>
                              <a:pt x="7540680" y="278351"/>
                              <a:pt x="7586625" y="585569"/>
                            </a:cubicBezTo>
                            <a:cubicBezTo>
                              <a:pt x="7581774" y="832469"/>
                              <a:pt x="7574130" y="938953"/>
                              <a:pt x="7586625" y="1162818"/>
                            </a:cubicBezTo>
                            <a:cubicBezTo>
                              <a:pt x="7582968" y="1364941"/>
                              <a:pt x="7577950" y="1597152"/>
                              <a:pt x="7586625" y="1740067"/>
                            </a:cubicBezTo>
                            <a:cubicBezTo>
                              <a:pt x="7577079" y="1904500"/>
                              <a:pt x="7600979" y="2049508"/>
                              <a:pt x="7586625" y="2317316"/>
                            </a:cubicBezTo>
                            <a:cubicBezTo>
                              <a:pt x="7648023" y="2640244"/>
                              <a:pt x="7364833" y="2946718"/>
                              <a:pt x="7073017" y="2902886"/>
                            </a:cubicBezTo>
                            <a:cubicBezTo>
                              <a:pt x="6875031" y="2866518"/>
                              <a:pt x="6534663" y="2868989"/>
                              <a:pt x="6278600" y="2902886"/>
                            </a:cubicBezTo>
                            <a:cubicBezTo>
                              <a:pt x="6070617" y="2935306"/>
                              <a:pt x="5848584" y="2882861"/>
                              <a:pt x="5615371" y="2902886"/>
                            </a:cubicBezTo>
                            <a:cubicBezTo>
                              <a:pt x="5356812" y="2881144"/>
                              <a:pt x="5248241" y="2884593"/>
                              <a:pt x="4952142" y="2902886"/>
                            </a:cubicBezTo>
                            <a:cubicBezTo>
                              <a:pt x="4659247" y="2963289"/>
                              <a:pt x="4334585" y="2933633"/>
                              <a:pt x="4092130" y="2902886"/>
                            </a:cubicBezTo>
                            <a:cubicBezTo>
                              <a:pt x="3857033" y="2904583"/>
                              <a:pt x="3549628" y="2820590"/>
                              <a:pt x="3297713" y="2902886"/>
                            </a:cubicBezTo>
                            <a:cubicBezTo>
                              <a:pt x="3072359" y="2907718"/>
                              <a:pt x="2931793" y="2865860"/>
                              <a:pt x="2634482" y="2902886"/>
                            </a:cubicBezTo>
                            <a:cubicBezTo>
                              <a:pt x="2340314" y="2886284"/>
                              <a:pt x="2142083" y="2882111"/>
                              <a:pt x="2036848" y="2902886"/>
                            </a:cubicBezTo>
                            <a:cubicBezTo>
                              <a:pt x="1905628" y="2935263"/>
                              <a:pt x="1551854" y="2851232"/>
                              <a:pt x="1439212" y="2902886"/>
                            </a:cubicBezTo>
                            <a:cubicBezTo>
                              <a:pt x="1240408" y="2939385"/>
                              <a:pt x="927864" y="2881063"/>
                              <a:pt x="513607" y="2902886"/>
                            </a:cubicBezTo>
                            <a:cubicBezTo>
                              <a:pt x="269167" y="2930168"/>
                              <a:pt x="-5814" y="2689025"/>
                              <a:pt x="0" y="2317316"/>
                            </a:cubicBezTo>
                            <a:cubicBezTo>
                              <a:pt x="-26859" y="2073466"/>
                              <a:pt x="21954" y="1898753"/>
                              <a:pt x="0" y="1757385"/>
                            </a:cubicBezTo>
                            <a:cubicBezTo>
                              <a:pt x="16920" y="1594005"/>
                              <a:pt x="20206" y="1396233"/>
                              <a:pt x="0" y="1197453"/>
                            </a:cubicBezTo>
                            <a:cubicBezTo>
                              <a:pt x="-9945" y="1028277"/>
                              <a:pt x="6175" y="739083"/>
                              <a:pt x="0" y="585569"/>
                            </a:cubicBezTo>
                            <a:close/>
                          </a:path>
                          <a:path w="7586625" h="2902886" fill="none" stroke="0" extrusionOk="0">
                            <a:moveTo>
                              <a:pt x="0" y="585569"/>
                            </a:moveTo>
                            <a:cubicBezTo>
                              <a:pt x="-33701" y="332950"/>
                              <a:pt x="216078" y="67632"/>
                              <a:pt x="513607" y="0"/>
                            </a:cubicBezTo>
                            <a:cubicBezTo>
                              <a:pt x="751116" y="31651"/>
                              <a:pt x="985745" y="34632"/>
                              <a:pt x="1176836" y="0"/>
                            </a:cubicBezTo>
                            <a:cubicBezTo>
                              <a:pt x="1355551" y="-26056"/>
                              <a:pt x="1442727" y="-323"/>
                              <a:pt x="1708877" y="0"/>
                            </a:cubicBezTo>
                            <a:cubicBezTo>
                              <a:pt x="1965720" y="2642"/>
                              <a:pt x="2049628" y="-15966"/>
                              <a:pt x="2306513" y="0"/>
                            </a:cubicBezTo>
                            <a:cubicBezTo>
                              <a:pt x="2609287" y="-88"/>
                              <a:pt x="2919156" y="14959"/>
                              <a:pt x="3166523" y="0"/>
                            </a:cubicBezTo>
                            <a:cubicBezTo>
                              <a:pt x="3419840" y="-24360"/>
                              <a:pt x="3561869" y="28346"/>
                              <a:pt x="3698564" y="0"/>
                            </a:cubicBezTo>
                            <a:cubicBezTo>
                              <a:pt x="3830737" y="-25468"/>
                              <a:pt x="4011991" y="-9718"/>
                              <a:pt x="4230607" y="0"/>
                            </a:cubicBezTo>
                            <a:cubicBezTo>
                              <a:pt x="4456486" y="26077"/>
                              <a:pt x="4632649" y="-34607"/>
                              <a:pt x="4762648" y="0"/>
                            </a:cubicBezTo>
                            <a:cubicBezTo>
                              <a:pt x="4812912" y="23536"/>
                              <a:pt x="5234500" y="12478"/>
                              <a:pt x="5491470" y="0"/>
                            </a:cubicBezTo>
                            <a:cubicBezTo>
                              <a:pt x="5790023" y="-85628"/>
                              <a:pt x="6006900" y="18745"/>
                              <a:pt x="6220294" y="0"/>
                            </a:cubicBezTo>
                            <a:cubicBezTo>
                              <a:pt x="6425691" y="-5968"/>
                              <a:pt x="6893275" y="-60934"/>
                              <a:pt x="7073017" y="0"/>
                            </a:cubicBezTo>
                            <a:cubicBezTo>
                              <a:pt x="7343824" y="-57187"/>
                              <a:pt x="7583195" y="243952"/>
                              <a:pt x="7586625" y="585569"/>
                            </a:cubicBezTo>
                            <a:cubicBezTo>
                              <a:pt x="7580384" y="771142"/>
                              <a:pt x="7597142" y="924539"/>
                              <a:pt x="7586625" y="1128183"/>
                            </a:cubicBezTo>
                            <a:cubicBezTo>
                              <a:pt x="7551111" y="1360139"/>
                              <a:pt x="7590771" y="1573225"/>
                              <a:pt x="7586625" y="1722749"/>
                            </a:cubicBezTo>
                            <a:cubicBezTo>
                              <a:pt x="7599294" y="1858357"/>
                              <a:pt x="7581915" y="2108179"/>
                              <a:pt x="7586625" y="2317316"/>
                            </a:cubicBezTo>
                            <a:cubicBezTo>
                              <a:pt x="7485130" y="2682479"/>
                              <a:pt x="7391472" y="2857247"/>
                              <a:pt x="7073017" y="2902886"/>
                            </a:cubicBezTo>
                            <a:cubicBezTo>
                              <a:pt x="6889517" y="2918485"/>
                              <a:pt x="6668582" y="2912920"/>
                              <a:pt x="6278600" y="2902886"/>
                            </a:cubicBezTo>
                            <a:cubicBezTo>
                              <a:pt x="5918391" y="2892093"/>
                              <a:pt x="5851411" y="2875955"/>
                              <a:pt x="5615371" y="2902886"/>
                            </a:cubicBezTo>
                            <a:cubicBezTo>
                              <a:pt x="5395410" y="2952588"/>
                              <a:pt x="5145427" y="2885164"/>
                              <a:pt x="5017735" y="2902886"/>
                            </a:cubicBezTo>
                            <a:cubicBezTo>
                              <a:pt x="4883689" y="2921423"/>
                              <a:pt x="4605957" y="2884426"/>
                              <a:pt x="4485694" y="2902886"/>
                            </a:cubicBezTo>
                            <a:cubicBezTo>
                              <a:pt x="4354174" y="2949287"/>
                              <a:pt x="4002493" y="2856844"/>
                              <a:pt x="3625682" y="2902886"/>
                            </a:cubicBezTo>
                            <a:cubicBezTo>
                              <a:pt x="3290979" y="2908479"/>
                              <a:pt x="3140302" y="2939757"/>
                              <a:pt x="2896860" y="2902886"/>
                            </a:cubicBezTo>
                            <a:cubicBezTo>
                              <a:pt x="2660281" y="2895323"/>
                              <a:pt x="2411014" y="2893987"/>
                              <a:pt x="2233630" y="2902886"/>
                            </a:cubicBezTo>
                            <a:cubicBezTo>
                              <a:pt x="2014211" y="2926881"/>
                              <a:pt x="1728374" y="2957321"/>
                              <a:pt x="1439212" y="2902886"/>
                            </a:cubicBezTo>
                            <a:cubicBezTo>
                              <a:pt x="1128284" y="2912276"/>
                              <a:pt x="754756" y="2846173"/>
                              <a:pt x="513607" y="2902886"/>
                            </a:cubicBezTo>
                            <a:cubicBezTo>
                              <a:pt x="299592" y="2963099"/>
                              <a:pt x="83312" y="2701747"/>
                              <a:pt x="0" y="2317316"/>
                            </a:cubicBezTo>
                            <a:cubicBezTo>
                              <a:pt x="-1121" y="2049294"/>
                              <a:pt x="35874" y="1982137"/>
                              <a:pt x="0" y="1774702"/>
                            </a:cubicBezTo>
                            <a:cubicBezTo>
                              <a:pt x="-28116" y="1557166"/>
                              <a:pt x="-224" y="1504916"/>
                              <a:pt x="0" y="1214771"/>
                            </a:cubicBezTo>
                            <a:cubicBezTo>
                              <a:pt x="16942" y="927994"/>
                              <a:pt x="-4872" y="854555"/>
                              <a:pt x="0" y="585569"/>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   1</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đúng</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  2</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to,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rõ</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  3. Ngắt</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nghỉ</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đúng</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chỗ</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p:txBody>
          </p:sp>
          <p:sp>
            <p:nvSpPr>
              <p:cNvPr id="21" name="Rectangle: Rounded Corners 20">
                <a:extLst>
                  <a:ext uri="{FF2B5EF4-FFF2-40B4-BE49-F238E27FC236}">
                    <a16:creationId xmlns:a16="http://schemas.microsoft.com/office/drawing/2014/main" id="{44133716-CA7B-4330-9BD9-4A444433D62B}"/>
                  </a:ext>
                </a:extLst>
              </p:cNvPr>
              <p:cNvSpPr/>
              <p:nvPr/>
            </p:nvSpPr>
            <p:spPr>
              <a:xfrm>
                <a:off x="3605838" y="1242806"/>
                <a:ext cx="4621427" cy="796835"/>
              </a:xfrm>
              <a:prstGeom prst="roundRect">
                <a:avLst>
                  <a:gd name="adj" fmla="val 50000"/>
                </a:avLst>
              </a:prstGeom>
              <a:solidFill>
                <a:srgbClr val="FFFFCC"/>
              </a:solid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chemeClr val="accent2"/>
                    </a:solidFill>
                    <a:effectLst>
                      <a:outerShdw blurRad="12700" dist="38100" dir="2700000" algn="tl" rotWithShape="0">
                        <a:schemeClr val="accent2">
                          <a:lumMod val="60000"/>
                          <a:lumOff val="40000"/>
                        </a:schemeClr>
                      </a:outerShdw>
                    </a:effectLst>
                    <a:uLnTx/>
                    <a:uFillTx/>
                    <a:latin typeface="UVN Banh Mi" pitchFamily="2" charset="0"/>
                    <a:ea typeface="+mn-ea"/>
                    <a:cs typeface="+mn-cs"/>
                  </a:rPr>
                  <a:t>Tiêu</a:t>
                </a:r>
                <a:r>
                  <a:rPr kumimoji="0" lang="en-US" sz="5400" b="1" i="0" u="none" strike="noStrike" kern="1200" cap="none" spc="0" normalizeH="0" baseline="0" noProof="0" dirty="0">
                    <a:ln w="9525">
                      <a:solidFill>
                        <a:prstClr val="white"/>
                      </a:solidFill>
                      <a:prstDash val="solid"/>
                    </a:ln>
                    <a:solidFill>
                      <a:schemeClr val="accent2"/>
                    </a:solidFill>
                    <a:effectLst>
                      <a:outerShdw blurRad="12700" dist="38100" dir="2700000" algn="tl" rotWithShape="0">
                        <a:schemeClr val="accent2">
                          <a:lumMod val="60000"/>
                          <a:lumOff val="40000"/>
                        </a:schemeClr>
                      </a:outerShdw>
                    </a:effectLst>
                    <a:uLnTx/>
                    <a:uFillTx/>
                    <a:latin typeface="UVN Banh Mi" pitchFamily="2" charset="0"/>
                    <a:ea typeface="+mn-ea"/>
                    <a:cs typeface="+mn-cs"/>
                  </a:rPr>
                  <a:t> </a:t>
                </a:r>
                <a:r>
                  <a:rPr kumimoji="0" lang="en-US" sz="5400" b="1" i="0" u="none" strike="noStrike" kern="1200" cap="none" spc="0" normalizeH="0" baseline="0" noProof="0" dirty="0" err="1">
                    <a:ln w="9525">
                      <a:solidFill>
                        <a:prstClr val="white"/>
                      </a:solidFill>
                      <a:prstDash val="solid"/>
                    </a:ln>
                    <a:solidFill>
                      <a:schemeClr val="accent2"/>
                    </a:solidFill>
                    <a:effectLst>
                      <a:outerShdw blurRad="12700" dist="38100" dir="2700000" algn="tl" rotWithShape="0">
                        <a:schemeClr val="accent2">
                          <a:lumMod val="60000"/>
                          <a:lumOff val="40000"/>
                        </a:schemeClr>
                      </a:outerShdw>
                    </a:effectLst>
                    <a:uLnTx/>
                    <a:uFillTx/>
                    <a:latin typeface="UVN Banh Mi" pitchFamily="2" charset="0"/>
                    <a:ea typeface="+mn-ea"/>
                    <a:cs typeface="+mn-cs"/>
                  </a:rPr>
                  <a:t>chí</a:t>
                </a:r>
                <a:r>
                  <a:rPr kumimoji="0" lang="en-US" sz="5400" b="1" i="0" u="none" strike="noStrike" kern="1200" cap="none" spc="0" normalizeH="0" baseline="0" noProof="0" dirty="0">
                    <a:ln w="9525">
                      <a:solidFill>
                        <a:prstClr val="white"/>
                      </a:solidFill>
                      <a:prstDash val="solid"/>
                    </a:ln>
                    <a:solidFill>
                      <a:schemeClr val="accent2"/>
                    </a:solidFill>
                    <a:effectLst>
                      <a:outerShdw blurRad="12700" dist="38100" dir="2700000" algn="tl" rotWithShape="0">
                        <a:schemeClr val="accent2">
                          <a:lumMod val="60000"/>
                          <a:lumOff val="40000"/>
                        </a:schemeClr>
                      </a:outerShdw>
                    </a:effectLst>
                    <a:uLnTx/>
                    <a:uFillTx/>
                    <a:latin typeface="UVN Banh Mi" pitchFamily="2" charset="0"/>
                    <a:ea typeface="+mn-ea"/>
                    <a:cs typeface="+mn-cs"/>
                  </a:rPr>
                  <a:t> </a:t>
                </a:r>
                <a:r>
                  <a:rPr kumimoji="0" lang="en-US" sz="5400" b="1" i="0" u="none" strike="noStrike" kern="1200" cap="none" spc="0" normalizeH="0" baseline="0" noProof="0" dirty="0" err="1">
                    <a:ln w="9525">
                      <a:solidFill>
                        <a:prstClr val="white"/>
                      </a:solidFill>
                      <a:prstDash val="solid"/>
                    </a:ln>
                    <a:solidFill>
                      <a:schemeClr val="accent2"/>
                    </a:solidFill>
                    <a:effectLst>
                      <a:outerShdw blurRad="12700" dist="38100" dir="2700000" algn="tl" rotWithShape="0">
                        <a:schemeClr val="accent2">
                          <a:lumMod val="60000"/>
                          <a:lumOff val="40000"/>
                        </a:schemeClr>
                      </a:outerShdw>
                    </a:effectLst>
                    <a:uLnTx/>
                    <a:uFillTx/>
                    <a:latin typeface="UVN Banh Mi" pitchFamily="2" charset="0"/>
                    <a:ea typeface="+mn-ea"/>
                    <a:cs typeface="+mn-cs"/>
                  </a:rPr>
                  <a:t>đánh</a:t>
                </a:r>
                <a:r>
                  <a:rPr kumimoji="0" lang="en-US" sz="5400" b="1" i="0" u="none" strike="noStrike" kern="1200" cap="none" spc="0" normalizeH="0" baseline="0" noProof="0" dirty="0">
                    <a:ln w="9525">
                      <a:solidFill>
                        <a:prstClr val="white"/>
                      </a:solidFill>
                      <a:prstDash val="solid"/>
                    </a:ln>
                    <a:solidFill>
                      <a:schemeClr val="accent2"/>
                    </a:solidFill>
                    <a:effectLst>
                      <a:outerShdw blurRad="12700" dist="38100" dir="2700000" algn="tl" rotWithShape="0">
                        <a:schemeClr val="accent2">
                          <a:lumMod val="60000"/>
                          <a:lumOff val="40000"/>
                        </a:schemeClr>
                      </a:outerShdw>
                    </a:effectLst>
                    <a:uLnTx/>
                    <a:uFillTx/>
                    <a:latin typeface="UVN Banh Mi" pitchFamily="2" charset="0"/>
                    <a:ea typeface="+mn-ea"/>
                    <a:cs typeface="+mn-cs"/>
                  </a:rPr>
                  <a:t> </a:t>
                </a:r>
                <a:r>
                  <a:rPr kumimoji="0" lang="en-US" sz="5400" b="1" i="0" u="none" strike="noStrike" kern="1200" cap="none" spc="0" normalizeH="0" baseline="0" noProof="0" dirty="0" err="1">
                    <a:ln w="9525">
                      <a:solidFill>
                        <a:prstClr val="white"/>
                      </a:solidFill>
                      <a:prstDash val="solid"/>
                    </a:ln>
                    <a:solidFill>
                      <a:schemeClr val="accent2"/>
                    </a:solidFill>
                    <a:effectLst>
                      <a:outerShdw blurRad="12700" dist="38100" dir="2700000" algn="tl" rotWithShape="0">
                        <a:schemeClr val="accent2">
                          <a:lumMod val="60000"/>
                          <a:lumOff val="40000"/>
                        </a:schemeClr>
                      </a:outerShdw>
                    </a:effectLst>
                    <a:uLnTx/>
                    <a:uFillTx/>
                    <a:latin typeface="UVN Banh Mi" pitchFamily="2" charset="0"/>
                    <a:ea typeface="+mn-ea"/>
                    <a:cs typeface="+mn-cs"/>
                  </a:rPr>
                  <a:t>giá</a:t>
                </a:r>
                <a:endParaRPr kumimoji="0" lang="en-US" sz="5400" b="1" i="0" u="none" strike="noStrike" kern="1200" cap="none" spc="0" normalizeH="0" baseline="0" noProof="0" dirty="0">
                  <a:ln w="9525">
                    <a:solidFill>
                      <a:prstClr val="white"/>
                    </a:solidFill>
                    <a:prstDash val="solid"/>
                  </a:ln>
                  <a:solidFill>
                    <a:schemeClr val="accent2"/>
                  </a:solidFill>
                  <a:effectLst>
                    <a:outerShdw blurRad="12700" dist="38100" dir="2700000" algn="tl" rotWithShape="0">
                      <a:schemeClr val="accent2">
                        <a:lumMod val="60000"/>
                        <a:lumOff val="40000"/>
                      </a:schemeClr>
                    </a:outerShdw>
                  </a:effectLst>
                  <a:uLnTx/>
                  <a:uFillTx/>
                  <a:latin typeface="UVN Banh Mi" pitchFamily="2" charset="0"/>
                  <a:ea typeface="+mn-ea"/>
                  <a:cs typeface="+mn-cs"/>
                </a:endParaRPr>
              </a:p>
            </p:txBody>
          </p:sp>
        </p:grpSp>
        <p:pic>
          <p:nvPicPr>
            <p:cNvPr id="11" name="Picture 10">
              <a:extLst>
                <a:ext uri="{FF2B5EF4-FFF2-40B4-BE49-F238E27FC236}">
                  <a16:creationId xmlns:a16="http://schemas.microsoft.com/office/drawing/2014/main" id="{797C14C5-F408-41B2-8CA0-7B541218B63C}"/>
                </a:ext>
              </a:extLst>
            </p:cNvPr>
            <p:cNvPicPr>
              <a:picLocks noChangeAspect="1"/>
            </p:cNvPicPr>
            <p:nvPr/>
          </p:nvPicPr>
          <p:blipFill>
            <a:blip r:embed="rId5"/>
            <a:stretch>
              <a:fillRect/>
            </a:stretch>
          </p:blipFill>
          <p:spPr>
            <a:xfrm>
              <a:off x="7633212" y="4932419"/>
              <a:ext cx="469963" cy="469963"/>
            </a:xfrm>
            <a:prstGeom prst="rect">
              <a:avLst/>
            </a:prstGeom>
          </p:spPr>
        </p:pic>
        <p:pic>
          <p:nvPicPr>
            <p:cNvPr id="12" name="Picture 11">
              <a:extLst>
                <a:ext uri="{FF2B5EF4-FFF2-40B4-BE49-F238E27FC236}">
                  <a16:creationId xmlns:a16="http://schemas.microsoft.com/office/drawing/2014/main" id="{F15685E9-3574-42E9-9D98-88477561C713}"/>
                </a:ext>
              </a:extLst>
            </p:cNvPr>
            <p:cNvPicPr>
              <a:picLocks noChangeAspect="1"/>
            </p:cNvPicPr>
            <p:nvPr/>
          </p:nvPicPr>
          <p:blipFill>
            <a:blip r:embed="rId6"/>
            <a:stretch>
              <a:fillRect/>
            </a:stretch>
          </p:blipFill>
          <p:spPr>
            <a:xfrm>
              <a:off x="7076538" y="4932419"/>
              <a:ext cx="469963" cy="469963"/>
            </a:xfrm>
            <a:prstGeom prst="rect">
              <a:avLst/>
            </a:prstGeom>
          </p:spPr>
        </p:pic>
        <p:pic>
          <p:nvPicPr>
            <p:cNvPr id="13" name="Picture 12">
              <a:extLst>
                <a:ext uri="{FF2B5EF4-FFF2-40B4-BE49-F238E27FC236}">
                  <a16:creationId xmlns:a16="http://schemas.microsoft.com/office/drawing/2014/main" id="{94DA71C9-D95F-4E2E-AF73-266BF67B755B}"/>
                </a:ext>
              </a:extLst>
            </p:cNvPr>
            <p:cNvPicPr>
              <a:picLocks noChangeAspect="1"/>
            </p:cNvPicPr>
            <p:nvPr/>
          </p:nvPicPr>
          <p:blipFill>
            <a:blip r:embed="rId7"/>
            <a:stretch>
              <a:fillRect/>
            </a:stretch>
          </p:blipFill>
          <p:spPr>
            <a:xfrm>
              <a:off x="8189886" y="4932419"/>
              <a:ext cx="469963" cy="469963"/>
            </a:xfrm>
            <a:prstGeom prst="rect">
              <a:avLst/>
            </a:prstGeom>
          </p:spPr>
        </p:pic>
        <p:pic>
          <p:nvPicPr>
            <p:cNvPr id="14" name="Picture 13">
              <a:extLst>
                <a:ext uri="{FF2B5EF4-FFF2-40B4-BE49-F238E27FC236}">
                  <a16:creationId xmlns:a16="http://schemas.microsoft.com/office/drawing/2014/main" id="{6043FF04-51B4-409F-9616-99D8282C5FFE}"/>
                </a:ext>
              </a:extLst>
            </p:cNvPr>
            <p:cNvPicPr>
              <a:picLocks noChangeAspect="1"/>
            </p:cNvPicPr>
            <p:nvPr/>
          </p:nvPicPr>
          <p:blipFill>
            <a:blip r:embed="rId5"/>
            <a:stretch>
              <a:fillRect/>
            </a:stretch>
          </p:blipFill>
          <p:spPr>
            <a:xfrm>
              <a:off x="7764306" y="5501619"/>
              <a:ext cx="469963" cy="469963"/>
            </a:xfrm>
            <a:prstGeom prst="rect">
              <a:avLst/>
            </a:prstGeom>
          </p:spPr>
        </p:pic>
        <p:pic>
          <p:nvPicPr>
            <p:cNvPr id="15" name="Picture 14">
              <a:extLst>
                <a:ext uri="{FF2B5EF4-FFF2-40B4-BE49-F238E27FC236}">
                  <a16:creationId xmlns:a16="http://schemas.microsoft.com/office/drawing/2014/main" id="{F61CA4A6-989D-4CC0-91F7-D9C698DCEFD1}"/>
                </a:ext>
              </a:extLst>
            </p:cNvPr>
            <p:cNvPicPr>
              <a:picLocks noChangeAspect="1"/>
            </p:cNvPicPr>
            <p:nvPr/>
          </p:nvPicPr>
          <p:blipFill>
            <a:blip r:embed="rId6"/>
            <a:stretch>
              <a:fillRect/>
            </a:stretch>
          </p:blipFill>
          <p:spPr>
            <a:xfrm>
              <a:off x="7207631" y="5501619"/>
              <a:ext cx="469963" cy="469963"/>
            </a:xfrm>
            <a:prstGeom prst="rect">
              <a:avLst/>
            </a:prstGeom>
          </p:spPr>
        </p:pic>
        <p:pic>
          <p:nvPicPr>
            <p:cNvPr id="16" name="Picture 15">
              <a:extLst>
                <a:ext uri="{FF2B5EF4-FFF2-40B4-BE49-F238E27FC236}">
                  <a16:creationId xmlns:a16="http://schemas.microsoft.com/office/drawing/2014/main" id="{A5CABDFD-98DC-4453-9BC3-43859564C56D}"/>
                </a:ext>
              </a:extLst>
            </p:cNvPr>
            <p:cNvPicPr>
              <a:picLocks noChangeAspect="1"/>
            </p:cNvPicPr>
            <p:nvPr/>
          </p:nvPicPr>
          <p:blipFill>
            <a:blip r:embed="rId7"/>
            <a:stretch>
              <a:fillRect/>
            </a:stretch>
          </p:blipFill>
          <p:spPr>
            <a:xfrm>
              <a:off x="8320980" y="5501619"/>
              <a:ext cx="469963" cy="469963"/>
            </a:xfrm>
            <a:prstGeom prst="rect">
              <a:avLst/>
            </a:prstGeom>
          </p:spPr>
        </p:pic>
        <p:pic>
          <p:nvPicPr>
            <p:cNvPr id="17" name="Picture 16">
              <a:extLst>
                <a:ext uri="{FF2B5EF4-FFF2-40B4-BE49-F238E27FC236}">
                  <a16:creationId xmlns:a16="http://schemas.microsoft.com/office/drawing/2014/main" id="{04AFBF42-049D-4843-B0C8-A7F98162BE9F}"/>
                </a:ext>
              </a:extLst>
            </p:cNvPr>
            <p:cNvPicPr>
              <a:picLocks noChangeAspect="1"/>
            </p:cNvPicPr>
            <p:nvPr/>
          </p:nvPicPr>
          <p:blipFill>
            <a:blip r:embed="rId5"/>
            <a:stretch>
              <a:fillRect/>
            </a:stretch>
          </p:blipFill>
          <p:spPr>
            <a:xfrm>
              <a:off x="9177356" y="6080955"/>
              <a:ext cx="469963" cy="469963"/>
            </a:xfrm>
            <a:prstGeom prst="rect">
              <a:avLst/>
            </a:prstGeom>
          </p:spPr>
        </p:pic>
        <p:pic>
          <p:nvPicPr>
            <p:cNvPr id="18" name="Picture 17">
              <a:extLst>
                <a:ext uri="{FF2B5EF4-FFF2-40B4-BE49-F238E27FC236}">
                  <a16:creationId xmlns:a16="http://schemas.microsoft.com/office/drawing/2014/main" id="{DA7CEB03-5A2F-4B95-97A9-BA20DE6660E3}"/>
                </a:ext>
              </a:extLst>
            </p:cNvPr>
            <p:cNvPicPr>
              <a:picLocks noChangeAspect="1"/>
            </p:cNvPicPr>
            <p:nvPr/>
          </p:nvPicPr>
          <p:blipFill>
            <a:blip r:embed="rId6"/>
            <a:stretch>
              <a:fillRect/>
            </a:stretch>
          </p:blipFill>
          <p:spPr>
            <a:xfrm>
              <a:off x="8620682" y="6080955"/>
              <a:ext cx="469963" cy="469963"/>
            </a:xfrm>
            <a:prstGeom prst="rect">
              <a:avLst/>
            </a:prstGeom>
          </p:spPr>
        </p:pic>
        <p:pic>
          <p:nvPicPr>
            <p:cNvPr id="19" name="Picture 18">
              <a:extLst>
                <a:ext uri="{FF2B5EF4-FFF2-40B4-BE49-F238E27FC236}">
                  <a16:creationId xmlns:a16="http://schemas.microsoft.com/office/drawing/2014/main" id="{E00B605D-EA67-417A-AF06-E1C2F8FDFC8A}"/>
                </a:ext>
              </a:extLst>
            </p:cNvPr>
            <p:cNvPicPr>
              <a:picLocks noChangeAspect="1"/>
            </p:cNvPicPr>
            <p:nvPr/>
          </p:nvPicPr>
          <p:blipFill>
            <a:blip r:embed="rId7"/>
            <a:stretch>
              <a:fillRect/>
            </a:stretch>
          </p:blipFill>
          <p:spPr>
            <a:xfrm>
              <a:off x="9734031" y="6080955"/>
              <a:ext cx="469963" cy="469963"/>
            </a:xfrm>
            <a:prstGeom prst="rect">
              <a:avLst/>
            </a:prstGeom>
          </p:spPr>
        </p:pic>
      </p:grpSp>
      <p:sp>
        <p:nvSpPr>
          <p:cNvPr id="26" name="Freeform 7">
            <a:extLst>
              <a:ext uri="{FF2B5EF4-FFF2-40B4-BE49-F238E27FC236}">
                <a16:creationId xmlns:a16="http://schemas.microsoft.com/office/drawing/2014/main" id="{54DD5051-F4B3-4464-8FBF-BD5391350A34}"/>
              </a:ext>
            </a:extLst>
          </p:cNvPr>
          <p:cNvSpPr/>
          <p:nvPr/>
        </p:nvSpPr>
        <p:spPr>
          <a:xfrm>
            <a:off x="307793" y="4103533"/>
            <a:ext cx="1994894" cy="2754467"/>
          </a:xfrm>
          <a:custGeom>
            <a:avLst/>
            <a:gdLst/>
            <a:ahLst/>
            <a:cxnLst/>
            <a:rect l="l" t="t" r="r" b="b"/>
            <a:pathLst>
              <a:path w="1188816" h="1626489">
                <a:moveTo>
                  <a:pt x="0" y="0"/>
                </a:moveTo>
                <a:lnTo>
                  <a:pt x="1188816" y="0"/>
                </a:lnTo>
                <a:lnTo>
                  <a:pt x="1188816" y="1626489"/>
                </a:lnTo>
                <a:lnTo>
                  <a:pt x="0" y="16264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pic>
        <p:nvPicPr>
          <p:cNvPr id="2" name="Picture 1">
            <a:extLst>
              <a:ext uri="{FF2B5EF4-FFF2-40B4-BE49-F238E27FC236}">
                <a16:creationId xmlns:a16="http://schemas.microsoft.com/office/drawing/2014/main" id="{8CE3B6E0-D136-48F3-B5A0-81A4DC2E6C94}"/>
              </a:ext>
            </a:extLst>
          </p:cNvPr>
          <p:cNvPicPr>
            <a:picLocks noChangeAspect="1"/>
          </p:cNvPicPr>
          <p:nvPr/>
        </p:nvPicPr>
        <p:blipFill>
          <a:blip r:embed="rId10"/>
          <a:stretch>
            <a:fillRect/>
          </a:stretch>
        </p:blipFill>
        <p:spPr>
          <a:xfrm>
            <a:off x="-125935" y="283404"/>
            <a:ext cx="12058933" cy="2261812"/>
          </a:xfrm>
          <a:prstGeom prst="rect">
            <a:avLst/>
          </a:prstGeom>
        </p:spPr>
      </p:pic>
    </p:spTree>
    <p:extLst>
      <p:ext uri="{BB962C8B-B14F-4D97-AF65-F5344CB8AC3E}">
        <p14:creationId xmlns:p14="http://schemas.microsoft.com/office/powerpoint/2010/main" val="1845300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1000" fill="hold"/>
                                            <p:tgtEl>
                                              <p:spTgt spid="6"/>
                                            </p:tgtEl>
                                            <p:attrNameLst>
                                              <p:attrName>ppt_x</p:attrName>
                                            </p:attrNameLst>
                                          </p:cBhvr>
                                          <p:tavLst>
                                            <p:tav tm="0">
                                              <p:val>
                                                <p:strVal val="#ppt_x"/>
                                              </p:val>
                                            </p:tav>
                                            <p:tav tm="100000">
                                              <p:val>
                                                <p:strVal val="#ppt_x"/>
                                              </p:val>
                                            </p:tav>
                                          </p:tavLst>
                                        </p:anim>
                                        <p:anim calcmode="lin" valueType="num">
                                          <p:cBhvr additive="base">
                                            <p:cTn id="15" dur="10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8" name="whoosh.wav"/>
                                            </p:tgtEl>
                                          </p:cMediaNode>
                                        </p:audio>
                                      </p:sub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randombar(horizontal)">
                                          <p:cBhvr>
                                            <p:cTn id="23" dur="500"/>
                                            <p:tgtEl>
                                              <p:spTgt spid="23"/>
                                            </p:tgtEl>
                                          </p:cBhvr>
                                        </p:animEffect>
                                      </p:childTnLst>
                                    </p:cTn>
                                  </p:par>
                                  <p:par>
                                    <p:cTn id="24" presetID="14" presetClass="entr" presetSubtype="1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randombar(horizontal)">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B7D2C8E-1F80-4DF4-BF06-7946DB54394D}"/>
              </a:ext>
            </a:extLst>
          </p:cNvPr>
          <p:cNvGrpSpPr/>
          <p:nvPr/>
        </p:nvGrpSpPr>
        <p:grpSpPr>
          <a:xfrm>
            <a:off x="-365795" y="0"/>
            <a:ext cx="13710710" cy="6857999"/>
            <a:chOff x="-365795" y="0"/>
            <a:chExt cx="13710710" cy="6857999"/>
          </a:xfrm>
        </p:grpSpPr>
        <p:pic>
          <p:nvPicPr>
            <p:cNvPr id="9" name="Picture 8">
              <a:extLst>
                <a:ext uri="{FF2B5EF4-FFF2-40B4-BE49-F238E27FC236}">
                  <a16:creationId xmlns:a16="http://schemas.microsoft.com/office/drawing/2014/main" id="{66311711-60E1-4F72-83FC-D0A81213228A}"/>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0" y="0"/>
              <a:ext cx="12192000" cy="6857999"/>
            </a:xfrm>
            <a:prstGeom prst="rect">
              <a:avLst/>
            </a:prstGeom>
          </p:spPr>
        </p:pic>
        <p:sp>
          <p:nvSpPr>
            <p:cNvPr id="10" name="Freeform 7">
              <a:extLst>
                <a:ext uri="{FF2B5EF4-FFF2-40B4-BE49-F238E27FC236}">
                  <a16:creationId xmlns:a16="http://schemas.microsoft.com/office/drawing/2014/main" id="{650149C8-95EB-44C2-8E2D-6565E2F42FB9}"/>
                </a:ext>
              </a:extLst>
            </p:cNvPr>
            <p:cNvSpPr/>
            <p:nvPr/>
          </p:nvSpPr>
          <p:spPr>
            <a:xfrm>
              <a:off x="415462" y="600183"/>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sp>
          <p:nvSpPr>
            <p:cNvPr id="11" name="Freeform 7">
              <a:extLst>
                <a:ext uri="{FF2B5EF4-FFF2-40B4-BE49-F238E27FC236}">
                  <a16:creationId xmlns:a16="http://schemas.microsoft.com/office/drawing/2014/main" id="{FE3B6062-C6B9-467B-985B-6B01EB3D1F1B}"/>
                </a:ext>
              </a:extLst>
            </p:cNvPr>
            <p:cNvSpPr/>
            <p:nvPr/>
          </p:nvSpPr>
          <p:spPr>
            <a:xfrm>
              <a:off x="8691308" y="1990897"/>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sp>
          <p:nvSpPr>
            <p:cNvPr id="12" name="Freeform 13">
              <a:extLst>
                <a:ext uri="{FF2B5EF4-FFF2-40B4-BE49-F238E27FC236}">
                  <a16:creationId xmlns:a16="http://schemas.microsoft.com/office/drawing/2014/main" id="{04DD56B4-F480-4B34-BB8F-2F26A179D559}"/>
                </a:ext>
              </a:extLst>
            </p:cNvPr>
            <p:cNvSpPr/>
            <p:nvPr/>
          </p:nvSpPr>
          <p:spPr>
            <a:xfrm>
              <a:off x="3145695" y="102818"/>
              <a:ext cx="3144436" cy="2504115"/>
            </a:xfrm>
            <a:custGeom>
              <a:avLst/>
              <a:gdLst/>
              <a:ahLst/>
              <a:cxnLst/>
              <a:rect l="l" t="t" r="r" b="b"/>
              <a:pathLst>
                <a:path w="3144436" h="2504115">
                  <a:moveTo>
                    <a:pt x="0" y="0"/>
                  </a:moveTo>
                  <a:lnTo>
                    <a:pt x="3144436" y="0"/>
                  </a:lnTo>
                  <a:lnTo>
                    <a:pt x="3144436" y="2504115"/>
                  </a:lnTo>
                  <a:lnTo>
                    <a:pt x="0" y="250411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pic>
          <p:nvPicPr>
            <p:cNvPr id="13" name="Picture 12" descr="A group of yellow chicks&#10;&#10;Description automatically generated">
              <a:extLst>
                <a:ext uri="{FF2B5EF4-FFF2-40B4-BE49-F238E27FC236}">
                  <a16:creationId xmlns:a16="http://schemas.microsoft.com/office/drawing/2014/main" id="{DEAD53D7-E17F-40DA-BF0C-5BF4112E856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77744" y="4594578"/>
              <a:ext cx="1009681" cy="1010354"/>
            </a:xfrm>
            <a:prstGeom prst="rect">
              <a:avLst/>
            </a:prstGeom>
          </p:spPr>
        </p:pic>
        <p:sp>
          <p:nvSpPr>
            <p:cNvPr id="14" name="Freeform 8">
              <a:extLst>
                <a:ext uri="{FF2B5EF4-FFF2-40B4-BE49-F238E27FC236}">
                  <a16:creationId xmlns:a16="http://schemas.microsoft.com/office/drawing/2014/main" id="{9F2408BC-6ED5-463B-99A7-2FDEE3A3FCE3}"/>
                </a:ext>
              </a:extLst>
            </p:cNvPr>
            <p:cNvSpPr/>
            <p:nvPr/>
          </p:nvSpPr>
          <p:spPr>
            <a:xfrm>
              <a:off x="-365795" y="957312"/>
              <a:ext cx="2362011" cy="2482007"/>
            </a:xfrm>
            <a:custGeom>
              <a:avLst/>
              <a:gdLst/>
              <a:ahLst/>
              <a:cxnLst/>
              <a:rect l="l" t="t" r="r" b="b"/>
              <a:pathLst>
                <a:path w="2101174" h="2057400">
                  <a:moveTo>
                    <a:pt x="0" y="0"/>
                  </a:moveTo>
                  <a:lnTo>
                    <a:pt x="2101175" y="0"/>
                  </a:lnTo>
                  <a:lnTo>
                    <a:pt x="2101175"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15" name="Freeform 7">
              <a:extLst>
                <a:ext uri="{FF2B5EF4-FFF2-40B4-BE49-F238E27FC236}">
                  <a16:creationId xmlns:a16="http://schemas.microsoft.com/office/drawing/2014/main" id="{64B7DF48-32A2-412B-9ECB-3468FA787692}"/>
                </a:ext>
              </a:extLst>
            </p:cNvPr>
            <p:cNvSpPr/>
            <p:nvPr/>
          </p:nvSpPr>
          <p:spPr>
            <a:xfrm>
              <a:off x="-120302" y="1706693"/>
              <a:ext cx="1483004" cy="1737564"/>
            </a:xfrm>
            <a:custGeom>
              <a:avLst/>
              <a:gdLst/>
              <a:ahLst/>
              <a:cxnLst/>
              <a:rect l="l" t="t" r="r" b="b"/>
              <a:pathLst>
                <a:path w="1874326" h="2057400">
                  <a:moveTo>
                    <a:pt x="0" y="0"/>
                  </a:moveTo>
                  <a:lnTo>
                    <a:pt x="1874327" y="0"/>
                  </a:lnTo>
                  <a:lnTo>
                    <a:pt x="1874327" y="2057400"/>
                  </a:lnTo>
                  <a:lnTo>
                    <a:pt x="0" y="20574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vi-VN"/>
            </a:p>
          </p:txBody>
        </p:sp>
        <p:pic>
          <p:nvPicPr>
            <p:cNvPr id="16" name="Picture 15" descr="A stack of hay bales&#10;&#10;Description automatically generated">
              <a:extLst>
                <a:ext uri="{FF2B5EF4-FFF2-40B4-BE49-F238E27FC236}">
                  <a16:creationId xmlns:a16="http://schemas.microsoft.com/office/drawing/2014/main" id="{3B03C67A-07F0-42DC-B5CF-0FEC131BC75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063" y="2676993"/>
              <a:ext cx="1116122" cy="829502"/>
            </a:xfrm>
            <a:prstGeom prst="rect">
              <a:avLst/>
            </a:prstGeom>
          </p:spPr>
        </p:pic>
        <p:pic>
          <p:nvPicPr>
            <p:cNvPr id="17" name="Picture 16" descr="A stack of hay bales&#10;&#10;Description automatically generated">
              <a:extLst>
                <a:ext uri="{FF2B5EF4-FFF2-40B4-BE49-F238E27FC236}">
                  <a16:creationId xmlns:a16="http://schemas.microsoft.com/office/drawing/2014/main" id="{C5C3E0A8-91C0-426A-BF4B-2B44F423B66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7998" y="2965580"/>
              <a:ext cx="873956" cy="649524"/>
            </a:xfrm>
            <a:prstGeom prst="rect">
              <a:avLst/>
            </a:prstGeom>
          </p:spPr>
        </p:pic>
        <p:pic>
          <p:nvPicPr>
            <p:cNvPr id="18" name="Picture 17" descr="A mountain with snow on it&#10;&#10;Description automatically generated">
              <a:extLst>
                <a:ext uri="{FF2B5EF4-FFF2-40B4-BE49-F238E27FC236}">
                  <a16:creationId xmlns:a16="http://schemas.microsoft.com/office/drawing/2014/main" id="{01C1DFFF-E5B6-4DC3-9683-1387AFF3DA2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9580" y="1017482"/>
              <a:ext cx="3657298" cy="3657298"/>
            </a:xfrm>
            <a:prstGeom prst="rect">
              <a:avLst/>
            </a:prstGeom>
          </p:spPr>
        </p:pic>
        <p:pic>
          <p:nvPicPr>
            <p:cNvPr id="19" name="Picture 18" descr="A mountain with snow on it&#10;&#10;Description automatically generated">
              <a:extLst>
                <a:ext uri="{FF2B5EF4-FFF2-40B4-BE49-F238E27FC236}">
                  <a16:creationId xmlns:a16="http://schemas.microsoft.com/office/drawing/2014/main" id="{788D959F-8300-41F1-9D43-3DDFC01FDB0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95782" y="370174"/>
              <a:ext cx="5075499" cy="5075499"/>
            </a:xfrm>
            <a:prstGeom prst="rect">
              <a:avLst/>
            </a:prstGeom>
          </p:spPr>
        </p:pic>
      </p:grpSp>
      <p:grpSp>
        <p:nvGrpSpPr>
          <p:cNvPr id="5" name="Group 4">
            <a:extLst>
              <a:ext uri="{FF2B5EF4-FFF2-40B4-BE49-F238E27FC236}">
                <a16:creationId xmlns:a16="http://schemas.microsoft.com/office/drawing/2014/main" id="{982D53C1-93A3-4AD5-B3F0-50A798AAB80F}"/>
              </a:ext>
            </a:extLst>
          </p:cNvPr>
          <p:cNvGrpSpPr/>
          <p:nvPr/>
        </p:nvGrpSpPr>
        <p:grpSpPr>
          <a:xfrm>
            <a:off x="4886706" y="1868652"/>
            <a:ext cx="6976836" cy="830997"/>
            <a:chOff x="-555806" y="0"/>
            <a:chExt cx="4930277" cy="830997"/>
          </a:xfrm>
        </p:grpSpPr>
        <p:sp>
          <p:nvSpPr>
            <p:cNvPr id="6" name="文本框 18">
              <a:extLst>
                <a:ext uri="{FF2B5EF4-FFF2-40B4-BE49-F238E27FC236}">
                  <a16:creationId xmlns:a16="http://schemas.microsoft.com/office/drawing/2014/main" id="{041916ED-8AC7-4DB0-951F-1F1AACC86C05}"/>
                </a:ext>
              </a:extLst>
            </p:cNvPr>
            <p:cNvSpPr txBox="1"/>
            <p:nvPr/>
          </p:nvSpPr>
          <p:spPr>
            <a:xfrm>
              <a:off x="-555806" y="0"/>
              <a:ext cx="4930277"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rPr>
                <a:t>Hoạt động:</a:t>
              </a:r>
              <a:endParaRPr kumimoji="0" lang="zh-CN" altLang="en-US" sz="7200" b="1" i="0" u="none" strike="noStrike" kern="1200" cap="none" spc="0" normalizeH="0" baseline="0" noProof="0" dirty="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endParaRPr>
            </a:p>
          </p:txBody>
        </p:sp>
        <p:sp>
          <p:nvSpPr>
            <p:cNvPr id="7" name="文本框 18">
              <a:extLst>
                <a:ext uri="{FF2B5EF4-FFF2-40B4-BE49-F238E27FC236}">
                  <a16:creationId xmlns:a16="http://schemas.microsoft.com/office/drawing/2014/main" id="{4E50A2EC-4F43-4A23-B2B0-C19BD69951FE}"/>
                </a:ext>
              </a:extLst>
            </p:cNvPr>
            <p:cNvSpPr txBox="1"/>
            <p:nvPr/>
          </p:nvSpPr>
          <p:spPr>
            <a:xfrm>
              <a:off x="-333125" y="0"/>
              <a:ext cx="4484914"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i="0" u="none" strike="noStrike" kern="1200" normalizeH="0" baseline="0" noProof="0">
                  <a:ln w="19050">
                    <a:solidFill>
                      <a:prstClr val="black">
                        <a:lumMod val="85000"/>
                        <a:lumOff val="15000"/>
                      </a:prstClr>
                    </a:solidFill>
                  </a:ln>
                  <a:solidFill>
                    <a:srgbClr val="FF9999"/>
                  </a:solidFill>
                  <a:uLnTx/>
                  <a:uFillTx/>
                  <a:latin typeface="UTM Mother" panose="02040603050506020204" pitchFamily="18" charset="0"/>
                  <a:ea typeface="字魂65号-时光手札体" panose="00000500000000000000" pitchFamily="2" charset="-122"/>
                  <a:cs typeface="+mn-cs"/>
                </a:rPr>
                <a:t>Hoạt động:</a:t>
              </a:r>
              <a:endParaRPr kumimoji="0" lang="zh-CN" altLang="en-US" sz="7200" i="0" u="none" strike="noStrike" kern="1200" normalizeH="0" baseline="0" noProof="0" dirty="0">
                <a:ln w="19050">
                  <a:solidFill>
                    <a:prstClr val="black">
                      <a:lumMod val="85000"/>
                      <a:lumOff val="15000"/>
                    </a:prstClr>
                  </a:solidFill>
                </a:ln>
                <a:solidFill>
                  <a:srgbClr val="FF9999"/>
                </a:solidFill>
                <a:uLnTx/>
                <a:uFillTx/>
                <a:latin typeface="UTM Mother" panose="02040603050506020204" pitchFamily="18" charset="0"/>
                <a:ea typeface="字魂65号-时光手札体" panose="00000500000000000000" pitchFamily="2" charset="-122"/>
                <a:cs typeface="+mn-cs"/>
              </a:endParaRPr>
            </a:p>
          </p:txBody>
        </p:sp>
      </p:grpSp>
      <p:sp>
        <p:nvSpPr>
          <p:cNvPr id="22" name="Freeform 18">
            <a:extLst>
              <a:ext uri="{FF2B5EF4-FFF2-40B4-BE49-F238E27FC236}">
                <a16:creationId xmlns:a16="http://schemas.microsoft.com/office/drawing/2014/main" id="{DA5D1724-3D6C-4642-AB97-97CB6A984AFA}"/>
              </a:ext>
            </a:extLst>
          </p:cNvPr>
          <p:cNvSpPr/>
          <p:nvPr/>
        </p:nvSpPr>
        <p:spPr>
          <a:xfrm>
            <a:off x="10080559" y="259593"/>
            <a:ext cx="1695979" cy="1158973"/>
          </a:xfrm>
          <a:custGeom>
            <a:avLst/>
            <a:gdLst/>
            <a:ahLst/>
            <a:cxnLst/>
            <a:rect l="l" t="t" r="r" b="b"/>
            <a:pathLst>
              <a:path w="2171134" h="1476371">
                <a:moveTo>
                  <a:pt x="0" y="0"/>
                </a:moveTo>
                <a:lnTo>
                  <a:pt x="2171135" y="0"/>
                </a:lnTo>
                <a:lnTo>
                  <a:pt x="2171135" y="1476371"/>
                </a:lnTo>
                <a:lnTo>
                  <a:pt x="0" y="1476371"/>
                </a:lnTo>
                <a:lnTo>
                  <a:pt x="0" y="0"/>
                </a:lnTo>
                <a:close/>
              </a:path>
            </a:pathLst>
          </a:custGeom>
          <a:blipFill>
            <a:blip r:embed="rId16"/>
            <a:stretch>
              <a:fillRect/>
            </a:stretch>
          </a:blipFill>
        </p:spPr>
        <p:txBody>
          <a:bodyPr/>
          <a:lstStyle/>
          <a:p>
            <a:endParaRPr lang="vi-VN"/>
          </a:p>
        </p:txBody>
      </p:sp>
      <p:grpSp>
        <p:nvGrpSpPr>
          <p:cNvPr id="23" name="Group 22">
            <a:extLst>
              <a:ext uri="{FF2B5EF4-FFF2-40B4-BE49-F238E27FC236}">
                <a16:creationId xmlns:a16="http://schemas.microsoft.com/office/drawing/2014/main" id="{4302E70C-37B8-422E-B10E-85977D9B03AB}"/>
              </a:ext>
            </a:extLst>
          </p:cNvPr>
          <p:cNvGrpSpPr/>
          <p:nvPr/>
        </p:nvGrpSpPr>
        <p:grpSpPr>
          <a:xfrm>
            <a:off x="3480482" y="2062359"/>
            <a:ext cx="9254001" cy="4377417"/>
            <a:chOff x="5250002" y="6585061"/>
            <a:chExt cx="13208091" cy="6321630"/>
          </a:xfrm>
        </p:grpSpPr>
        <p:sp>
          <p:nvSpPr>
            <p:cNvPr id="24" name="TextBox 23">
              <a:extLst>
                <a:ext uri="{FF2B5EF4-FFF2-40B4-BE49-F238E27FC236}">
                  <a16:creationId xmlns:a16="http://schemas.microsoft.com/office/drawing/2014/main" id="{E15A55E6-01A4-421D-85C7-BFF5F4BAA724}"/>
                </a:ext>
              </a:extLst>
            </p:cNvPr>
            <p:cNvSpPr txBox="1"/>
            <p:nvPr/>
          </p:nvSpPr>
          <p:spPr>
            <a:xfrm>
              <a:off x="5250003" y="6585062"/>
              <a:ext cx="13208090" cy="6321629"/>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11500" b="1" i="0" u="none" strike="noStrike" kern="1200" cap="none" spc="0" normalizeH="0" baseline="0" noProof="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rPr>
                <a:t>LUYỆN </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11500" b="1" i="0" u="none" strike="noStrike" kern="1200" cap="none" spc="0" normalizeH="0" baseline="0" noProof="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rPr>
                <a:t>ĐỌC HIỂU</a:t>
              </a:r>
              <a:endParaRPr kumimoji="0" lang="en-US" sz="11500" b="1" i="0" u="none" strike="noStrike" kern="1200" cap="none" spc="0" normalizeH="0" baseline="0" noProof="0" dirty="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endParaRPr>
            </a:p>
          </p:txBody>
        </p:sp>
        <p:sp>
          <p:nvSpPr>
            <p:cNvPr id="25" name="TextBox 24">
              <a:extLst>
                <a:ext uri="{FF2B5EF4-FFF2-40B4-BE49-F238E27FC236}">
                  <a16:creationId xmlns:a16="http://schemas.microsoft.com/office/drawing/2014/main" id="{F1C2CD08-107C-495D-8AE2-4B7BD9AE997D}"/>
                </a:ext>
              </a:extLst>
            </p:cNvPr>
            <p:cNvSpPr txBox="1"/>
            <p:nvPr/>
          </p:nvSpPr>
          <p:spPr>
            <a:xfrm>
              <a:off x="5250002" y="6585061"/>
              <a:ext cx="13208091" cy="6321630"/>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115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rPr>
                <a:t>L</a:t>
              </a:r>
              <a:r>
                <a:rPr kumimoji="0" lang="en-US" sz="115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rPr>
                <a:t>U</a:t>
              </a:r>
              <a:r>
                <a:rPr kumimoji="0" lang="en-US" sz="115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rPr>
                <a:t>Y</a:t>
              </a:r>
              <a:r>
                <a:rPr kumimoji="0" lang="en-US" sz="115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rPr>
                <a:t>Ệ</a:t>
              </a:r>
              <a:r>
                <a:rPr kumimoji="0" lang="en-US" sz="115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rPr>
                <a:t>N</a:t>
              </a:r>
              <a:r>
                <a:rPr kumimoji="0" lang="en-US" sz="115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rPr>
                <a:t> </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115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rPr>
                <a:t>Đ</a:t>
              </a:r>
              <a:r>
                <a:rPr kumimoji="0" lang="en-US" sz="115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rPr>
                <a:t>Ọ</a:t>
              </a:r>
              <a:r>
                <a:rPr kumimoji="0" lang="en-US" sz="115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rPr>
                <a:t>C </a:t>
              </a:r>
              <a:r>
                <a:rPr kumimoji="0" lang="en-US" sz="115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rPr>
                <a:t>H</a:t>
              </a:r>
              <a:r>
                <a:rPr kumimoji="0" lang="en-US" sz="115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rPr>
                <a:t>I</a:t>
              </a:r>
              <a:r>
                <a:rPr kumimoji="0" lang="en-US" sz="115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rPr>
                <a:t>Ể</a:t>
              </a:r>
              <a:r>
                <a:rPr kumimoji="0" lang="en-US" sz="115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rPr>
                <a:t>U</a:t>
              </a:r>
              <a:endParaRPr kumimoji="0" lang="en-US" sz="11500" b="1" i="0" u="none" strike="noStrike" kern="1200" cap="none" spc="0" normalizeH="0" baseline="0" noProof="0" dirty="0">
                <a:ln w="19050">
                  <a:solidFill>
                    <a:srgbClr val="002060"/>
                  </a:solidFill>
                  <a:prstDash val="solid"/>
                </a:ln>
                <a:solidFill>
                  <a:srgbClr val="FFCC66"/>
                </a:solidFill>
                <a:effectLst>
                  <a:outerShdw blurRad="12700" dist="38100" dir="2700000" algn="tl" rotWithShape="0">
                    <a:srgbClr val="5B9BD5">
                      <a:lumMod val="60000"/>
                      <a:lumOff val="40000"/>
                    </a:srgbClr>
                  </a:outerShdw>
                </a:effectLst>
                <a:uLnTx/>
                <a:uFillTx/>
                <a:latin typeface="MTD Summer Show" pitchFamily="50" charset="0"/>
              </a:endParaRPr>
            </a:p>
          </p:txBody>
        </p:sp>
      </p:grpSp>
      <p:sp>
        <p:nvSpPr>
          <p:cNvPr id="21" name="Freeform 8">
            <a:extLst>
              <a:ext uri="{FF2B5EF4-FFF2-40B4-BE49-F238E27FC236}">
                <a16:creationId xmlns:a16="http://schemas.microsoft.com/office/drawing/2014/main" id="{CB0F10F6-0D73-4017-BFDD-845DF9E0E562}"/>
              </a:ext>
            </a:extLst>
          </p:cNvPr>
          <p:cNvSpPr/>
          <p:nvPr/>
        </p:nvSpPr>
        <p:spPr>
          <a:xfrm>
            <a:off x="2843378" y="2370126"/>
            <a:ext cx="2635187" cy="2482007"/>
          </a:xfrm>
          <a:custGeom>
            <a:avLst/>
            <a:gdLst/>
            <a:ahLst/>
            <a:cxnLst/>
            <a:rect l="l" t="t" r="r" b="b"/>
            <a:pathLst>
              <a:path w="3209841" h="2964726">
                <a:moveTo>
                  <a:pt x="0" y="0"/>
                </a:moveTo>
                <a:lnTo>
                  <a:pt x="3209841" y="0"/>
                </a:lnTo>
                <a:lnTo>
                  <a:pt x="3209841" y="2964726"/>
                </a:lnTo>
                <a:lnTo>
                  <a:pt x="0" y="296472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vi-VN"/>
          </a:p>
        </p:txBody>
      </p:sp>
      <p:sp>
        <p:nvSpPr>
          <p:cNvPr id="26" name="Freeform 9">
            <a:extLst>
              <a:ext uri="{FF2B5EF4-FFF2-40B4-BE49-F238E27FC236}">
                <a16:creationId xmlns:a16="http://schemas.microsoft.com/office/drawing/2014/main" id="{E00F8C18-8DD6-42A6-8F42-B55B5DD52B32}"/>
              </a:ext>
            </a:extLst>
          </p:cNvPr>
          <p:cNvSpPr/>
          <p:nvPr/>
        </p:nvSpPr>
        <p:spPr>
          <a:xfrm>
            <a:off x="74839" y="3882275"/>
            <a:ext cx="3070856" cy="2705030"/>
          </a:xfrm>
          <a:custGeom>
            <a:avLst/>
            <a:gdLst/>
            <a:ahLst/>
            <a:cxnLst/>
            <a:rect l="l" t="t" r="r" b="b"/>
            <a:pathLst>
              <a:path w="2623246" h="2265530">
                <a:moveTo>
                  <a:pt x="0" y="0"/>
                </a:moveTo>
                <a:lnTo>
                  <a:pt x="2623245" y="0"/>
                </a:lnTo>
                <a:lnTo>
                  <a:pt x="2623245" y="2265530"/>
                </a:lnTo>
                <a:lnTo>
                  <a:pt x="0" y="226553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vi-VN"/>
          </a:p>
        </p:txBody>
      </p:sp>
    </p:spTree>
    <p:extLst>
      <p:ext uri="{BB962C8B-B14F-4D97-AF65-F5344CB8AC3E}">
        <p14:creationId xmlns:p14="http://schemas.microsoft.com/office/powerpoint/2010/main" val="3782858805"/>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250" fill="hold"/>
                                            <p:tgtEl>
                                              <p:spTgt spid="23"/>
                                            </p:tgtEl>
                                            <p:attrNameLst>
                                              <p:attrName>ppt_w</p:attrName>
                                            </p:attrNameLst>
                                          </p:cBhvr>
                                          <p:tavLst>
                                            <p:tav tm="0">
                                              <p:val>
                                                <p:fltVal val="0"/>
                                              </p:val>
                                            </p:tav>
                                            <p:tav tm="100000">
                                              <p:val>
                                                <p:strVal val="#ppt_w"/>
                                              </p:val>
                                            </p:tav>
                                          </p:tavLst>
                                        </p:anim>
                                        <p:anim calcmode="lin" valueType="num">
                                          <p:cBhvr>
                                            <p:cTn id="13" dur="250" fill="hold"/>
                                            <p:tgtEl>
                                              <p:spTgt spid="23"/>
                                            </p:tgtEl>
                                            <p:attrNameLst>
                                              <p:attrName>ppt_h</p:attrName>
                                            </p:attrNameLst>
                                          </p:cBhvr>
                                          <p:tavLst>
                                            <p:tav tm="0">
                                              <p:val>
                                                <p:fltVal val="0"/>
                                              </p:val>
                                            </p:tav>
                                            <p:tav tm="100000">
                                              <p:val>
                                                <p:strVal val="#ppt_h"/>
                                              </p:val>
                                            </p:tav>
                                          </p:tavLst>
                                        </p:anim>
                                        <p:animEffect transition="in" filter="fade">
                                          <p:cBhvr>
                                            <p:cTn id="14" dur="250"/>
                                            <p:tgtEl>
                                              <p:spTgt spid="23"/>
                                            </p:tgtEl>
                                          </p:cBhvr>
                                        </p:animEffect>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par>
                              <p:cTn id="15" fill="hold">
                                <p:stCondLst>
                                  <p:cond delay="750"/>
                                </p:stCondLst>
                                <p:childTnLst>
                                  <p:par>
                                    <p:cTn id="16" presetID="6" presetClass="emph" presetSubtype="0" fill="hold" nodeType="afterEffect" p14:presetBounceEnd="98000">
                                      <p:stCondLst>
                                        <p:cond delay="0"/>
                                      </p:stCondLst>
                                      <p:childTnLst>
                                        <p:animScale p14:bounceEnd="98000">
                                          <p:cBhvr>
                                            <p:cTn id="17" dur="2000" fill="hold"/>
                                            <p:tgtEl>
                                              <p:spTgt spid="23"/>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250" fill="hold"/>
                                            <p:tgtEl>
                                              <p:spTgt spid="23"/>
                                            </p:tgtEl>
                                            <p:attrNameLst>
                                              <p:attrName>ppt_w</p:attrName>
                                            </p:attrNameLst>
                                          </p:cBhvr>
                                          <p:tavLst>
                                            <p:tav tm="0">
                                              <p:val>
                                                <p:fltVal val="0"/>
                                              </p:val>
                                            </p:tav>
                                            <p:tav tm="100000">
                                              <p:val>
                                                <p:strVal val="#ppt_w"/>
                                              </p:val>
                                            </p:tav>
                                          </p:tavLst>
                                        </p:anim>
                                        <p:anim calcmode="lin" valueType="num">
                                          <p:cBhvr>
                                            <p:cTn id="13" dur="250" fill="hold"/>
                                            <p:tgtEl>
                                              <p:spTgt spid="23"/>
                                            </p:tgtEl>
                                            <p:attrNameLst>
                                              <p:attrName>ppt_h</p:attrName>
                                            </p:attrNameLst>
                                          </p:cBhvr>
                                          <p:tavLst>
                                            <p:tav tm="0">
                                              <p:val>
                                                <p:fltVal val="0"/>
                                              </p:val>
                                            </p:tav>
                                            <p:tav tm="100000">
                                              <p:val>
                                                <p:strVal val="#ppt_h"/>
                                              </p:val>
                                            </p:tav>
                                          </p:tavLst>
                                        </p:anim>
                                        <p:animEffect transition="in" filter="fade">
                                          <p:cBhvr>
                                            <p:cTn id="14" dur="250"/>
                                            <p:tgtEl>
                                              <p:spTgt spid="23"/>
                                            </p:tgtEl>
                                          </p:cBhvr>
                                        </p:animEffect>
                                      </p:childTnLst>
                                      <p:subTnLst>
                                        <p:audio>
                                          <p:cMediaNode>
                                            <p:cTn display="0" masterRel="sameClick">
                                              <p:stCondLst>
                                                <p:cond evt="begin" delay="0">
                                                  <p:tn val="10"/>
                                                </p:cond>
                                              </p:stCondLst>
                                              <p:endCondLst>
                                                <p:cond evt="onStopAudio" delay="0">
                                                  <p:tgtEl>
                                                    <p:sldTgt/>
                                                  </p:tgtEl>
                                                </p:cond>
                                              </p:endCondLst>
                                            </p:cTn>
                                            <p:tgtEl>
                                              <p:sndTgt r:embed="rId21" name="whoosh.wav"/>
                                            </p:tgtEl>
                                          </p:cMediaNode>
                                        </p:audio>
                                      </p:subTnLst>
                                    </p:cTn>
                                  </p:par>
                                </p:childTnLst>
                              </p:cTn>
                            </p:par>
                            <p:par>
                              <p:cTn id="15" fill="hold">
                                <p:stCondLst>
                                  <p:cond delay="750"/>
                                </p:stCondLst>
                                <p:childTnLst>
                                  <p:par>
                                    <p:cTn id="16" presetID="6" presetClass="emph" presetSubtype="0" fill="hold" nodeType="afterEffect">
                                      <p:stCondLst>
                                        <p:cond delay="0"/>
                                      </p:stCondLst>
                                      <p:childTnLst>
                                        <p:animScale>
                                          <p:cBhvr>
                                            <p:cTn id="17" dur="2000" fill="hold"/>
                                            <p:tgtEl>
                                              <p:spTgt spid="23"/>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18000">
              <a:schemeClr val="accent4">
                <a:lumMod val="20000"/>
                <a:lumOff val="80000"/>
              </a:schemeClr>
            </a:gs>
            <a:gs pos="58000">
              <a:srgbClr val="79FFFF"/>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AFF062C-C6B9-47FD-9771-2ABA39C3523D}"/>
              </a:ext>
            </a:extLst>
          </p:cNvPr>
          <p:cNvGrpSpPr/>
          <p:nvPr/>
        </p:nvGrpSpPr>
        <p:grpSpPr>
          <a:xfrm>
            <a:off x="-141890" y="-819807"/>
            <a:ext cx="12486290" cy="8791854"/>
            <a:chOff x="-141890" y="-819807"/>
            <a:chExt cx="12486290" cy="8791854"/>
          </a:xfrm>
        </p:grpSpPr>
        <p:grpSp>
          <p:nvGrpSpPr>
            <p:cNvPr id="11" name="Group 10">
              <a:extLst>
                <a:ext uri="{FF2B5EF4-FFF2-40B4-BE49-F238E27FC236}">
                  <a16:creationId xmlns:a16="http://schemas.microsoft.com/office/drawing/2014/main" id="{2742DCB2-B924-4B8F-825C-F30DDCA392AB}"/>
                </a:ext>
              </a:extLst>
            </p:cNvPr>
            <p:cNvGrpSpPr/>
            <p:nvPr/>
          </p:nvGrpSpPr>
          <p:grpSpPr>
            <a:xfrm>
              <a:off x="0" y="25460"/>
              <a:ext cx="12344400" cy="3403540"/>
              <a:chOff x="0" y="25460"/>
              <a:chExt cx="12344400" cy="3403540"/>
            </a:xfrm>
          </p:grpSpPr>
          <p:sp>
            <p:nvSpPr>
              <p:cNvPr id="13" name="Oval 12">
                <a:extLst>
                  <a:ext uri="{FF2B5EF4-FFF2-40B4-BE49-F238E27FC236}">
                    <a16:creationId xmlns:a16="http://schemas.microsoft.com/office/drawing/2014/main" id="{2051B66C-1E8B-44E5-B833-C8255B039350}"/>
                  </a:ext>
                </a:extLst>
              </p:cNvPr>
              <p:cNvSpPr/>
              <p:nvPr/>
            </p:nvSpPr>
            <p:spPr>
              <a:xfrm>
                <a:off x="4324350" y="174655"/>
                <a:ext cx="3105150" cy="3105150"/>
              </a:xfrm>
              <a:prstGeom prst="ellipse">
                <a:avLst/>
              </a:prstGeom>
              <a:gradFill>
                <a:gsLst>
                  <a:gs pos="85000">
                    <a:srgbClr val="FFFF00"/>
                  </a:gs>
                  <a:gs pos="51000">
                    <a:srgbClr val="FFC000"/>
                  </a:gs>
                  <a:gs pos="17000">
                    <a:srgbClr val="FF0000"/>
                  </a:gs>
                </a:gsLst>
                <a:path path="circle">
                  <a:fillToRect l="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mountain with trees and snow&#10;&#10;Description automatically generated">
                <a:extLst>
                  <a:ext uri="{FF2B5EF4-FFF2-40B4-BE49-F238E27FC236}">
                    <a16:creationId xmlns:a16="http://schemas.microsoft.com/office/drawing/2014/main" id="{CB1684F2-8AEB-4AA7-AB57-72CD1D386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460"/>
                <a:ext cx="6248400" cy="3403540"/>
              </a:xfrm>
              <a:prstGeom prst="rect">
                <a:avLst/>
              </a:prstGeom>
            </p:spPr>
          </p:pic>
          <p:pic>
            <p:nvPicPr>
              <p:cNvPr id="15" name="Picture 14" descr="A mountain with trees and snow&#10;&#10;Description automatically generated">
                <a:extLst>
                  <a:ext uri="{FF2B5EF4-FFF2-40B4-BE49-F238E27FC236}">
                    <a16:creationId xmlns:a16="http://schemas.microsoft.com/office/drawing/2014/main" id="{159C060A-76F6-4816-9B6F-DE779ED98D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096000" y="25460"/>
                <a:ext cx="6248400" cy="3403540"/>
              </a:xfrm>
              <a:prstGeom prst="rect">
                <a:avLst/>
              </a:prstGeom>
            </p:spPr>
          </p:pic>
        </p:grpSp>
        <p:pic>
          <p:nvPicPr>
            <p:cNvPr id="12" name="Picture 11" descr="A screenshot of a video game&#10;&#10;Description automatically generated">
              <a:extLst>
                <a:ext uri="{FF2B5EF4-FFF2-40B4-BE49-F238E27FC236}">
                  <a16:creationId xmlns:a16="http://schemas.microsoft.com/office/drawing/2014/main" id="{4CE865CE-5566-49A5-91DE-4BA9C0879E84}"/>
                </a:ext>
              </a:extLst>
            </p:cNvPr>
            <p:cNvPicPr>
              <a:picLocks noChangeAspect="1"/>
            </p:cNvPicPr>
            <p:nvPr/>
          </p:nvPicPr>
          <p:blipFill rotWithShape="1">
            <a:blip r:embed="rId3">
              <a:extLst>
                <a:ext uri="{28A0092B-C50C-407E-A947-70E740481C1C}">
                  <a14:useLocalDpi xmlns:a14="http://schemas.microsoft.com/office/drawing/2010/main" val="0"/>
                </a:ext>
              </a:extLst>
            </a:blip>
            <a:srcRect t="20523"/>
            <a:stretch/>
          </p:blipFill>
          <p:spPr>
            <a:xfrm>
              <a:off x="-141890" y="-819807"/>
              <a:ext cx="12486290" cy="8791854"/>
            </a:xfrm>
            <a:prstGeom prst="rect">
              <a:avLst/>
            </a:prstGeom>
          </p:spPr>
        </p:pic>
      </p:grpSp>
      <p:sp>
        <p:nvSpPr>
          <p:cNvPr id="50" name="Rectangle: Rounded Corners 49">
            <a:extLst>
              <a:ext uri="{FF2B5EF4-FFF2-40B4-BE49-F238E27FC236}">
                <a16:creationId xmlns:a16="http://schemas.microsoft.com/office/drawing/2014/main" id="{314DAAA8-BC46-43CF-83E0-945BA2E44483}"/>
              </a:ext>
            </a:extLst>
          </p:cNvPr>
          <p:cNvSpPr/>
          <p:nvPr/>
        </p:nvSpPr>
        <p:spPr>
          <a:xfrm>
            <a:off x="267147" y="447408"/>
            <a:ext cx="11551298" cy="6154560"/>
          </a:xfrm>
          <a:prstGeom prst="roundRect">
            <a:avLst>
              <a:gd name="adj" fmla="val 8726"/>
            </a:avLst>
          </a:prstGeom>
          <a:solidFill>
            <a:srgbClr val="FFFFFF">
              <a:alpha val="87059"/>
            </a:srgbClr>
          </a:solidFill>
          <a:ln w="3810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2" name="Group 1">
            <a:extLst>
              <a:ext uri="{FF2B5EF4-FFF2-40B4-BE49-F238E27FC236}">
                <a16:creationId xmlns:a16="http://schemas.microsoft.com/office/drawing/2014/main" id="{73608A1D-A47B-4739-BDA1-6D30543F7FEB}"/>
              </a:ext>
            </a:extLst>
          </p:cNvPr>
          <p:cNvGrpSpPr/>
          <p:nvPr/>
        </p:nvGrpSpPr>
        <p:grpSpPr>
          <a:xfrm>
            <a:off x="201007" y="599435"/>
            <a:ext cx="11439434" cy="1465594"/>
            <a:chOff x="279093" y="527074"/>
            <a:chExt cx="11439434" cy="1465594"/>
          </a:xfrm>
        </p:grpSpPr>
        <p:sp>
          <p:nvSpPr>
            <p:cNvPr id="9" name="TextBox 8">
              <a:extLst>
                <a:ext uri="{FF2B5EF4-FFF2-40B4-BE49-F238E27FC236}">
                  <a16:creationId xmlns:a16="http://schemas.microsoft.com/office/drawing/2014/main" id="{26D9F4D0-8D2F-B27C-2C18-C00FCD56603A}"/>
                </a:ext>
              </a:extLst>
            </p:cNvPr>
            <p:cNvSpPr txBox="1"/>
            <p:nvPr/>
          </p:nvSpPr>
          <p:spPr>
            <a:xfrm>
              <a:off x="1023830" y="664645"/>
              <a:ext cx="10694697" cy="1328023"/>
            </a:xfrm>
            <a:prstGeom prst="roundRect">
              <a:avLst/>
            </a:prstGeom>
            <a:solidFill>
              <a:srgbClr val="C1FFFF"/>
            </a:solidFill>
            <a:ln w="38100">
              <a:solidFill>
                <a:schemeClr val="accent5">
                  <a:lumMod val="50000"/>
                </a:schemeClr>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4. Cách xâu chỉ qua vỏ ốc mà Nguyễn Hiền chỉ cho viên quan nói lên điều gì về vị trạng nguyên nhỏ tuổi?</a:t>
              </a:r>
              <a:endParaRPr kumimoji="0" lang="en-US" sz="36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49" name="Picture 48" descr="A question mark in a speech bubble&#10;&#10;Description automatically generated">
              <a:extLst>
                <a:ext uri="{FF2B5EF4-FFF2-40B4-BE49-F238E27FC236}">
                  <a16:creationId xmlns:a16="http://schemas.microsoft.com/office/drawing/2014/main" id="{0B542165-CDE5-4728-BC5E-5D750808EC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093" y="527074"/>
              <a:ext cx="797968" cy="797968"/>
            </a:xfrm>
            <a:prstGeom prst="rect">
              <a:avLst/>
            </a:prstGeom>
          </p:spPr>
        </p:pic>
      </p:grpSp>
      <p:sp>
        <p:nvSpPr>
          <p:cNvPr id="17" name="TextBox 16">
            <a:extLst>
              <a:ext uri="{FF2B5EF4-FFF2-40B4-BE49-F238E27FC236}">
                <a16:creationId xmlns:a16="http://schemas.microsoft.com/office/drawing/2014/main" id="{A96DC896-AA77-99AF-06EE-E6EAC7647406}"/>
              </a:ext>
            </a:extLst>
          </p:cNvPr>
          <p:cNvSpPr txBox="1"/>
          <p:nvPr/>
        </p:nvSpPr>
        <p:spPr>
          <a:xfrm>
            <a:off x="998975" y="2541932"/>
            <a:ext cx="10128153" cy="3507343"/>
          </a:xfrm>
          <a:prstGeom prst="roundRect">
            <a:avLst/>
          </a:prstGeom>
          <a:solidFill>
            <a:srgbClr val="FFFFCC"/>
          </a:solidFill>
          <a:ln w="38100">
            <a:solidFill>
              <a:srgbClr val="66330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a:t>
            </a:r>
            <a:r>
              <a:rPr kumimoji="0" lang="vi-VN" sz="4000" b="0"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Cách xâu chỉ qua vỏ ốc mà Nguyễn Hiền chỉ cho viên quan nói lên Nguyễn Hiền </a:t>
            </a:r>
            <a:r>
              <a:rPr kumimoji="0" lang="vi-VN" sz="4000" b="1" i="0" u="none" strike="noStrike" kern="1200" cap="none" spc="0" normalizeH="0" baseline="0" noProof="0">
                <a:ln>
                  <a:noFill/>
                </a:ln>
                <a:solidFill>
                  <a:srgbClr val="FF0000"/>
                </a:solidFill>
                <a:effectLst/>
                <a:uLnTx/>
                <a:uFillTx/>
                <a:latin typeface="Calibri" panose="020F0502020204030204"/>
                <a:ea typeface="Roboto" panose="02000000000000000000" pitchFamily="2" charset="0"/>
                <a:cs typeface="+mn-cs"/>
              </a:rPr>
              <a:t>là một cậu bé thông minh</a:t>
            </a:r>
            <a:r>
              <a:rPr kumimoji="0" lang="vi-VN" sz="4000" b="0"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(nghĩ ra lời giải câu đố nhanh) và tinh nghịch (đưa ra câu trả lời bằng lời hát).)</a:t>
            </a:r>
            <a:endParaRPr kumimoji="0" lang="en-US" sz="4000" b="0"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endParaRPr>
          </a:p>
        </p:txBody>
      </p:sp>
    </p:spTree>
    <p:extLst>
      <p:ext uri="{BB962C8B-B14F-4D97-AF65-F5344CB8AC3E}">
        <p14:creationId xmlns:p14="http://schemas.microsoft.com/office/powerpoint/2010/main" val="2601201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3D9F004-5B2D-434E-8702-DF397D996C67}"/>
              </a:ext>
            </a:extLst>
          </p:cNvPr>
          <p:cNvGrpSpPr/>
          <p:nvPr/>
        </p:nvGrpSpPr>
        <p:grpSpPr>
          <a:xfrm>
            <a:off x="-226360" y="-888536"/>
            <a:ext cx="12644720" cy="8426046"/>
            <a:chOff x="-226360" y="-888536"/>
            <a:chExt cx="12644720" cy="8426046"/>
          </a:xfrm>
        </p:grpSpPr>
        <p:pic>
          <p:nvPicPr>
            <p:cNvPr id="13" name="Picture 12" descr="A blue sky with clouds and sun rays&#10;&#10;Description automatically generated">
              <a:extLst>
                <a:ext uri="{FF2B5EF4-FFF2-40B4-BE49-F238E27FC236}">
                  <a16:creationId xmlns:a16="http://schemas.microsoft.com/office/drawing/2014/main" id="{A4AF5ECF-9190-42C3-A557-C16D599AF970}"/>
                </a:ext>
              </a:extLst>
            </p:cNvPr>
            <p:cNvPicPr>
              <a:picLocks noChangeAspect="1"/>
            </p:cNvPicPr>
            <p:nvPr/>
          </p:nvPicPr>
          <p:blipFill rotWithShape="1">
            <a:blip r:embed="rId3">
              <a:extLst>
                <a:ext uri="{28A0092B-C50C-407E-A947-70E740481C1C}">
                  <a14:useLocalDpi xmlns:a14="http://schemas.microsoft.com/office/drawing/2010/main" val="0"/>
                </a:ext>
              </a:extLst>
            </a:blip>
            <a:srcRect b="12184"/>
            <a:stretch/>
          </p:blipFill>
          <p:spPr>
            <a:xfrm>
              <a:off x="0" y="-888536"/>
              <a:ext cx="12192000" cy="8426046"/>
            </a:xfrm>
            <a:prstGeom prst="rect">
              <a:avLst/>
            </a:prstGeom>
          </p:spPr>
        </p:pic>
        <p:pic>
          <p:nvPicPr>
            <p:cNvPr id="14" name="Picture 13" descr="A green mountain range with black background&#10;&#10;Description automatically generated">
              <a:extLst>
                <a:ext uri="{FF2B5EF4-FFF2-40B4-BE49-F238E27FC236}">
                  <a16:creationId xmlns:a16="http://schemas.microsoft.com/office/drawing/2014/main" id="{02E5E942-3960-4381-A1C1-B6E6D2E853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9670"/>
              <a:ext cx="12192000" cy="5500823"/>
            </a:xfrm>
            <a:prstGeom prst="rect">
              <a:avLst/>
            </a:prstGeom>
          </p:spPr>
        </p:pic>
        <p:pic>
          <p:nvPicPr>
            <p:cNvPr id="15" name="Picture 14" descr="A farm with hay bales and a windmill&#10;&#10;Description automatically generated">
              <a:extLst>
                <a:ext uri="{FF2B5EF4-FFF2-40B4-BE49-F238E27FC236}">
                  <a16:creationId xmlns:a16="http://schemas.microsoft.com/office/drawing/2014/main" id="{02272949-1AED-4B70-BB0B-F789E0AEA8AD}"/>
                </a:ext>
              </a:extLst>
            </p:cNvPr>
            <p:cNvPicPr>
              <a:picLocks noChangeAspect="1"/>
            </p:cNvPicPr>
            <p:nvPr/>
          </p:nvPicPr>
          <p:blipFill rotWithShape="1">
            <a:blip r:embed="rId5">
              <a:extLst>
                <a:ext uri="{28A0092B-C50C-407E-A947-70E740481C1C}">
                  <a14:useLocalDpi xmlns:a14="http://schemas.microsoft.com/office/drawing/2010/main" val="0"/>
                </a:ext>
              </a:extLst>
            </a:blip>
            <a:srcRect t="28641"/>
            <a:stretch/>
          </p:blipFill>
          <p:spPr>
            <a:xfrm>
              <a:off x="-226360" y="693174"/>
              <a:ext cx="12644720" cy="6452419"/>
            </a:xfrm>
            <a:prstGeom prst="rect">
              <a:avLst/>
            </a:prstGeom>
          </p:spPr>
        </p:pic>
      </p:grpSp>
      <p:sp>
        <p:nvSpPr>
          <p:cNvPr id="3" name="Rectangle: Rounded Corners 2">
            <a:extLst>
              <a:ext uri="{FF2B5EF4-FFF2-40B4-BE49-F238E27FC236}">
                <a16:creationId xmlns:a16="http://schemas.microsoft.com/office/drawing/2014/main" id="{EC19701B-330F-BF91-952F-E68E6EF3990B}"/>
              </a:ext>
            </a:extLst>
          </p:cNvPr>
          <p:cNvSpPr/>
          <p:nvPr/>
        </p:nvSpPr>
        <p:spPr>
          <a:xfrm>
            <a:off x="320351" y="351720"/>
            <a:ext cx="11551298" cy="6154560"/>
          </a:xfrm>
          <a:prstGeom prst="roundRect">
            <a:avLst>
              <a:gd name="adj" fmla="val 8726"/>
            </a:avLst>
          </a:prstGeom>
          <a:solidFill>
            <a:srgbClr val="FFFFFF">
              <a:alpha val="87059"/>
            </a:srgbClr>
          </a:solidFill>
          <a:ln w="38100">
            <a:solidFill>
              <a:schemeClr val="accent2">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5" name="Group 4">
            <a:extLst>
              <a:ext uri="{FF2B5EF4-FFF2-40B4-BE49-F238E27FC236}">
                <a16:creationId xmlns:a16="http://schemas.microsoft.com/office/drawing/2014/main" id="{79BC6666-AAAB-4F01-ACF0-283AD7F669C0}"/>
              </a:ext>
            </a:extLst>
          </p:cNvPr>
          <p:cNvGrpSpPr/>
          <p:nvPr/>
        </p:nvGrpSpPr>
        <p:grpSpPr>
          <a:xfrm>
            <a:off x="800619" y="890440"/>
            <a:ext cx="9967591" cy="864553"/>
            <a:chOff x="825501" y="913767"/>
            <a:chExt cx="9967591" cy="864553"/>
          </a:xfrm>
        </p:grpSpPr>
        <p:sp>
          <p:nvSpPr>
            <p:cNvPr id="9" name="TextBox 8">
              <a:extLst>
                <a:ext uri="{FF2B5EF4-FFF2-40B4-BE49-F238E27FC236}">
                  <a16:creationId xmlns:a16="http://schemas.microsoft.com/office/drawing/2014/main" id="{26D9F4D0-8D2F-B27C-2C18-C00FCD56603A}"/>
                </a:ext>
              </a:extLst>
            </p:cNvPr>
            <p:cNvSpPr txBox="1"/>
            <p:nvPr/>
          </p:nvSpPr>
          <p:spPr>
            <a:xfrm>
              <a:off x="1623469" y="995127"/>
              <a:ext cx="9169623" cy="783193"/>
            </a:xfrm>
            <a:prstGeom prst="roundRect">
              <a:avLst/>
            </a:prstGeom>
            <a:solidFill>
              <a:srgbClr val="C1FFFF"/>
            </a:solidFill>
            <a:ln w="38100">
              <a:solidFill>
                <a:schemeClr val="accent5">
                  <a:lumMod val="50000"/>
                </a:schemeClr>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5. Theo em, ý nghĩa của câu chuyện là gì?</a:t>
              </a:r>
              <a:endParaRPr kumimoji="0" lang="en-US" sz="40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4" name="Picture 3" descr="A question mark in a speech bubble&#10;&#10;Description automatically generated">
              <a:extLst>
                <a:ext uri="{FF2B5EF4-FFF2-40B4-BE49-F238E27FC236}">
                  <a16:creationId xmlns:a16="http://schemas.microsoft.com/office/drawing/2014/main" id="{562E7616-D61F-4CE8-9FF7-50D2441AE6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5501" y="913767"/>
              <a:ext cx="797968" cy="797968"/>
            </a:xfrm>
            <a:prstGeom prst="rect">
              <a:avLst/>
            </a:prstGeom>
          </p:spPr>
        </p:pic>
      </p:grpSp>
      <p:grpSp>
        <p:nvGrpSpPr>
          <p:cNvPr id="16" name="Group 15">
            <a:extLst>
              <a:ext uri="{FF2B5EF4-FFF2-40B4-BE49-F238E27FC236}">
                <a16:creationId xmlns:a16="http://schemas.microsoft.com/office/drawing/2014/main" id="{03821E86-A204-4BA6-A1D0-578CFE7C5D3A}"/>
              </a:ext>
            </a:extLst>
          </p:cNvPr>
          <p:cNvGrpSpPr/>
          <p:nvPr/>
        </p:nvGrpSpPr>
        <p:grpSpPr>
          <a:xfrm>
            <a:off x="320351" y="2585810"/>
            <a:ext cx="10798733" cy="2775343"/>
            <a:chOff x="114307" y="1343545"/>
            <a:chExt cx="10798733" cy="2775343"/>
          </a:xfrm>
        </p:grpSpPr>
        <p:sp>
          <p:nvSpPr>
            <p:cNvPr id="17" name="TextBox 16">
              <a:extLst>
                <a:ext uri="{FF2B5EF4-FFF2-40B4-BE49-F238E27FC236}">
                  <a16:creationId xmlns:a16="http://schemas.microsoft.com/office/drawing/2014/main" id="{E9BE985E-1302-4C71-ACD8-0FF9063EBC5F}"/>
                </a:ext>
              </a:extLst>
            </p:cNvPr>
            <p:cNvSpPr txBox="1"/>
            <p:nvPr/>
          </p:nvSpPr>
          <p:spPr>
            <a:xfrm>
              <a:off x="784887" y="1564997"/>
              <a:ext cx="10128153" cy="2553891"/>
            </a:xfrm>
            <a:prstGeom prst="roundRect">
              <a:avLst/>
            </a:prstGeom>
            <a:solidFill>
              <a:srgbClr val="FFFFCC"/>
            </a:solidFill>
            <a:ln w="38100">
              <a:solidFill>
                <a:srgbClr val="66330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Ca ngợi tài trí của vị trạng nguyên nhỏ tuổi; tự hào khi nước Việt ta có những nhân tài giỏi giang, tài trí hơn người;</a:t>
              </a:r>
              <a:endParaRPr kumimoji="0" lang="en-US" sz="4800" b="0"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18" name="Picture 17" descr="A light bulb with stars and dots&#10;&#10;Description automatically generated">
              <a:extLst>
                <a:ext uri="{FF2B5EF4-FFF2-40B4-BE49-F238E27FC236}">
                  <a16:creationId xmlns:a16="http://schemas.microsoft.com/office/drawing/2014/main" id="{7D9501BB-54F9-4D82-8AAD-C9F18A3EB2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307" y="1343545"/>
              <a:ext cx="1007003" cy="1007003"/>
            </a:xfrm>
            <a:prstGeom prst="rect">
              <a:avLst/>
            </a:prstGeom>
          </p:spPr>
        </p:pic>
      </p:grpSp>
    </p:spTree>
    <p:extLst>
      <p:ext uri="{BB962C8B-B14F-4D97-AF65-F5344CB8AC3E}">
        <p14:creationId xmlns:p14="http://schemas.microsoft.com/office/powerpoint/2010/main" val="326745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group of white birds flying in the sky&#10;&#10;Description automatically generated">
            <a:extLst>
              <a:ext uri="{FF2B5EF4-FFF2-40B4-BE49-F238E27FC236}">
                <a16:creationId xmlns:a16="http://schemas.microsoft.com/office/drawing/2014/main" id="{2D5C39F6-CAEE-4C4E-90EE-FAC08268E0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31"/>
            <a:ext cx="12184082" cy="8006682"/>
          </a:xfrm>
          <a:prstGeom prst="rect">
            <a:avLst/>
          </a:prstGeom>
        </p:spPr>
      </p:pic>
      <p:pic>
        <p:nvPicPr>
          <p:cNvPr id="12" name="Picture 11" descr="A rainbow over a green field&#10;&#10;Description automatically generated">
            <a:extLst>
              <a:ext uri="{FF2B5EF4-FFF2-40B4-BE49-F238E27FC236}">
                <a16:creationId xmlns:a16="http://schemas.microsoft.com/office/drawing/2014/main" id="{849959A5-09BC-4926-9E85-9398ABB7D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56482"/>
            <a:ext cx="12184082" cy="12184082"/>
          </a:xfrm>
          <a:prstGeom prst="rect">
            <a:avLst/>
          </a:prstGeom>
        </p:spPr>
      </p:pic>
      <p:pic>
        <p:nvPicPr>
          <p:cNvPr id="22" name="Picture 21" descr="A cartoon of two girls&#10;&#10;Description automatically generated">
            <a:extLst>
              <a:ext uri="{FF2B5EF4-FFF2-40B4-BE49-F238E27FC236}">
                <a16:creationId xmlns:a16="http://schemas.microsoft.com/office/drawing/2014/main" id="{52CA47CD-6BF5-4D8B-912B-69D04D47D2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924" y="3183857"/>
            <a:ext cx="4465543" cy="3832347"/>
          </a:xfrm>
          <a:prstGeom prst="rect">
            <a:avLst/>
          </a:prstGeom>
        </p:spPr>
      </p:pic>
      <p:grpSp>
        <p:nvGrpSpPr>
          <p:cNvPr id="9" name="Group 8">
            <a:extLst>
              <a:ext uri="{FF2B5EF4-FFF2-40B4-BE49-F238E27FC236}">
                <a16:creationId xmlns:a16="http://schemas.microsoft.com/office/drawing/2014/main" id="{C8773050-0D65-4A33-AD80-1695C8DD79D0}"/>
              </a:ext>
            </a:extLst>
          </p:cNvPr>
          <p:cNvGrpSpPr/>
          <p:nvPr/>
        </p:nvGrpSpPr>
        <p:grpSpPr>
          <a:xfrm>
            <a:off x="177888" y="242199"/>
            <a:ext cx="11939790" cy="1650351"/>
            <a:chOff x="177888" y="242199"/>
            <a:chExt cx="11939790" cy="1650351"/>
          </a:xfrm>
        </p:grpSpPr>
        <p:sp>
          <p:nvSpPr>
            <p:cNvPr id="4" name="Rectangle: Rounded Corners 3">
              <a:extLst>
                <a:ext uri="{FF2B5EF4-FFF2-40B4-BE49-F238E27FC236}">
                  <a16:creationId xmlns:a16="http://schemas.microsoft.com/office/drawing/2014/main" id="{BC82C335-F87F-473C-86A3-BA387677AC2D}"/>
                </a:ext>
              </a:extLst>
            </p:cNvPr>
            <p:cNvSpPr/>
            <p:nvPr/>
          </p:nvSpPr>
          <p:spPr>
            <a:xfrm>
              <a:off x="641997" y="242199"/>
              <a:ext cx="11409278" cy="1650351"/>
            </a:xfrm>
            <a:custGeom>
              <a:avLst/>
              <a:gdLst>
                <a:gd name="connsiteX0" fmla="*/ 0 w 11409278"/>
                <a:gd name="connsiteY0" fmla="*/ 463683 h 1650351"/>
                <a:gd name="connsiteX1" fmla="*/ 463683 w 11409278"/>
                <a:gd name="connsiteY1" fmla="*/ 0 h 1650351"/>
                <a:gd name="connsiteX2" fmla="*/ 848020 w 11409278"/>
                <a:gd name="connsiteY2" fmla="*/ 0 h 1650351"/>
                <a:gd name="connsiteX3" fmla="*/ 1651633 w 11409278"/>
                <a:gd name="connsiteY3" fmla="*/ 0 h 1650351"/>
                <a:gd name="connsiteX4" fmla="*/ 2455246 w 11409278"/>
                <a:gd name="connsiteY4" fmla="*/ 0 h 1650351"/>
                <a:gd name="connsiteX5" fmla="*/ 3049221 w 11409278"/>
                <a:gd name="connsiteY5" fmla="*/ 0 h 1650351"/>
                <a:gd name="connsiteX6" fmla="*/ 3433558 w 11409278"/>
                <a:gd name="connsiteY6" fmla="*/ 0 h 1650351"/>
                <a:gd name="connsiteX7" fmla="*/ 3922714 w 11409278"/>
                <a:gd name="connsiteY7" fmla="*/ 0 h 1650351"/>
                <a:gd name="connsiteX8" fmla="*/ 4621508 w 11409278"/>
                <a:gd name="connsiteY8" fmla="*/ 0 h 1650351"/>
                <a:gd name="connsiteX9" fmla="*/ 5110664 w 11409278"/>
                <a:gd name="connsiteY9" fmla="*/ 0 h 1650351"/>
                <a:gd name="connsiteX10" fmla="*/ 6019096 w 11409278"/>
                <a:gd name="connsiteY10" fmla="*/ 0 h 1650351"/>
                <a:gd name="connsiteX11" fmla="*/ 6508252 w 11409278"/>
                <a:gd name="connsiteY11" fmla="*/ 0 h 1650351"/>
                <a:gd name="connsiteX12" fmla="*/ 7102227 w 11409278"/>
                <a:gd name="connsiteY12" fmla="*/ 0 h 1650351"/>
                <a:gd name="connsiteX13" fmla="*/ 7801021 w 11409278"/>
                <a:gd name="connsiteY13" fmla="*/ 0 h 1650351"/>
                <a:gd name="connsiteX14" fmla="*/ 8604635 w 11409278"/>
                <a:gd name="connsiteY14" fmla="*/ 0 h 1650351"/>
                <a:gd name="connsiteX15" fmla="*/ 9408248 w 11409278"/>
                <a:gd name="connsiteY15" fmla="*/ 0 h 1650351"/>
                <a:gd name="connsiteX16" fmla="*/ 10002223 w 11409278"/>
                <a:gd name="connsiteY16" fmla="*/ 0 h 1650351"/>
                <a:gd name="connsiteX17" fmla="*/ 10945595 w 11409278"/>
                <a:gd name="connsiteY17" fmla="*/ 0 h 1650351"/>
                <a:gd name="connsiteX18" fmla="*/ 11409278 w 11409278"/>
                <a:gd name="connsiteY18" fmla="*/ 463683 h 1650351"/>
                <a:gd name="connsiteX19" fmla="*/ 11409278 w 11409278"/>
                <a:gd name="connsiteY19" fmla="*/ 810716 h 1650351"/>
                <a:gd name="connsiteX20" fmla="*/ 11409278 w 11409278"/>
                <a:gd name="connsiteY20" fmla="*/ 1186668 h 1650351"/>
                <a:gd name="connsiteX21" fmla="*/ 10945595 w 11409278"/>
                <a:gd name="connsiteY21" fmla="*/ 1650351 h 1650351"/>
                <a:gd name="connsiteX22" fmla="*/ 10246801 w 11409278"/>
                <a:gd name="connsiteY22" fmla="*/ 1650351 h 1650351"/>
                <a:gd name="connsiteX23" fmla="*/ 9652826 w 11409278"/>
                <a:gd name="connsiteY23" fmla="*/ 1650351 h 1650351"/>
                <a:gd name="connsiteX24" fmla="*/ 9268489 w 11409278"/>
                <a:gd name="connsiteY24" fmla="*/ 1650351 h 1650351"/>
                <a:gd name="connsiteX25" fmla="*/ 8464876 w 11409278"/>
                <a:gd name="connsiteY25" fmla="*/ 1650351 h 1650351"/>
                <a:gd name="connsiteX26" fmla="*/ 7766082 w 11409278"/>
                <a:gd name="connsiteY26" fmla="*/ 1650351 h 1650351"/>
                <a:gd name="connsiteX27" fmla="*/ 6857649 w 11409278"/>
                <a:gd name="connsiteY27" fmla="*/ 1650351 h 1650351"/>
                <a:gd name="connsiteX28" fmla="*/ 6158855 w 11409278"/>
                <a:gd name="connsiteY28" fmla="*/ 1650351 h 1650351"/>
                <a:gd name="connsiteX29" fmla="*/ 5355242 w 11409278"/>
                <a:gd name="connsiteY29" fmla="*/ 1650351 h 1650351"/>
                <a:gd name="connsiteX30" fmla="*/ 4656448 w 11409278"/>
                <a:gd name="connsiteY30" fmla="*/ 1650351 h 1650351"/>
                <a:gd name="connsiteX31" fmla="*/ 3957654 w 11409278"/>
                <a:gd name="connsiteY31" fmla="*/ 1650351 h 1650351"/>
                <a:gd name="connsiteX32" fmla="*/ 3154040 w 11409278"/>
                <a:gd name="connsiteY32" fmla="*/ 1650351 h 1650351"/>
                <a:gd name="connsiteX33" fmla="*/ 2455246 w 11409278"/>
                <a:gd name="connsiteY33" fmla="*/ 1650351 h 1650351"/>
                <a:gd name="connsiteX34" fmla="*/ 1756452 w 11409278"/>
                <a:gd name="connsiteY34" fmla="*/ 1650351 h 1650351"/>
                <a:gd name="connsiteX35" fmla="*/ 1057658 w 11409278"/>
                <a:gd name="connsiteY35" fmla="*/ 1650351 h 1650351"/>
                <a:gd name="connsiteX36" fmla="*/ 463683 w 11409278"/>
                <a:gd name="connsiteY36" fmla="*/ 1650351 h 1650351"/>
                <a:gd name="connsiteX37" fmla="*/ 0 w 11409278"/>
                <a:gd name="connsiteY37" fmla="*/ 1186668 h 1650351"/>
                <a:gd name="connsiteX38" fmla="*/ 0 w 11409278"/>
                <a:gd name="connsiteY38" fmla="*/ 817946 h 1650351"/>
                <a:gd name="connsiteX39" fmla="*/ 0 w 11409278"/>
                <a:gd name="connsiteY39" fmla="*/ 463683 h 165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409278" h="1650351" fill="none" extrusionOk="0">
                  <a:moveTo>
                    <a:pt x="0" y="463683"/>
                  </a:moveTo>
                  <a:cubicBezTo>
                    <a:pt x="40428" y="173783"/>
                    <a:pt x="164381" y="20769"/>
                    <a:pt x="463683" y="0"/>
                  </a:cubicBezTo>
                  <a:cubicBezTo>
                    <a:pt x="617811" y="15926"/>
                    <a:pt x="705196" y="6464"/>
                    <a:pt x="848020" y="0"/>
                  </a:cubicBezTo>
                  <a:cubicBezTo>
                    <a:pt x="990844" y="-6464"/>
                    <a:pt x="1402437" y="-35221"/>
                    <a:pt x="1651633" y="0"/>
                  </a:cubicBezTo>
                  <a:cubicBezTo>
                    <a:pt x="1900829" y="35221"/>
                    <a:pt x="2146081" y="9420"/>
                    <a:pt x="2455246" y="0"/>
                  </a:cubicBezTo>
                  <a:cubicBezTo>
                    <a:pt x="2764411" y="-9420"/>
                    <a:pt x="2845433" y="25800"/>
                    <a:pt x="3049221" y="0"/>
                  </a:cubicBezTo>
                  <a:cubicBezTo>
                    <a:pt x="3253010" y="-25800"/>
                    <a:pt x="3352750" y="3107"/>
                    <a:pt x="3433558" y="0"/>
                  </a:cubicBezTo>
                  <a:cubicBezTo>
                    <a:pt x="3514366" y="-3107"/>
                    <a:pt x="3771841" y="-9376"/>
                    <a:pt x="3922714" y="0"/>
                  </a:cubicBezTo>
                  <a:cubicBezTo>
                    <a:pt x="4073587" y="9376"/>
                    <a:pt x="4422291" y="24396"/>
                    <a:pt x="4621508" y="0"/>
                  </a:cubicBezTo>
                  <a:cubicBezTo>
                    <a:pt x="4820725" y="-24396"/>
                    <a:pt x="4949268" y="-11903"/>
                    <a:pt x="5110664" y="0"/>
                  </a:cubicBezTo>
                  <a:cubicBezTo>
                    <a:pt x="5272060" y="11903"/>
                    <a:pt x="5674469" y="-18631"/>
                    <a:pt x="6019096" y="0"/>
                  </a:cubicBezTo>
                  <a:cubicBezTo>
                    <a:pt x="6363723" y="18631"/>
                    <a:pt x="6320798" y="-1112"/>
                    <a:pt x="6508252" y="0"/>
                  </a:cubicBezTo>
                  <a:cubicBezTo>
                    <a:pt x="6695706" y="1112"/>
                    <a:pt x="6891649" y="-4192"/>
                    <a:pt x="7102227" y="0"/>
                  </a:cubicBezTo>
                  <a:cubicBezTo>
                    <a:pt x="7312806" y="4192"/>
                    <a:pt x="7644861" y="-12912"/>
                    <a:pt x="7801021" y="0"/>
                  </a:cubicBezTo>
                  <a:cubicBezTo>
                    <a:pt x="7957181" y="12912"/>
                    <a:pt x="8329220" y="9086"/>
                    <a:pt x="8604635" y="0"/>
                  </a:cubicBezTo>
                  <a:cubicBezTo>
                    <a:pt x="8880050" y="-9086"/>
                    <a:pt x="9069044" y="33379"/>
                    <a:pt x="9408248" y="0"/>
                  </a:cubicBezTo>
                  <a:cubicBezTo>
                    <a:pt x="9747452" y="-33379"/>
                    <a:pt x="9740767" y="-24014"/>
                    <a:pt x="10002223" y="0"/>
                  </a:cubicBezTo>
                  <a:cubicBezTo>
                    <a:pt x="10263679" y="24014"/>
                    <a:pt x="10603423" y="37125"/>
                    <a:pt x="10945595" y="0"/>
                  </a:cubicBezTo>
                  <a:cubicBezTo>
                    <a:pt x="11190076" y="-41254"/>
                    <a:pt x="11414320" y="213288"/>
                    <a:pt x="11409278" y="463683"/>
                  </a:cubicBezTo>
                  <a:cubicBezTo>
                    <a:pt x="11417547" y="576040"/>
                    <a:pt x="11396898" y="662641"/>
                    <a:pt x="11409278" y="810716"/>
                  </a:cubicBezTo>
                  <a:cubicBezTo>
                    <a:pt x="11421658" y="958791"/>
                    <a:pt x="11410989" y="1035228"/>
                    <a:pt x="11409278" y="1186668"/>
                  </a:cubicBezTo>
                  <a:cubicBezTo>
                    <a:pt x="11426239" y="1496256"/>
                    <a:pt x="11230347" y="1692896"/>
                    <a:pt x="10945595" y="1650351"/>
                  </a:cubicBezTo>
                  <a:cubicBezTo>
                    <a:pt x="10671007" y="1618101"/>
                    <a:pt x="10519703" y="1656949"/>
                    <a:pt x="10246801" y="1650351"/>
                  </a:cubicBezTo>
                  <a:cubicBezTo>
                    <a:pt x="9973899" y="1643753"/>
                    <a:pt x="9915786" y="1644107"/>
                    <a:pt x="9652826" y="1650351"/>
                  </a:cubicBezTo>
                  <a:cubicBezTo>
                    <a:pt x="9389867" y="1656595"/>
                    <a:pt x="9426002" y="1645519"/>
                    <a:pt x="9268489" y="1650351"/>
                  </a:cubicBezTo>
                  <a:cubicBezTo>
                    <a:pt x="9110976" y="1655183"/>
                    <a:pt x="8652142" y="1632826"/>
                    <a:pt x="8464876" y="1650351"/>
                  </a:cubicBezTo>
                  <a:cubicBezTo>
                    <a:pt x="8277610" y="1667876"/>
                    <a:pt x="8105141" y="1650253"/>
                    <a:pt x="7766082" y="1650351"/>
                  </a:cubicBezTo>
                  <a:cubicBezTo>
                    <a:pt x="7427023" y="1650449"/>
                    <a:pt x="7195016" y="1639468"/>
                    <a:pt x="6857649" y="1650351"/>
                  </a:cubicBezTo>
                  <a:cubicBezTo>
                    <a:pt x="6520282" y="1661234"/>
                    <a:pt x="6351181" y="1661445"/>
                    <a:pt x="6158855" y="1650351"/>
                  </a:cubicBezTo>
                  <a:cubicBezTo>
                    <a:pt x="5966529" y="1639257"/>
                    <a:pt x="5687536" y="1629388"/>
                    <a:pt x="5355242" y="1650351"/>
                  </a:cubicBezTo>
                  <a:cubicBezTo>
                    <a:pt x="5022948" y="1671314"/>
                    <a:pt x="4862141" y="1670280"/>
                    <a:pt x="4656448" y="1650351"/>
                  </a:cubicBezTo>
                  <a:cubicBezTo>
                    <a:pt x="4450755" y="1630422"/>
                    <a:pt x="4125644" y="1658771"/>
                    <a:pt x="3957654" y="1650351"/>
                  </a:cubicBezTo>
                  <a:cubicBezTo>
                    <a:pt x="3789664" y="1641931"/>
                    <a:pt x="3377441" y="1687125"/>
                    <a:pt x="3154040" y="1650351"/>
                  </a:cubicBezTo>
                  <a:cubicBezTo>
                    <a:pt x="2930639" y="1613577"/>
                    <a:pt x="2608046" y="1658814"/>
                    <a:pt x="2455246" y="1650351"/>
                  </a:cubicBezTo>
                  <a:cubicBezTo>
                    <a:pt x="2302446" y="1641888"/>
                    <a:pt x="2055980" y="1659689"/>
                    <a:pt x="1756452" y="1650351"/>
                  </a:cubicBezTo>
                  <a:cubicBezTo>
                    <a:pt x="1456924" y="1641013"/>
                    <a:pt x="1275025" y="1672167"/>
                    <a:pt x="1057658" y="1650351"/>
                  </a:cubicBezTo>
                  <a:cubicBezTo>
                    <a:pt x="840291" y="1628535"/>
                    <a:pt x="743986" y="1624304"/>
                    <a:pt x="463683" y="1650351"/>
                  </a:cubicBezTo>
                  <a:cubicBezTo>
                    <a:pt x="184618" y="1601515"/>
                    <a:pt x="-46600" y="1431864"/>
                    <a:pt x="0" y="1186668"/>
                  </a:cubicBezTo>
                  <a:cubicBezTo>
                    <a:pt x="2506" y="1013178"/>
                    <a:pt x="17110" y="989511"/>
                    <a:pt x="0" y="817946"/>
                  </a:cubicBezTo>
                  <a:cubicBezTo>
                    <a:pt x="-17110" y="646381"/>
                    <a:pt x="17437" y="545125"/>
                    <a:pt x="0" y="463683"/>
                  </a:cubicBezTo>
                  <a:close/>
                </a:path>
                <a:path w="11409278" h="1650351" stroke="0" extrusionOk="0">
                  <a:moveTo>
                    <a:pt x="0" y="463683"/>
                  </a:moveTo>
                  <a:cubicBezTo>
                    <a:pt x="-28815" y="170729"/>
                    <a:pt x="222301" y="2562"/>
                    <a:pt x="463683" y="0"/>
                  </a:cubicBezTo>
                  <a:cubicBezTo>
                    <a:pt x="628959" y="-15152"/>
                    <a:pt x="710016" y="2787"/>
                    <a:pt x="848020" y="0"/>
                  </a:cubicBezTo>
                  <a:cubicBezTo>
                    <a:pt x="986024" y="-2787"/>
                    <a:pt x="1054884" y="-2910"/>
                    <a:pt x="1232357" y="0"/>
                  </a:cubicBezTo>
                  <a:cubicBezTo>
                    <a:pt x="1409830" y="2910"/>
                    <a:pt x="1674042" y="20095"/>
                    <a:pt x="1931151" y="0"/>
                  </a:cubicBezTo>
                  <a:cubicBezTo>
                    <a:pt x="2188260" y="-20095"/>
                    <a:pt x="2158073" y="12824"/>
                    <a:pt x="2315487" y="0"/>
                  </a:cubicBezTo>
                  <a:cubicBezTo>
                    <a:pt x="2472901" y="-12824"/>
                    <a:pt x="2737631" y="-38"/>
                    <a:pt x="3119101" y="0"/>
                  </a:cubicBezTo>
                  <a:cubicBezTo>
                    <a:pt x="3500571" y="38"/>
                    <a:pt x="3419985" y="19269"/>
                    <a:pt x="3713076" y="0"/>
                  </a:cubicBezTo>
                  <a:cubicBezTo>
                    <a:pt x="4006168" y="-19269"/>
                    <a:pt x="4067278" y="22306"/>
                    <a:pt x="4202232" y="0"/>
                  </a:cubicBezTo>
                  <a:cubicBezTo>
                    <a:pt x="4337186" y="-22306"/>
                    <a:pt x="4518516" y="15186"/>
                    <a:pt x="4691388" y="0"/>
                  </a:cubicBezTo>
                  <a:cubicBezTo>
                    <a:pt x="4864260" y="-15186"/>
                    <a:pt x="5187051" y="-39823"/>
                    <a:pt x="5599820" y="0"/>
                  </a:cubicBezTo>
                  <a:cubicBezTo>
                    <a:pt x="6012589" y="39823"/>
                    <a:pt x="6161222" y="11204"/>
                    <a:pt x="6403433" y="0"/>
                  </a:cubicBezTo>
                  <a:cubicBezTo>
                    <a:pt x="6645644" y="-11204"/>
                    <a:pt x="6720443" y="19585"/>
                    <a:pt x="6892589" y="0"/>
                  </a:cubicBezTo>
                  <a:cubicBezTo>
                    <a:pt x="7064735" y="-19585"/>
                    <a:pt x="7146456" y="-7014"/>
                    <a:pt x="7276926" y="0"/>
                  </a:cubicBezTo>
                  <a:cubicBezTo>
                    <a:pt x="7407396" y="7014"/>
                    <a:pt x="7668785" y="29261"/>
                    <a:pt x="7870901" y="0"/>
                  </a:cubicBezTo>
                  <a:cubicBezTo>
                    <a:pt x="8073017" y="-29261"/>
                    <a:pt x="8252779" y="6660"/>
                    <a:pt x="8569695" y="0"/>
                  </a:cubicBezTo>
                  <a:cubicBezTo>
                    <a:pt x="8886611" y="-6660"/>
                    <a:pt x="8799797" y="6932"/>
                    <a:pt x="8954032" y="0"/>
                  </a:cubicBezTo>
                  <a:cubicBezTo>
                    <a:pt x="9108267" y="-6932"/>
                    <a:pt x="9639106" y="26875"/>
                    <a:pt x="9862464" y="0"/>
                  </a:cubicBezTo>
                  <a:cubicBezTo>
                    <a:pt x="10085822" y="-26875"/>
                    <a:pt x="10149180" y="14988"/>
                    <a:pt x="10351620" y="0"/>
                  </a:cubicBezTo>
                  <a:cubicBezTo>
                    <a:pt x="10554060" y="-14988"/>
                    <a:pt x="10701244" y="-1176"/>
                    <a:pt x="10945595" y="0"/>
                  </a:cubicBezTo>
                  <a:cubicBezTo>
                    <a:pt x="11198198" y="14072"/>
                    <a:pt x="11404947" y="216784"/>
                    <a:pt x="11409278" y="463683"/>
                  </a:cubicBezTo>
                  <a:cubicBezTo>
                    <a:pt x="11416984" y="535350"/>
                    <a:pt x="11409247" y="732220"/>
                    <a:pt x="11409278" y="810716"/>
                  </a:cubicBezTo>
                  <a:cubicBezTo>
                    <a:pt x="11409309" y="889212"/>
                    <a:pt x="11414664" y="1057350"/>
                    <a:pt x="11409278" y="1186668"/>
                  </a:cubicBezTo>
                  <a:cubicBezTo>
                    <a:pt x="11435281" y="1497536"/>
                    <a:pt x="11229384" y="1609044"/>
                    <a:pt x="10945595" y="1650351"/>
                  </a:cubicBezTo>
                  <a:cubicBezTo>
                    <a:pt x="10635885" y="1640092"/>
                    <a:pt x="10378271" y="1672313"/>
                    <a:pt x="10141982" y="1650351"/>
                  </a:cubicBezTo>
                  <a:cubicBezTo>
                    <a:pt x="9905693" y="1628389"/>
                    <a:pt x="9655985" y="1628657"/>
                    <a:pt x="9443188" y="1650351"/>
                  </a:cubicBezTo>
                  <a:cubicBezTo>
                    <a:pt x="9230391" y="1672045"/>
                    <a:pt x="9042264" y="1626046"/>
                    <a:pt x="8849213" y="1650351"/>
                  </a:cubicBezTo>
                  <a:cubicBezTo>
                    <a:pt x="8656162" y="1674656"/>
                    <a:pt x="8461108" y="1655009"/>
                    <a:pt x="8360057" y="1650351"/>
                  </a:cubicBezTo>
                  <a:cubicBezTo>
                    <a:pt x="8259006" y="1645693"/>
                    <a:pt x="8138801" y="1649246"/>
                    <a:pt x="7975720" y="1650351"/>
                  </a:cubicBezTo>
                  <a:cubicBezTo>
                    <a:pt x="7812639" y="1651456"/>
                    <a:pt x="7559777" y="1622024"/>
                    <a:pt x="7172107" y="1650351"/>
                  </a:cubicBezTo>
                  <a:cubicBezTo>
                    <a:pt x="6784437" y="1678678"/>
                    <a:pt x="6855793" y="1653234"/>
                    <a:pt x="6682951" y="1650351"/>
                  </a:cubicBezTo>
                  <a:cubicBezTo>
                    <a:pt x="6510109" y="1647468"/>
                    <a:pt x="6252429" y="1638345"/>
                    <a:pt x="6088976" y="1650351"/>
                  </a:cubicBezTo>
                  <a:cubicBezTo>
                    <a:pt x="5925524" y="1662357"/>
                    <a:pt x="5749801" y="1635365"/>
                    <a:pt x="5599820" y="1650351"/>
                  </a:cubicBezTo>
                  <a:cubicBezTo>
                    <a:pt x="5449839" y="1665337"/>
                    <a:pt x="5043888" y="1639336"/>
                    <a:pt x="4901026" y="1650351"/>
                  </a:cubicBezTo>
                  <a:cubicBezTo>
                    <a:pt x="4758164" y="1661366"/>
                    <a:pt x="4464954" y="1670504"/>
                    <a:pt x="4097412" y="1650351"/>
                  </a:cubicBezTo>
                  <a:cubicBezTo>
                    <a:pt x="3729870" y="1630198"/>
                    <a:pt x="3815216" y="1634902"/>
                    <a:pt x="3713076" y="1650351"/>
                  </a:cubicBezTo>
                  <a:cubicBezTo>
                    <a:pt x="3610936" y="1665800"/>
                    <a:pt x="3337217" y="1631476"/>
                    <a:pt x="3223920" y="1650351"/>
                  </a:cubicBezTo>
                  <a:cubicBezTo>
                    <a:pt x="3110623" y="1669226"/>
                    <a:pt x="2873253" y="1653264"/>
                    <a:pt x="2629945" y="1650351"/>
                  </a:cubicBezTo>
                  <a:cubicBezTo>
                    <a:pt x="2386637" y="1647438"/>
                    <a:pt x="1942331" y="1694789"/>
                    <a:pt x="1721512" y="1650351"/>
                  </a:cubicBezTo>
                  <a:cubicBezTo>
                    <a:pt x="1500693" y="1605913"/>
                    <a:pt x="1499695" y="1649506"/>
                    <a:pt x="1337176" y="1650351"/>
                  </a:cubicBezTo>
                  <a:cubicBezTo>
                    <a:pt x="1174657" y="1651196"/>
                    <a:pt x="863651" y="1639401"/>
                    <a:pt x="463683" y="1650351"/>
                  </a:cubicBezTo>
                  <a:cubicBezTo>
                    <a:pt x="180105" y="1693518"/>
                    <a:pt x="-3792" y="1384573"/>
                    <a:pt x="0" y="1186668"/>
                  </a:cubicBezTo>
                  <a:cubicBezTo>
                    <a:pt x="-4191" y="1055719"/>
                    <a:pt x="11781" y="967046"/>
                    <a:pt x="0" y="839635"/>
                  </a:cubicBezTo>
                  <a:cubicBezTo>
                    <a:pt x="-11781" y="712224"/>
                    <a:pt x="-7851" y="648622"/>
                    <a:pt x="0" y="463683"/>
                  </a:cubicBezTo>
                  <a:close/>
                </a:path>
              </a:pathLst>
            </a:custGeom>
            <a:solidFill>
              <a:srgbClr val="FFE5F0"/>
            </a:solidFill>
            <a:ln w="38100">
              <a:solidFill>
                <a:srgbClr val="FF0066"/>
              </a:solidFill>
              <a:extLst>
                <a:ext uri="{C807C97D-BFC1-408E-A445-0C87EB9F89A2}">
                  <ask:lineSketchStyleProps xmlns:ask="http://schemas.microsoft.com/office/drawing/2018/sketchyshapes" sd="2339202902">
                    <a:prstGeom prst="roundRect">
                      <a:avLst>
                        <a:gd name="adj" fmla="val 2809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AAAE905-4C26-4600-986E-1A462BAD4571}"/>
                </a:ext>
              </a:extLst>
            </p:cNvPr>
            <p:cNvSpPr txBox="1"/>
            <p:nvPr/>
          </p:nvSpPr>
          <p:spPr>
            <a:xfrm>
              <a:off x="750337" y="377093"/>
              <a:ext cx="11367341"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rPr>
                <a:t>B</a:t>
              </a: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mn-ea"/>
                  <a:cs typeface="+mn-cs"/>
                </a:rPr>
                <a:t>ày tỏ suy nghĩ về tên chủ điểm </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a:noFill/>
                  </a:ln>
                  <a:solidFill>
                    <a:prstClr val="black"/>
                  </a:solidFill>
                  <a:effectLst/>
                  <a:uLnTx/>
                  <a:uFillTx/>
                  <a:latin typeface="Arial" panose="020B0604020202020204" pitchFamily="34" charset="0"/>
                  <a:ea typeface="+mn-ea"/>
                  <a:cs typeface="+mn-cs"/>
                </a:rPr>
                <a:t>“Chủ nhân tương lai”. </a:t>
              </a:r>
              <a:endParaRPr kumimoji="0" lang="en-US" sz="44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descr="A pink and yellow chat bubbles&#10;&#10;Description automatically generated">
              <a:extLst>
                <a:ext uri="{FF2B5EF4-FFF2-40B4-BE49-F238E27FC236}">
                  <a16:creationId xmlns:a16="http://schemas.microsoft.com/office/drawing/2014/main" id="{2887C56A-DAF6-41A5-8750-C53327C357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888" y="480546"/>
              <a:ext cx="877330" cy="877330"/>
            </a:xfrm>
            <a:prstGeom prst="rect">
              <a:avLst/>
            </a:prstGeom>
          </p:spPr>
        </p:pic>
      </p:grpSp>
      <p:pic>
        <p:nvPicPr>
          <p:cNvPr id="3" name="Picture 2">
            <a:extLst>
              <a:ext uri="{FF2B5EF4-FFF2-40B4-BE49-F238E27FC236}">
                <a16:creationId xmlns:a16="http://schemas.microsoft.com/office/drawing/2014/main" id="{668C40F6-C356-ED35-86FB-F685EE862A33}"/>
              </a:ext>
            </a:extLst>
          </p:cNvPr>
          <p:cNvPicPr>
            <a:picLocks noChangeAspect="1"/>
          </p:cNvPicPr>
          <p:nvPr/>
        </p:nvPicPr>
        <p:blipFill>
          <a:blip r:embed="rId6"/>
          <a:stretch>
            <a:fillRect/>
          </a:stretch>
        </p:blipFill>
        <p:spPr>
          <a:xfrm>
            <a:off x="5333406" y="2992495"/>
            <a:ext cx="6858594" cy="4023709"/>
          </a:xfrm>
          <a:prstGeom prst="rect">
            <a:avLst/>
          </a:prstGeom>
        </p:spPr>
      </p:pic>
    </p:spTree>
    <p:extLst>
      <p:ext uri="{BB962C8B-B14F-4D97-AF65-F5344CB8AC3E}">
        <p14:creationId xmlns:p14="http://schemas.microsoft.com/office/powerpoint/2010/main" val="2635837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par>
                                <p:cTn id="12" presetID="3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6">
            <a:extLst>
              <a:ext uri="{FF2B5EF4-FFF2-40B4-BE49-F238E27FC236}">
                <a16:creationId xmlns:a16="http://schemas.microsoft.com/office/drawing/2014/main" id="{DAC6ABEB-5D88-42B7-B281-B84DAFA8E4ED}"/>
              </a:ext>
            </a:extLst>
          </p:cNvPr>
          <p:cNvSpPr/>
          <p:nvPr/>
        </p:nvSpPr>
        <p:spPr>
          <a:xfrm>
            <a:off x="-1" y="-1257300"/>
            <a:ext cx="12192000" cy="4152900"/>
          </a:xfrm>
          <a:custGeom>
            <a:avLst/>
            <a:gdLst/>
            <a:ahLst/>
            <a:cxnLst/>
            <a:rect l="l" t="t" r="r" b="b"/>
            <a:pathLst>
              <a:path w="4083443" h="2296937">
                <a:moveTo>
                  <a:pt x="0" y="0"/>
                </a:moveTo>
                <a:lnTo>
                  <a:pt x="4083444" y="0"/>
                </a:lnTo>
                <a:lnTo>
                  <a:pt x="4083444" y="2296937"/>
                </a:lnTo>
                <a:lnTo>
                  <a:pt x="0" y="2296937"/>
                </a:lnTo>
                <a:lnTo>
                  <a:pt x="0" y="0"/>
                </a:lnTo>
                <a:close/>
              </a:path>
            </a:pathLst>
          </a:custGeom>
          <a:blipFill>
            <a:blip r:embed="rId3"/>
            <a:stretch>
              <a:fillRect/>
            </a:stretch>
          </a:blipFill>
        </p:spPr>
        <p:txBody>
          <a:bodyPr/>
          <a:lstStyle/>
          <a:p>
            <a:endParaRPr lang="vi-VN"/>
          </a:p>
        </p:txBody>
      </p:sp>
      <p:pic>
        <p:nvPicPr>
          <p:cNvPr id="13" name="Picture 12">
            <a:extLst>
              <a:ext uri="{FF2B5EF4-FFF2-40B4-BE49-F238E27FC236}">
                <a16:creationId xmlns:a16="http://schemas.microsoft.com/office/drawing/2014/main" id="{0ACC802C-6BAF-422C-9380-63BA1BCFE8F7}"/>
              </a:ext>
            </a:extLst>
          </p:cNvPr>
          <p:cNvPicPr>
            <a:picLocks noChangeAspect="1"/>
          </p:cNvPicPr>
          <p:nvPr/>
        </p:nvPicPr>
        <p:blipFill rotWithShape="1">
          <a:blip r:embed="rId4"/>
          <a:srcRect l="9010" r="8906"/>
          <a:stretch/>
        </p:blipFill>
        <p:spPr>
          <a:xfrm>
            <a:off x="-279401" y="0"/>
            <a:ext cx="12884674" cy="6858001"/>
          </a:xfrm>
          <a:prstGeom prst="rect">
            <a:avLst/>
          </a:prstGeom>
        </p:spPr>
      </p:pic>
      <p:sp>
        <p:nvSpPr>
          <p:cNvPr id="14" name="Freeform 12">
            <a:extLst>
              <a:ext uri="{FF2B5EF4-FFF2-40B4-BE49-F238E27FC236}">
                <a16:creationId xmlns:a16="http://schemas.microsoft.com/office/drawing/2014/main" id="{ACE53E24-A297-4C04-A2E6-7770915B8C52}"/>
              </a:ext>
            </a:extLst>
          </p:cNvPr>
          <p:cNvSpPr/>
          <p:nvPr/>
        </p:nvSpPr>
        <p:spPr>
          <a:xfrm>
            <a:off x="5382713" y="5555274"/>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pic>
        <p:nvPicPr>
          <p:cNvPr id="15" name="Picture 4">
            <a:extLst>
              <a:ext uri="{FF2B5EF4-FFF2-40B4-BE49-F238E27FC236}">
                <a16:creationId xmlns:a16="http://schemas.microsoft.com/office/drawing/2014/main" id="{68EC287E-23CE-400F-B1A0-3C7AEA3252CC}"/>
              </a:ext>
            </a:extLst>
          </p:cNvPr>
          <p:cNvPicPr>
            <a:picLocks noChangeAspect="1"/>
          </p:cNvPicPr>
          <p:nvPr/>
        </p:nvPicPr>
        <p:blipFill>
          <a:blip r:embed="rId7"/>
          <a:srcRect/>
          <a:stretch>
            <a:fillRect/>
          </a:stretch>
        </p:blipFill>
        <p:spPr>
          <a:xfrm>
            <a:off x="9014493" y="494945"/>
            <a:ext cx="2010840" cy="3217345"/>
          </a:xfrm>
          <a:prstGeom prst="rect">
            <a:avLst/>
          </a:prstGeom>
        </p:spPr>
      </p:pic>
      <p:sp>
        <p:nvSpPr>
          <p:cNvPr id="16" name="Freeform 7">
            <a:extLst>
              <a:ext uri="{FF2B5EF4-FFF2-40B4-BE49-F238E27FC236}">
                <a16:creationId xmlns:a16="http://schemas.microsoft.com/office/drawing/2014/main" id="{7D187025-D952-4C58-BCB5-9E426C2186D7}"/>
              </a:ext>
            </a:extLst>
          </p:cNvPr>
          <p:cNvSpPr/>
          <p:nvPr/>
        </p:nvSpPr>
        <p:spPr>
          <a:xfrm>
            <a:off x="1068760" y="95515"/>
            <a:ext cx="3504818" cy="3935912"/>
          </a:xfrm>
          <a:custGeom>
            <a:avLst/>
            <a:gdLst/>
            <a:ahLst/>
            <a:cxnLst/>
            <a:rect l="l" t="t" r="r" b="b"/>
            <a:pathLst>
              <a:path w="1874326" h="2057400">
                <a:moveTo>
                  <a:pt x="0" y="0"/>
                </a:moveTo>
                <a:lnTo>
                  <a:pt x="1874327" y="0"/>
                </a:lnTo>
                <a:lnTo>
                  <a:pt x="1874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7" name="Freeform 8">
            <a:extLst>
              <a:ext uri="{FF2B5EF4-FFF2-40B4-BE49-F238E27FC236}">
                <a16:creationId xmlns:a16="http://schemas.microsoft.com/office/drawing/2014/main" id="{028A7E2A-261F-4543-A1A7-B603C04B8DBC}"/>
              </a:ext>
            </a:extLst>
          </p:cNvPr>
          <p:cNvSpPr/>
          <p:nvPr/>
        </p:nvSpPr>
        <p:spPr>
          <a:xfrm>
            <a:off x="882145" y="409142"/>
            <a:ext cx="2966527" cy="2816202"/>
          </a:xfrm>
          <a:custGeom>
            <a:avLst/>
            <a:gdLst/>
            <a:ahLst/>
            <a:cxnLst/>
            <a:rect l="l" t="t" r="r" b="b"/>
            <a:pathLst>
              <a:path w="2101174" h="2057400">
                <a:moveTo>
                  <a:pt x="0" y="0"/>
                </a:moveTo>
                <a:lnTo>
                  <a:pt x="2101175" y="0"/>
                </a:lnTo>
                <a:lnTo>
                  <a:pt x="2101175"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18" name="Freeform 9">
            <a:extLst>
              <a:ext uri="{FF2B5EF4-FFF2-40B4-BE49-F238E27FC236}">
                <a16:creationId xmlns:a16="http://schemas.microsoft.com/office/drawing/2014/main" id="{108DE398-84B6-4991-9D60-7C48F48A7BE9}"/>
              </a:ext>
            </a:extLst>
          </p:cNvPr>
          <p:cNvSpPr/>
          <p:nvPr/>
        </p:nvSpPr>
        <p:spPr>
          <a:xfrm>
            <a:off x="765679" y="1208194"/>
            <a:ext cx="4435282" cy="3245331"/>
          </a:xfrm>
          <a:custGeom>
            <a:avLst/>
            <a:gdLst/>
            <a:ahLst/>
            <a:cxnLst/>
            <a:rect l="l" t="t" r="r" b="b"/>
            <a:pathLst>
              <a:path w="967028" h="1145542">
                <a:moveTo>
                  <a:pt x="0" y="0"/>
                </a:moveTo>
                <a:lnTo>
                  <a:pt x="967028" y="0"/>
                </a:lnTo>
                <a:lnTo>
                  <a:pt x="967028" y="1145541"/>
                </a:lnTo>
                <a:lnTo>
                  <a:pt x="0" y="114554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vi-VN"/>
          </a:p>
        </p:txBody>
      </p:sp>
      <p:sp>
        <p:nvSpPr>
          <p:cNvPr id="20" name="Freeform 10">
            <a:extLst>
              <a:ext uri="{FF2B5EF4-FFF2-40B4-BE49-F238E27FC236}">
                <a16:creationId xmlns:a16="http://schemas.microsoft.com/office/drawing/2014/main" id="{72EDF849-EB6A-41E6-8390-C25788CA7F45}"/>
              </a:ext>
            </a:extLst>
          </p:cNvPr>
          <p:cNvSpPr/>
          <p:nvPr/>
        </p:nvSpPr>
        <p:spPr>
          <a:xfrm>
            <a:off x="-222251" y="883991"/>
            <a:ext cx="2480665" cy="3045020"/>
          </a:xfrm>
          <a:custGeom>
            <a:avLst/>
            <a:gdLst/>
            <a:ahLst/>
            <a:cxnLst/>
            <a:rect l="l" t="t" r="r" b="b"/>
            <a:pathLst>
              <a:path w="1840321" h="2345603">
                <a:moveTo>
                  <a:pt x="0" y="0"/>
                </a:moveTo>
                <a:lnTo>
                  <a:pt x="1840322" y="0"/>
                </a:lnTo>
                <a:lnTo>
                  <a:pt x="1840322" y="2345603"/>
                </a:lnTo>
                <a:lnTo>
                  <a:pt x="0" y="234560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vi-VN"/>
          </a:p>
        </p:txBody>
      </p:sp>
      <p:sp>
        <p:nvSpPr>
          <p:cNvPr id="21" name="Freeform 11">
            <a:extLst>
              <a:ext uri="{FF2B5EF4-FFF2-40B4-BE49-F238E27FC236}">
                <a16:creationId xmlns:a16="http://schemas.microsoft.com/office/drawing/2014/main" id="{696485EE-DD94-43F5-8079-BE61E481AE7B}"/>
              </a:ext>
            </a:extLst>
          </p:cNvPr>
          <p:cNvSpPr/>
          <p:nvPr/>
        </p:nvSpPr>
        <p:spPr>
          <a:xfrm>
            <a:off x="-14638" y="2425669"/>
            <a:ext cx="2569921" cy="2486399"/>
          </a:xfrm>
          <a:custGeom>
            <a:avLst/>
            <a:gdLst/>
            <a:ahLst/>
            <a:cxnLst/>
            <a:rect l="l" t="t" r="r" b="b"/>
            <a:pathLst>
              <a:path w="2569921" h="2486399">
                <a:moveTo>
                  <a:pt x="0" y="0"/>
                </a:moveTo>
                <a:lnTo>
                  <a:pt x="2569921" y="0"/>
                </a:lnTo>
                <a:lnTo>
                  <a:pt x="2569921" y="2486398"/>
                </a:lnTo>
                <a:lnTo>
                  <a:pt x="0" y="2486398"/>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vi-VN"/>
          </a:p>
        </p:txBody>
      </p:sp>
      <p:sp>
        <p:nvSpPr>
          <p:cNvPr id="22" name="Freeform 12">
            <a:extLst>
              <a:ext uri="{FF2B5EF4-FFF2-40B4-BE49-F238E27FC236}">
                <a16:creationId xmlns:a16="http://schemas.microsoft.com/office/drawing/2014/main" id="{C7F9C586-1F7B-4B6F-A6F0-8AC0766B446F}"/>
              </a:ext>
            </a:extLst>
          </p:cNvPr>
          <p:cNvSpPr/>
          <p:nvPr/>
        </p:nvSpPr>
        <p:spPr>
          <a:xfrm>
            <a:off x="-524329" y="5373046"/>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sp>
        <p:nvSpPr>
          <p:cNvPr id="24" name="Freeform 13">
            <a:extLst>
              <a:ext uri="{FF2B5EF4-FFF2-40B4-BE49-F238E27FC236}">
                <a16:creationId xmlns:a16="http://schemas.microsoft.com/office/drawing/2014/main" id="{E046C5B8-11F5-49C4-AA35-0D2C0E18C6C1}"/>
              </a:ext>
            </a:extLst>
          </p:cNvPr>
          <p:cNvSpPr/>
          <p:nvPr/>
        </p:nvSpPr>
        <p:spPr>
          <a:xfrm>
            <a:off x="9169380" y="3104712"/>
            <a:ext cx="3298561" cy="724776"/>
          </a:xfrm>
          <a:custGeom>
            <a:avLst/>
            <a:gdLst/>
            <a:ahLst/>
            <a:cxnLst/>
            <a:rect l="l" t="t" r="r" b="b"/>
            <a:pathLst>
              <a:path w="4210188" h="1270711">
                <a:moveTo>
                  <a:pt x="0" y="0"/>
                </a:moveTo>
                <a:lnTo>
                  <a:pt x="4210189" y="0"/>
                </a:lnTo>
                <a:lnTo>
                  <a:pt x="4210189" y="1270711"/>
                </a:lnTo>
                <a:lnTo>
                  <a:pt x="0" y="1270711"/>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vi-VN"/>
          </a:p>
        </p:txBody>
      </p:sp>
      <p:sp>
        <p:nvSpPr>
          <p:cNvPr id="25" name="Freeform 19">
            <a:extLst>
              <a:ext uri="{FF2B5EF4-FFF2-40B4-BE49-F238E27FC236}">
                <a16:creationId xmlns:a16="http://schemas.microsoft.com/office/drawing/2014/main" id="{F8E33D0D-6465-4DA9-8BAD-E6D1D0BE72CB}"/>
              </a:ext>
            </a:extLst>
          </p:cNvPr>
          <p:cNvSpPr/>
          <p:nvPr/>
        </p:nvSpPr>
        <p:spPr>
          <a:xfrm>
            <a:off x="8289587" y="3042960"/>
            <a:ext cx="1700663" cy="945610"/>
          </a:xfrm>
          <a:custGeom>
            <a:avLst/>
            <a:gdLst/>
            <a:ahLst/>
            <a:cxnLst/>
            <a:rect l="l" t="t" r="r" b="b"/>
            <a:pathLst>
              <a:path w="2146514" h="1623545">
                <a:moveTo>
                  <a:pt x="0" y="0"/>
                </a:moveTo>
                <a:lnTo>
                  <a:pt x="2146514" y="0"/>
                </a:lnTo>
                <a:lnTo>
                  <a:pt x="2146514" y="1623545"/>
                </a:lnTo>
                <a:lnTo>
                  <a:pt x="0" y="162354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vi-VN"/>
          </a:p>
        </p:txBody>
      </p:sp>
      <p:grpSp>
        <p:nvGrpSpPr>
          <p:cNvPr id="26" name="Group 25">
            <a:extLst>
              <a:ext uri="{FF2B5EF4-FFF2-40B4-BE49-F238E27FC236}">
                <a16:creationId xmlns:a16="http://schemas.microsoft.com/office/drawing/2014/main" id="{6C6FCCAD-65EA-4A6B-A023-F009C6B52F4F}"/>
              </a:ext>
            </a:extLst>
          </p:cNvPr>
          <p:cNvGrpSpPr/>
          <p:nvPr/>
        </p:nvGrpSpPr>
        <p:grpSpPr>
          <a:xfrm>
            <a:off x="-328005" y="5809174"/>
            <a:ext cx="13886846" cy="1339614"/>
            <a:chOff x="-328005" y="5809174"/>
            <a:chExt cx="13886846" cy="1339614"/>
          </a:xfrm>
        </p:grpSpPr>
        <p:sp>
          <p:nvSpPr>
            <p:cNvPr id="27" name="Freeform 20">
              <a:extLst>
                <a:ext uri="{FF2B5EF4-FFF2-40B4-BE49-F238E27FC236}">
                  <a16:creationId xmlns:a16="http://schemas.microsoft.com/office/drawing/2014/main" id="{3CCF5130-C410-428E-B535-76066C9F4896}"/>
                </a:ext>
              </a:extLst>
            </p:cNvPr>
            <p:cNvSpPr/>
            <p:nvPr/>
          </p:nvSpPr>
          <p:spPr>
            <a:xfrm>
              <a:off x="-328005" y="5845679"/>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endParaRPr lang="vi-VN"/>
            </a:p>
          </p:txBody>
        </p:sp>
        <p:sp>
          <p:nvSpPr>
            <p:cNvPr id="28" name="Freeform 20">
              <a:extLst>
                <a:ext uri="{FF2B5EF4-FFF2-40B4-BE49-F238E27FC236}">
                  <a16:creationId xmlns:a16="http://schemas.microsoft.com/office/drawing/2014/main" id="{C9B3D73F-7B56-432A-9EB0-AA1557EFB5AC}"/>
                </a:ext>
              </a:extLst>
            </p:cNvPr>
            <p:cNvSpPr/>
            <p:nvPr/>
          </p:nvSpPr>
          <p:spPr>
            <a:xfrm>
              <a:off x="2334237" y="5809174"/>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endParaRPr lang="vi-VN"/>
            </a:p>
          </p:txBody>
        </p:sp>
        <p:sp>
          <p:nvSpPr>
            <p:cNvPr id="29" name="Freeform 20">
              <a:extLst>
                <a:ext uri="{FF2B5EF4-FFF2-40B4-BE49-F238E27FC236}">
                  <a16:creationId xmlns:a16="http://schemas.microsoft.com/office/drawing/2014/main" id="{451CE5F5-C5FE-42C5-819E-86CB7234D40C}"/>
                </a:ext>
              </a:extLst>
            </p:cNvPr>
            <p:cNvSpPr/>
            <p:nvPr/>
          </p:nvSpPr>
          <p:spPr>
            <a:xfrm>
              <a:off x="4961467" y="5911817"/>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endParaRPr lang="vi-VN"/>
            </a:p>
          </p:txBody>
        </p:sp>
        <p:sp>
          <p:nvSpPr>
            <p:cNvPr id="30" name="Freeform 20">
              <a:extLst>
                <a:ext uri="{FF2B5EF4-FFF2-40B4-BE49-F238E27FC236}">
                  <a16:creationId xmlns:a16="http://schemas.microsoft.com/office/drawing/2014/main" id="{39043A63-6975-4A22-98BE-6B940396EF79}"/>
                </a:ext>
              </a:extLst>
            </p:cNvPr>
            <p:cNvSpPr/>
            <p:nvPr/>
          </p:nvSpPr>
          <p:spPr>
            <a:xfrm>
              <a:off x="7605010" y="6027150"/>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endParaRPr lang="vi-VN"/>
            </a:p>
          </p:txBody>
        </p:sp>
        <p:sp>
          <p:nvSpPr>
            <p:cNvPr id="31" name="Freeform 20">
              <a:extLst>
                <a:ext uri="{FF2B5EF4-FFF2-40B4-BE49-F238E27FC236}">
                  <a16:creationId xmlns:a16="http://schemas.microsoft.com/office/drawing/2014/main" id="{81AA8193-9F26-4A14-A012-E926972D103C}"/>
                </a:ext>
              </a:extLst>
            </p:cNvPr>
            <p:cNvSpPr/>
            <p:nvPr/>
          </p:nvSpPr>
          <p:spPr>
            <a:xfrm>
              <a:off x="10388134" y="5973788"/>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endParaRPr lang="vi-VN"/>
            </a:p>
          </p:txBody>
        </p:sp>
      </p:grpSp>
      <p:grpSp>
        <p:nvGrpSpPr>
          <p:cNvPr id="10" name="Group 9">
            <a:extLst>
              <a:ext uri="{FF2B5EF4-FFF2-40B4-BE49-F238E27FC236}">
                <a16:creationId xmlns:a16="http://schemas.microsoft.com/office/drawing/2014/main" id="{96219231-1A3B-480D-9345-EAC67A7323A6}"/>
              </a:ext>
            </a:extLst>
          </p:cNvPr>
          <p:cNvGrpSpPr/>
          <p:nvPr/>
        </p:nvGrpSpPr>
        <p:grpSpPr>
          <a:xfrm>
            <a:off x="230818" y="566309"/>
            <a:ext cx="11540268" cy="2129399"/>
            <a:chOff x="230818" y="566309"/>
            <a:chExt cx="11540268" cy="2129399"/>
          </a:xfrm>
        </p:grpSpPr>
        <p:sp>
          <p:nvSpPr>
            <p:cNvPr id="5" name="TextBox 4">
              <a:extLst>
                <a:ext uri="{FF2B5EF4-FFF2-40B4-BE49-F238E27FC236}">
                  <a16:creationId xmlns:a16="http://schemas.microsoft.com/office/drawing/2014/main" id="{045D98AE-00D6-6FCD-D5EE-DD78936440A9}"/>
                </a:ext>
              </a:extLst>
            </p:cNvPr>
            <p:cNvSpPr txBox="1"/>
            <p:nvPr/>
          </p:nvSpPr>
          <p:spPr>
            <a:xfrm>
              <a:off x="629802" y="566309"/>
              <a:ext cx="10932395" cy="1123712"/>
            </a:xfrm>
            <a:prstGeom prst="roundRect">
              <a:avLst/>
            </a:prstGeom>
            <a:solidFill>
              <a:srgbClr val="FFE1FF"/>
            </a:solidFill>
            <a:ln w="57150">
              <a:solidFill>
                <a:srgbClr val="A200A2"/>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a:t>
              </a:r>
              <a:r>
                <a:rPr kumimoji="0" lang="en-US" sz="6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Nội dung chính của bài đọc là gì?</a:t>
              </a:r>
              <a:endParaRPr kumimoji="0" lang="en-US" sz="40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8" name="Picture 7" descr="A question mark in a speech bubble&#10;&#10;Description automatically generated">
              <a:extLst>
                <a:ext uri="{FF2B5EF4-FFF2-40B4-BE49-F238E27FC236}">
                  <a16:creationId xmlns:a16="http://schemas.microsoft.com/office/drawing/2014/main" id="{E2C6F1DA-EC52-48AB-8950-E81F1D982545}"/>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30818" y="892053"/>
              <a:ext cx="797968" cy="797968"/>
            </a:xfrm>
            <a:prstGeom prst="rect">
              <a:avLst/>
            </a:prstGeom>
          </p:spPr>
        </p:pic>
        <p:pic>
          <p:nvPicPr>
            <p:cNvPr id="9" name="Picture 8" descr="A pink folder with a letter inside&#10;&#10;Description automatically generated">
              <a:extLst>
                <a:ext uri="{FF2B5EF4-FFF2-40B4-BE49-F238E27FC236}">
                  <a16:creationId xmlns:a16="http://schemas.microsoft.com/office/drawing/2014/main" id="{9D32FA21-2E46-4138-B786-CAFF2F045FDE}"/>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203543" y="1128165"/>
              <a:ext cx="1567543" cy="1567543"/>
            </a:xfrm>
            <a:prstGeom prst="rect">
              <a:avLst/>
            </a:prstGeom>
          </p:spPr>
        </p:pic>
      </p:grpSp>
      <p:pic>
        <p:nvPicPr>
          <p:cNvPr id="23" name="Picture 3">
            <a:extLst>
              <a:ext uri="{FF2B5EF4-FFF2-40B4-BE49-F238E27FC236}">
                <a16:creationId xmlns:a16="http://schemas.microsoft.com/office/drawing/2014/main" id="{6FCE73D3-C215-4B83-BC11-7E162CB4ED43}"/>
              </a:ext>
            </a:extLst>
          </p:cNvPr>
          <p:cNvPicPr>
            <a:picLocks noChangeAspect="1"/>
          </p:cNvPicPr>
          <p:nvPr/>
        </p:nvPicPr>
        <p:blipFill>
          <a:blip r:embed="rId25"/>
          <a:srcRect/>
          <a:stretch>
            <a:fillRect/>
          </a:stretch>
        </p:blipFill>
        <p:spPr>
          <a:xfrm>
            <a:off x="-637877" y="1770745"/>
            <a:ext cx="5172788" cy="4991740"/>
          </a:xfrm>
          <a:prstGeom prst="rect">
            <a:avLst/>
          </a:prstGeom>
        </p:spPr>
      </p:pic>
      <p:sp>
        <p:nvSpPr>
          <p:cNvPr id="19" name="Rectangle: Rounded Corners 18">
            <a:extLst>
              <a:ext uri="{FF2B5EF4-FFF2-40B4-BE49-F238E27FC236}">
                <a16:creationId xmlns:a16="http://schemas.microsoft.com/office/drawing/2014/main" id="{68B75186-682E-D5D6-C462-97E53ED68B6A}"/>
              </a:ext>
            </a:extLst>
          </p:cNvPr>
          <p:cNvSpPr/>
          <p:nvPr/>
        </p:nvSpPr>
        <p:spPr>
          <a:xfrm>
            <a:off x="493928" y="2108536"/>
            <a:ext cx="10932394" cy="3756320"/>
          </a:xfrm>
          <a:prstGeom prst="roundRect">
            <a:avLst/>
          </a:prstGeom>
          <a:solidFill>
            <a:schemeClr val="accent2">
              <a:lumMod val="20000"/>
              <a:lumOff val="80000"/>
            </a:schemeClr>
          </a:solidFill>
          <a:ln w="57150">
            <a:solidFill>
              <a:srgbClr val="BA5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800">
                <a:solidFill>
                  <a:prstClr val="black"/>
                </a:solidFill>
              </a:rPr>
              <a:t>Nhờ thông minh, Nguyễn Hiền – trạng nguyên mười hai tuổi – đã giúp vua quan nhà Trần giải được lời thách đố của sứ thần nhà Nguyên. </a:t>
            </a:r>
            <a:endParaRPr kumimoji="0" lang="en-US" sz="4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0557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Right)">
                                      <p:cBhvr>
                                        <p:cTn id="7"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6">
            <a:extLst>
              <a:ext uri="{FF2B5EF4-FFF2-40B4-BE49-F238E27FC236}">
                <a16:creationId xmlns:a16="http://schemas.microsoft.com/office/drawing/2014/main" id="{DAC6ABEB-5D88-42B7-B281-B84DAFA8E4ED}"/>
              </a:ext>
            </a:extLst>
          </p:cNvPr>
          <p:cNvSpPr/>
          <p:nvPr/>
        </p:nvSpPr>
        <p:spPr>
          <a:xfrm>
            <a:off x="-1" y="-1257300"/>
            <a:ext cx="12192000" cy="4152900"/>
          </a:xfrm>
          <a:custGeom>
            <a:avLst/>
            <a:gdLst/>
            <a:ahLst/>
            <a:cxnLst/>
            <a:rect l="l" t="t" r="r" b="b"/>
            <a:pathLst>
              <a:path w="4083443" h="2296937">
                <a:moveTo>
                  <a:pt x="0" y="0"/>
                </a:moveTo>
                <a:lnTo>
                  <a:pt x="4083444" y="0"/>
                </a:lnTo>
                <a:lnTo>
                  <a:pt x="4083444" y="2296937"/>
                </a:lnTo>
                <a:lnTo>
                  <a:pt x="0" y="2296937"/>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3" name="Picture 12">
            <a:extLst>
              <a:ext uri="{FF2B5EF4-FFF2-40B4-BE49-F238E27FC236}">
                <a16:creationId xmlns:a16="http://schemas.microsoft.com/office/drawing/2014/main" id="{0ACC802C-6BAF-422C-9380-63BA1BCFE8F7}"/>
              </a:ext>
            </a:extLst>
          </p:cNvPr>
          <p:cNvPicPr>
            <a:picLocks noChangeAspect="1"/>
          </p:cNvPicPr>
          <p:nvPr/>
        </p:nvPicPr>
        <p:blipFill rotWithShape="1">
          <a:blip r:embed="rId4"/>
          <a:srcRect l="9010" r="8906"/>
          <a:stretch/>
        </p:blipFill>
        <p:spPr>
          <a:xfrm>
            <a:off x="-279401" y="0"/>
            <a:ext cx="12884674" cy="6858001"/>
          </a:xfrm>
          <a:prstGeom prst="rect">
            <a:avLst/>
          </a:prstGeom>
        </p:spPr>
      </p:pic>
      <p:sp>
        <p:nvSpPr>
          <p:cNvPr id="14" name="Freeform 12">
            <a:extLst>
              <a:ext uri="{FF2B5EF4-FFF2-40B4-BE49-F238E27FC236}">
                <a16:creationId xmlns:a16="http://schemas.microsoft.com/office/drawing/2014/main" id="{ACE53E24-A297-4C04-A2E6-7770915B8C52}"/>
              </a:ext>
            </a:extLst>
          </p:cNvPr>
          <p:cNvSpPr/>
          <p:nvPr/>
        </p:nvSpPr>
        <p:spPr>
          <a:xfrm>
            <a:off x="5382713" y="5555274"/>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5" name="Picture 4">
            <a:extLst>
              <a:ext uri="{FF2B5EF4-FFF2-40B4-BE49-F238E27FC236}">
                <a16:creationId xmlns:a16="http://schemas.microsoft.com/office/drawing/2014/main" id="{68EC287E-23CE-400F-B1A0-3C7AEA3252CC}"/>
              </a:ext>
            </a:extLst>
          </p:cNvPr>
          <p:cNvPicPr>
            <a:picLocks noChangeAspect="1"/>
          </p:cNvPicPr>
          <p:nvPr/>
        </p:nvPicPr>
        <p:blipFill>
          <a:blip r:embed="rId7"/>
          <a:srcRect/>
          <a:stretch>
            <a:fillRect/>
          </a:stretch>
        </p:blipFill>
        <p:spPr>
          <a:xfrm>
            <a:off x="9014493" y="494945"/>
            <a:ext cx="2010840" cy="3217345"/>
          </a:xfrm>
          <a:prstGeom prst="rect">
            <a:avLst/>
          </a:prstGeom>
        </p:spPr>
      </p:pic>
      <p:sp>
        <p:nvSpPr>
          <p:cNvPr id="16" name="Freeform 7">
            <a:extLst>
              <a:ext uri="{FF2B5EF4-FFF2-40B4-BE49-F238E27FC236}">
                <a16:creationId xmlns:a16="http://schemas.microsoft.com/office/drawing/2014/main" id="{7D187025-D952-4C58-BCB5-9E426C2186D7}"/>
              </a:ext>
            </a:extLst>
          </p:cNvPr>
          <p:cNvSpPr/>
          <p:nvPr/>
        </p:nvSpPr>
        <p:spPr>
          <a:xfrm>
            <a:off x="1068760" y="95515"/>
            <a:ext cx="3504818" cy="3935912"/>
          </a:xfrm>
          <a:custGeom>
            <a:avLst/>
            <a:gdLst/>
            <a:ahLst/>
            <a:cxnLst/>
            <a:rect l="l" t="t" r="r" b="b"/>
            <a:pathLst>
              <a:path w="1874326" h="2057400">
                <a:moveTo>
                  <a:pt x="0" y="0"/>
                </a:moveTo>
                <a:lnTo>
                  <a:pt x="1874327" y="0"/>
                </a:lnTo>
                <a:lnTo>
                  <a:pt x="1874327"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8">
            <a:extLst>
              <a:ext uri="{FF2B5EF4-FFF2-40B4-BE49-F238E27FC236}">
                <a16:creationId xmlns:a16="http://schemas.microsoft.com/office/drawing/2014/main" id="{028A7E2A-261F-4543-A1A7-B603C04B8DBC}"/>
              </a:ext>
            </a:extLst>
          </p:cNvPr>
          <p:cNvSpPr/>
          <p:nvPr/>
        </p:nvSpPr>
        <p:spPr>
          <a:xfrm>
            <a:off x="882145" y="409142"/>
            <a:ext cx="2966527" cy="2816202"/>
          </a:xfrm>
          <a:custGeom>
            <a:avLst/>
            <a:gdLst/>
            <a:ahLst/>
            <a:cxnLst/>
            <a:rect l="l" t="t" r="r" b="b"/>
            <a:pathLst>
              <a:path w="2101174" h="2057400">
                <a:moveTo>
                  <a:pt x="0" y="0"/>
                </a:moveTo>
                <a:lnTo>
                  <a:pt x="2101175" y="0"/>
                </a:lnTo>
                <a:lnTo>
                  <a:pt x="2101175"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 name="Freeform 9">
            <a:extLst>
              <a:ext uri="{FF2B5EF4-FFF2-40B4-BE49-F238E27FC236}">
                <a16:creationId xmlns:a16="http://schemas.microsoft.com/office/drawing/2014/main" id="{108DE398-84B6-4991-9D60-7C48F48A7BE9}"/>
              </a:ext>
            </a:extLst>
          </p:cNvPr>
          <p:cNvSpPr/>
          <p:nvPr/>
        </p:nvSpPr>
        <p:spPr>
          <a:xfrm>
            <a:off x="765679" y="1208194"/>
            <a:ext cx="4435282" cy="3245331"/>
          </a:xfrm>
          <a:custGeom>
            <a:avLst/>
            <a:gdLst/>
            <a:ahLst/>
            <a:cxnLst/>
            <a:rect l="l" t="t" r="r" b="b"/>
            <a:pathLst>
              <a:path w="967028" h="1145542">
                <a:moveTo>
                  <a:pt x="0" y="0"/>
                </a:moveTo>
                <a:lnTo>
                  <a:pt x="967028" y="0"/>
                </a:lnTo>
                <a:lnTo>
                  <a:pt x="967028" y="1145541"/>
                </a:lnTo>
                <a:lnTo>
                  <a:pt x="0" y="114554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 name="Freeform 10">
            <a:extLst>
              <a:ext uri="{FF2B5EF4-FFF2-40B4-BE49-F238E27FC236}">
                <a16:creationId xmlns:a16="http://schemas.microsoft.com/office/drawing/2014/main" id="{72EDF849-EB6A-41E6-8390-C25788CA7F45}"/>
              </a:ext>
            </a:extLst>
          </p:cNvPr>
          <p:cNvSpPr/>
          <p:nvPr/>
        </p:nvSpPr>
        <p:spPr>
          <a:xfrm>
            <a:off x="-222251" y="883991"/>
            <a:ext cx="2480665" cy="3045020"/>
          </a:xfrm>
          <a:custGeom>
            <a:avLst/>
            <a:gdLst/>
            <a:ahLst/>
            <a:cxnLst/>
            <a:rect l="l" t="t" r="r" b="b"/>
            <a:pathLst>
              <a:path w="1840321" h="2345603">
                <a:moveTo>
                  <a:pt x="0" y="0"/>
                </a:moveTo>
                <a:lnTo>
                  <a:pt x="1840322" y="0"/>
                </a:lnTo>
                <a:lnTo>
                  <a:pt x="1840322" y="2345603"/>
                </a:lnTo>
                <a:lnTo>
                  <a:pt x="0" y="234560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1" name="Freeform 11">
            <a:extLst>
              <a:ext uri="{FF2B5EF4-FFF2-40B4-BE49-F238E27FC236}">
                <a16:creationId xmlns:a16="http://schemas.microsoft.com/office/drawing/2014/main" id="{696485EE-DD94-43F5-8079-BE61E481AE7B}"/>
              </a:ext>
            </a:extLst>
          </p:cNvPr>
          <p:cNvSpPr/>
          <p:nvPr/>
        </p:nvSpPr>
        <p:spPr>
          <a:xfrm>
            <a:off x="-14638" y="2425669"/>
            <a:ext cx="2569921" cy="2486399"/>
          </a:xfrm>
          <a:custGeom>
            <a:avLst/>
            <a:gdLst/>
            <a:ahLst/>
            <a:cxnLst/>
            <a:rect l="l" t="t" r="r" b="b"/>
            <a:pathLst>
              <a:path w="2569921" h="2486399">
                <a:moveTo>
                  <a:pt x="0" y="0"/>
                </a:moveTo>
                <a:lnTo>
                  <a:pt x="2569921" y="0"/>
                </a:lnTo>
                <a:lnTo>
                  <a:pt x="2569921" y="2486398"/>
                </a:lnTo>
                <a:lnTo>
                  <a:pt x="0" y="2486398"/>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Freeform 12">
            <a:extLst>
              <a:ext uri="{FF2B5EF4-FFF2-40B4-BE49-F238E27FC236}">
                <a16:creationId xmlns:a16="http://schemas.microsoft.com/office/drawing/2014/main" id="{C7F9C586-1F7B-4B6F-A6F0-8AC0766B446F}"/>
              </a:ext>
            </a:extLst>
          </p:cNvPr>
          <p:cNvSpPr/>
          <p:nvPr/>
        </p:nvSpPr>
        <p:spPr>
          <a:xfrm>
            <a:off x="-524329" y="5373046"/>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4" name="Freeform 13">
            <a:extLst>
              <a:ext uri="{FF2B5EF4-FFF2-40B4-BE49-F238E27FC236}">
                <a16:creationId xmlns:a16="http://schemas.microsoft.com/office/drawing/2014/main" id="{E046C5B8-11F5-49C4-AA35-0D2C0E18C6C1}"/>
              </a:ext>
            </a:extLst>
          </p:cNvPr>
          <p:cNvSpPr/>
          <p:nvPr/>
        </p:nvSpPr>
        <p:spPr>
          <a:xfrm>
            <a:off x="9169380" y="3104712"/>
            <a:ext cx="3298561" cy="724776"/>
          </a:xfrm>
          <a:custGeom>
            <a:avLst/>
            <a:gdLst/>
            <a:ahLst/>
            <a:cxnLst/>
            <a:rect l="l" t="t" r="r" b="b"/>
            <a:pathLst>
              <a:path w="4210188" h="1270711">
                <a:moveTo>
                  <a:pt x="0" y="0"/>
                </a:moveTo>
                <a:lnTo>
                  <a:pt x="4210189" y="0"/>
                </a:lnTo>
                <a:lnTo>
                  <a:pt x="4210189" y="1270711"/>
                </a:lnTo>
                <a:lnTo>
                  <a:pt x="0" y="1270711"/>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Freeform 19">
            <a:extLst>
              <a:ext uri="{FF2B5EF4-FFF2-40B4-BE49-F238E27FC236}">
                <a16:creationId xmlns:a16="http://schemas.microsoft.com/office/drawing/2014/main" id="{F8E33D0D-6465-4DA9-8BAD-E6D1D0BE72CB}"/>
              </a:ext>
            </a:extLst>
          </p:cNvPr>
          <p:cNvSpPr/>
          <p:nvPr/>
        </p:nvSpPr>
        <p:spPr>
          <a:xfrm>
            <a:off x="8289587" y="3042960"/>
            <a:ext cx="1700663" cy="945610"/>
          </a:xfrm>
          <a:custGeom>
            <a:avLst/>
            <a:gdLst/>
            <a:ahLst/>
            <a:cxnLst/>
            <a:rect l="l" t="t" r="r" b="b"/>
            <a:pathLst>
              <a:path w="2146514" h="1623545">
                <a:moveTo>
                  <a:pt x="0" y="0"/>
                </a:moveTo>
                <a:lnTo>
                  <a:pt x="2146514" y="0"/>
                </a:lnTo>
                <a:lnTo>
                  <a:pt x="2146514" y="1623545"/>
                </a:lnTo>
                <a:lnTo>
                  <a:pt x="0" y="162354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26" name="Group 25">
            <a:extLst>
              <a:ext uri="{FF2B5EF4-FFF2-40B4-BE49-F238E27FC236}">
                <a16:creationId xmlns:a16="http://schemas.microsoft.com/office/drawing/2014/main" id="{6C6FCCAD-65EA-4A6B-A023-F009C6B52F4F}"/>
              </a:ext>
            </a:extLst>
          </p:cNvPr>
          <p:cNvGrpSpPr/>
          <p:nvPr/>
        </p:nvGrpSpPr>
        <p:grpSpPr>
          <a:xfrm>
            <a:off x="-328005" y="5809174"/>
            <a:ext cx="13886846" cy="1339614"/>
            <a:chOff x="-328005" y="5809174"/>
            <a:chExt cx="13886846" cy="1339614"/>
          </a:xfrm>
        </p:grpSpPr>
        <p:sp>
          <p:nvSpPr>
            <p:cNvPr id="27" name="Freeform 20">
              <a:extLst>
                <a:ext uri="{FF2B5EF4-FFF2-40B4-BE49-F238E27FC236}">
                  <a16:creationId xmlns:a16="http://schemas.microsoft.com/office/drawing/2014/main" id="{3CCF5130-C410-428E-B535-76066C9F4896}"/>
                </a:ext>
              </a:extLst>
            </p:cNvPr>
            <p:cNvSpPr/>
            <p:nvPr/>
          </p:nvSpPr>
          <p:spPr>
            <a:xfrm>
              <a:off x="-328005" y="5845679"/>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8" name="Freeform 20">
              <a:extLst>
                <a:ext uri="{FF2B5EF4-FFF2-40B4-BE49-F238E27FC236}">
                  <a16:creationId xmlns:a16="http://schemas.microsoft.com/office/drawing/2014/main" id="{C9B3D73F-7B56-432A-9EB0-AA1557EFB5AC}"/>
                </a:ext>
              </a:extLst>
            </p:cNvPr>
            <p:cNvSpPr/>
            <p:nvPr/>
          </p:nvSpPr>
          <p:spPr>
            <a:xfrm>
              <a:off x="2334237" y="5809174"/>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Freeform 20">
              <a:extLst>
                <a:ext uri="{FF2B5EF4-FFF2-40B4-BE49-F238E27FC236}">
                  <a16:creationId xmlns:a16="http://schemas.microsoft.com/office/drawing/2014/main" id="{451CE5F5-C5FE-42C5-819E-86CB7234D40C}"/>
                </a:ext>
              </a:extLst>
            </p:cNvPr>
            <p:cNvSpPr/>
            <p:nvPr/>
          </p:nvSpPr>
          <p:spPr>
            <a:xfrm>
              <a:off x="4961467" y="5911817"/>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 name="Freeform 20">
              <a:extLst>
                <a:ext uri="{FF2B5EF4-FFF2-40B4-BE49-F238E27FC236}">
                  <a16:creationId xmlns:a16="http://schemas.microsoft.com/office/drawing/2014/main" id="{39043A63-6975-4A22-98BE-6B940396EF79}"/>
                </a:ext>
              </a:extLst>
            </p:cNvPr>
            <p:cNvSpPr/>
            <p:nvPr/>
          </p:nvSpPr>
          <p:spPr>
            <a:xfrm>
              <a:off x="7605010" y="6027150"/>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Freeform 20">
              <a:extLst>
                <a:ext uri="{FF2B5EF4-FFF2-40B4-BE49-F238E27FC236}">
                  <a16:creationId xmlns:a16="http://schemas.microsoft.com/office/drawing/2014/main" id="{81AA8193-9F26-4A14-A012-E926972D103C}"/>
                </a:ext>
              </a:extLst>
            </p:cNvPr>
            <p:cNvSpPr/>
            <p:nvPr/>
          </p:nvSpPr>
          <p:spPr>
            <a:xfrm>
              <a:off x="10388134" y="5973788"/>
              <a:ext cx="3170707" cy="1121638"/>
            </a:xfrm>
            <a:custGeom>
              <a:avLst/>
              <a:gdLst/>
              <a:ahLst/>
              <a:cxnLst/>
              <a:rect l="l" t="t" r="r" b="b"/>
              <a:pathLst>
                <a:path w="3170707" h="1121638">
                  <a:moveTo>
                    <a:pt x="0" y="0"/>
                  </a:moveTo>
                  <a:lnTo>
                    <a:pt x="3170707" y="0"/>
                  </a:lnTo>
                  <a:lnTo>
                    <a:pt x="3170707" y="1121637"/>
                  </a:lnTo>
                  <a:lnTo>
                    <a:pt x="0" y="1121637"/>
                  </a:lnTo>
                  <a:lnTo>
                    <a:pt x="0" y="0"/>
                  </a:lnTo>
                  <a:close/>
                </a:path>
              </a:pathLst>
            </a:custGeom>
            <a:blipFill>
              <a:blip r:embed="rId2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 name="Group 9">
            <a:extLst>
              <a:ext uri="{FF2B5EF4-FFF2-40B4-BE49-F238E27FC236}">
                <a16:creationId xmlns:a16="http://schemas.microsoft.com/office/drawing/2014/main" id="{96219231-1A3B-480D-9345-EAC67A7323A6}"/>
              </a:ext>
            </a:extLst>
          </p:cNvPr>
          <p:cNvGrpSpPr/>
          <p:nvPr/>
        </p:nvGrpSpPr>
        <p:grpSpPr>
          <a:xfrm>
            <a:off x="230818" y="566309"/>
            <a:ext cx="11540268" cy="2129399"/>
            <a:chOff x="230818" y="566309"/>
            <a:chExt cx="11540268" cy="2129399"/>
          </a:xfrm>
        </p:grpSpPr>
        <p:sp>
          <p:nvSpPr>
            <p:cNvPr id="5" name="TextBox 4">
              <a:extLst>
                <a:ext uri="{FF2B5EF4-FFF2-40B4-BE49-F238E27FC236}">
                  <a16:creationId xmlns:a16="http://schemas.microsoft.com/office/drawing/2014/main" id="{045D98AE-00D6-6FCD-D5EE-DD78936440A9}"/>
                </a:ext>
              </a:extLst>
            </p:cNvPr>
            <p:cNvSpPr txBox="1"/>
            <p:nvPr/>
          </p:nvSpPr>
          <p:spPr>
            <a:xfrm>
              <a:off x="629802" y="566309"/>
              <a:ext cx="10932395" cy="1123712"/>
            </a:xfrm>
            <a:prstGeom prst="roundRect">
              <a:avLst/>
            </a:prstGeom>
            <a:solidFill>
              <a:srgbClr val="FFE1FF"/>
            </a:solidFill>
            <a:ln w="57150">
              <a:solidFill>
                <a:srgbClr val="A200A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a:t>
              </a:r>
              <a:r>
                <a:rPr lang="en-US" sz="6000" b="1">
                  <a:solidFill>
                    <a:prstClr val="black"/>
                  </a:solidFill>
                  <a:latin typeface="Calibri" panose="020F0502020204030204"/>
                  <a:ea typeface="Roboto" panose="02000000000000000000" pitchFamily="2" charset="0"/>
                </a:rPr>
                <a:t>Ý nghĩa</a:t>
              </a:r>
              <a:r>
                <a:rPr kumimoji="0" lang="en-US" sz="6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bài đọc là gì?</a:t>
              </a:r>
              <a:endParaRPr kumimoji="0" lang="en-US" sz="40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8" name="Picture 7" descr="A question mark in a speech bubble&#10;&#10;Description automatically generated">
              <a:extLst>
                <a:ext uri="{FF2B5EF4-FFF2-40B4-BE49-F238E27FC236}">
                  <a16:creationId xmlns:a16="http://schemas.microsoft.com/office/drawing/2014/main" id="{E2C6F1DA-EC52-48AB-8950-E81F1D982545}"/>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30818" y="892053"/>
              <a:ext cx="797968" cy="797968"/>
            </a:xfrm>
            <a:prstGeom prst="rect">
              <a:avLst/>
            </a:prstGeom>
          </p:spPr>
        </p:pic>
        <p:pic>
          <p:nvPicPr>
            <p:cNvPr id="9" name="Picture 8" descr="A pink folder with a letter inside&#10;&#10;Description automatically generated">
              <a:extLst>
                <a:ext uri="{FF2B5EF4-FFF2-40B4-BE49-F238E27FC236}">
                  <a16:creationId xmlns:a16="http://schemas.microsoft.com/office/drawing/2014/main" id="{9D32FA21-2E46-4138-B786-CAFF2F045FDE}"/>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203543" y="1128165"/>
              <a:ext cx="1567543" cy="1567543"/>
            </a:xfrm>
            <a:prstGeom prst="rect">
              <a:avLst/>
            </a:prstGeom>
          </p:spPr>
        </p:pic>
      </p:grpSp>
      <p:pic>
        <p:nvPicPr>
          <p:cNvPr id="23" name="Picture 3">
            <a:extLst>
              <a:ext uri="{FF2B5EF4-FFF2-40B4-BE49-F238E27FC236}">
                <a16:creationId xmlns:a16="http://schemas.microsoft.com/office/drawing/2014/main" id="{6FCE73D3-C215-4B83-BC11-7E162CB4ED43}"/>
              </a:ext>
            </a:extLst>
          </p:cNvPr>
          <p:cNvPicPr>
            <a:picLocks noChangeAspect="1"/>
          </p:cNvPicPr>
          <p:nvPr/>
        </p:nvPicPr>
        <p:blipFill>
          <a:blip r:embed="rId25"/>
          <a:srcRect/>
          <a:stretch>
            <a:fillRect/>
          </a:stretch>
        </p:blipFill>
        <p:spPr>
          <a:xfrm>
            <a:off x="-637877" y="1770745"/>
            <a:ext cx="5172788" cy="4991740"/>
          </a:xfrm>
          <a:prstGeom prst="rect">
            <a:avLst/>
          </a:prstGeom>
        </p:spPr>
      </p:pic>
      <p:sp>
        <p:nvSpPr>
          <p:cNvPr id="19" name="Rectangle: Rounded Corners 18">
            <a:extLst>
              <a:ext uri="{FF2B5EF4-FFF2-40B4-BE49-F238E27FC236}">
                <a16:creationId xmlns:a16="http://schemas.microsoft.com/office/drawing/2014/main" id="{68B75186-682E-D5D6-C462-97E53ED68B6A}"/>
              </a:ext>
            </a:extLst>
          </p:cNvPr>
          <p:cNvSpPr/>
          <p:nvPr/>
        </p:nvSpPr>
        <p:spPr>
          <a:xfrm>
            <a:off x="493927" y="2108536"/>
            <a:ext cx="11455617" cy="3756320"/>
          </a:xfrm>
          <a:prstGeom prst="roundRect">
            <a:avLst/>
          </a:prstGeom>
          <a:solidFill>
            <a:schemeClr val="accent2">
              <a:lumMod val="20000"/>
              <a:lumOff val="80000"/>
            </a:schemeClr>
          </a:solidFill>
          <a:ln w="57150">
            <a:solidFill>
              <a:srgbClr val="BA5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800">
                <a:solidFill>
                  <a:prstClr val="black"/>
                </a:solidFill>
              </a:rPr>
              <a:t>Ngợi ca tài năng của trạng nguyên Nguyễn Hiền, tuy tuổi nhỏ nhưng có tài năng hơn người, từ đó nêu gương cho thế hệ trẻ cố gắng học tập, rèn luyện, dùng tài năng giúp ích cho đất nước. </a:t>
            </a:r>
            <a:endParaRPr kumimoji="0" lang="en-US" sz="4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8482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Right)">
                                      <p:cBhvr>
                                        <p:cTn id="7"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B7D2C8E-1F80-4DF4-BF06-7946DB54394D}"/>
              </a:ext>
            </a:extLst>
          </p:cNvPr>
          <p:cNvGrpSpPr/>
          <p:nvPr/>
        </p:nvGrpSpPr>
        <p:grpSpPr>
          <a:xfrm>
            <a:off x="-365795" y="0"/>
            <a:ext cx="13710710" cy="6857999"/>
            <a:chOff x="-365795" y="0"/>
            <a:chExt cx="13710710" cy="6857999"/>
          </a:xfrm>
        </p:grpSpPr>
        <p:pic>
          <p:nvPicPr>
            <p:cNvPr id="9" name="Picture 8">
              <a:extLst>
                <a:ext uri="{FF2B5EF4-FFF2-40B4-BE49-F238E27FC236}">
                  <a16:creationId xmlns:a16="http://schemas.microsoft.com/office/drawing/2014/main" id="{66311711-60E1-4F72-83FC-D0A81213228A}"/>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0" y="0"/>
              <a:ext cx="12192000" cy="6857999"/>
            </a:xfrm>
            <a:prstGeom prst="rect">
              <a:avLst/>
            </a:prstGeom>
          </p:spPr>
        </p:pic>
        <p:sp>
          <p:nvSpPr>
            <p:cNvPr id="10" name="Freeform 7">
              <a:extLst>
                <a:ext uri="{FF2B5EF4-FFF2-40B4-BE49-F238E27FC236}">
                  <a16:creationId xmlns:a16="http://schemas.microsoft.com/office/drawing/2014/main" id="{650149C8-95EB-44C2-8E2D-6565E2F42FB9}"/>
                </a:ext>
              </a:extLst>
            </p:cNvPr>
            <p:cNvSpPr/>
            <p:nvPr/>
          </p:nvSpPr>
          <p:spPr>
            <a:xfrm>
              <a:off x="415462" y="600183"/>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sp>
          <p:nvSpPr>
            <p:cNvPr id="11" name="Freeform 7">
              <a:extLst>
                <a:ext uri="{FF2B5EF4-FFF2-40B4-BE49-F238E27FC236}">
                  <a16:creationId xmlns:a16="http://schemas.microsoft.com/office/drawing/2014/main" id="{FE3B6062-C6B9-467B-985B-6B01EB3D1F1B}"/>
                </a:ext>
              </a:extLst>
            </p:cNvPr>
            <p:cNvSpPr/>
            <p:nvPr/>
          </p:nvSpPr>
          <p:spPr>
            <a:xfrm>
              <a:off x="8691308" y="1990897"/>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sp>
          <p:nvSpPr>
            <p:cNvPr id="12" name="Freeform 13">
              <a:extLst>
                <a:ext uri="{FF2B5EF4-FFF2-40B4-BE49-F238E27FC236}">
                  <a16:creationId xmlns:a16="http://schemas.microsoft.com/office/drawing/2014/main" id="{04DD56B4-F480-4B34-BB8F-2F26A179D559}"/>
                </a:ext>
              </a:extLst>
            </p:cNvPr>
            <p:cNvSpPr/>
            <p:nvPr/>
          </p:nvSpPr>
          <p:spPr>
            <a:xfrm>
              <a:off x="6651164" y="221347"/>
              <a:ext cx="3144436" cy="2504115"/>
            </a:xfrm>
            <a:custGeom>
              <a:avLst/>
              <a:gdLst/>
              <a:ahLst/>
              <a:cxnLst/>
              <a:rect l="l" t="t" r="r" b="b"/>
              <a:pathLst>
                <a:path w="3144436" h="2504115">
                  <a:moveTo>
                    <a:pt x="0" y="0"/>
                  </a:moveTo>
                  <a:lnTo>
                    <a:pt x="3144436" y="0"/>
                  </a:lnTo>
                  <a:lnTo>
                    <a:pt x="3144436" y="2504115"/>
                  </a:lnTo>
                  <a:lnTo>
                    <a:pt x="0" y="250411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pic>
          <p:nvPicPr>
            <p:cNvPr id="13" name="Picture 12" descr="A group of yellow chicks&#10;&#10;Description automatically generated">
              <a:extLst>
                <a:ext uri="{FF2B5EF4-FFF2-40B4-BE49-F238E27FC236}">
                  <a16:creationId xmlns:a16="http://schemas.microsoft.com/office/drawing/2014/main" id="{DEAD53D7-E17F-40DA-BF0C-5BF4112E856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94680" y="3750611"/>
              <a:ext cx="1009681" cy="1010354"/>
            </a:xfrm>
            <a:prstGeom prst="rect">
              <a:avLst/>
            </a:prstGeom>
          </p:spPr>
        </p:pic>
        <p:sp>
          <p:nvSpPr>
            <p:cNvPr id="14" name="Freeform 8">
              <a:extLst>
                <a:ext uri="{FF2B5EF4-FFF2-40B4-BE49-F238E27FC236}">
                  <a16:creationId xmlns:a16="http://schemas.microsoft.com/office/drawing/2014/main" id="{9F2408BC-6ED5-463B-99A7-2FDEE3A3FCE3}"/>
                </a:ext>
              </a:extLst>
            </p:cNvPr>
            <p:cNvSpPr/>
            <p:nvPr/>
          </p:nvSpPr>
          <p:spPr>
            <a:xfrm>
              <a:off x="-365795" y="957312"/>
              <a:ext cx="2362011" cy="2482007"/>
            </a:xfrm>
            <a:custGeom>
              <a:avLst/>
              <a:gdLst/>
              <a:ahLst/>
              <a:cxnLst/>
              <a:rect l="l" t="t" r="r" b="b"/>
              <a:pathLst>
                <a:path w="2101174" h="2057400">
                  <a:moveTo>
                    <a:pt x="0" y="0"/>
                  </a:moveTo>
                  <a:lnTo>
                    <a:pt x="2101175" y="0"/>
                  </a:lnTo>
                  <a:lnTo>
                    <a:pt x="2101175"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15" name="Freeform 7">
              <a:extLst>
                <a:ext uri="{FF2B5EF4-FFF2-40B4-BE49-F238E27FC236}">
                  <a16:creationId xmlns:a16="http://schemas.microsoft.com/office/drawing/2014/main" id="{64B7DF48-32A2-412B-9ECB-3468FA787692}"/>
                </a:ext>
              </a:extLst>
            </p:cNvPr>
            <p:cNvSpPr/>
            <p:nvPr/>
          </p:nvSpPr>
          <p:spPr>
            <a:xfrm>
              <a:off x="-120302" y="1706693"/>
              <a:ext cx="1483004" cy="1737564"/>
            </a:xfrm>
            <a:custGeom>
              <a:avLst/>
              <a:gdLst/>
              <a:ahLst/>
              <a:cxnLst/>
              <a:rect l="l" t="t" r="r" b="b"/>
              <a:pathLst>
                <a:path w="1874326" h="2057400">
                  <a:moveTo>
                    <a:pt x="0" y="0"/>
                  </a:moveTo>
                  <a:lnTo>
                    <a:pt x="1874327" y="0"/>
                  </a:lnTo>
                  <a:lnTo>
                    <a:pt x="1874327" y="2057400"/>
                  </a:lnTo>
                  <a:lnTo>
                    <a:pt x="0" y="20574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vi-VN"/>
            </a:p>
          </p:txBody>
        </p:sp>
        <p:pic>
          <p:nvPicPr>
            <p:cNvPr id="16" name="Picture 15" descr="A stack of hay bales&#10;&#10;Description automatically generated">
              <a:extLst>
                <a:ext uri="{FF2B5EF4-FFF2-40B4-BE49-F238E27FC236}">
                  <a16:creationId xmlns:a16="http://schemas.microsoft.com/office/drawing/2014/main" id="{3B03C67A-07F0-42DC-B5CF-0FEC131BC75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063" y="2676993"/>
              <a:ext cx="1116122" cy="829502"/>
            </a:xfrm>
            <a:prstGeom prst="rect">
              <a:avLst/>
            </a:prstGeom>
          </p:spPr>
        </p:pic>
        <p:pic>
          <p:nvPicPr>
            <p:cNvPr id="17" name="Picture 16" descr="A stack of hay bales&#10;&#10;Description automatically generated">
              <a:extLst>
                <a:ext uri="{FF2B5EF4-FFF2-40B4-BE49-F238E27FC236}">
                  <a16:creationId xmlns:a16="http://schemas.microsoft.com/office/drawing/2014/main" id="{C5C3E0A8-91C0-426A-BF4B-2B44F423B66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7998" y="2965580"/>
              <a:ext cx="873956" cy="649524"/>
            </a:xfrm>
            <a:prstGeom prst="rect">
              <a:avLst/>
            </a:prstGeom>
          </p:spPr>
        </p:pic>
        <p:pic>
          <p:nvPicPr>
            <p:cNvPr id="18" name="Picture 17" descr="A mountain with snow on it&#10;&#10;Description automatically generated">
              <a:extLst>
                <a:ext uri="{FF2B5EF4-FFF2-40B4-BE49-F238E27FC236}">
                  <a16:creationId xmlns:a16="http://schemas.microsoft.com/office/drawing/2014/main" id="{01C1DFFF-E5B6-4DC3-9683-1387AFF3DA2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9580" y="1017482"/>
              <a:ext cx="3657298" cy="3657298"/>
            </a:xfrm>
            <a:prstGeom prst="rect">
              <a:avLst/>
            </a:prstGeom>
          </p:spPr>
        </p:pic>
        <p:pic>
          <p:nvPicPr>
            <p:cNvPr id="19" name="Picture 18" descr="A mountain with snow on it&#10;&#10;Description automatically generated">
              <a:extLst>
                <a:ext uri="{FF2B5EF4-FFF2-40B4-BE49-F238E27FC236}">
                  <a16:creationId xmlns:a16="http://schemas.microsoft.com/office/drawing/2014/main" id="{788D959F-8300-41F1-9D43-3DDFC01FDB0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95782" y="370174"/>
              <a:ext cx="5075499" cy="5075499"/>
            </a:xfrm>
            <a:prstGeom prst="rect">
              <a:avLst/>
            </a:prstGeom>
          </p:spPr>
        </p:pic>
      </p:grpSp>
      <p:grpSp>
        <p:nvGrpSpPr>
          <p:cNvPr id="5" name="Group 4">
            <a:extLst>
              <a:ext uri="{FF2B5EF4-FFF2-40B4-BE49-F238E27FC236}">
                <a16:creationId xmlns:a16="http://schemas.microsoft.com/office/drawing/2014/main" id="{982D53C1-93A3-4AD5-B3F0-50A798AAB80F}"/>
              </a:ext>
            </a:extLst>
          </p:cNvPr>
          <p:cNvGrpSpPr/>
          <p:nvPr/>
        </p:nvGrpSpPr>
        <p:grpSpPr>
          <a:xfrm>
            <a:off x="415462" y="1625332"/>
            <a:ext cx="6976836" cy="830997"/>
            <a:chOff x="-555806" y="0"/>
            <a:chExt cx="4930277" cy="830997"/>
          </a:xfrm>
        </p:grpSpPr>
        <p:sp>
          <p:nvSpPr>
            <p:cNvPr id="6" name="文本框 18">
              <a:extLst>
                <a:ext uri="{FF2B5EF4-FFF2-40B4-BE49-F238E27FC236}">
                  <a16:creationId xmlns:a16="http://schemas.microsoft.com/office/drawing/2014/main" id="{041916ED-8AC7-4DB0-951F-1F1AACC86C05}"/>
                </a:ext>
              </a:extLst>
            </p:cNvPr>
            <p:cNvSpPr txBox="1"/>
            <p:nvPr/>
          </p:nvSpPr>
          <p:spPr>
            <a:xfrm>
              <a:off x="-555806" y="0"/>
              <a:ext cx="4930277"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rPr>
                <a:t>Hoạt động:</a:t>
              </a:r>
              <a:endParaRPr kumimoji="0" lang="zh-CN" altLang="en-US" sz="7200" b="1" i="0" u="none" strike="noStrike" kern="1200" cap="none" spc="0" normalizeH="0" baseline="0" noProof="0" dirty="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endParaRPr>
            </a:p>
          </p:txBody>
        </p:sp>
        <p:sp>
          <p:nvSpPr>
            <p:cNvPr id="7" name="文本框 18">
              <a:extLst>
                <a:ext uri="{FF2B5EF4-FFF2-40B4-BE49-F238E27FC236}">
                  <a16:creationId xmlns:a16="http://schemas.microsoft.com/office/drawing/2014/main" id="{4E50A2EC-4F43-4A23-B2B0-C19BD69951FE}"/>
                </a:ext>
              </a:extLst>
            </p:cNvPr>
            <p:cNvSpPr txBox="1"/>
            <p:nvPr/>
          </p:nvSpPr>
          <p:spPr>
            <a:xfrm>
              <a:off x="-333125" y="0"/>
              <a:ext cx="4484914"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i="0" u="none" strike="noStrike" kern="1200" normalizeH="0" baseline="0" noProof="0">
                  <a:ln w="19050">
                    <a:solidFill>
                      <a:prstClr val="black">
                        <a:lumMod val="85000"/>
                        <a:lumOff val="15000"/>
                      </a:prstClr>
                    </a:solidFill>
                  </a:ln>
                  <a:solidFill>
                    <a:srgbClr val="FF9999"/>
                  </a:solidFill>
                  <a:uLnTx/>
                  <a:uFillTx/>
                  <a:latin typeface="UTM Mother" panose="02040603050506020204" pitchFamily="18" charset="0"/>
                  <a:ea typeface="字魂65号-时光手札体" panose="00000500000000000000" pitchFamily="2" charset="-122"/>
                  <a:cs typeface="+mn-cs"/>
                </a:rPr>
                <a:t>Hoạt động:</a:t>
              </a:r>
              <a:endParaRPr kumimoji="0" lang="zh-CN" altLang="en-US" sz="7200" i="0" u="none" strike="noStrike" kern="1200" normalizeH="0" baseline="0" noProof="0" dirty="0">
                <a:ln w="19050">
                  <a:solidFill>
                    <a:prstClr val="black">
                      <a:lumMod val="85000"/>
                      <a:lumOff val="15000"/>
                    </a:prstClr>
                  </a:solidFill>
                </a:ln>
                <a:solidFill>
                  <a:srgbClr val="FF9999"/>
                </a:solidFill>
                <a:uLnTx/>
                <a:uFillTx/>
                <a:latin typeface="UTM Mother" panose="02040603050506020204" pitchFamily="18" charset="0"/>
                <a:ea typeface="字魂65号-时光手札体" panose="00000500000000000000" pitchFamily="2" charset="-122"/>
                <a:cs typeface="+mn-cs"/>
              </a:endParaRPr>
            </a:p>
          </p:txBody>
        </p:sp>
      </p:grpSp>
      <p:sp>
        <p:nvSpPr>
          <p:cNvPr id="22" name="Freeform 18">
            <a:extLst>
              <a:ext uri="{FF2B5EF4-FFF2-40B4-BE49-F238E27FC236}">
                <a16:creationId xmlns:a16="http://schemas.microsoft.com/office/drawing/2014/main" id="{DA5D1724-3D6C-4642-AB97-97CB6A984AFA}"/>
              </a:ext>
            </a:extLst>
          </p:cNvPr>
          <p:cNvSpPr/>
          <p:nvPr/>
        </p:nvSpPr>
        <p:spPr>
          <a:xfrm>
            <a:off x="10080559" y="259593"/>
            <a:ext cx="1695979" cy="1158973"/>
          </a:xfrm>
          <a:custGeom>
            <a:avLst/>
            <a:gdLst/>
            <a:ahLst/>
            <a:cxnLst/>
            <a:rect l="l" t="t" r="r" b="b"/>
            <a:pathLst>
              <a:path w="2171134" h="1476371">
                <a:moveTo>
                  <a:pt x="0" y="0"/>
                </a:moveTo>
                <a:lnTo>
                  <a:pt x="2171135" y="0"/>
                </a:lnTo>
                <a:lnTo>
                  <a:pt x="2171135" y="1476371"/>
                </a:lnTo>
                <a:lnTo>
                  <a:pt x="0" y="1476371"/>
                </a:lnTo>
                <a:lnTo>
                  <a:pt x="0" y="0"/>
                </a:lnTo>
                <a:close/>
              </a:path>
            </a:pathLst>
          </a:custGeom>
          <a:blipFill>
            <a:blip r:embed="rId16"/>
            <a:stretch>
              <a:fillRect/>
            </a:stretch>
          </a:blipFill>
        </p:spPr>
        <p:txBody>
          <a:bodyPr/>
          <a:lstStyle/>
          <a:p>
            <a:endParaRPr lang="vi-VN"/>
          </a:p>
        </p:txBody>
      </p:sp>
      <p:grpSp>
        <p:nvGrpSpPr>
          <p:cNvPr id="21" name="Group 20">
            <a:extLst>
              <a:ext uri="{FF2B5EF4-FFF2-40B4-BE49-F238E27FC236}">
                <a16:creationId xmlns:a16="http://schemas.microsoft.com/office/drawing/2014/main" id="{F1EE8B10-3237-48EC-8857-CF5C8638B20D}"/>
              </a:ext>
            </a:extLst>
          </p:cNvPr>
          <p:cNvGrpSpPr/>
          <p:nvPr/>
        </p:nvGrpSpPr>
        <p:grpSpPr>
          <a:xfrm>
            <a:off x="-1715608" y="2073653"/>
            <a:ext cx="9254001" cy="4377416"/>
            <a:chOff x="5010734" y="6585063"/>
            <a:chExt cx="13208091" cy="6321630"/>
          </a:xfrm>
        </p:grpSpPr>
        <p:sp>
          <p:nvSpPr>
            <p:cNvPr id="26" name="TextBox 25">
              <a:extLst>
                <a:ext uri="{FF2B5EF4-FFF2-40B4-BE49-F238E27FC236}">
                  <a16:creationId xmlns:a16="http://schemas.microsoft.com/office/drawing/2014/main" id="{FCBA986C-7B9D-4765-9F79-788630233F7C}"/>
                </a:ext>
              </a:extLst>
            </p:cNvPr>
            <p:cNvSpPr txBox="1"/>
            <p:nvPr/>
          </p:nvSpPr>
          <p:spPr>
            <a:xfrm>
              <a:off x="5010734" y="6585063"/>
              <a:ext cx="13208089" cy="6321628"/>
            </a:xfrm>
            <a:prstGeom prst="rect">
              <a:avLst/>
            </a:prstGeom>
            <a:noFill/>
          </p:spPr>
          <p:txBody>
            <a:bodyPr wrap="square" rtlCol="0">
              <a:spAutoFit/>
            </a:bodyPr>
            <a:lstStyle/>
            <a:p>
              <a:pPr algn="ctr">
                <a:lnSpc>
                  <a:spcPct val="130000"/>
                </a:lnSpc>
              </a:pPr>
              <a:r>
                <a:rPr lang="en-US" sz="11500" b="1">
                  <a:ln w="2762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TD Summer Show" pitchFamily="50" charset="0"/>
                </a:rPr>
                <a:t>LUYỆN </a:t>
              </a:r>
            </a:p>
            <a:p>
              <a:pPr algn="ctr">
                <a:lnSpc>
                  <a:spcPct val="130000"/>
                </a:lnSpc>
              </a:pPr>
              <a:r>
                <a:rPr lang="en-US" sz="11500" b="1">
                  <a:ln w="2762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TD Summer Show" pitchFamily="50" charset="0"/>
                </a:rPr>
                <a:t>ĐỌC LẠI</a:t>
              </a:r>
              <a:endParaRPr lang="en-US" sz="11500" b="1" dirty="0">
                <a:ln w="2762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TD Summer Show" pitchFamily="50" charset="0"/>
              </a:endParaRPr>
            </a:p>
          </p:txBody>
        </p:sp>
        <p:sp>
          <p:nvSpPr>
            <p:cNvPr id="27" name="TextBox 26">
              <a:extLst>
                <a:ext uri="{FF2B5EF4-FFF2-40B4-BE49-F238E27FC236}">
                  <a16:creationId xmlns:a16="http://schemas.microsoft.com/office/drawing/2014/main" id="{0FF37E3B-88D4-4E32-8011-091346E0FDD9}"/>
                </a:ext>
              </a:extLst>
            </p:cNvPr>
            <p:cNvSpPr txBox="1"/>
            <p:nvPr/>
          </p:nvSpPr>
          <p:spPr>
            <a:xfrm>
              <a:off x="5010734" y="6585063"/>
              <a:ext cx="13208091" cy="6321630"/>
            </a:xfrm>
            <a:prstGeom prst="rect">
              <a:avLst/>
            </a:prstGeom>
            <a:noFill/>
          </p:spPr>
          <p:txBody>
            <a:bodyPr wrap="square" rtlCol="0">
              <a:spAutoFit/>
            </a:bodyPr>
            <a:lstStyle/>
            <a:p>
              <a:pPr algn="ctr">
                <a:lnSpc>
                  <a:spcPct val="130000"/>
                </a:lnSpc>
              </a:pPr>
              <a:r>
                <a:rPr lang="en-US" sz="11500" b="1">
                  <a:ln w="19050">
                    <a:solidFill>
                      <a:srgbClr val="002060"/>
                    </a:solidFill>
                    <a:prstDash val="solid"/>
                  </a:ln>
                  <a:solidFill>
                    <a:srgbClr val="CC99FF"/>
                  </a:solidFill>
                  <a:effectLst>
                    <a:outerShdw blurRad="12700" dist="38100" dir="2700000" algn="tl" rotWithShape="0">
                      <a:schemeClr val="accent5">
                        <a:lumMod val="60000"/>
                        <a:lumOff val="40000"/>
                      </a:schemeClr>
                    </a:outerShdw>
                  </a:effectLst>
                  <a:latin typeface="MTD Summer Show" pitchFamily="50" charset="0"/>
                </a:rPr>
                <a:t>L</a:t>
              </a:r>
              <a:r>
                <a:rPr lang="en-US" sz="11500" b="1">
                  <a:ln w="19050">
                    <a:solidFill>
                      <a:srgbClr val="002060"/>
                    </a:solidFill>
                    <a:prstDash val="solid"/>
                  </a:ln>
                  <a:solidFill>
                    <a:srgbClr val="FFFF99"/>
                  </a:solidFill>
                  <a:effectLst>
                    <a:outerShdw blurRad="12700" dist="38100" dir="2700000" algn="tl" rotWithShape="0">
                      <a:schemeClr val="accent5">
                        <a:lumMod val="60000"/>
                        <a:lumOff val="40000"/>
                      </a:schemeClr>
                    </a:outerShdw>
                  </a:effectLst>
                  <a:latin typeface="MTD Summer Show" pitchFamily="50" charset="0"/>
                </a:rPr>
                <a:t>U</a:t>
              </a:r>
              <a:r>
                <a:rPr lang="en-US" sz="11500" b="1">
                  <a:ln w="19050">
                    <a:solidFill>
                      <a:srgbClr val="002060"/>
                    </a:solidFill>
                    <a:prstDash val="solid"/>
                  </a:ln>
                  <a:solidFill>
                    <a:srgbClr val="99FF99"/>
                  </a:solidFill>
                  <a:effectLst>
                    <a:outerShdw blurRad="12700" dist="38100" dir="2700000" algn="tl" rotWithShape="0">
                      <a:schemeClr val="accent5">
                        <a:lumMod val="60000"/>
                        <a:lumOff val="40000"/>
                      </a:schemeClr>
                    </a:outerShdw>
                  </a:effectLst>
                  <a:latin typeface="MTD Summer Show" pitchFamily="50" charset="0"/>
                </a:rPr>
                <a:t>Y</a:t>
              </a:r>
              <a:r>
                <a:rPr lang="en-US" sz="11500" b="1">
                  <a:ln w="19050">
                    <a:solidFill>
                      <a:srgbClr val="002060"/>
                    </a:solidFill>
                    <a:prstDash val="solid"/>
                  </a:ln>
                  <a:solidFill>
                    <a:srgbClr val="66FFFF"/>
                  </a:solidFill>
                  <a:effectLst>
                    <a:outerShdw blurRad="12700" dist="38100" dir="2700000" algn="tl" rotWithShape="0">
                      <a:schemeClr val="accent5">
                        <a:lumMod val="60000"/>
                        <a:lumOff val="40000"/>
                      </a:schemeClr>
                    </a:outerShdw>
                  </a:effectLst>
                  <a:latin typeface="MTD Summer Show" pitchFamily="50" charset="0"/>
                </a:rPr>
                <a:t>Ệ</a:t>
              </a:r>
              <a:r>
                <a:rPr lang="en-US" sz="11500" b="1">
                  <a:ln w="19050">
                    <a:solidFill>
                      <a:srgbClr val="002060"/>
                    </a:solidFill>
                    <a:prstDash val="solid"/>
                  </a:ln>
                  <a:solidFill>
                    <a:srgbClr val="FF7C80"/>
                  </a:solidFill>
                  <a:effectLst>
                    <a:outerShdw blurRad="12700" dist="38100" dir="2700000" algn="tl" rotWithShape="0">
                      <a:schemeClr val="accent5">
                        <a:lumMod val="60000"/>
                        <a:lumOff val="40000"/>
                      </a:schemeClr>
                    </a:outerShdw>
                  </a:effectLst>
                  <a:latin typeface="MTD Summer Show" pitchFamily="50" charset="0"/>
                </a:rPr>
                <a:t>N</a:t>
              </a:r>
              <a:r>
                <a:rPr lang="en-US" sz="11500" b="1">
                  <a:ln w="19050">
                    <a:solidFill>
                      <a:srgbClr val="002060"/>
                    </a:solidFill>
                    <a:prstDash val="solid"/>
                  </a:ln>
                  <a:solidFill>
                    <a:srgbClr val="66FFFF"/>
                  </a:solidFill>
                  <a:effectLst>
                    <a:outerShdw blurRad="12700" dist="38100" dir="2700000" algn="tl" rotWithShape="0">
                      <a:schemeClr val="accent5">
                        <a:lumMod val="60000"/>
                        <a:lumOff val="40000"/>
                      </a:schemeClr>
                    </a:outerShdw>
                  </a:effectLst>
                  <a:latin typeface="MTD Summer Show" pitchFamily="50" charset="0"/>
                </a:rPr>
                <a:t> </a:t>
              </a:r>
            </a:p>
            <a:p>
              <a:pPr algn="ctr">
                <a:lnSpc>
                  <a:spcPct val="130000"/>
                </a:lnSpc>
              </a:pPr>
              <a:r>
                <a:rPr lang="en-US" sz="11500" b="1">
                  <a:ln w="19050">
                    <a:solidFill>
                      <a:srgbClr val="002060"/>
                    </a:solidFill>
                    <a:prstDash val="solid"/>
                  </a:ln>
                  <a:solidFill>
                    <a:srgbClr val="66FFFF"/>
                  </a:solidFill>
                  <a:effectLst>
                    <a:outerShdw blurRad="12700" dist="38100" dir="2700000" algn="tl" rotWithShape="0">
                      <a:schemeClr val="accent5">
                        <a:lumMod val="60000"/>
                        <a:lumOff val="40000"/>
                      </a:schemeClr>
                    </a:outerShdw>
                  </a:effectLst>
                  <a:latin typeface="MTD Summer Show" pitchFamily="50" charset="0"/>
                </a:rPr>
                <a:t>Đ</a:t>
              </a:r>
              <a:r>
                <a:rPr lang="en-US" sz="11500" b="1">
                  <a:ln w="19050">
                    <a:solidFill>
                      <a:srgbClr val="002060"/>
                    </a:solidFill>
                    <a:prstDash val="solid"/>
                  </a:ln>
                  <a:solidFill>
                    <a:srgbClr val="99FF99"/>
                  </a:solidFill>
                  <a:effectLst>
                    <a:outerShdw blurRad="12700" dist="38100" dir="2700000" algn="tl" rotWithShape="0">
                      <a:schemeClr val="accent5">
                        <a:lumMod val="60000"/>
                        <a:lumOff val="40000"/>
                      </a:schemeClr>
                    </a:outerShdw>
                  </a:effectLst>
                  <a:latin typeface="MTD Summer Show" pitchFamily="50" charset="0"/>
                </a:rPr>
                <a:t>Ọ</a:t>
              </a:r>
              <a:r>
                <a:rPr lang="en-US" sz="11500" b="1">
                  <a:ln w="19050">
                    <a:solidFill>
                      <a:srgbClr val="002060"/>
                    </a:solidFill>
                    <a:prstDash val="solid"/>
                  </a:ln>
                  <a:solidFill>
                    <a:srgbClr val="FFFF99"/>
                  </a:solidFill>
                  <a:effectLst>
                    <a:outerShdw blurRad="12700" dist="38100" dir="2700000" algn="tl" rotWithShape="0">
                      <a:schemeClr val="accent5">
                        <a:lumMod val="60000"/>
                        <a:lumOff val="40000"/>
                      </a:schemeClr>
                    </a:outerShdw>
                  </a:effectLst>
                  <a:latin typeface="MTD Summer Show" pitchFamily="50" charset="0"/>
                </a:rPr>
                <a:t>C </a:t>
              </a:r>
              <a:r>
                <a:rPr lang="en-US" sz="11500" b="1">
                  <a:ln w="19050">
                    <a:solidFill>
                      <a:srgbClr val="002060"/>
                    </a:solidFill>
                    <a:prstDash val="solid"/>
                  </a:ln>
                  <a:solidFill>
                    <a:srgbClr val="CC99FF"/>
                  </a:solidFill>
                  <a:effectLst>
                    <a:outerShdw blurRad="12700" dist="38100" dir="2700000" algn="tl" rotWithShape="0">
                      <a:schemeClr val="accent5">
                        <a:lumMod val="60000"/>
                        <a:lumOff val="40000"/>
                      </a:schemeClr>
                    </a:outerShdw>
                  </a:effectLst>
                  <a:latin typeface="MTD Summer Show" pitchFamily="50" charset="0"/>
                </a:rPr>
                <a:t>L</a:t>
              </a:r>
              <a:r>
                <a:rPr lang="en-US" sz="11500" b="1">
                  <a:ln w="19050">
                    <a:solidFill>
                      <a:srgbClr val="002060"/>
                    </a:solidFill>
                    <a:prstDash val="solid"/>
                  </a:ln>
                  <a:solidFill>
                    <a:srgbClr val="66FFFF"/>
                  </a:solidFill>
                  <a:effectLst>
                    <a:outerShdw blurRad="12700" dist="38100" dir="2700000" algn="tl" rotWithShape="0">
                      <a:schemeClr val="accent5">
                        <a:lumMod val="60000"/>
                        <a:lumOff val="40000"/>
                      </a:schemeClr>
                    </a:outerShdw>
                  </a:effectLst>
                  <a:latin typeface="MTD Summer Show" pitchFamily="50" charset="0"/>
                </a:rPr>
                <a:t>Ạ</a:t>
              </a:r>
              <a:r>
                <a:rPr lang="en-US" sz="11500" b="1">
                  <a:ln w="19050">
                    <a:solidFill>
                      <a:srgbClr val="002060"/>
                    </a:solidFill>
                    <a:prstDash val="solid"/>
                  </a:ln>
                  <a:solidFill>
                    <a:srgbClr val="FF7C80"/>
                  </a:solidFill>
                  <a:effectLst>
                    <a:outerShdw blurRad="12700" dist="38100" dir="2700000" algn="tl" rotWithShape="0">
                      <a:schemeClr val="accent5">
                        <a:lumMod val="60000"/>
                        <a:lumOff val="40000"/>
                      </a:schemeClr>
                    </a:outerShdw>
                  </a:effectLst>
                  <a:latin typeface="MTD Summer Show" pitchFamily="50" charset="0"/>
                </a:rPr>
                <a:t>I</a:t>
              </a:r>
              <a:endParaRPr lang="en-US" sz="11500" b="1" dirty="0">
                <a:ln w="19050">
                  <a:solidFill>
                    <a:srgbClr val="002060"/>
                  </a:solidFill>
                  <a:prstDash val="solid"/>
                </a:ln>
                <a:solidFill>
                  <a:srgbClr val="FFCC66"/>
                </a:solidFill>
                <a:effectLst>
                  <a:outerShdw blurRad="12700" dist="38100" dir="2700000" algn="tl" rotWithShape="0">
                    <a:schemeClr val="accent5">
                      <a:lumMod val="60000"/>
                      <a:lumOff val="40000"/>
                    </a:schemeClr>
                  </a:outerShdw>
                </a:effectLst>
                <a:latin typeface="MTD Summer Show" pitchFamily="50" charset="0"/>
              </a:endParaRPr>
            </a:p>
          </p:txBody>
        </p:sp>
      </p:grpSp>
      <p:sp>
        <p:nvSpPr>
          <p:cNvPr id="23" name="Freeform 7">
            <a:extLst>
              <a:ext uri="{FF2B5EF4-FFF2-40B4-BE49-F238E27FC236}">
                <a16:creationId xmlns:a16="http://schemas.microsoft.com/office/drawing/2014/main" id="{E4E96C70-28C8-47E7-8088-616ADEB33B74}"/>
              </a:ext>
            </a:extLst>
          </p:cNvPr>
          <p:cNvSpPr/>
          <p:nvPr/>
        </p:nvSpPr>
        <p:spPr>
          <a:xfrm>
            <a:off x="6096000" y="3212053"/>
            <a:ext cx="5778769" cy="3586497"/>
          </a:xfrm>
          <a:custGeom>
            <a:avLst/>
            <a:gdLst/>
            <a:ahLst/>
            <a:cxnLst/>
            <a:rect l="l" t="t" r="r" b="b"/>
            <a:pathLst>
              <a:path w="3050019" h="2035888">
                <a:moveTo>
                  <a:pt x="0" y="0"/>
                </a:moveTo>
                <a:lnTo>
                  <a:pt x="3050019" y="0"/>
                </a:lnTo>
                <a:lnTo>
                  <a:pt x="3050019" y="2035888"/>
                </a:lnTo>
                <a:lnTo>
                  <a:pt x="0" y="2035888"/>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vi-VN"/>
          </a:p>
        </p:txBody>
      </p:sp>
    </p:spTree>
    <p:extLst>
      <p:ext uri="{BB962C8B-B14F-4D97-AF65-F5344CB8AC3E}">
        <p14:creationId xmlns:p14="http://schemas.microsoft.com/office/powerpoint/2010/main" val="2836326071"/>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250" fill="hold"/>
                                            <p:tgtEl>
                                              <p:spTgt spid="21"/>
                                            </p:tgtEl>
                                            <p:attrNameLst>
                                              <p:attrName>ppt_w</p:attrName>
                                            </p:attrNameLst>
                                          </p:cBhvr>
                                          <p:tavLst>
                                            <p:tav tm="0">
                                              <p:val>
                                                <p:fltVal val="0"/>
                                              </p:val>
                                            </p:tav>
                                            <p:tav tm="100000">
                                              <p:val>
                                                <p:strVal val="#ppt_w"/>
                                              </p:val>
                                            </p:tav>
                                          </p:tavLst>
                                        </p:anim>
                                        <p:anim calcmode="lin" valueType="num">
                                          <p:cBhvr>
                                            <p:cTn id="13" dur="250" fill="hold"/>
                                            <p:tgtEl>
                                              <p:spTgt spid="21"/>
                                            </p:tgtEl>
                                            <p:attrNameLst>
                                              <p:attrName>ppt_h</p:attrName>
                                            </p:attrNameLst>
                                          </p:cBhvr>
                                          <p:tavLst>
                                            <p:tav tm="0">
                                              <p:val>
                                                <p:fltVal val="0"/>
                                              </p:val>
                                            </p:tav>
                                            <p:tav tm="100000">
                                              <p:val>
                                                <p:strVal val="#ppt_h"/>
                                              </p:val>
                                            </p:tav>
                                          </p:tavLst>
                                        </p:anim>
                                        <p:animEffect transition="in" filter="fade">
                                          <p:cBhvr>
                                            <p:cTn id="14" dur="250"/>
                                            <p:tgtEl>
                                              <p:spTgt spid="21"/>
                                            </p:tgtEl>
                                          </p:cBhvr>
                                        </p:animEffect>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par>
                              <p:cTn id="15" fill="hold">
                                <p:stCondLst>
                                  <p:cond delay="750"/>
                                </p:stCondLst>
                                <p:childTnLst>
                                  <p:par>
                                    <p:cTn id="16" presetID="6" presetClass="emph" presetSubtype="0" fill="hold" nodeType="afterEffect" p14:presetBounceEnd="98000">
                                      <p:stCondLst>
                                        <p:cond delay="0"/>
                                      </p:stCondLst>
                                      <p:childTnLst>
                                        <p:animScale p14:bounceEnd="98000">
                                          <p:cBhvr>
                                            <p:cTn id="17" dur="2000" fill="hold"/>
                                            <p:tgtEl>
                                              <p:spTgt spid="21"/>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250" fill="hold"/>
                                            <p:tgtEl>
                                              <p:spTgt spid="21"/>
                                            </p:tgtEl>
                                            <p:attrNameLst>
                                              <p:attrName>ppt_w</p:attrName>
                                            </p:attrNameLst>
                                          </p:cBhvr>
                                          <p:tavLst>
                                            <p:tav tm="0">
                                              <p:val>
                                                <p:fltVal val="0"/>
                                              </p:val>
                                            </p:tav>
                                            <p:tav tm="100000">
                                              <p:val>
                                                <p:strVal val="#ppt_w"/>
                                              </p:val>
                                            </p:tav>
                                          </p:tavLst>
                                        </p:anim>
                                        <p:anim calcmode="lin" valueType="num">
                                          <p:cBhvr>
                                            <p:cTn id="13" dur="250" fill="hold"/>
                                            <p:tgtEl>
                                              <p:spTgt spid="21"/>
                                            </p:tgtEl>
                                            <p:attrNameLst>
                                              <p:attrName>ppt_h</p:attrName>
                                            </p:attrNameLst>
                                          </p:cBhvr>
                                          <p:tavLst>
                                            <p:tav tm="0">
                                              <p:val>
                                                <p:fltVal val="0"/>
                                              </p:val>
                                            </p:tav>
                                            <p:tav tm="100000">
                                              <p:val>
                                                <p:strVal val="#ppt_h"/>
                                              </p:val>
                                            </p:tav>
                                          </p:tavLst>
                                        </p:anim>
                                        <p:animEffect transition="in" filter="fade">
                                          <p:cBhvr>
                                            <p:cTn id="14" dur="250"/>
                                            <p:tgtEl>
                                              <p:spTgt spid="21"/>
                                            </p:tgtEl>
                                          </p:cBhvr>
                                        </p:animEffect>
                                      </p:childTnLst>
                                      <p:subTnLst>
                                        <p:audio>
                                          <p:cMediaNode>
                                            <p:cTn display="0" masterRel="sameClick">
                                              <p:stCondLst>
                                                <p:cond evt="begin" delay="0">
                                                  <p:tn val="10"/>
                                                </p:cond>
                                              </p:stCondLst>
                                              <p:endCondLst>
                                                <p:cond evt="onStopAudio" delay="0">
                                                  <p:tgtEl>
                                                    <p:sldTgt/>
                                                  </p:tgtEl>
                                                </p:cond>
                                              </p:endCondLst>
                                            </p:cTn>
                                            <p:tgtEl>
                                              <p:sndTgt r:embed="rId19" name="whoosh.wav"/>
                                            </p:tgtEl>
                                          </p:cMediaNode>
                                        </p:audio>
                                      </p:subTnLst>
                                    </p:cTn>
                                  </p:par>
                                </p:childTnLst>
                              </p:cTn>
                            </p:par>
                            <p:par>
                              <p:cTn id="15" fill="hold">
                                <p:stCondLst>
                                  <p:cond delay="750"/>
                                </p:stCondLst>
                                <p:childTnLst>
                                  <p:par>
                                    <p:cTn id="16" presetID="6" presetClass="emph" presetSubtype="0" fill="hold" nodeType="afterEffect">
                                      <p:stCondLst>
                                        <p:cond delay="0"/>
                                      </p:stCondLst>
                                      <p:childTnLst>
                                        <p:animScale>
                                          <p:cBhvr>
                                            <p:cTn id="17" dur="2000" fill="hold"/>
                                            <p:tgtEl>
                                              <p:spTgt spid="21"/>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18000">
              <a:schemeClr val="accent4">
                <a:lumMod val="20000"/>
                <a:lumOff val="80000"/>
              </a:schemeClr>
            </a:gs>
            <a:gs pos="58000">
              <a:srgbClr val="53D2FF"/>
            </a:gs>
          </a:gsLst>
          <a:lin ang="2700000" scaled="1"/>
        </a:gra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310FF80A-3DA2-422C-BC23-597487219643}"/>
              </a:ext>
            </a:extLst>
          </p:cNvPr>
          <p:cNvGrpSpPr/>
          <p:nvPr/>
        </p:nvGrpSpPr>
        <p:grpSpPr>
          <a:xfrm>
            <a:off x="0" y="-213360"/>
            <a:ext cx="12192000" cy="7316103"/>
            <a:chOff x="0" y="-213360"/>
            <a:chExt cx="12192000" cy="7316103"/>
          </a:xfrm>
        </p:grpSpPr>
        <p:pic>
          <p:nvPicPr>
            <p:cNvPr id="40" name="Picture 39" descr="A mountain with a light shining on it&#10;&#10;Description automatically generated">
              <a:extLst>
                <a:ext uri="{FF2B5EF4-FFF2-40B4-BE49-F238E27FC236}">
                  <a16:creationId xmlns:a16="http://schemas.microsoft.com/office/drawing/2014/main" id="{70F5CAE9-65E1-41B8-A3CB-06563D56B24B}"/>
                </a:ext>
              </a:extLst>
            </p:cNvPr>
            <p:cNvPicPr>
              <a:picLocks noChangeAspect="1"/>
            </p:cNvPicPr>
            <p:nvPr/>
          </p:nvPicPr>
          <p:blipFill rotWithShape="1">
            <a:blip r:embed="rId3">
              <a:extLst>
                <a:ext uri="{28A0092B-C50C-407E-A947-70E740481C1C}">
                  <a14:useLocalDpi xmlns:a14="http://schemas.microsoft.com/office/drawing/2010/main" val="0"/>
                </a:ext>
              </a:extLst>
            </a:blip>
            <a:srcRect t="2084"/>
            <a:stretch/>
          </p:blipFill>
          <p:spPr>
            <a:xfrm>
              <a:off x="0" y="-213360"/>
              <a:ext cx="12192000" cy="3987338"/>
            </a:xfrm>
            <a:prstGeom prst="rect">
              <a:avLst/>
            </a:prstGeom>
          </p:spPr>
        </p:pic>
        <p:sp>
          <p:nvSpPr>
            <p:cNvPr id="43" name="Freeform 7">
              <a:extLst>
                <a:ext uri="{FF2B5EF4-FFF2-40B4-BE49-F238E27FC236}">
                  <a16:creationId xmlns:a16="http://schemas.microsoft.com/office/drawing/2014/main" id="{9B32CE80-0340-4DB9-90B8-7CD739CA4EFB}"/>
                </a:ext>
              </a:extLst>
            </p:cNvPr>
            <p:cNvSpPr/>
            <p:nvPr/>
          </p:nvSpPr>
          <p:spPr>
            <a:xfrm>
              <a:off x="0" y="269098"/>
              <a:ext cx="7182197" cy="3504880"/>
            </a:xfrm>
            <a:custGeom>
              <a:avLst/>
              <a:gdLst/>
              <a:ahLst/>
              <a:cxnLst/>
              <a:rect l="l" t="t" r="r" b="b"/>
              <a:pathLst>
                <a:path w="4587643" h="2207803">
                  <a:moveTo>
                    <a:pt x="0" y="0"/>
                  </a:moveTo>
                  <a:lnTo>
                    <a:pt x="4587643" y="0"/>
                  </a:lnTo>
                  <a:lnTo>
                    <a:pt x="4587643" y="2207803"/>
                  </a:lnTo>
                  <a:lnTo>
                    <a:pt x="0" y="22078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59" name="Freeform 2">
              <a:extLst>
                <a:ext uri="{FF2B5EF4-FFF2-40B4-BE49-F238E27FC236}">
                  <a16:creationId xmlns:a16="http://schemas.microsoft.com/office/drawing/2014/main" id="{C2FB4B90-1347-46E2-A264-8D29E6524994}"/>
                </a:ext>
              </a:extLst>
            </p:cNvPr>
            <p:cNvSpPr/>
            <p:nvPr/>
          </p:nvSpPr>
          <p:spPr>
            <a:xfrm>
              <a:off x="0" y="269098"/>
              <a:ext cx="12192000" cy="6833645"/>
            </a:xfrm>
            <a:custGeom>
              <a:avLst/>
              <a:gdLst/>
              <a:ahLst/>
              <a:cxnLst/>
              <a:rect l="l" t="t" r="r" b="b"/>
              <a:pathLst>
                <a:path w="3510290" h="2553736">
                  <a:moveTo>
                    <a:pt x="0" y="0"/>
                  </a:moveTo>
                  <a:lnTo>
                    <a:pt x="3510290" y="0"/>
                  </a:lnTo>
                  <a:lnTo>
                    <a:pt x="3510290" y="2553736"/>
                  </a:lnTo>
                  <a:lnTo>
                    <a:pt x="0" y="255373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grpSp>
      <p:sp>
        <p:nvSpPr>
          <p:cNvPr id="14" name="Rectangle: Rounded Corners 13">
            <a:extLst>
              <a:ext uri="{FF2B5EF4-FFF2-40B4-BE49-F238E27FC236}">
                <a16:creationId xmlns:a16="http://schemas.microsoft.com/office/drawing/2014/main" id="{BD9A61AF-3B32-9055-8136-0294CB5C448E}"/>
              </a:ext>
            </a:extLst>
          </p:cNvPr>
          <p:cNvSpPr/>
          <p:nvPr/>
        </p:nvSpPr>
        <p:spPr>
          <a:xfrm>
            <a:off x="201372" y="389820"/>
            <a:ext cx="11650826" cy="6154560"/>
          </a:xfrm>
          <a:prstGeom prst="roundRect">
            <a:avLst>
              <a:gd name="adj" fmla="val 8726"/>
            </a:avLst>
          </a:prstGeom>
          <a:solidFill>
            <a:schemeClr val="bg1">
              <a:alpha val="87000"/>
            </a:schemeClr>
          </a:solidFill>
          <a:ln w="38100">
            <a:solidFill>
              <a:srgbClr val="7136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76413" algn="l"/>
              </a:tabLst>
            </a:pPr>
            <a:endParaRPr lang="vi-VN" sz="180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18C1CE7-F11B-6FF2-F109-F08C2A1E567E}"/>
              </a:ext>
            </a:extLst>
          </p:cNvPr>
          <p:cNvSpPr txBox="1"/>
          <p:nvPr/>
        </p:nvSpPr>
        <p:spPr>
          <a:xfrm>
            <a:off x="339802" y="646630"/>
            <a:ext cx="11339580" cy="6380208"/>
          </a:xfrm>
          <a:prstGeom prst="rect">
            <a:avLst/>
          </a:prstGeom>
          <a:noFill/>
        </p:spPr>
        <p:txBody>
          <a:bodyPr wrap="square" rtlCol="0">
            <a:spAutoFit/>
          </a:bodyPr>
          <a:lstStyle/>
          <a:p>
            <a:pPr indent="90170" algn="just">
              <a:lnSpc>
                <a:spcPct val="115000"/>
              </a:lnSpc>
            </a:pPr>
            <a:r>
              <a:rPr lang="en-US" sz="3600">
                <a:solidFill>
                  <a:srgbClr val="000000"/>
                </a:solidFill>
                <a:effectLst/>
                <a:ea typeface="Calibri" panose="020F0502020204030204" pitchFamily="34" charset="0"/>
              </a:rPr>
              <a:t>	</a:t>
            </a:r>
            <a:r>
              <a:rPr lang="vi-VN" sz="3600">
                <a:solidFill>
                  <a:srgbClr val="000000"/>
                </a:solidFill>
                <a:effectLst/>
                <a:ea typeface="Calibri" panose="020F0502020204030204" pitchFamily="34" charset="0"/>
              </a:rPr>
              <a:t>Vừa đến đầu làng,</a:t>
            </a:r>
            <a:r>
              <a:rPr lang="vi-VN" sz="3600">
                <a:solidFill>
                  <a:srgbClr val="FF0000"/>
                </a:solidFill>
                <a:effectLst/>
                <a:ea typeface="Calibri" panose="020F0502020204030204" pitchFamily="34" charset="0"/>
              </a:rPr>
              <a:t>/ </a:t>
            </a:r>
            <a:r>
              <a:rPr lang="vi-VN" sz="3600">
                <a:solidFill>
                  <a:srgbClr val="000000"/>
                </a:solidFill>
                <a:effectLst/>
                <a:ea typeface="Calibri" panose="020F0502020204030204" pitchFamily="34" charset="0"/>
              </a:rPr>
              <a:t>viên quan </a:t>
            </a:r>
            <a:r>
              <a:rPr lang="vi-VN" sz="3600" u="sng">
                <a:solidFill>
                  <a:srgbClr val="000000"/>
                </a:solidFill>
                <a:effectLst/>
                <a:ea typeface="Calibri" panose="020F0502020204030204" pitchFamily="34" charset="0"/>
              </a:rPr>
              <a:t>gặp ngay</a:t>
            </a:r>
            <a:r>
              <a:rPr lang="vi-VN" sz="3600">
                <a:solidFill>
                  <a:srgbClr val="000000"/>
                </a:solidFill>
                <a:effectLst/>
                <a:ea typeface="Calibri" panose="020F0502020204030204" pitchFamily="34" charset="0"/>
              </a:rPr>
              <a:t> một đám trẻ </a:t>
            </a:r>
            <a:r>
              <a:rPr lang="vi-VN" sz="3600" u="sng">
                <a:solidFill>
                  <a:srgbClr val="000000"/>
                </a:solidFill>
                <a:effectLst/>
                <a:ea typeface="Calibri" panose="020F0502020204030204" pitchFamily="34" charset="0"/>
              </a:rPr>
              <a:t>chăn trâu</a:t>
            </a:r>
            <a:r>
              <a:rPr lang="vi-VN" sz="3600">
                <a:solidFill>
                  <a:srgbClr val="000000"/>
                </a:solidFill>
                <a:effectLst/>
                <a:ea typeface="Calibri" panose="020F0502020204030204" pitchFamily="34" charset="0"/>
              </a:rPr>
              <a:t>.</a:t>
            </a:r>
            <a:r>
              <a:rPr lang="vi-VN" sz="3600">
                <a:solidFill>
                  <a:srgbClr val="FF0000"/>
                </a:solidFill>
                <a:effectLst/>
                <a:ea typeface="Calibri" panose="020F0502020204030204" pitchFamily="34" charset="0"/>
              </a:rPr>
              <a:t>//</a:t>
            </a:r>
            <a:r>
              <a:rPr lang="vi-VN" sz="3600">
                <a:solidFill>
                  <a:srgbClr val="000000"/>
                </a:solidFill>
                <a:effectLst/>
                <a:ea typeface="Calibri" panose="020F0502020204030204" pitchFamily="34" charset="0"/>
              </a:rPr>
              <a:t> Trong đó,/ có một cậu bé </a:t>
            </a:r>
            <a:r>
              <a:rPr lang="vi-VN" sz="3600" u="sng">
                <a:solidFill>
                  <a:srgbClr val="000000"/>
                </a:solidFill>
                <a:effectLst/>
                <a:ea typeface="Calibri" panose="020F0502020204030204" pitchFamily="34" charset="0"/>
              </a:rPr>
              <a:t>mặt mũi khôi ngô</a:t>
            </a:r>
            <a:r>
              <a:rPr lang="vi-VN" sz="3600">
                <a:solidFill>
                  <a:srgbClr val="000000"/>
                </a:solidFill>
                <a:effectLst/>
                <a:ea typeface="Calibri" panose="020F0502020204030204" pitchFamily="34" charset="0"/>
              </a:rPr>
              <a:t>/ đang chỉ cho các bạn </a:t>
            </a:r>
            <a:r>
              <a:rPr lang="vi-VN" sz="3600" u="sng">
                <a:solidFill>
                  <a:srgbClr val="000000"/>
                </a:solidFill>
                <a:effectLst/>
                <a:ea typeface="Calibri" panose="020F0502020204030204" pitchFamily="34" charset="0"/>
              </a:rPr>
              <a:t>nặn voi bằng đất</a:t>
            </a:r>
            <a:r>
              <a:rPr lang="vi-VN" sz="3600">
                <a:solidFill>
                  <a:srgbClr val="FF0000"/>
                </a:solidFill>
                <a:effectLst/>
                <a:ea typeface="Calibri" panose="020F0502020204030204" pitchFamily="34" charset="0"/>
              </a:rPr>
              <a:t>.//</a:t>
            </a:r>
            <a:endParaRPr lang="en-US" sz="3600">
              <a:solidFill>
                <a:srgbClr val="FF0000"/>
              </a:solidFill>
              <a:effectLst/>
              <a:ea typeface="Calibri" panose="020F0502020204030204" pitchFamily="34" charset="0"/>
            </a:endParaRPr>
          </a:p>
          <a:p>
            <a:pPr indent="90170" algn="just">
              <a:lnSpc>
                <a:spcPct val="115000"/>
              </a:lnSpc>
            </a:pPr>
            <a:r>
              <a:rPr lang="en-US" sz="3600">
                <a:solidFill>
                  <a:srgbClr val="000000"/>
                </a:solidFill>
                <a:effectLst/>
                <a:ea typeface="Calibri" panose="020F0502020204030204" pitchFamily="34" charset="0"/>
              </a:rPr>
              <a:t>	</a:t>
            </a:r>
            <a:r>
              <a:rPr lang="vi-VN" sz="3600">
                <a:solidFill>
                  <a:srgbClr val="000000"/>
                </a:solidFill>
                <a:effectLst/>
                <a:ea typeface="Calibri" panose="020F0502020204030204" pitchFamily="34" charset="0"/>
              </a:rPr>
              <a:t>Viên quan </a:t>
            </a:r>
            <a:r>
              <a:rPr lang="vi-VN" sz="3600" u="sng">
                <a:solidFill>
                  <a:srgbClr val="000000"/>
                </a:solidFill>
                <a:effectLst/>
                <a:ea typeface="Calibri" panose="020F0502020204030204" pitchFamily="34" charset="0"/>
              </a:rPr>
              <a:t>đoán</a:t>
            </a:r>
            <a:r>
              <a:rPr lang="vi-VN" sz="3600">
                <a:solidFill>
                  <a:srgbClr val="000000"/>
                </a:solidFill>
                <a:effectLst/>
                <a:ea typeface="Calibri" panose="020F0502020204030204" pitchFamily="34" charset="0"/>
              </a:rPr>
              <a:t> cậu bé ấy là trạng Hiền</a:t>
            </a:r>
            <a:r>
              <a:rPr lang="vi-VN" sz="3600">
                <a:solidFill>
                  <a:srgbClr val="FF0000"/>
                </a:solidFill>
                <a:effectLst/>
                <a:ea typeface="Calibri" panose="020F0502020204030204" pitchFamily="34" charset="0"/>
              </a:rPr>
              <a:t>/</a:t>
            </a:r>
            <a:r>
              <a:rPr lang="vi-VN" sz="3600">
                <a:solidFill>
                  <a:srgbClr val="000000"/>
                </a:solidFill>
                <a:effectLst/>
                <a:ea typeface="Calibri" panose="020F0502020204030204" pitchFamily="34" charset="0"/>
              </a:rPr>
              <a:t> nhưng </a:t>
            </a:r>
            <a:r>
              <a:rPr lang="vi-VN" sz="3600" u="sng">
                <a:solidFill>
                  <a:srgbClr val="000000"/>
                </a:solidFill>
                <a:effectLst/>
                <a:ea typeface="Calibri" panose="020F0502020204030204" pitchFamily="34" charset="0"/>
              </a:rPr>
              <a:t>vẫn ra</a:t>
            </a:r>
            <a:r>
              <a:rPr lang="vi-VN" sz="3600">
                <a:solidFill>
                  <a:srgbClr val="000000"/>
                </a:solidFill>
                <a:effectLst/>
                <a:ea typeface="Calibri" panose="020F0502020204030204" pitchFamily="34" charset="0"/>
              </a:rPr>
              <a:t> một vế đối</a:t>
            </a:r>
            <a:r>
              <a:rPr lang="vi-VN" sz="3600">
                <a:solidFill>
                  <a:srgbClr val="FF0000"/>
                </a:solidFill>
                <a:effectLst/>
                <a:ea typeface="Calibri" panose="020F0502020204030204" pitchFamily="34" charset="0"/>
              </a:rPr>
              <a:t>/</a:t>
            </a:r>
            <a:r>
              <a:rPr lang="vi-VN" sz="3600">
                <a:solidFill>
                  <a:srgbClr val="000000"/>
                </a:solidFill>
                <a:effectLst/>
                <a:ea typeface="Calibri" panose="020F0502020204030204" pitchFamily="34" charset="0"/>
              </a:rPr>
              <a:t> để </a:t>
            </a:r>
            <a:r>
              <a:rPr lang="vi-VN" sz="3600" u="sng">
                <a:solidFill>
                  <a:srgbClr val="000000"/>
                </a:solidFill>
                <a:effectLst/>
                <a:ea typeface="Calibri" panose="020F0502020204030204" pitchFamily="34" charset="0"/>
              </a:rPr>
              <a:t>thử tài</a:t>
            </a:r>
            <a:r>
              <a:rPr lang="vi-VN" sz="3600">
                <a:solidFill>
                  <a:srgbClr val="000000"/>
                </a:solidFill>
                <a:effectLst/>
                <a:ea typeface="Calibri" panose="020F0502020204030204" pitchFamily="34" charset="0"/>
              </a:rPr>
              <a:t>.</a:t>
            </a:r>
            <a:r>
              <a:rPr lang="vi-VN" sz="3600">
                <a:solidFill>
                  <a:srgbClr val="FF0000"/>
                </a:solidFill>
                <a:effectLst/>
                <a:ea typeface="Calibri" panose="020F0502020204030204" pitchFamily="34" charset="0"/>
              </a:rPr>
              <a:t>//</a:t>
            </a:r>
            <a:r>
              <a:rPr lang="vi-VN" sz="3600">
                <a:solidFill>
                  <a:srgbClr val="000000"/>
                </a:solidFill>
                <a:effectLst/>
                <a:ea typeface="Calibri" panose="020F0502020204030204" pitchFamily="34" charset="0"/>
              </a:rPr>
              <a:t> Trạng </a:t>
            </a:r>
            <a:r>
              <a:rPr lang="vi-VN" sz="3600" u="sng">
                <a:solidFill>
                  <a:srgbClr val="000000"/>
                </a:solidFill>
                <a:effectLst/>
                <a:ea typeface="Calibri" panose="020F0502020204030204" pitchFamily="34" charset="0"/>
              </a:rPr>
              <a:t>nhanh chóng</a:t>
            </a:r>
            <a:r>
              <a:rPr lang="vi-VN" sz="3600">
                <a:solidFill>
                  <a:srgbClr val="000000"/>
                </a:solidFill>
                <a:effectLst/>
                <a:ea typeface="Calibri" panose="020F0502020204030204" pitchFamily="34" charset="0"/>
              </a:rPr>
              <a:t> đáp lại bằng một </a:t>
            </a:r>
            <a:r>
              <a:rPr lang="vi-VN" sz="3600" u="sng">
                <a:solidFill>
                  <a:srgbClr val="000000"/>
                </a:solidFill>
                <a:effectLst/>
                <a:ea typeface="Calibri" panose="020F0502020204030204" pitchFamily="34" charset="0"/>
              </a:rPr>
              <a:t>vế đối cứng cỏi</a:t>
            </a:r>
            <a:r>
              <a:rPr lang="vi-VN" sz="3600">
                <a:solidFill>
                  <a:srgbClr val="000000"/>
                </a:solidFill>
                <a:effectLst/>
                <a:ea typeface="Calibri" panose="020F0502020204030204" pitchFamily="34" charset="0"/>
              </a:rPr>
              <a:t>.</a:t>
            </a:r>
            <a:r>
              <a:rPr lang="vi-VN" sz="3600">
                <a:solidFill>
                  <a:srgbClr val="FF0000"/>
                </a:solidFill>
                <a:effectLst/>
                <a:ea typeface="Calibri" panose="020F0502020204030204" pitchFamily="34" charset="0"/>
              </a:rPr>
              <a:t>//</a:t>
            </a:r>
            <a:r>
              <a:rPr lang="vi-VN" sz="3600">
                <a:solidFill>
                  <a:srgbClr val="000000"/>
                </a:solidFill>
                <a:effectLst/>
                <a:ea typeface="Calibri" panose="020F0502020204030204" pitchFamily="34" charset="0"/>
              </a:rPr>
              <a:t> Viên quan </a:t>
            </a:r>
            <a:r>
              <a:rPr lang="vi-VN" sz="3600" u="sng">
                <a:solidFill>
                  <a:srgbClr val="000000"/>
                </a:solidFill>
                <a:effectLst/>
                <a:ea typeface="Calibri" panose="020F0502020204030204" pitchFamily="34" charset="0"/>
              </a:rPr>
              <a:t>phục lắm</a:t>
            </a:r>
            <a:r>
              <a:rPr lang="vi-VN" sz="3600">
                <a:solidFill>
                  <a:srgbClr val="FF0000"/>
                </a:solidFill>
                <a:effectLst/>
                <a:ea typeface="Calibri" panose="020F0502020204030204" pitchFamily="34" charset="0"/>
              </a:rPr>
              <a:t>.//</a:t>
            </a:r>
            <a:endParaRPr lang="en-US" sz="3600">
              <a:solidFill>
                <a:srgbClr val="FF0000"/>
              </a:solidFill>
              <a:effectLst/>
              <a:ea typeface="Calibri" panose="020F0502020204030204" pitchFamily="34" charset="0"/>
            </a:endParaRPr>
          </a:p>
          <a:p>
            <a:pPr indent="90170" algn="just">
              <a:lnSpc>
                <a:spcPct val="115000"/>
              </a:lnSpc>
            </a:pPr>
            <a:r>
              <a:rPr lang="en-US" sz="3600">
                <a:solidFill>
                  <a:srgbClr val="000000"/>
                </a:solidFill>
                <a:effectLst/>
                <a:ea typeface="Calibri" panose="020F0502020204030204" pitchFamily="34" charset="0"/>
              </a:rPr>
              <a:t>	</a:t>
            </a:r>
            <a:r>
              <a:rPr lang="vi-VN" sz="3600" u="sng">
                <a:solidFill>
                  <a:srgbClr val="000000"/>
                </a:solidFill>
                <a:effectLst/>
                <a:ea typeface="Calibri" panose="020F0502020204030204" pitchFamily="34" charset="0"/>
              </a:rPr>
              <a:t>Biết chắc</a:t>
            </a:r>
            <a:r>
              <a:rPr lang="vi-VN" sz="3600">
                <a:solidFill>
                  <a:srgbClr val="000000"/>
                </a:solidFill>
                <a:effectLst/>
                <a:ea typeface="Calibri" panose="020F0502020204030204" pitchFamily="34" charset="0"/>
              </a:rPr>
              <a:t> đây là người cần tìm,</a:t>
            </a:r>
            <a:r>
              <a:rPr lang="vi-VN" sz="3600">
                <a:solidFill>
                  <a:srgbClr val="FF0000"/>
                </a:solidFill>
                <a:effectLst/>
                <a:ea typeface="Calibri" panose="020F0502020204030204" pitchFamily="34" charset="0"/>
              </a:rPr>
              <a:t>/ </a:t>
            </a:r>
            <a:r>
              <a:rPr lang="vi-VN" sz="3600">
                <a:solidFill>
                  <a:srgbClr val="000000"/>
                </a:solidFill>
                <a:effectLst/>
                <a:ea typeface="Calibri" panose="020F0502020204030204" pitchFamily="34" charset="0"/>
              </a:rPr>
              <a:t>viên quan truyền lại ý Vua</a:t>
            </a:r>
            <a:r>
              <a:rPr lang="vi-VN" sz="3600">
                <a:solidFill>
                  <a:srgbClr val="FF0000"/>
                </a:solidFill>
                <a:effectLst/>
                <a:ea typeface="Calibri" panose="020F0502020204030204" pitchFamily="34" charset="0"/>
              </a:rPr>
              <a:t>.// </a:t>
            </a:r>
            <a:r>
              <a:rPr lang="vi-VN" sz="3600" u="sng">
                <a:solidFill>
                  <a:srgbClr val="000000"/>
                </a:solidFill>
                <a:effectLst/>
                <a:ea typeface="Calibri" panose="020F0502020204030204" pitchFamily="34" charset="0"/>
              </a:rPr>
              <a:t>Không cần nghĩ lâu</a:t>
            </a:r>
            <a:r>
              <a:rPr lang="vi-VN" sz="3600">
                <a:solidFill>
                  <a:srgbClr val="000000"/>
                </a:solidFill>
                <a:effectLst/>
                <a:ea typeface="Calibri" panose="020F0502020204030204" pitchFamily="34" charset="0"/>
              </a:rPr>
              <a:t>,</a:t>
            </a:r>
            <a:r>
              <a:rPr lang="vi-VN" sz="3600">
                <a:solidFill>
                  <a:srgbClr val="FF0000"/>
                </a:solidFill>
                <a:effectLst/>
                <a:ea typeface="Calibri" panose="020F0502020204030204" pitchFamily="34" charset="0"/>
              </a:rPr>
              <a:t>/</a:t>
            </a:r>
            <a:r>
              <a:rPr lang="vi-VN" sz="3600">
                <a:solidFill>
                  <a:srgbClr val="000000"/>
                </a:solidFill>
                <a:effectLst/>
                <a:ea typeface="Calibri" panose="020F0502020204030204" pitchFamily="34" charset="0"/>
              </a:rPr>
              <a:t> Nguyễn Hiền bày cho các bạn </a:t>
            </a:r>
            <a:r>
              <a:rPr lang="vi-VN" sz="3600" u="sng">
                <a:solidFill>
                  <a:srgbClr val="000000"/>
                </a:solidFill>
                <a:effectLst/>
                <a:ea typeface="Calibri" panose="020F0502020204030204" pitchFamily="34" charset="0"/>
              </a:rPr>
              <a:t>cùng hát</a:t>
            </a:r>
            <a:r>
              <a:rPr lang="vi-VN" sz="3600">
                <a:solidFill>
                  <a:srgbClr val="000000"/>
                </a:solidFill>
                <a:effectLst/>
                <a:ea typeface="Calibri" panose="020F0502020204030204" pitchFamily="34" charset="0"/>
              </a:rPr>
              <a:t>:</a:t>
            </a:r>
            <a:r>
              <a:rPr lang="vi-VN" sz="3600">
                <a:solidFill>
                  <a:srgbClr val="FF0000"/>
                </a:solidFill>
                <a:effectLst/>
                <a:ea typeface="Calibri" panose="020F0502020204030204" pitchFamily="34" charset="0"/>
              </a:rPr>
              <a:t>//</a:t>
            </a:r>
            <a:endParaRPr lang="en-US" sz="3600">
              <a:solidFill>
                <a:srgbClr val="FF0000"/>
              </a:solidFill>
              <a:effectLst/>
              <a:ea typeface="Calibri" panose="020F0502020204030204" pitchFamily="34" charset="0"/>
            </a:endParaRPr>
          </a:p>
          <a:p>
            <a:endParaRPr lang="en-US" sz="3600"/>
          </a:p>
        </p:txBody>
      </p:sp>
    </p:spTree>
    <p:extLst>
      <p:ext uri="{BB962C8B-B14F-4D97-AF65-F5344CB8AC3E}">
        <p14:creationId xmlns:p14="http://schemas.microsoft.com/office/powerpoint/2010/main" val="19469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18000">
              <a:schemeClr val="accent4">
                <a:lumMod val="20000"/>
                <a:lumOff val="80000"/>
              </a:schemeClr>
            </a:gs>
            <a:gs pos="58000">
              <a:srgbClr val="53D2FF"/>
            </a:gs>
          </a:gsLst>
          <a:lin ang="2700000" scaled="1"/>
        </a:gra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310FF80A-3DA2-422C-BC23-597487219643}"/>
              </a:ext>
            </a:extLst>
          </p:cNvPr>
          <p:cNvGrpSpPr/>
          <p:nvPr/>
        </p:nvGrpSpPr>
        <p:grpSpPr>
          <a:xfrm>
            <a:off x="0" y="-213360"/>
            <a:ext cx="12192000" cy="7316103"/>
            <a:chOff x="0" y="-213360"/>
            <a:chExt cx="12192000" cy="7316103"/>
          </a:xfrm>
        </p:grpSpPr>
        <p:pic>
          <p:nvPicPr>
            <p:cNvPr id="40" name="Picture 39" descr="A mountain with a light shining on it&#10;&#10;Description automatically generated">
              <a:extLst>
                <a:ext uri="{FF2B5EF4-FFF2-40B4-BE49-F238E27FC236}">
                  <a16:creationId xmlns:a16="http://schemas.microsoft.com/office/drawing/2014/main" id="{70F5CAE9-65E1-41B8-A3CB-06563D56B24B}"/>
                </a:ext>
              </a:extLst>
            </p:cNvPr>
            <p:cNvPicPr>
              <a:picLocks noChangeAspect="1"/>
            </p:cNvPicPr>
            <p:nvPr/>
          </p:nvPicPr>
          <p:blipFill rotWithShape="1">
            <a:blip r:embed="rId3">
              <a:extLst>
                <a:ext uri="{28A0092B-C50C-407E-A947-70E740481C1C}">
                  <a14:useLocalDpi xmlns:a14="http://schemas.microsoft.com/office/drawing/2010/main" val="0"/>
                </a:ext>
              </a:extLst>
            </a:blip>
            <a:srcRect t="2084"/>
            <a:stretch/>
          </p:blipFill>
          <p:spPr>
            <a:xfrm>
              <a:off x="0" y="-213360"/>
              <a:ext cx="12192000" cy="3987338"/>
            </a:xfrm>
            <a:prstGeom prst="rect">
              <a:avLst/>
            </a:prstGeom>
          </p:spPr>
        </p:pic>
        <p:sp>
          <p:nvSpPr>
            <p:cNvPr id="43" name="Freeform 7">
              <a:extLst>
                <a:ext uri="{FF2B5EF4-FFF2-40B4-BE49-F238E27FC236}">
                  <a16:creationId xmlns:a16="http://schemas.microsoft.com/office/drawing/2014/main" id="{9B32CE80-0340-4DB9-90B8-7CD739CA4EFB}"/>
                </a:ext>
              </a:extLst>
            </p:cNvPr>
            <p:cNvSpPr/>
            <p:nvPr/>
          </p:nvSpPr>
          <p:spPr>
            <a:xfrm>
              <a:off x="0" y="269098"/>
              <a:ext cx="7182197" cy="3504880"/>
            </a:xfrm>
            <a:custGeom>
              <a:avLst/>
              <a:gdLst/>
              <a:ahLst/>
              <a:cxnLst/>
              <a:rect l="l" t="t" r="r" b="b"/>
              <a:pathLst>
                <a:path w="4587643" h="2207803">
                  <a:moveTo>
                    <a:pt x="0" y="0"/>
                  </a:moveTo>
                  <a:lnTo>
                    <a:pt x="4587643" y="0"/>
                  </a:lnTo>
                  <a:lnTo>
                    <a:pt x="4587643" y="2207803"/>
                  </a:lnTo>
                  <a:lnTo>
                    <a:pt x="0" y="22078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9" name="Freeform 2">
              <a:extLst>
                <a:ext uri="{FF2B5EF4-FFF2-40B4-BE49-F238E27FC236}">
                  <a16:creationId xmlns:a16="http://schemas.microsoft.com/office/drawing/2014/main" id="{C2FB4B90-1347-46E2-A264-8D29E6524994}"/>
                </a:ext>
              </a:extLst>
            </p:cNvPr>
            <p:cNvSpPr/>
            <p:nvPr/>
          </p:nvSpPr>
          <p:spPr>
            <a:xfrm>
              <a:off x="0" y="269098"/>
              <a:ext cx="12192000" cy="6833645"/>
            </a:xfrm>
            <a:custGeom>
              <a:avLst/>
              <a:gdLst/>
              <a:ahLst/>
              <a:cxnLst/>
              <a:rect l="l" t="t" r="r" b="b"/>
              <a:pathLst>
                <a:path w="3510290" h="2553736">
                  <a:moveTo>
                    <a:pt x="0" y="0"/>
                  </a:moveTo>
                  <a:lnTo>
                    <a:pt x="3510290" y="0"/>
                  </a:lnTo>
                  <a:lnTo>
                    <a:pt x="3510290" y="2553736"/>
                  </a:lnTo>
                  <a:lnTo>
                    <a:pt x="0" y="255373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4" name="Rectangle: Rounded Corners 13">
            <a:extLst>
              <a:ext uri="{FF2B5EF4-FFF2-40B4-BE49-F238E27FC236}">
                <a16:creationId xmlns:a16="http://schemas.microsoft.com/office/drawing/2014/main" id="{BD9A61AF-3B32-9055-8136-0294CB5C448E}"/>
              </a:ext>
            </a:extLst>
          </p:cNvPr>
          <p:cNvSpPr/>
          <p:nvPr/>
        </p:nvSpPr>
        <p:spPr>
          <a:xfrm>
            <a:off x="201372" y="389820"/>
            <a:ext cx="11650826" cy="6154560"/>
          </a:xfrm>
          <a:prstGeom prst="roundRect">
            <a:avLst>
              <a:gd name="adj" fmla="val 8726"/>
            </a:avLst>
          </a:prstGeom>
          <a:solidFill>
            <a:schemeClr val="bg1">
              <a:alpha val="87000"/>
            </a:schemeClr>
          </a:solidFill>
          <a:ln w="38100">
            <a:solidFill>
              <a:srgbClr val="7136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776413" algn="l"/>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18C1CE7-F11B-6FF2-F109-F08C2A1E567E}"/>
              </a:ext>
            </a:extLst>
          </p:cNvPr>
          <p:cNvSpPr txBox="1"/>
          <p:nvPr/>
        </p:nvSpPr>
        <p:spPr>
          <a:xfrm>
            <a:off x="493302" y="737711"/>
            <a:ext cx="11066966" cy="5663089"/>
          </a:xfrm>
          <a:prstGeom prst="rect">
            <a:avLst/>
          </a:prstGeom>
          <a:noFill/>
        </p:spPr>
        <p:txBody>
          <a:bodyPr wrap="square" rtlCol="0">
            <a:spAutoFit/>
          </a:bodyPr>
          <a:lstStyle/>
          <a:p>
            <a:pPr marL="0" marR="0" lvl="0" indent="379730" algn="just" defTabSz="914400" rtl="0" eaLnBrk="1" fontAlgn="auto" latinLnBrk="0" hangingPunct="1">
              <a:lnSpc>
                <a:spcPct val="115000"/>
              </a:lnSpc>
              <a:spcBef>
                <a:spcPts val="0"/>
              </a:spcBef>
              <a:spcAft>
                <a:spcPts val="0"/>
              </a:spcAft>
              <a:buClrTx/>
              <a:buSzTx/>
              <a:buFontTx/>
              <a:buNone/>
              <a:tabLst/>
              <a:defRPr/>
            </a:pP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Tích tịch tình tang</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a:t>
            </a:r>
            <a:endParaRPr kumimoji="0" lang="en-US" sz="4000" b="0" u="none" strike="noStrike" kern="1200" cap="none" spc="0" normalizeH="0" baseline="0" noProof="0">
              <a:ln>
                <a:noFill/>
              </a:ln>
              <a:solidFill>
                <a:srgbClr val="FF0000"/>
              </a:solidFill>
              <a:effectLst/>
              <a:uLnTx/>
              <a:uFillTx/>
              <a:latin typeface="Calibri" panose="020F0502020204030204"/>
              <a:ea typeface="Calibri" panose="020F0502020204030204" pitchFamily="34" charset="0"/>
              <a:cs typeface="+mn-cs"/>
            </a:endParaRPr>
          </a:p>
          <a:p>
            <a:pPr marL="0" marR="0" lvl="0" indent="379730" algn="just" defTabSz="914400" rtl="0" eaLnBrk="1" fontAlgn="auto" latinLnBrk="0" hangingPunct="1">
              <a:lnSpc>
                <a:spcPct val="115000"/>
              </a:lnSpc>
              <a:spcBef>
                <a:spcPts val="0"/>
              </a:spcBef>
              <a:spcAft>
                <a:spcPts val="0"/>
              </a:spcAft>
              <a:buClrTx/>
              <a:buSzTx/>
              <a:buFontTx/>
              <a:buNone/>
              <a:tabLst/>
              <a:defRPr/>
            </a:pP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Bắt </a:t>
            </a:r>
            <a:r>
              <a:rPr kumimoji="0" lang="vi-VN" sz="4000" b="0" u="sng"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con kiến càng</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a:t>
            </a:r>
            <a:r>
              <a:rPr kumimoji="0" lang="vi-VN" sz="4000" b="0" u="sng"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buộc chỉ</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ngang lưng</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a:t>
            </a:r>
            <a:endParaRPr kumimoji="0" lang="en-US" sz="4000" b="0" u="none" strike="noStrike" kern="1200" cap="none" spc="0" normalizeH="0" baseline="0" noProof="0">
              <a:ln>
                <a:noFill/>
              </a:ln>
              <a:solidFill>
                <a:srgbClr val="FF0000"/>
              </a:solidFill>
              <a:effectLst/>
              <a:uLnTx/>
              <a:uFillTx/>
              <a:latin typeface="Calibri" panose="020F0502020204030204"/>
              <a:ea typeface="Calibri" panose="020F0502020204030204" pitchFamily="34" charset="0"/>
              <a:cs typeface="+mn-cs"/>
            </a:endParaRPr>
          </a:p>
          <a:p>
            <a:pPr marL="0" marR="0" lvl="0" indent="379730" algn="just" defTabSz="914400" rtl="0" eaLnBrk="1" fontAlgn="auto" latinLnBrk="0" hangingPunct="1">
              <a:lnSpc>
                <a:spcPct val="115000"/>
              </a:lnSpc>
              <a:spcBef>
                <a:spcPts val="0"/>
              </a:spcBef>
              <a:spcAft>
                <a:spcPts val="0"/>
              </a:spcAft>
              <a:buClrTx/>
              <a:buSzTx/>
              <a:buFontTx/>
              <a:buNone/>
              <a:tabLst/>
              <a:defRPr/>
            </a:pP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Bên thì </a:t>
            </a:r>
            <a:r>
              <a:rPr kumimoji="0" lang="vi-VN" sz="4000" b="0" u="sng"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lấy giấy mà bưng</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a:t>
            </a:r>
            <a:endParaRPr kumimoji="0" lang="en-US" sz="4000" b="0" u="none" strike="noStrike" kern="1200" cap="none" spc="0" normalizeH="0" baseline="0" noProof="0">
              <a:ln>
                <a:noFill/>
              </a:ln>
              <a:solidFill>
                <a:srgbClr val="FF0000"/>
              </a:solidFill>
              <a:effectLst/>
              <a:uLnTx/>
              <a:uFillTx/>
              <a:latin typeface="Calibri" panose="020F0502020204030204"/>
              <a:ea typeface="Calibri" panose="020F0502020204030204" pitchFamily="34" charset="0"/>
              <a:cs typeface="+mn-cs"/>
            </a:endParaRPr>
          </a:p>
          <a:p>
            <a:pPr marL="0" marR="0" lvl="0" indent="379730" algn="just" defTabSz="914400" rtl="0" eaLnBrk="1" fontAlgn="auto" latinLnBrk="0" hangingPunct="1">
              <a:lnSpc>
                <a:spcPct val="115000"/>
              </a:lnSpc>
              <a:spcBef>
                <a:spcPts val="0"/>
              </a:spcBef>
              <a:spcAft>
                <a:spcPts val="0"/>
              </a:spcAft>
              <a:buClrTx/>
              <a:buSzTx/>
              <a:buFontTx/>
              <a:buNone/>
              <a:tabLst/>
              <a:defRPr/>
            </a:pP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Bên thì </a:t>
            </a:r>
            <a:r>
              <a:rPr kumimoji="0" lang="vi-VN" sz="4000" b="0" u="sng"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bôi mỡ</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kiến mừng kiến sang.</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a:t>
            </a:r>
            <a:endParaRPr kumimoji="0" lang="en-US" sz="4000" b="0" u="none" strike="noStrike" kern="1200" cap="none" spc="0" normalizeH="0" baseline="0" noProof="0">
              <a:ln>
                <a:noFill/>
              </a:ln>
              <a:solidFill>
                <a:srgbClr val="FF0000"/>
              </a:solidFill>
              <a:effectLst/>
              <a:uLnTx/>
              <a:uFillTx/>
              <a:latin typeface="Calibri" panose="020F0502020204030204"/>
              <a:ea typeface="Calibri" panose="020F0502020204030204" pitchFamily="34" charset="0"/>
              <a:cs typeface="+mn-cs"/>
            </a:endParaRPr>
          </a:p>
          <a:p>
            <a:pPr marL="0" marR="0" lvl="0" indent="90170" algn="just" defTabSz="914400" rtl="0" eaLnBrk="1" fontAlgn="auto" latinLnBrk="0" hangingPunct="1">
              <a:lnSpc>
                <a:spcPct val="115000"/>
              </a:lnSpc>
              <a:spcBef>
                <a:spcPts val="0"/>
              </a:spcBef>
              <a:spcAft>
                <a:spcPts val="0"/>
              </a:spcAft>
              <a:buClrTx/>
              <a:buSzTx/>
              <a:buFontTx/>
              <a:buNone/>
              <a:tabLst/>
              <a:defRPr/>
            </a:pPr>
            <a:r>
              <a:rPr kumimoji="0" lang="en-US" sz="4000" b="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mn-cs"/>
              </a:rPr>
              <a:t>	</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Quan nghe xong,</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biết đây </a:t>
            </a:r>
            <a:r>
              <a:rPr kumimoji="0" lang="vi-VN" sz="4000" b="0" u="sng"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chính là</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a:t>
            </a:r>
            <a:r>
              <a:rPr kumimoji="0" lang="vi-VN" sz="4000" b="0" u="sng"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câu trả lời</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triều đình cần,</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bèn cáo từ trạng Hiền</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rồi </a:t>
            </a:r>
            <a:r>
              <a:rPr kumimoji="0" lang="vi-VN" sz="4000" b="0" u="sng"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vội vã</a:t>
            </a:r>
            <a:r>
              <a:rPr kumimoji="0" lang="vi-VN" sz="4000" b="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về kinh.</a:t>
            </a:r>
            <a:r>
              <a:rPr kumimoji="0" lang="vi-VN" sz="4000" b="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mn-cs"/>
              </a:rPr>
              <a:t>// </a:t>
            </a:r>
            <a:endParaRPr kumimoji="0" lang="en-US" sz="4000" b="0" u="none" strike="noStrike" kern="1200" cap="none" spc="0" normalizeH="0" baseline="0" noProof="0">
              <a:ln>
                <a:noFill/>
              </a:ln>
              <a:solidFill>
                <a:srgbClr val="FF0000"/>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040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5">
            <a:extLst>
              <a:ext uri="{FF2B5EF4-FFF2-40B4-BE49-F238E27FC236}">
                <a16:creationId xmlns:a16="http://schemas.microsoft.com/office/drawing/2014/main" id="{F86D86CC-2E1D-4986-91D3-9433B9B0E54B}"/>
              </a:ext>
            </a:extLst>
          </p:cNvPr>
          <p:cNvSpPr/>
          <p:nvPr/>
        </p:nvSpPr>
        <p:spPr>
          <a:xfrm>
            <a:off x="0" y="0"/>
            <a:ext cx="12192000" cy="6858000"/>
          </a:xfrm>
          <a:custGeom>
            <a:avLst/>
            <a:gdLst/>
            <a:ahLst/>
            <a:cxnLst/>
            <a:rect l="l" t="t" r="r" b="b"/>
            <a:pathLst>
              <a:path w="3696414" h="2610592">
                <a:moveTo>
                  <a:pt x="0" y="0"/>
                </a:moveTo>
                <a:lnTo>
                  <a:pt x="3696414" y="0"/>
                </a:lnTo>
                <a:lnTo>
                  <a:pt x="3696414" y="2610592"/>
                </a:lnTo>
                <a:lnTo>
                  <a:pt x="0" y="26105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vi-VN"/>
          </a:p>
        </p:txBody>
      </p:sp>
      <p:pic>
        <p:nvPicPr>
          <p:cNvPr id="39" name="Picture 2">
            <a:extLst>
              <a:ext uri="{FF2B5EF4-FFF2-40B4-BE49-F238E27FC236}">
                <a16:creationId xmlns:a16="http://schemas.microsoft.com/office/drawing/2014/main" id="{90CBD7A9-FA0A-4CCE-A7DB-F9FE67297196}"/>
              </a:ext>
            </a:extLst>
          </p:cNvPr>
          <p:cNvPicPr>
            <a:picLocks noChangeAspect="1"/>
          </p:cNvPicPr>
          <p:nvPr/>
        </p:nvPicPr>
        <p:blipFill>
          <a:blip r:embed="rId4"/>
          <a:srcRect/>
          <a:stretch>
            <a:fillRect/>
          </a:stretch>
        </p:blipFill>
        <p:spPr>
          <a:xfrm>
            <a:off x="7157489" y="322893"/>
            <a:ext cx="4712241" cy="3216105"/>
          </a:xfrm>
          <a:prstGeom prst="rect">
            <a:avLst/>
          </a:prstGeom>
        </p:spPr>
      </p:pic>
      <p:pic>
        <p:nvPicPr>
          <p:cNvPr id="28" name="Picture 4">
            <a:extLst>
              <a:ext uri="{FF2B5EF4-FFF2-40B4-BE49-F238E27FC236}">
                <a16:creationId xmlns:a16="http://schemas.microsoft.com/office/drawing/2014/main" id="{D93118C7-CE1E-4781-90F5-AE4AC6F9C4A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22660"/>
            <a:ext cx="12129986" cy="1382173"/>
          </a:xfrm>
          <a:prstGeom prst="rect">
            <a:avLst/>
          </a:prstGeom>
        </p:spPr>
      </p:pic>
      <p:grpSp>
        <p:nvGrpSpPr>
          <p:cNvPr id="5" name="Group 4">
            <a:extLst>
              <a:ext uri="{FF2B5EF4-FFF2-40B4-BE49-F238E27FC236}">
                <a16:creationId xmlns:a16="http://schemas.microsoft.com/office/drawing/2014/main" id="{A34401D2-F5AE-6BE6-54D2-51083BFE3FA6}"/>
              </a:ext>
            </a:extLst>
          </p:cNvPr>
          <p:cNvGrpSpPr/>
          <p:nvPr/>
        </p:nvGrpSpPr>
        <p:grpSpPr>
          <a:xfrm>
            <a:off x="408430" y="2536724"/>
            <a:ext cx="8907428" cy="2830928"/>
            <a:chOff x="6095999" y="3122833"/>
            <a:chExt cx="8907428" cy="2830928"/>
          </a:xfrm>
        </p:grpSpPr>
        <p:sp>
          <p:nvSpPr>
            <p:cNvPr id="20" name="Rectangle: Rounded Corners 19">
              <a:extLst>
                <a:ext uri="{FF2B5EF4-FFF2-40B4-BE49-F238E27FC236}">
                  <a16:creationId xmlns:a16="http://schemas.microsoft.com/office/drawing/2014/main" id="{F72BB30D-39B7-88EC-747A-FB4807718D1E}"/>
                </a:ext>
              </a:extLst>
            </p:cNvPr>
            <p:cNvSpPr/>
            <p:nvPr/>
          </p:nvSpPr>
          <p:spPr>
            <a:xfrm>
              <a:off x="6095999" y="3789681"/>
              <a:ext cx="8907428" cy="2164080"/>
            </a:xfrm>
            <a:prstGeom prst="roundRect">
              <a:avLst/>
            </a:prstGeom>
            <a:solidFill>
              <a:schemeClr val="bg1">
                <a:alpha val="86000"/>
              </a:schemeClr>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0000"/>
                </a:lnSpc>
              </a:pPr>
              <a:r>
                <a:rPr lang="en-US" sz="3600" dirty="0">
                  <a:solidFill>
                    <a:srgbClr val="000000"/>
                  </a:solidFill>
                  <a:latin typeface="UTM Duepuntozero" panose="02040603050506020204" pitchFamily="18" charset="0"/>
                </a:rPr>
                <a:t> 1. </a:t>
              </a:r>
              <a:r>
                <a:rPr lang="en-US" sz="3600" dirty="0" err="1">
                  <a:solidFill>
                    <a:srgbClr val="000000"/>
                  </a:solidFill>
                  <a:latin typeface="UTM Duepuntozero" panose="02040603050506020204" pitchFamily="18" charset="0"/>
                </a:rPr>
                <a:t>Giọng</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đọc</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phù</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hợp</a:t>
              </a:r>
              <a:r>
                <a:rPr lang="en-US" sz="3600" dirty="0">
                  <a:solidFill>
                    <a:srgbClr val="000000"/>
                  </a:solidFill>
                  <a:latin typeface="UTM Duepuntozero" panose="02040603050506020204" pitchFamily="18" charset="0"/>
                </a:rPr>
                <a:t>.</a:t>
              </a:r>
            </a:p>
            <a:p>
              <a:pPr algn="just">
                <a:lnSpc>
                  <a:spcPct val="110000"/>
                </a:lnSpc>
              </a:pPr>
              <a:r>
                <a:rPr lang="en-US" sz="3600" dirty="0">
                  <a:solidFill>
                    <a:srgbClr val="000000"/>
                  </a:solidFill>
                  <a:latin typeface="UTM Duepuntozero" panose="02040603050506020204" pitchFamily="18" charset="0"/>
                </a:rPr>
                <a:t>2. </a:t>
              </a:r>
              <a:r>
                <a:rPr lang="en-US" sz="3600" dirty="0" err="1">
                  <a:solidFill>
                    <a:srgbClr val="000000"/>
                  </a:solidFill>
                  <a:latin typeface="UTM Duepuntozero" panose="02040603050506020204" pitchFamily="18" charset="0"/>
                </a:rPr>
                <a:t>Đọc</a:t>
              </a:r>
              <a:r>
                <a:rPr lang="en-US" sz="3600" dirty="0">
                  <a:solidFill>
                    <a:srgbClr val="000000"/>
                  </a:solidFill>
                  <a:latin typeface="UTM Duepuntozero" panose="02040603050506020204" pitchFamily="18" charset="0"/>
                </a:rPr>
                <a:t> to, </a:t>
              </a:r>
              <a:r>
                <a:rPr lang="en-US" sz="3600" dirty="0" err="1">
                  <a:solidFill>
                    <a:srgbClr val="000000"/>
                  </a:solidFill>
                  <a:latin typeface="UTM Duepuntozero" panose="02040603050506020204" pitchFamily="18" charset="0"/>
                </a:rPr>
                <a:t>rõ</a:t>
              </a:r>
              <a:r>
                <a:rPr lang="en-US" sz="3600" dirty="0">
                  <a:solidFill>
                    <a:srgbClr val="000000"/>
                  </a:solidFill>
                  <a:latin typeface="UTM Duepuntozero" panose="02040603050506020204" pitchFamily="18" charset="0"/>
                </a:rPr>
                <a:t>.</a:t>
              </a:r>
            </a:p>
            <a:p>
              <a:pPr algn="just">
                <a:lnSpc>
                  <a:spcPct val="110000"/>
                </a:lnSpc>
              </a:pPr>
              <a:r>
                <a:rPr lang="en-US" sz="3600" dirty="0">
                  <a:solidFill>
                    <a:srgbClr val="000000"/>
                  </a:solidFill>
                  <a:latin typeface="UTM Duepuntozero" panose="02040603050506020204" pitchFamily="18" charset="0"/>
                </a:rPr>
                <a:t>3. </a:t>
              </a:r>
              <a:r>
                <a:rPr lang="en-US" sz="3600" dirty="0" err="1">
                  <a:solidFill>
                    <a:srgbClr val="000000"/>
                  </a:solidFill>
                  <a:latin typeface="UTM Duepuntozero" panose="02040603050506020204" pitchFamily="18" charset="0"/>
                </a:rPr>
                <a:t>Nhấn</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giọng</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ngắt</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nghỉ</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đúng</a:t>
              </a:r>
              <a:r>
                <a:rPr lang="en-US" sz="3600" dirty="0">
                  <a:solidFill>
                    <a:srgbClr val="000000"/>
                  </a:solidFill>
                  <a:latin typeface="UTM Duepuntozero" panose="02040603050506020204" pitchFamily="18" charset="0"/>
                </a:rPr>
                <a:t> </a:t>
              </a:r>
              <a:r>
                <a:rPr lang="en-US" sz="3600" dirty="0" err="1">
                  <a:solidFill>
                    <a:srgbClr val="000000"/>
                  </a:solidFill>
                  <a:latin typeface="UTM Duepuntozero" panose="02040603050506020204" pitchFamily="18" charset="0"/>
                </a:rPr>
                <a:t>chỗ</a:t>
              </a:r>
              <a:r>
                <a:rPr lang="en-US" sz="3600" dirty="0">
                  <a:solidFill>
                    <a:srgbClr val="000000"/>
                  </a:solidFill>
                  <a:latin typeface="UTM Duepuntozero" panose="02040603050506020204" pitchFamily="18" charset="0"/>
                </a:rPr>
                <a:t>.</a:t>
              </a:r>
              <a:endParaRPr lang="vi-VN" sz="3600" b="0" i="0" dirty="0">
                <a:solidFill>
                  <a:srgbClr val="000000"/>
                </a:solidFill>
                <a:effectLst/>
              </a:endParaRPr>
            </a:p>
          </p:txBody>
        </p:sp>
        <p:grpSp>
          <p:nvGrpSpPr>
            <p:cNvPr id="23" name="Group 22">
              <a:extLst>
                <a:ext uri="{FF2B5EF4-FFF2-40B4-BE49-F238E27FC236}">
                  <a16:creationId xmlns:a16="http://schemas.microsoft.com/office/drawing/2014/main" id="{7E1BB24E-DB47-5497-1F82-1F3120C2A61B}"/>
                </a:ext>
              </a:extLst>
            </p:cNvPr>
            <p:cNvGrpSpPr/>
            <p:nvPr/>
          </p:nvGrpSpPr>
          <p:grpSpPr>
            <a:xfrm>
              <a:off x="10676597" y="4064354"/>
              <a:ext cx="1583311" cy="469963"/>
              <a:chOff x="5505561" y="4256841"/>
              <a:chExt cx="1583311" cy="469963"/>
            </a:xfrm>
          </p:grpSpPr>
          <p:pic>
            <p:nvPicPr>
              <p:cNvPr id="36" name="Picture 35">
                <a:extLst>
                  <a:ext uri="{FF2B5EF4-FFF2-40B4-BE49-F238E27FC236}">
                    <a16:creationId xmlns:a16="http://schemas.microsoft.com/office/drawing/2014/main" id="{910DCA0F-522D-BC34-9F71-C68D4E6AFA5F}"/>
                  </a:ext>
                </a:extLst>
              </p:cNvPr>
              <p:cNvPicPr>
                <a:picLocks noChangeAspect="1"/>
              </p:cNvPicPr>
              <p:nvPr/>
            </p:nvPicPr>
            <p:blipFill>
              <a:blip r:embed="rId7"/>
              <a:stretch>
                <a:fillRect/>
              </a:stretch>
            </p:blipFill>
            <p:spPr>
              <a:xfrm>
                <a:off x="6062235" y="4256841"/>
                <a:ext cx="469963" cy="469963"/>
              </a:xfrm>
              <a:prstGeom prst="rect">
                <a:avLst/>
              </a:prstGeom>
            </p:spPr>
          </p:pic>
          <p:pic>
            <p:nvPicPr>
              <p:cNvPr id="37" name="Picture 36">
                <a:extLst>
                  <a:ext uri="{FF2B5EF4-FFF2-40B4-BE49-F238E27FC236}">
                    <a16:creationId xmlns:a16="http://schemas.microsoft.com/office/drawing/2014/main" id="{BFF6C224-9E7A-21F7-7B73-81651B15B906}"/>
                  </a:ext>
                </a:extLst>
              </p:cNvPr>
              <p:cNvPicPr>
                <a:picLocks noChangeAspect="1"/>
              </p:cNvPicPr>
              <p:nvPr/>
            </p:nvPicPr>
            <p:blipFill>
              <a:blip r:embed="rId8"/>
              <a:stretch>
                <a:fillRect/>
              </a:stretch>
            </p:blipFill>
            <p:spPr>
              <a:xfrm>
                <a:off x="5505561" y="4256841"/>
                <a:ext cx="469963" cy="469963"/>
              </a:xfrm>
              <a:prstGeom prst="rect">
                <a:avLst/>
              </a:prstGeom>
            </p:spPr>
          </p:pic>
          <p:pic>
            <p:nvPicPr>
              <p:cNvPr id="38" name="Picture 37">
                <a:extLst>
                  <a:ext uri="{FF2B5EF4-FFF2-40B4-BE49-F238E27FC236}">
                    <a16:creationId xmlns:a16="http://schemas.microsoft.com/office/drawing/2014/main" id="{6C6FFE5E-C313-251D-87BC-E9869CDDC660}"/>
                  </a:ext>
                </a:extLst>
              </p:cNvPr>
              <p:cNvPicPr>
                <a:picLocks noChangeAspect="1"/>
              </p:cNvPicPr>
              <p:nvPr/>
            </p:nvPicPr>
            <p:blipFill>
              <a:blip r:embed="rId9"/>
              <a:stretch>
                <a:fillRect/>
              </a:stretch>
            </p:blipFill>
            <p:spPr>
              <a:xfrm>
                <a:off x="6618909" y="4256841"/>
                <a:ext cx="469963" cy="469963"/>
              </a:xfrm>
              <a:prstGeom prst="rect">
                <a:avLst/>
              </a:prstGeom>
            </p:spPr>
          </p:pic>
        </p:grpSp>
        <p:grpSp>
          <p:nvGrpSpPr>
            <p:cNvPr id="25" name="Group 24">
              <a:extLst>
                <a:ext uri="{FF2B5EF4-FFF2-40B4-BE49-F238E27FC236}">
                  <a16:creationId xmlns:a16="http://schemas.microsoft.com/office/drawing/2014/main" id="{36B27F21-33D2-0042-82FE-CEFEF9629CC8}"/>
                </a:ext>
              </a:extLst>
            </p:cNvPr>
            <p:cNvGrpSpPr/>
            <p:nvPr/>
          </p:nvGrpSpPr>
          <p:grpSpPr>
            <a:xfrm>
              <a:off x="8563711" y="4614509"/>
              <a:ext cx="1583311" cy="469963"/>
              <a:chOff x="3285984" y="4231271"/>
              <a:chExt cx="1583311" cy="469963"/>
            </a:xfrm>
          </p:grpSpPr>
          <p:pic>
            <p:nvPicPr>
              <p:cNvPr id="33" name="Picture 32">
                <a:extLst>
                  <a:ext uri="{FF2B5EF4-FFF2-40B4-BE49-F238E27FC236}">
                    <a16:creationId xmlns:a16="http://schemas.microsoft.com/office/drawing/2014/main" id="{6D5024DE-4507-AA88-4A6F-6A9F1DABAF02}"/>
                  </a:ext>
                </a:extLst>
              </p:cNvPr>
              <p:cNvPicPr>
                <a:picLocks noChangeAspect="1"/>
              </p:cNvPicPr>
              <p:nvPr/>
            </p:nvPicPr>
            <p:blipFill>
              <a:blip r:embed="rId7"/>
              <a:stretch>
                <a:fillRect/>
              </a:stretch>
            </p:blipFill>
            <p:spPr>
              <a:xfrm>
                <a:off x="3842658" y="4231271"/>
                <a:ext cx="469963" cy="469963"/>
              </a:xfrm>
              <a:prstGeom prst="rect">
                <a:avLst/>
              </a:prstGeom>
            </p:spPr>
          </p:pic>
          <p:pic>
            <p:nvPicPr>
              <p:cNvPr id="34" name="Picture 33">
                <a:extLst>
                  <a:ext uri="{FF2B5EF4-FFF2-40B4-BE49-F238E27FC236}">
                    <a16:creationId xmlns:a16="http://schemas.microsoft.com/office/drawing/2014/main" id="{E99F85DA-551D-D9D2-BC1E-987DCD345BCF}"/>
                  </a:ext>
                </a:extLst>
              </p:cNvPr>
              <p:cNvPicPr>
                <a:picLocks noChangeAspect="1"/>
              </p:cNvPicPr>
              <p:nvPr/>
            </p:nvPicPr>
            <p:blipFill>
              <a:blip r:embed="rId8"/>
              <a:stretch>
                <a:fillRect/>
              </a:stretch>
            </p:blipFill>
            <p:spPr>
              <a:xfrm>
                <a:off x="3285984" y="4231271"/>
                <a:ext cx="469963" cy="469963"/>
              </a:xfrm>
              <a:prstGeom prst="rect">
                <a:avLst/>
              </a:prstGeom>
            </p:spPr>
          </p:pic>
          <p:pic>
            <p:nvPicPr>
              <p:cNvPr id="35" name="Picture 34">
                <a:extLst>
                  <a:ext uri="{FF2B5EF4-FFF2-40B4-BE49-F238E27FC236}">
                    <a16:creationId xmlns:a16="http://schemas.microsoft.com/office/drawing/2014/main" id="{1C62C1AA-4E02-A9A7-4F6A-407663AB49C8}"/>
                  </a:ext>
                </a:extLst>
              </p:cNvPr>
              <p:cNvPicPr>
                <a:picLocks noChangeAspect="1"/>
              </p:cNvPicPr>
              <p:nvPr/>
            </p:nvPicPr>
            <p:blipFill>
              <a:blip r:embed="rId9"/>
              <a:stretch>
                <a:fillRect/>
              </a:stretch>
            </p:blipFill>
            <p:spPr>
              <a:xfrm>
                <a:off x="4399332" y="4231271"/>
                <a:ext cx="469963" cy="469963"/>
              </a:xfrm>
              <a:prstGeom prst="rect">
                <a:avLst/>
              </a:prstGeom>
            </p:spPr>
          </p:pic>
        </p:grpSp>
        <p:grpSp>
          <p:nvGrpSpPr>
            <p:cNvPr id="26" name="Group 25">
              <a:extLst>
                <a:ext uri="{FF2B5EF4-FFF2-40B4-BE49-F238E27FC236}">
                  <a16:creationId xmlns:a16="http://schemas.microsoft.com/office/drawing/2014/main" id="{22530D92-0F84-A81B-5F21-C01798620926}"/>
                </a:ext>
              </a:extLst>
            </p:cNvPr>
            <p:cNvGrpSpPr/>
            <p:nvPr/>
          </p:nvGrpSpPr>
          <p:grpSpPr>
            <a:xfrm>
              <a:off x="12926283" y="5206147"/>
              <a:ext cx="1583311" cy="469963"/>
              <a:chOff x="6124172" y="4237024"/>
              <a:chExt cx="1583311" cy="469963"/>
            </a:xfrm>
          </p:grpSpPr>
          <p:pic>
            <p:nvPicPr>
              <p:cNvPr id="30" name="Picture 29">
                <a:extLst>
                  <a:ext uri="{FF2B5EF4-FFF2-40B4-BE49-F238E27FC236}">
                    <a16:creationId xmlns:a16="http://schemas.microsoft.com/office/drawing/2014/main" id="{4B2FB030-79A5-BC61-D430-C1E041E9684D}"/>
                  </a:ext>
                </a:extLst>
              </p:cNvPr>
              <p:cNvPicPr>
                <a:picLocks noChangeAspect="1"/>
              </p:cNvPicPr>
              <p:nvPr/>
            </p:nvPicPr>
            <p:blipFill>
              <a:blip r:embed="rId7"/>
              <a:stretch>
                <a:fillRect/>
              </a:stretch>
            </p:blipFill>
            <p:spPr>
              <a:xfrm>
                <a:off x="6680846" y="4237024"/>
                <a:ext cx="469963" cy="469963"/>
              </a:xfrm>
              <a:prstGeom prst="rect">
                <a:avLst/>
              </a:prstGeom>
            </p:spPr>
          </p:pic>
          <p:pic>
            <p:nvPicPr>
              <p:cNvPr id="31" name="Picture 30">
                <a:extLst>
                  <a:ext uri="{FF2B5EF4-FFF2-40B4-BE49-F238E27FC236}">
                    <a16:creationId xmlns:a16="http://schemas.microsoft.com/office/drawing/2014/main" id="{D3EF9E6D-9CEB-0CFF-E6CE-86B0A67CA917}"/>
                  </a:ext>
                </a:extLst>
              </p:cNvPr>
              <p:cNvPicPr>
                <a:picLocks noChangeAspect="1"/>
              </p:cNvPicPr>
              <p:nvPr/>
            </p:nvPicPr>
            <p:blipFill>
              <a:blip r:embed="rId8"/>
              <a:stretch>
                <a:fillRect/>
              </a:stretch>
            </p:blipFill>
            <p:spPr>
              <a:xfrm>
                <a:off x="6124172" y="4237024"/>
                <a:ext cx="469963" cy="469963"/>
              </a:xfrm>
              <a:prstGeom prst="rect">
                <a:avLst/>
              </a:prstGeom>
            </p:spPr>
          </p:pic>
          <p:pic>
            <p:nvPicPr>
              <p:cNvPr id="32" name="Picture 31">
                <a:extLst>
                  <a:ext uri="{FF2B5EF4-FFF2-40B4-BE49-F238E27FC236}">
                    <a16:creationId xmlns:a16="http://schemas.microsoft.com/office/drawing/2014/main" id="{A7A85366-B900-E815-C6B0-8572313BBC29}"/>
                  </a:ext>
                </a:extLst>
              </p:cNvPr>
              <p:cNvPicPr>
                <a:picLocks noChangeAspect="1"/>
              </p:cNvPicPr>
              <p:nvPr/>
            </p:nvPicPr>
            <p:blipFill>
              <a:blip r:embed="rId9"/>
              <a:stretch>
                <a:fillRect/>
              </a:stretch>
            </p:blipFill>
            <p:spPr>
              <a:xfrm>
                <a:off x="7237520" y="4237024"/>
                <a:ext cx="469963" cy="469963"/>
              </a:xfrm>
              <a:prstGeom prst="rect">
                <a:avLst/>
              </a:prstGeom>
            </p:spPr>
          </p:pic>
        </p:grpSp>
        <p:sp>
          <p:nvSpPr>
            <p:cNvPr id="29" name="Rectangle: Rounded Corners 28">
              <a:extLst>
                <a:ext uri="{FF2B5EF4-FFF2-40B4-BE49-F238E27FC236}">
                  <a16:creationId xmlns:a16="http://schemas.microsoft.com/office/drawing/2014/main" id="{C354DF64-BE62-B234-5F45-F188F4AFD104}"/>
                </a:ext>
              </a:extLst>
            </p:cNvPr>
            <p:cNvSpPr/>
            <p:nvPr/>
          </p:nvSpPr>
          <p:spPr>
            <a:xfrm>
              <a:off x="7505621" y="3122833"/>
              <a:ext cx="5212248" cy="796835"/>
            </a:xfrm>
            <a:prstGeom prst="roundRect">
              <a:avLst>
                <a:gd name="adj" fmla="val 50000"/>
              </a:avLst>
            </a:prstGeom>
            <a:solidFill>
              <a:srgbClr val="FFFFCC"/>
            </a:solidFill>
            <a:ln w="38100">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FF0066"/>
                  </a:solidFill>
                  <a:effectLst>
                    <a:outerShdw blurRad="12700" dist="38100" dir="2700000" algn="tl" rotWithShape="0">
                      <a:srgbClr val="FFE1FF"/>
                    </a:outerShdw>
                  </a:effectLst>
                  <a:latin typeface="UVN Banh Mi" pitchFamily="2" charset="0"/>
                </a:rPr>
                <a:t>Tiêu</a:t>
              </a:r>
              <a:r>
                <a:rPr lang="en-US" sz="4800" b="1" dirty="0">
                  <a:ln w="9525">
                    <a:solidFill>
                      <a:schemeClr val="bg1"/>
                    </a:solidFill>
                    <a:prstDash val="solid"/>
                  </a:ln>
                  <a:solidFill>
                    <a:srgbClr val="FF0066"/>
                  </a:solidFill>
                  <a:effectLst>
                    <a:outerShdw blurRad="12700" dist="38100" dir="2700000" algn="tl" rotWithShape="0">
                      <a:srgbClr val="FFE1FF"/>
                    </a:outerShdw>
                  </a:effectLst>
                  <a:latin typeface="UVN Banh Mi" pitchFamily="2" charset="0"/>
                </a:rPr>
                <a:t> </a:t>
              </a:r>
              <a:r>
                <a:rPr lang="en-US" sz="4800" b="1" dirty="0" err="1">
                  <a:ln w="9525">
                    <a:solidFill>
                      <a:schemeClr val="bg1"/>
                    </a:solidFill>
                    <a:prstDash val="solid"/>
                  </a:ln>
                  <a:solidFill>
                    <a:srgbClr val="FF0066"/>
                  </a:solidFill>
                  <a:effectLst>
                    <a:outerShdw blurRad="12700" dist="38100" dir="2700000" algn="tl" rotWithShape="0">
                      <a:srgbClr val="FFE1FF"/>
                    </a:outerShdw>
                  </a:effectLst>
                  <a:latin typeface="UVN Banh Mi" pitchFamily="2" charset="0"/>
                </a:rPr>
                <a:t>chí</a:t>
              </a:r>
              <a:r>
                <a:rPr lang="en-US" sz="4800" b="1" dirty="0">
                  <a:ln w="9525">
                    <a:solidFill>
                      <a:schemeClr val="bg1"/>
                    </a:solidFill>
                    <a:prstDash val="solid"/>
                  </a:ln>
                  <a:solidFill>
                    <a:srgbClr val="FF0066"/>
                  </a:solidFill>
                  <a:effectLst>
                    <a:outerShdw blurRad="12700" dist="38100" dir="2700000" algn="tl" rotWithShape="0">
                      <a:srgbClr val="FFE1FF"/>
                    </a:outerShdw>
                  </a:effectLst>
                  <a:latin typeface="UVN Banh Mi" pitchFamily="2" charset="0"/>
                </a:rPr>
                <a:t> </a:t>
              </a:r>
              <a:r>
                <a:rPr lang="en-US" sz="4800" b="1" dirty="0" err="1">
                  <a:ln w="9525">
                    <a:solidFill>
                      <a:schemeClr val="bg1"/>
                    </a:solidFill>
                    <a:prstDash val="solid"/>
                  </a:ln>
                  <a:solidFill>
                    <a:srgbClr val="FF0066"/>
                  </a:solidFill>
                  <a:effectLst>
                    <a:outerShdw blurRad="12700" dist="38100" dir="2700000" algn="tl" rotWithShape="0">
                      <a:srgbClr val="FFE1FF"/>
                    </a:outerShdw>
                  </a:effectLst>
                  <a:latin typeface="UVN Banh Mi" pitchFamily="2" charset="0"/>
                </a:rPr>
                <a:t>đánh</a:t>
              </a:r>
              <a:r>
                <a:rPr lang="en-US" sz="4800" b="1" dirty="0">
                  <a:ln w="9525">
                    <a:solidFill>
                      <a:schemeClr val="bg1"/>
                    </a:solidFill>
                    <a:prstDash val="solid"/>
                  </a:ln>
                  <a:solidFill>
                    <a:srgbClr val="FF0066"/>
                  </a:solidFill>
                  <a:effectLst>
                    <a:outerShdw blurRad="12700" dist="38100" dir="2700000" algn="tl" rotWithShape="0">
                      <a:srgbClr val="FFE1FF"/>
                    </a:outerShdw>
                  </a:effectLst>
                  <a:latin typeface="UVN Banh Mi" pitchFamily="2" charset="0"/>
                </a:rPr>
                <a:t> </a:t>
              </a:r>
              <a:r>
                <a:rPr lang="en-US" sz="4800" b="1" dirty="0" err="1">
                  <a:ln w="9525">
                    <a:solidFill>
                      <a:schemeClr val="bg1"/>
                    </a:solidFill>
                    <a:prstDash val="solid"/>
                  </a:ln>
                  <a:solidFill>
                    <a:srgbClr val="FF0066"/>
                  </a:solidFill>
                  <a:effectLst>
                    <a:outerShdw blurRad="12700" dist="38100" dir="2700000" algn="tl" rotWithShape="0">
                      <a:srgbClr val="FFE1FF"/>
                    </a:outerShdw>
                  </a:effectLst>
                  <a:latin typeface="UVN Banh Mi" pitchFamily="2" charset="0"/>
                </a:rPr>
                <a:t>giá</a:t>
              </a:r>
              <a:endParaRPr lang="en-US" sz="4800" b="1" dirty="0">
                <a:ln w="9525">
                  <a:solidFill>
                    <a:schemeClr val="bg1"/>
                  </a:solidFill>
                  <a:prstDash val="solid"/>
                </a:ln>
                <a:solidFill>
                  <a:srgbClr val="FF0066"/>
                </a:solidFill>
                <a:effectLst>
                  <a:outerShdw blurRad="12700" dist="38100" dir="2700000" algn="tl" rotWithShape="0">
                    <a:srgbClr val="FFE1FF"/>
                  </a:outerShdw>
                </a:effectLst>
                <a:latin typeface="UVN Banh Mi" pitchFamily="2" charset="0"/>
              </a:endParaRPr>
            </a:p>
          </p:txBody>
        </p:sp>
      </p:grpSp>
      <p:sp>
        <p:nvSpPr>
          <p:cNvPr id="27" name="Freeform 8">
            <a:extLst>
              <a:ext uri="{FF2B5EF4-FFF2-40B4-BE49-F238E27FC236}">
                <a16:creationId xmlns:a16="http://schemas.microsoft.com/office/drawing/2014/main" id="{EDA11643-C000-479C-B4FE-13C577F187ED}"/>
              </a:ext>
            </a:extLst>
          </p:cNvPr>
          <p:cNvSpPr/>
          <p:nvPr/>
        </p:nvSpPr>
        <p:spPr>
          <a:xfrm>
            <a:off x="7573395" y="3685607"/>
            <a:ext cx="4221121" cy="3216105"/>
          </a:xfrm>
          <a:custGeom>
            <a:avLst/>
            <a:gdLst/>
            <a:ahLst/>
            <a:cxnLst/>
            <a:rect l="l" t="t" r="r" b="b"/>
            <a:pathLst>
              <a:path w="2961518" h="2154504">
                <a:moveTo>
                  <a:pt x="0" y="0"/>
                </a:moveTo>
                <a:lnTo>
                  <a:pt x="2961517" y="0"/>
                </a:lnTo>
                <a:lnTo>
                  <a:pt x="2961517" y="2154504"/>
                </a:lnTo>
                <a:lnTo>
                  <a:pt x="0" y="2154504"/>
                </a:lnTo>
                <a:lnTo>
                  <a:pt x="0" y="0"/>
                </a:lnTo>
                <a:close/>
              </a:path>
            </a:pathLst>
          </a:custGeom>
          <a:blipFill>
            <a:blip r:embed="rId10"/>
            <a:stretch>
              <a:fillRect/>
            </a:stretch>
          </a:blipFill>
        </p:spPr>
        <p:txBody>
          <a:bodyPr/>
          <a:lstStyle/>
          <a:p>
            <a:endParaRPr lang="vi-VN"/>
          </a:p>
        </p:txBody>
      </p:sp>
      <p:sp>
        <p:nvSpPr>
          <p:cNvPr id="40" name="Freeform 13">
            <a:extLst>
              <a:ext uri="{FF2B5EF4-FFF2-40B4-BE49-F238E27FC236}">
                <a16:creationId xmlns:a16="http://schemas.microsoft.com/office/drawing/2014/main" id="{35CFB482-1DE6-48CD-9392-9CE9F34CC7C1}"/>
              </a:ext>
            </a:extLst>
          </p:cNvPr>
          <p:cNvSpPr/>
          <p:nvPr/>
        </p:nvSpPr>
        <p:spPr>
          <a:xfrm flipH="1">
            <a:off x="9615404" y="1679028"/>
            <a:ext cx="2622754" cy="1881826"/>
          </a:xfrm>
          <a:custGeom>
            <a:avLst/>
            <a:gdLst/>
            <a:ahLst/>
            <a:cxnLst/>
            <a:rect l="l" t="t" r="r" b="b"/>
            <a:pathLst>
              <a:path w="2622754" h="1881826">
                <a:moveTo>
                  <a:pt x="0" y="0"/>
                </a:moveTo>
                <a:lnTo>
                  <a:pt x="2622754" y="0"/>
                </a:lnTo>
                <a:lnTo>
                  <a:pt x="2622754" y="1881826"/>
                </a:lnTo>
                <a:lnTo>
                  <a:pt x="0" y="1881826"/>
                </a:lnTo>
                <a:lnTo>
                  <a:pt x="0" y="0"/>
                </a:lnTo>
                <a:close/>
              </a:path>
            </a:pathLst>
          </a:custGeom>
          <a:blipFill>
            <a:blip r:embed="rId11"/>
            <a:stretch>
              <a:fillRect/>
            </a:stretch>
          </a:blipFill>
        </p:spPr>
        <p:txBody>
          <a:bodyPr/>
          <a:lstStyle/>
          <a:p>
            <a:endParaRPr lang="vi-VN"/>
          </a:p>
        </p:txBody>
      </p:sp>
      <p:pic>
        <p:nvPicPr>
          <p:cNvPr id="2" name="Picture 1">
            <a:extLst>
              <a:ext uri="{FF2B5EF4-FFF2-40B4-BE49-F238E27FC236}">
                <a16:creationId xmlns:a16="http://schemas.microsoft.com/office/drawing/2014/main" id="{A6D58F58-4D7E-461E-AACF-0F8173DAF21D}"/>
              </a:ext>
            </a:extLst>
          </p:cNvPr>
          <p:cNvPicPr>
            <a:picLocks noChangeAspect="1"/>
          </p:cNvPicPr>
          <p:nvPr/>
        </p:nvPicPr>
        <p:blipFill>
          <a:blip r:embed="rId12"/>
          <a:stretch>
            <a:fillRect/>
          </a:stretch>
        </p:blipFill>
        <p:spPr>
          <a:xfrm>
            <a:off x="-62014" y="197090"/>
            <a:ext cx="12058933" cy="2261812"/>
          </a:xfrm>
          <a:prstGeom prst="rect">
            <a:avLst/>
          </a:prstGeom>
        </p:spPr>
      </p:pic>
    </p:spTree>
    <p:extLst>
      <p:ext uri="{BB962C8B-B14F-4D97-AF65-F5344CB8AC3E}">
        <p14:creationId xmlns:p14="http://schemas.microsoft.com/office/powerpoint/2010/main" val="2436930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77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77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77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1000" fill="hold"/>
                                            <p:tgtEl>
                                              <p:spTgt spid="11"/>
                                            </p:tgtEl>
                                            <p:attrNameLst>
                                              <p:attrName>ppt_x</p:attrName>
                                            </p:attrNameLst>
                                          </p:cBhvr>
                                          <p:tavLst>
                                            <p:tav tm="0">
                                              <p:val>
                                                <p:strVal val="#ppt_x"/>
                                              </p:val>
                                            </p:tav>
                                            <p:tav tm="100000">
                                              <p:val>
                                                <p:strVal val="#ppt_x"/>
                                              </p:val>
                                            </p:tav>
                                          </p:tavLst>
                                        </p:anim>
                                        <p:anim calcmode="lin" valueType="num">
                                          <p:cBhvr additive="base">
                                            <p:cTn id="15" dur="100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4" name="whoosh.wav"/>
                                            </p:tgtEl>
                                          </p:cMediaNode>
                                        </p:audio>
                                      </p:sub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ppt_x"/>
                                              </p:val>
                                            </p:tav>
                                            <p:tav tm="100000">
                                              <p:val>
                                                <p:strVal val="#ppt_x"/>
                                              </p:val>
                                            </p:tav>
                                          </p:tavLst>
                                        </p:anim>
                                        <p:anim calcmode="lin" valueType="num">
                                          <p:cBhvr additive="base">
                                            <p:cTn id="20" dur="1000" fill="hold"/>
                                            <p:tgtEl>
                                              <p:spTgt spid="5"/>
                                            </p:tgtEl>
                                            <p:attrNameLst>
                                              <p:attrName>ppt_y</p:attrName>
                                            </p:attrNameLst>
                                          </p:cBhvr>
                                          <p:tavLst>
                                            <p:tav tm="0">
                                              <p:val>
                                                <p:strVal val="1+#ppt_h/2"/>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randombar(horizontal)">
                                          <p:cBhvr>
                                            <p:cTn id="23" dur="500"/>
                                            <p:tgtEl>
                                              <p:spTgt spid="28"/>
                                            </p:tgtEl>
                                          </p:cBhvr>
                                        </p:animEffect>
                                      </p:childTnLst>
                                    </p:cTn>
                                  </p:par>
                                  <p:par>
                                    <p:cTn id="24" presetID="14" presetClass="entr" presetSubtype="1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randombar(horizontal)">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B7D2C8E-1F80-4DF4-BF06-7946DB54394D}"/>
              </a:ext>
            </a:extLst>
          </p:cNvPr>
          <p:cNvGrpSpPr/>
          <p:nvPr/>
        </p:nvGrpSpPr>
        <p:grpSpPr>
          <a:xfrm>
            <a:off x="-365795" y="0"/>
            <a:ext cx="13710710" cy="6857999"/>
            <a:chOff x="-365795" y="0"/>
            <a:chExt cx="13710710" cy="6857999"/>
          </a:xfrm>
        </p:grpSpPr>
        <p:pic>
          <p:nvPicPr>
            <p:cNvPr id="9" name="Picture 8">
              <a:extLst>
                <a:ext uri="{FF2B5EF4-FFF2-40B4-BE49-F238E27FC236}">
                  <a16:creationId xmlns:a16="http://schemas.microsoft.com/office/drawing/2014/main" id="{66311711-60E1-4F72-83FC-D0A81213228A}"/>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0" y="0"/>
              <a:ext cx="12192000" cy="6857999"/>
            </a:xfrm>
            <a:prstGeom prst="rect">
              <a:avLst/>
            </a:prstGeom>
          </p:spPr>
        </p:pic>
        <p:sp>
          <p:nvSpPr>
            <p:cNvPr id="10" name="Freeform 7">
              <a:extLst>
                <a:ext uri="{FF2B5EF4-FFF2-40B4-BE49-F238E27FC236}">
                  <a16:creationId xmlns:a16="http://schemas.microsoft.com/office/drawing/2014/main" id="{650149C8-95EB-44C2-8E2D-6565E2F42FB9}"/>
                </a:ext>
              </a:extLst>
            </p:cNvPr>
            <p:cNvSpPr/>
            <p:nvPr/>
          </p:nvSpPr>
          <p:spPr>
            <a:xfrm>
              <a:off x="415462" y="600183"/>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 name="Freeform 7">
              <a:extLst>
                <a:ext uri="{FF2B5EF4-FFF2-40B4-BE49-F238E27FC236}">
                  <a16:creationId xmlns:a16="http://schemas.microsoft.com/office/drawing/2014/main" id="{FE3B6062-C6B9-467B-985B-6B01EB3D1F1B}"/>
                </a:ext>
              </a:extLst>
            </p:cNvPr>
            <p:cNvSpPr/>
            <p:nvPr/>
          </p:nvSpPr>
          <p:spPr>
            <a:xfrm>
              <a:off x="8691308" y="1990897"/>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 name="Freeform 13">
              <a:extLst>
                <a:ext uri="{FF2B5EF4-FFF2-40B4-BE49-F238E27FC236}">
                  <a16:creationId xmlns:a16="http://schemas.microsoft.com/office/drawing/2014/main" id="{04DD56B4-F480-4B34-BB8F-2F26A179D559}"/>
                </a:ext>
              </a:extLst>
            </p:cNvPr>
            <p:cNvSpPr/>
            <p:nvPr/>
          </p:nvSpPr>
          <p:spPr>
            <a:xfrm>
              <a:off x="6651164" y="221347"/>
              <a:ext cx="3144436" cy="2504115"/>
            </a:xfrm>
            <a:custGeom>
              <a:avLst/>
              <a:gdLst/>
              <a:ahLst/>
              <a:cxnLst/>
              <a:rect l="l" t="t" r="r" b="b"/>
              <a:pathLst>
                <a:path w="3144436" h="2504115">
                  <a:moveTo>
                    <a:pt x="0" y="0"/>
                  </a:moveTo>
                  <a:lnTo>
                    <a:pt x="3144436" y="0"/>
                  </a:lnTo>
                  <a:lnTo>
                    <a:pt x="3144436" y="2504115"/>
                  </a:lnTo>
                  <a:lnTo>
                    <a:pt x="0" y="25041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descr="A group of yellow chicks&#10;&#10;Description automatically generated">
              <a:extLst>
                <a:ext uri="{FF2B5EF4-FFF2-40B4-BE49-F238E27FC236}">
                  <a16:creationId xmlns:a16="http://schemas.microsoft.com/office/drawing/2014/main" id="{DEAD53D7-E17F-40DA-BF0C-5BF4112E856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94680" y="3750611"/>
              <a:ext cx="1009681" cy="1010354"/>
            </a:xfrm>
            <a:prstGeom prst="rect">
              <a:avLst/>
            </a:prstGeom>
          </p:spPr>
        </p:pic>
        <p:sp>
          <p:nvSpPr>
            <p:cNvPr id="14" name="Freeform 8">
              <a:extLst>
                <a:ext uri="{FF2B5EF4-FFF2-40B4-BE49-F238E27FC236}">
                  <a16:creationId xmlns:a16="http://schemas.microsoft.com/office/drawing/2014/main" id="{9F2408BC-6ED5-463B-99A7-2FDEE3A3FCE3}"/>
                </a:ext>
              </a:extLst>
            </p:cNvPr>
            <p:cNvSpPr/>
            <p:nvPr/>
          </p:nvSpPr>
          <p:spPr>
            <a:xfrm>
              <a:off x="-365795" y="957312"/>
              <a:ext cx="2362011" cy="2482007"/>
            </a:xfrm>
            <a:custGeom>
              <a:avLst/>
              <a:gdLst/>
              <a:ahLst/>
              <a:cxnLst/>
              <a:rect l="l" t="t" r="r" b="b"/>
              <a:pathLst>
                <a:path w="2101174" h="2057400">
                  <a:moveTo>
                    <a:pt x="0" y="0"/>
                  </a:moveTo>
                  <a:lnTo>
                    <a:pt x="2101175" y="0"/>
                  </a:lnTo>
                  <a:lnTo>
                    <a:pt x="2101175" y="2057400"/>
                  </a:lnTo>
                  <a:lnTo>
                    <a:pt x="0" y="20574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 name="Freeform 7">
              <a:extLst>
                <a:ext uri="{FF2B5EF4-FFF2-40B4-BE49-F238E27FC236}">
                  <a16:creationId xmlns:a16="http://schemas.microsoft.com/office/drawing/2014/main" id="{64B7DF48-32A2-412B-9ECB-3468FA787692}"/>
                </a:ext>
              </a:extLst>
            </p:cNvPr>
            <p:cNvSpPr/>
            <p:nvPr/>
          </p:nvSpPr>
          <p:spPr>
            <a:xfrm>
              <a:off x="-120302" y="1706693"/>
              <a:ext cx="1483004" cy="1737564"/>
            </a:xfrm>
            <a:custGeom>
              <a:avLst/>
              <a:gdLst/>
              <a:ahLst/>
              <a:cxnLst/>
              <a:rect l="l" t="t" r="r" b="b"/>
              <a:pathLst>
                <a:path w="1874326" h="2057400">
                  <a:moveTo>
                    <a:pt x="0" y="0"/>
                  </a:moveTo>
                  <a:lnTo>
                    <a:pt x="1874327" y="0"/>
                  </a:lnTo>
                  <a:lnTo>
                    <a:pt x="1874327"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6" name="Picture 15" descr="A stack of hay bales&#10;&#10;Description automatically generated">
              <a:extLst>
                <a:ext uri="{FF2B5EF4-FFF2-40B4-BE49-F238E27FC236}">
                  <a16:creationId xmlns:a16="http://schemas.microsoft.com/office/drawing/2014/main" id="{3B03C67A-07F0-42DC-B5CF-0FEC131BC75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063" y="2676993"/>
              <a:ext cx="1116122" cy="829502"/>
            </a:xfrm>
            <a:prstGeom prst="rect">
              <a:avLst/>
            </a:prstGeom>
          </p:spPr>
        </p:pic>
        <p:pic>
          <p:nvPicPr>
            <p:cNvPr id="17" name="Picture 16" descr="A stack of hay bales&#10;&#10;Description automatically generated">
              <a:extLst>
                <a:ext uri="{FF2B5EF4-FFF2-40B4-BE49-F238E27FC236}">
                  <a16:creationId xmlns:a16="http://schemas.microsoft.com/office/drawing/2014/main" id="{C5C3E0A8-91C0-426A-BF4B-2B44F423B66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7998" y="2965580"/>
              <a:ext cx="873956" cy="649524"/>
            </a:xfrm>
            <a:prstGeom prst="rect">
              <a:avLst/>
            </a:prstGeom>
          </p:spPr>
        </p:pic>
        <p:pic>
          <p:nvPicPr>
            <p:cNvPr id="18" name="Picture 17" descr="A mountain with snow on it&#10;&#10;Description automatically generated">
              <a:extLst>
                <a:ext uri="{FF2B5EF4-FFF2-40B4-BE49-F238E27FC236}">
                  <a16:creationId xmlns:a16="http://schemas.microsoft.com/office/drawing/2014/main" id="{01C1DFFF-E5B6-4DC3-9683-1387AFF3DA2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59580" y="1017482"/>
              <a:ext cx="3657298" cy="3657298"/>
            </a:xfrm>
            <a:prstGeom prst="rect">
              <a:avLst/>
            </a:prstGeom>
          </p:spPr>
        </p:pic>
        <p:pic>
          <p:nvPicPr>
            <p:cNvPr id="19" name="Picture 18" descr="A mountain with snow on it&#10;&#10;Description automatically generated">
              <a:extLst>
                <a:ext uri="{FF2B5EF4-FFF2-40B4-BE49-F238E27FC236}">
                  <a16:creationId xmlns:a16="http://schemas.microsoft.com/office/drawing/2014/main" id="{788D959F-8300-41F1-9D43-3DDFC01FDB0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595782" y="370174"/>
              <a:ext cx="5075499" cy="5075499"/>
            </a:xfrm>
            <a:prstGeom prst="rect">
              <a:avLst/>
            </a:prstGeom>
          </p:spPr>
        </p:pic>
      </p:grpSp>
      <p:sp>
        <p:nvSpPr>
          <p:cNvPr id="22" name="Freeform 18">
            <a:extLst>
              <a:ext uri="{FF2B5EF4-FFF2-40B4-BE49-F238E27FC236}">
                <a16:creationId xmlns:a16="http://schemas.microsoft.com/office/drawing/2014/main" id="{DA5D1724-3D6C-4642-AB97-97CB6A984AFA}"/>
              </a:ext>
            </a:extLst>
          </p:cNvPr>
          <p:cNvSpPr/>
          <p:nvPr/>
        </p:nvSpPr>
        <p:spPr>
          <a:xfrm>
            <a:off x="10080559" y="259593"/>
            <a:ext cx="1695979" cy="1158973"/>
          </a:xfrm>
          <a:custGeom>
            <a:avLst/>
            <a:gdLst/>
            <a:ahLst/>
            <a:cxnLst/>
            <a:rect l="l" t="t" r="r" b="b"/>
            <a:pathLst>
              <a:path w="2171134" h="1476371">
                <a:moveTo>
                  <a:pt x="0" y="0"/>
                </a:moveTo>
                <a:lnTo>
                  <a:pt x="2171135" y="0"/>
                </a:lnTo>
                <a:lnTo>
                  <a:pt x="2171135" y="1476371"/>
                </a:lnTo>
                <a:lnTo>
                  <a:pt x="0" y="1476371"/>
                </a:lnTo>
                <a:lnTo>
                  <a:pt x="0" y="0"/>
                </a:lnTo>
                <a:close/>
              </a:path>
            </a:pathLst>
          </a:custGeom>
          <a:blipFill>
            <a:blip r:embed="rId1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3" name="Freeform 7">
            <a:extLst>
              <a:ext uri="{FF2B5EF4-FFF2-40B4-BE49-F238E27FC236}">
                <a16:creationId xmlns:a16="http://schemas.microsoft.com/office/drawing/2014/main" id="{E4E96C70-28C8-47E7-8088-616ADEB33B74}"/>
              </a:ext>
            </a:extLst>
          </p:cNvPr>
          <p:cNvSpPr/>
          <p:nvPr/>
        </p:nvSpPr>
        <p:spPr>
          <a:xfrm>
            <a:off x="2729641" y="3161311"/>
            <a:ext cx="5778769" cy="3586497"/>
          </a:xfrm>
          <a:custGeom>
            <a:avLst/>
            <a:gdLst/>
            <a:ahLst/>
            <a:cxnLst/>
            <a:rect l="l" t="t" r="r" b="b"/>
            <a:pathLst>
              <a:path w="3050019" h="2035888">
                <a:moveTo>
                  <a:pt x="0" y="0"/>
                </a:moveTo>
                <a:lnTo>
                  <a:pt x="3050019" y="0"/>
                </a:lnTo>
                <a:lnTo>
                  <a:pt x="3050019" y="2035888"/>
                </a:lnTo>
                <a:lnTo>
                  <a:pt x="0" y="2035888"/>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2" name="Picture 1">
            <a:extLst>
              <a:ext uri="{FF2B5EF4-FFF2-40B4-BE49-F238E27FC236}">
                <a16:creationId xmlns:a16="http://schemas.microsoft.com/office/drawing/2014/main" id="{A7C20A8A-A5C9-E313-2914-F156E771A701}"/>
              </a:ext>
            </a:extLst>
          </p:cNvPr>
          <p:cNvPicPr>
            <a:picLocks noChangeAspect="1"/>
          </p:cNvPicPr>
          <p:nvPr/>
        </p:nvPicPr>
        <p:blipFill>
          <a:blip r:embed="rId18"/>
          <a:stretch>
            <a:fillRect/>
          </a:stretch>
        </p:blipFill>
        <p:spPr>
          <a:xfrm>
            <a:off x="0" y="657196"/>
            <a:ext cx="9388654" cy="3225064"/>
          </a:xfrm>
          <a:prstGeom prst="rect">
            <a:avLst/>
          </a:prstGeom>
        </p:spPr>
      </p:pic>
    </p:spTree>
    <p:extLst>
      <p:ext uri="{BB962C8B-B14F-4D97-AF65-F5344CB8AC3E}">
        <p14:creationId xmlns:p14="http://schemas.microsoft.com/office/powerpoint/2010/main" val="3599670050"/>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18000">
              <a:schemeClr val="accent4">
                <a:lumMod val="20000"/>
                <a:lumOff val="80000"/>
              </a:schemeClr>
            </a:gs>
            <a:gs pos="58000">
              <a:srgbClr val="53D2FF"/>
            </a:gs>
          </a:gsLst>
          <a:lin ang="2700000" scaled="1"/>
        </a:gra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310FF80A-3DA2-422C-BC23-597487219643}"/>
              </a:ext>
            </a:extLst>
          </p:cNvPr>
          <p:cNvGrpSpPr/>
          <p:nvPr/>
        </p:nvGrpSpPr>
        <p:grpSpPr>
          <a:xfrm>
            <a:off x="0" y="-213360"/>
            <a:ext cx="12192000" cy="7316103"/>
            <a:chOff x="0" y="-213360"/>
            <a:chExt cx="12192000" cy="7316103"/>
          </a:xfrm>
        </p:grpSpPr>
        <p:pic>
          <p:nvPicPr>
            <p:cNvPr id="40" name="Picture 39" descr="A mountain with a light shining on it&#10;&#10;Description automatically generated">
              <a:extLst>
                <a:ext uri="{FF2B5EF4-FFF2-40B4-BE49-F238E27FC236}">
                  <a16:creationId xmlns:a16="http://schemas.microsoft.com/office/drawing/2014/main" id="{70F5CAE9-65E1-41B8-A3CB-06563D56B24B}"/>
                </a:ext>
              </a:extLst>
            </p:cNvPr>
            <p:cNvPicPr>
              <a:picLocks noChangeAspect="1"/>
            </p:cNvPicPr>
            <p:nvPr/>
          </p:nvPicPr>
          <p:blipFill rotWithShape="1">
            <a:blip r:embed="rId3">
              <a:extLst>
                <a:ext uri="{28A0092B-C50C-407E-A947-70E740481C1C}">
                  <a14:useLocalDpi xmlns:a14="http://schemas.microsoft.com/office/drawing/2010/main" val="0"/>
                </a:ext>
              </a:extLst>
            </a:blip>
            <a:srcRect t="2084"/>
            <a:stretch/>
          </p:blipFill>
          <p:spPr>
            <a:xfrm>
              <a:off x="0" y="-213360"/>
              <a:ext cx="12192000" cy="3987338"/>
            </a:xfrm>
            <a:prstGeom prst="rect">
              <a:avLst/>
            </a:prstGeom>
          </p:spPr>
        </p:pic>
        <p:sp>
          <p:nvSpPr>
            <p:cNvPr id="43" name="Freeform 7">
              <a:extLst>
                <a:ext uri="{FF2B5EF4-FFF2-40B4-BE49-F238E27FC236}">
                  <a16:creationId xmlns:a16="http://schemas.microsoft.com/office/drawing/2014/main" id="{9B32CE80-0340-4DB9-90B8-7CD739CA4EFB}"/>
                </a:ext>
              </a:extLst>
            </p:cNvPr>
            <p:cNvSpPr/>
            <p:nvPr/>
          </p:nvSpPr>
          <p:spPr>
            <a:xfrm>
              <a:off x="0" y="269098"/>
              <a:ext cx="7182197" cy="3504880"/>
            </a:xfrm>
            <a:custGeom>
              <a:avLst/>
              <a:gdLst/>
              <a:ahLst/>
              <a:cxnLst/>
              <a:rect l="l" t="t" r="r" b="b"/>
              <a:pathLst>
                <a:path w="4587643" h="2207803">
                  <a:moveTo>
                    <a:pt x="0" y="0"/>
                  </a:moveTo>
                  <a:lnTo>
                    <a:pt x="4587643" y="0"/>
                  </a:lnTo>
                  <a:lnTo>
                    <a:pt x="4587643" y="2207803"/>
                  </a:lnTo>
                  <a:lnTo>
                    <a:pt x="0" y="22078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9" name="Freeform 2">
              <a:extLst>
                <a:ext uri="{FF2B5EF4-FFF2-40B4-BE49-F238E27FC236}">
                  <a16:creationId xmlns:a16="http://schemas.microsoft.com/office/drawing/2014/main" id="{C2FB4B90-1347-46E2-A264-8D29E6524994}"/>
                </a:ext>
              </a:extLst>
            </p:cNvPr>
            <p:cNvSpPr/>
            <p:nvPr/>
          </p:nvSpPr>
          <p:spPr>
            <a:xfrm>
              <a:off x="0" y="269098"/>
              <a:ext cx="12192000" cy="6833645"/>
            </a:xfrm>
            <a:custGeom>
              <a:avLst/>
              <a:gdLst/>
              <a:ahLst/>
              <a:cxnLst/>
              <a:rect l="l" t="t" r="r" b="b"/>
              <a:pathLst>
                <a:path w="3510290" h="2553736">
                  <a:moveTo>
                    <a:pt x="0" y="0"/>
                  </a:moveTo>
                  <a:lnTo>
                    <a:pt x="3510290" y="0"/>
                  </a:lnTo>
                  <a:lnTo>
                    <a:pt x="3510290" y="2553736"/>
                  </a:lnTo>
                  <a:lnTo>
                    <a:pt x="0" y="255373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4" name="Rectangle: Rounded Corners 13">
            <a:extLst>
              <a:ext uri="{FF2B5EF4-FFF2-40B4-BE49-F238E27FC236}">
                <a16:creationId xmlns:a16="http://schemas.microsoft.com/office/drawing/2014/main" id="{BD9A61AF-3B32-9055-8136-0294CB5C448E}"/>
              </a:ext>
            </a:extLst>
          </p:cNvPr>
          <p:cNvSpPr/>
          <p:nvPr/>
        </p:nvSpPr>
        <p:spPr>
          <a:xfrm>
            <a:off x="201372" y="389820"/>
            <a:ext cx="11650826" cy="6154560"/>
          </a:xfrm>
          <a:prstGeom prst="roundRect">
            <a:avLst>
              <a:gd name="adj" fmla="val 8726"/>
            </a:avLst>
          </a:prstGeom>
          <a:solidFill>
            <a:schemeClr val="bg1">
              <a:alpha val="87000"/>
            </a:schemeClr>
          </a:solidFill>
          <a:ln w="38100">
            <a:solidFill>
              <a:srgbClr val="7136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776413" algn="l"/>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DF67210-78FF-483F-B4D5-5D59809751CC}"/>
              </a:ext>
            </a:extLst>
          </p:cNvPr>
          <p:cNvPicPr>
            <a:picLocks noChangeAspect="1"/>
          </p:cNvPicPr>
          <p:nvPr/>
        </p:nvPicPr>
        <p:blipFill rotWithShape="1">
          <a:blip r:embed="rId8"/>
          <a:srcRect r="1901" b="2193"/>
          <a:stretch/>
        </p:blipFill>
        <p:spPr>
          <a:xfrm>
            <a:off x="508174" y="728399"/>
            <a:ext cx="11037221" cy="5677971"/>
          </a:xfrm>
          <a:prstGeom prst="rect">
            <a:avLst/>
          </a:prstGeom>
        </p:spPr>
      </p:pic>
      <p:sp>
        <p:nvSpPr>
          <p:cNvPr id="37" name="TextBox 36">
            <a:extLst>
              <a:ext uri="{FF2B5EF4-FFF2-40B4-BE49-F238E27FC236}">
                <a16:creationId xmlns:a16="http://schemas.microsoft.com/office/drawing/2014/main" id="{C85472C1-80EE-4087-9FD9-13D5C942C1A3}"/>
              </a:ext>
            </a:extLst>
          </p:cNvPr>
          <p:cNvSpPr txBox="1"/>
          <p:nvPr/>
        </p:nvSpPr>
        <p:spPr>
          <a:xfrm>
            <a:off x="508174" y="720528"/>
            <a:ext cx="11037221" cy="523220"/>
          </a:xfrm>
          <a:prstGeom prst="rect">
            <a:avLst/>
          </a:prstGeom>
          <a:solidFill>
            <a:schemeClr val="bg1"/>
          </a:solidFill>
          <a:ln>
            <a:solidFill>
              <a:schemeClr val="bg1"/>
            </a:solidFill>
          </a:ln>
        </p:spPr>
        <p:txBody>
          <a:bodyPr wrap="square">
            <a:spAutoFit/>
          </a:bodyPr>
          <a:lstStyle/>
          <a:p>
            <a:pPr algn="ctr"/>
            <a:r>
              <a:rPr lang="en-US" sz="2800" b="1" i="0" u="none" strike="noStrike" baseline="0">
                <a:latin typeface="Arial-BoldMT"/>
              </a:rPr>
              <a:t>Kể lại cuộc gặp gỡ với Nguyễn Hiền bằng lời của viên quan.</a:t>
            </a:r>
            <a:endParaRPr lang="en-US" sz="4000"/>
          </a:p>
        </p:txBody>
      </p:sp>
    </p:spTree>
    <p:extLst>
      <p:ext uri="{BB962C8B-B14F-4D97-AF65-F5344CB8AC3E}">
        <p14:creationId xmlns:p14="http://schemas.microsoft.com/office/powerpoint/2010/main" val="1323262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18000">
              <a:schemeClr val="accent4">
                <a:lumMod val="20000"/>
                <a:lumOff val="80000"/>
              </a:schemeClr>
            </a:gs>
            <a:gs pos="58000">
              <a:srgbClr val="53D2FF"/>
            </a:gs>
          </a:gsLst>
          <a:lin ang="2700000" scaled="1"/>
        </a:gra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310FF80A-3DA2-422C-BC23-597487219643}"/>
              </a:ext>
            </a:extLst>
          </p:cNvPr>
          <p:cNvGrpSpPr/>
          <p:nvPr/>
        </p:nvGrpSpPr>
        <p:grpSpPr>
          <a:xfrm>
            <a:off x="0" y="-213360"/>
            <a:ext cx="12192000" cy="7316103"/>
            <a:chOff x="0" y="-213360"/>
            <a:chExt cx="12192000" cy="7316103"/>
          </a:xfrm>
        </p:grpSpPr>
        <p:pic>
          <p:nvPicPr>
            <p:cNvPr id="40" name="Picture 39" descr="A mountain with a light shining on it&#10;&#10;Description automatically generated">
              <a:extLst>
                <a:ext uri="{FF2B5EF4-FFF2-40B4-BE49-F238E27FC236}">
                  <a16:creationId xmlns:a16="http://schemas.microsoft.com/office/drawing/2014/main" id="{70F5CAE9-65E1-41B8-A3CB-06563D56B24B}"/>
                </a:ext>
              </a:extLst>
            </p:cNvPr>
            <p:cNvPicPr>
              <a:picLocks noChangeAspect="1"/>
            </p:cNvPicPr>
            <p:nvPr/>
          </p:nvPicPr>
          <p:blipFill rotWithShape="1">
            <a:blip r:embed="rId3">
              <a:extLst>
                <a:ext uri="{28A0092B-C50C-407E-A947-70E740481C1C}">
                  <a14:useLocalDpi xmlns:a14="http://schemas.microsoft.com/office/drawing/2010/main" val="0"/>
                </a:ext>
              </a:extLst>
            </a:blip>
            <a:srcRect t="2084"/>
            <a:stretch/>
          </p:blipFill>
          <p:spPr>
            <a:xfrm>
              <a:off x="0" y="-213360"/>
              <a:ext cx="12192000" cy="3987338"/>
            </a:xfrm>
            <a:prstGeom prst="rect">
              <a:avLst/>
            </a:prstGeom>
          </p:spPr>
        </p:pic>
        <p:sp>
          <p:nvSpPr>
            <p:cNvPr id="43" name="Freeform 7">
              <a:extLst>
                <a:ext uri="{FF2B5EF4-FFF2-40B4-BE49-F238E27FC236}">
                  <a16:creationId xmlns:a16="http://schemas.microsoft.com/office/drawing/2014/main" id="{9B32CE80-0340-4DB9-90B8-7CD739CA4EFB}"/>
                </a:ext>
              </a:extLst>
            </p:cNvPr>
            <p:cNvSpPr/>
            <p:nvPr/>
          </p:nvSpPr>
          <p:spPr>
            <a:xfrm>
              <a:off x="0" y="269098"/>
              <a:ext cx="7182197" cy="3504880"/>
            </a:xfrm>
            <a:custGeom>
              <a:avLst/>
              <a:gdLst/>
              <a:ahLst/>
              <a:cxnLst/>
              <a:rect l="l" t="t" r="r" b="b"/>
              <a:pathLst>
                <a:path w="4587643" h="2207803">
                  <a:moveTo>
                    <a:pt x="0" y="0"/>
                  </a:moveTo>
                  <a:lnTo>
                    <a:pt x="4587643" y="0"/>
                  </a:lnTo>
                  <a:lnTo>
                    <a:pt x="4587643" y="2207803"/>
                  </a:lnTo>
                  <a:lnTo>
                    <a:pt x="0" y="22078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9" name="Freeform 2">
              <a:extLst>
                <a:ext uri="{FF2B5EF4-FFF2-40B4-BE49-F238E27FC236}">
                  <a16:creationId xmlns:a16="http://schemas.microsoft.com/office/drawing/2014/main" id="{C2FB4B90-1347-46E2-A264-8D29E6524994}"/>
                </a:ext>
              </a:extLst>
            </p:cNvPr>
            <p:cNvSpPr/>
            <p:nvPr/>
          </p:nvSpPr>
          <p:spPr>
            <a:xfrm>
              <a:off x="0" y="269098"/>
              <a:ext cx="12192000" cy="6833645"/>
            </a:xfrm>
            <a:custGeom>
              <a:avLst/>
              <a:gdLst/>
              <a:ahLst/>
              <a:cxnLst/>
              <a:rect l="l" t="t" r="r" b="b"/>
              <a:pathLst>
                <a:path w="3510290" h="2553736">
                  <a:moveTo>
                    <a:pt x="0" y="0"/>
                  </a:moveTo>
                  <a:lnTo>
                    <a:pt x="3510290" y="0"/>
                  </a:lnTo>
                  <a:lnTo>
                    <a:pt x="3510290" y="2553736"/>
                  </a:lnTo>
                  <a:lnTo>
                    <a:pt x="0" y="255373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4" name="Rectangle: Rounded Corners 13">
            <a:extLst>
              <a:ext uri="{FF2B5EF4-FFF2-40B4-BE49-F238E27FC236}">
                <a16:creationId xmlns:a16="http://schemas.microsoft.com/office/drawing/2014/main" id="{BD9A61AF-3B32-9055-8136-0294CB5C448E}"/>
              </a:ext>
            </a:extLst>
          </p:cNvPr>
          <p:cNvSpPr/>
          <p:nvPr/>
        </p:nvSpPr>
        <p:spPr>
          <a:xfrm>
            <a:off x="201372" y="389820"/>
            <a:ext cx="11650826" cy="6154560"/>
          </a:xfrm>
          <a:prstGeom prst="roundRect">
            <a:avLst>
              <a:gd name="adj" fmla="val 8726"/>
            </a:avLst>
          </a:prstGeom>
          <a:solidFill>
            <a:schemeClr val="bg1">
              <a:alpha val="87000"/>
            </a:schemeClr>
          </a:solidFill>
          <a:ln w="38100">
            <a:solidFill>
              <a:srgbClr val="7136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776413" algn="l"/>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C85472C1-80EE-4087-9FD9-13D5C942C1A3}"/>
              </a:ext>
            </a:extLst>
          </p:cNvPr>
          <p:cNvSpPr txBox="1"/>
          <p:nvPr/>
        </p:nvSpPr>
        <p:spPr>
          <a:xfrm>
            <a:off x="508174" y="720528"/>
            <a:ext cx="11037221" cy="5632311"/>
          </a:xfrm>
          <a:prstGeom prst="rect">
            <a:avLst/>
          </a:prstGeom>
          <a:solidFill>
            <a:schemeClr val="bg1"/>
          </a:solidFill>
          <a:ln>
            <a:solidFill>
              <a:schemeClr val="bg1"/>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a:ln>
                  <a:noFill/>
                </a:ln>
                <a:solidFill>
                  <a:srgbClr val="FF0000"/>
                </a:solidFill>
                <a:effectLst/>
                <a:uLnTx/>
                <a:uFillTx/>
                <a:latin typeface="Arial-BoldMT"/>
                <a:ea typeface="+mn-ea"/>
                <a:cs typeface="+mn-cs"/>
              </a:rPr>
              <a:t>G</a:t>
            </a:r>
            <a:r>
              <a:rPr kumimoji="0" lang="vi-VN" sz="3600" b="1" i="0" u="sng" strike="noStrike" kern="1200" cap="none" spc="0" normalizeH="0" baseline="0" noProof="0">
                <a:ln>
                  <a:noFill/>
                </a:ln>
                <a:solidFill>
                  <a:srgbClr val="FF0000"/>
                </a:solidFill>
                <a:effectLst/>
                <a:uLnTx/>
                <a:uFillTx/>
                <a:latin typeface="Arial-BoldMT"/>
                <a:ea typeface="+mn-ea"/>
                <a:cs typeface="+mn-cs"/>
              </a:rPr>
              <a:t>ợi ý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prstClr val="black"/>
                </a:solidFill>
                <a:effectLst/>
                <a:uLnTx/>
                <a:uFillTx/>
                <a:latin typeface="Arial-BoldMT"/>
                <a:ea typeface="+mn-ea"/>
                <a:cs typeface="+mn-cs"/>
              </a:rPr>
              <a:t>+ Theo em, viên quan sẽ xưng hô như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prstClr val="black"/>
                </a:solidFill>
                <a:effectLst/>
                <a:uLnTx/>
                <a:uFillTx/>
                <a:latin typeface="Arial-BoldMT"/>
                <a:ea typeface="+mn-ea"/>
                <a:cs typeface="+mn-cs"/>
              </a:rPr>
              <a:t>+ Viên quan có suy nghĩ gì khi thấy đám trẻ chăn trâu?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prstClr val="black"/>
                </a:solidFill>
                <a:effectLst/>
                <a:uLnTx/>
                <a:uFillTx/>
                <a:latin typeface="Arial-BoldMT"/>
                <a:ea typeface="+mn-ea"/>
                <a:cs typeface="+mn-cs"/>
              </a:rPr>
              <a:t>+ Sau khi nghe cậu bé đáp lại vế đối của mình, viên quan cảm thấy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prstClr val="black"/>
                </a:solidFill>
                <a:effectLst/>
                <a:uLnTx/>
                <a:uFillTx/>
                <a:latin typeface="Arial-BoldMT"/>
                <a:ea typeface="+mn-ea"/>
                <a:cs typeface="+mn-cs"/>
              </a:rPr>
              <a:t>+ Khi Nguyễn Hiền bày cho bạn cùng hát để đưa lời giải câu đố, viên quan sẽ có hành động như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prstClr val="black"/>
                </a:solidFill>
                <a:effectLst/>
                <a:uLnTx/>
                <a:uFillTx/>
                <a:latin typeface="Arial-BoldMT"/>
                <a:ea typeface="+mn-ea"/>
                <a:cs typeface="+mn-cs"/>
              </a:rPr>
              <a:t>+ ...</a:t>
            </a:r>
          </a:p>
        </p:txBody>
      </p:sp>
    </p:spTree>
    <p:extLst>
      <p:ext uri="{BB962C8B-B14F-4D97-AF65-F5344CB8AC3E}">
        <p14:creationId xmlns:p14="http://schemas.microsoft.com/office/powerpoint/2010/main" val="141097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18000">
              <a:schemeClr val="accent4">
                <a:lumMod val="20000"/>
                <a:lumOff val="80000"/>
              </a:schemeClr>
            </a:gs>
            <a:gs pos="58000">
              <a:srgbClr val="53D2FF"/>
            </a:gs>
          </a:gsLst>
          <a:lin ang="2700000" scaled="1"/>
        </a:gra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310FF80A-3DA2-422C-BC23-597487219643}"/>
              </a:ext>
            </a:extLst>
          </p:cNvPr>
          <p:cNvGrpSpPr/>
          <p:nvPr/>
        </p:nvGrpSpPr>
        <p:grpSpPr>
          <a:xfrm>
            <a:off x="0" y="-213360"/>
            <a:ext cx="12192000" cy="7316103"/>
            <a:chOff x="0" y="-213360"/>
            <a:chExt cx="12192000" cy="7316103"/>
          </a:xfrm>
        </p:grpSpPr>
        <p:pic>
          <p:nvPicPr>
            <p:cNvPr id="40" name="Picture 39" descr="A mountain with a light shining on it&#10;&#10;Description automatically generated">
              <a:extLst>
                <a:ext uri="{FF2B5EF4-FFF2-40B4-BE49-F238E27FC236}">
                  <a16:creationId xmlns:a16="http://schemas.microsoft.com/office/drawing/2014/main" id="{70F5CAE9-65E1-41B8-A3CB-06563D56B24B}"/>
                </a:ext>
              </a:extLst>
            </p:cNvPr>
            <p:cNvPicPr>
              <a:picLocks noChangeAspect="1"/>
            </p:cNvPicPr>
            <p:nvPr/>
          </p:nvPicPr>
          <p:blipFill rotWithShape="1">
            <a:blip r:embed="rId3">
              <a:extLst>
                <a:ext uri="{28A0092B-C50C-407E-A947-70E740481C1C}">
                  <a14:useLocalDpi xmlns:a14="http://schemas.microsoft.com/office/drawing/2010/main" val="0"/>
                </a:ext>
              </a:extLst>
            </a:blip>
            <a:srcRect t="2084"/>
            <a:stretch/>
          </p:blipFill>
          <p:spPr>
            <a:xfrm>
              <a:off x="0" y="-213360"/>
              <a:ext cx="12192000" cy="3987338"/>
            </a:xfrm>
            <a:prstGeom prst="rect">
              <a:avLst/>
            </a:prstGeom>
          </p:spPr>
        </p:pic>
        <p:sp>
          <p:nvSpPr>
            <p:cNvPr id="43" name="Freeform 7">
              <a:extLst>
                <a:ext uri="{FF2B5EF4-FFF2-40B4-BE49-F238E27FC236}">
                  <a16:creationId xmlns:a16="http://schemas.microsoft.com/office/drawing/2014/main" id="{9B32CE80-0340-4DB9-90B8-7CD739CA4EFB}"/>
                </a:ext>
              </a:extLst>
            </p:cNvPr>
            <p:cNvSpPr/>
            <p:nvPr/>
          </p:nvSpPr>
          <p:spPr>
            <a:xfrm>
              <a:off x="0" y="269098"/>
              <a:ext cx="7182197" cy="3504880"/>
            </a:xfrm>
            <a:custGeom>
              <a:avLst/>
              <a:gdLst/>
              <a:ahLst/>
              <a:cxnLst/>
              <a:rect l="l" t="t" r="r" b="b"/>
              <a:pathLst>
                <a:path w="4587643" h="2207803">
                  <a:moveTo>
                    <a:pt x="0" y="0"/>
                  </a:moveTo>
                  <a:lnTo>
                    <a:pt x="4587643" y="0"/>
                  </a:lnTo>
                  <a:lnTo>
                    <a:pt x="4587643" y="2207803"/>
                  </a:lnTo>
                  <a:lnTo>
                    <a:pt x="0" y="22078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9" name="Freeform 2">
              <a:extLst>
                <a:ext uri="{FF2B5EF4-FFF2-40B4-BE49-F238E27FC236}">
                  <a16:creationId xmlns:a16="http://schemas.microsoft.com/office/drawing/2014/main" id="{C2FB4B90-1347-46E2-A264-8D29E6524994}"/>
                </a:ext>
              </a:extLst>
            </p:cNvPr>
            <p:cNvSpPr/>
            <p:nvPr/>
          </p:nvSpPr>
          <p:spPr>
            <a:xfrm>
              <a:off x="0" y="269098"/>
              <a:ext cx="12192000" cy="6833645"/>
            </a:xfrm>
            <a:custGeom>
              <a:avLst/>
              <a:gdLst/>
              <a:ahLst/>
              <a:cxnLst/>
              <a:rect l="l" t="t" r="r" b="b"/>
              <a:pathLst>
                <a:path w="3510290" h="2553736">
                  <a:moveTo>
                    <a:pt x="0" y="0"/>
                  </a:moveTo>
                  <a:lnTo>
                    <a:pt x="3510290" y="0"/>
                  </a:lnTo>
                  <a:lnTo>
                    <a:pt x="3510290" y="2553736"/>
                  </a:lnTo>
                  <a:lnTo>
                    <a:pt x="0" y="255373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4" name="Rectangle: Rounded Corners 13">
            <a:extLst>
              <a:ext uri="{FF2B5EF4-FFF2-40B4-BE49-F238E27FC236}">
                <a16:creationId xmlns:a16="http://schemas.microsoft.com/office/drawing/2014/main" id="{BD9A61AF-3B32-9055-8136-0294CB5C448E}"/>
              </a:ext>
            </a:extLst>
          </p:cNvPr>
          <p:cNvSpPr/>
          <p:nvPr/>
        </p:nvSpPr>
        <p:spPr>
          <a:xfrm>
            <a:off x="201372" y="389820"/>
            <a:ext cx="11650826" cy="6154560"/>
          </a:xfrm>
          <a:prstGeom prst="roundRect">
            <a:avLst>
              <a:gd name="adj" fmla="val 8726"/>
            </a:avLst>
          </a:prstGeom>
          <a:solidFill>
            <a:schemeClr val="bg1">
              <a:alpha val="87000"/>
            </a:schemeClr>
          </a:solidFill>
          <a:ln w="38100">
            <a:solidFill>
              <a:srgbClr val="7136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776413" algn="l"/>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C85472C1-80EE-4087-9FD9-13D5C942C1A3}"/>
              </a:ext>
            </a:extLst>
          </p:cNvPr>
          <p:cNvSpPr txBox="1"/>
          <p:nvPr/>
        </p:nvSpPr>
        <p:spPr>
          <a:xfrm>
            <a:off x="742266" y="650944"/>
            <a:ext cx="10569038" cy="563231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a:ln>
                  <a:noFill/>
                </a:ln>
                <a:solidFill>
                  <a:prstClr val="black"/>
                </a:solidFill>
                <a:effectLst/>
                <a:uLnTx/>
                <a:uFillTx/>
                <a:latin typeface="Arial-BoldMT"/>
                <a:ea typeface="+mn-ea"/>
                <a:cs typeface="+mn-cs"/>
              </a:rPr>
              <a:t>	</a:t>
            </a:r>
            <a:r>
              <a:rPr kumimoji="0" lang="en-US" sz="3600" b="1" i="0" u="sng" strike="noStrike" kern="1200" cap="none" spc="0" normalizeH="0" baseline="0" noProof="0">
                <a:ln>
                  <a:noFill/>
                </a:ln>
                <a:solidFill>
                  <a:srgbClr val="FF0000"/>
                </a:solidFill>
                <a:effectLst/>
                <a:uLnTx/>
                <a:uFillTx/>
                <a:latin typeface="Arial-BoldMT"/>
                <a:ea typeface="+mn-ea"/>
                <a:cs typeface="+mn-cs"/>
              </a:rPr>
              <a:t>MẪU: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i="0" u="none" strike="noStrike" kern="1200" cap="none" spc="0" normalizeH="0" baseline="0" noProof="0">
                <a:ln>
                  <a:noFill/>
                </a:ln>
                <a:solidFill>
                  <a:prstClr val="black"/>
                </a:solidFill>
                <a:effectLst/>
                <a:uLnTx/>
                <a:uFillTx/>
                <a:latin typeface="Arial-BoldMT"/>
                <a:ea typeface="+mn-ea"/>
                <a:cs typeface="+mn-cs"/>
              </a:rPr>
              <a:t>Khi đến đầu làng, tôi thấy một đám trẻ con chăn trâu trong đó có một cậu bé mặt mũi khôi ngô đang chỉ các bạn nặn voi bằng đất. Thấy vậy, tôt đoán ngay đó là trạng Hiền. Tuy nhiên thấy cậu còn nhỏ quá, tôi bèn nghĩ ra cách thử tài cậu một vế đối. Ai ngờ cậu đối lại được ngay. Tôi phục cậu lắm bèn truyền lại ý Vua. Không cần nghĩ lâu, cậu bày cho các bạn cùng hát câu trả lời. Nghe xong tôi vội về triều đình báo cáo.</a:t>
            </a:r>
            <a:endParaRPr kumimoji="0" lang="en-US" sz="480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082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group of white birds flying in the sky&#10;&#10;Description automatically generated">
            <a:extLst>
              <a:ext uri="{FF2B5EF4-FFF2-40B4-BE49-F238E27FC236}">
                <a16:creationId xmlns:a16="http://schemas.microsoft.com/office/drawing/2014/main" id="{2D5C39F6-CAEE-4C4E-90EE-FAC08268E0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31"/>
            <a:ext cx="12184082" cy="8006682"/>
          </a:xfrm>
          <a:prstGeom prst="rect">
            <a:avLst/>
          </a:prstGeom>
        </p:spPr>
      </p:pic>
      <p:pic>
        <p:nvPicPr>
          <p:cNvPr id="12" name="Picture 11" descr="A rainbow over a green field&#10;&#10;Description automatically generated">
            <a:extLst>
              <a:ext uri="{FF2B5EF4-FFF2-40B4-BE49-F238E27FC236}">
                <a16:creationId xmlns:a16="http://schemas.microsoft.com/office/drawing/2014/main" id="{849959A5-09BC-4926-9E85-9398ABB7D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56482"/>
            <a:ext cx="12184082" cy="12184082"/>
          </a:xfrm>
          <a:prstGeom prst="rect">
            <a:avLst/>
          </a:prstGeom>
        </p:spPr>
      </p:pic>
      <p:pic>
        <p:nvPicPr>
          <p:cNvPr id="22" name="Picture 21" descr="A cartoon of two girls&#10;&#10;Description automatically generated">
            <a:extLst>
              <a:ext uri="{FF2B5EF4-FFF2-40B4-BE49-F238E27FC236}">
                <a16:creationId xmlns:a16="http://schemas.microsoft.com/office/drawing/2014/main" id="{52CA47CD-6BF5-4D8B-912B-69D04D47D2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924" y="3183857"/>
            <a:ext cx="4465543" cy="3832347"/>
          </a:xfrm>
          <a:prstGeom prst="rect">
            <a:avLst/>
          </a:prstGeom>
        </p:spPr>
      </p:pic>
      <p:grpSp>
        <p:nvGrpSpPr>
          <p:cNvPr id="9" name="Group 8">
            <a:extLst>
              <a:ext uri="{FF2B5EF4-FFF2-40B4-BE49-F238E27FC236}">
                <a16:creationId xmlns:a16="http://schemas.microsoft.com/office/drawing/2014/main" id="{C8773050-0D65-4A33-AD80-1695C8DD79D0}"/>
              </a:ext>
            </a:extLst>
          </p:cNvPr>
          <p:cNvGrpSpPr/>
          <p:nvPr/>
        </p:nvGrpSpPr>
        <p:grpSpPr>
          <a:xfrm>
            <a:off x="177888" y="242199"/>
            <a:ext cx="11939790" cy="1650351"/>
            <a:chOff x="177888" y="242199"/>
            <a:chExt cx="11939790" cy="1650351"/>
          </a:xfrm>
        </p:grpSpPr>
        <p:sp>
          <p:nvSpPr>
            <p:cNvPr id="4" name="Rectangle: Rounded Corners 3">
              <a:extLst>
                <a:ext uri="{FF2B5EF4-FFF2-40B4-BE49-F238E27FC236}">
                  <a16:creationId xmlns:a16="http://schemas.microsoft.com/office/drawing/2014/main" id="{BC82C335-F87F-473C-86A3-BA387677AC2D}"/>
                </a:ext>
              </a:extLst>
            </p:cNvPr>
            <p:cNvSpPr/>
            <p:nvPr/>
          </p:nvSpPr>
          <p:spPr>
            <a:xfrm>
              <a:off x="641997" y="242199"/>
              <a:ext cx="11409278" cy="1650351"/>
            </a:xfrm>
            <a:custGeom>
              <a:avLst/>
              <a:gdLst>
                <a:gd name="connsiteX0" fmla="*/ 0 w 11409278"/>
                <a:gd name="connsiteY0" fmla="*/ 463683 h 1650351"/>
                <a:gd name="connsiteX1" fmla="*/ 463683 w 11409278"/>
                <a:gd name="connsiteY1" fmla="*/ 0 h 1650351"/>
                <a:gd name="connsiteX2" fmla="*/ 848020 w 11409278"/>
                <a:gd name="connsiteY2" fmla="*/ 0 h 1650351"/>
                <a:gd name="connsiteX3" fmla="*/ 1651633 w 11409278"/>
                <a:gd name="connsiteY3" fmla="*/ 0 h 1650351"/>
                <a:gd name="connsiteX4" fmla="*/ 2455246 w 11409278"/>
                <a:gd name="connsiteY4" fmla="*/ 0 h 1650351"/>
                <a:gd name="connsiteX5" fmla="*/ 3049221 w 11409278"/>
                <a:gd name="connsiteY5" fmla="*/ 0 h 1650351"/>
                <a:gd name="connsiteX6" fmla="*/ 3433558 w 11409278"/>
                <a:gd name="connsiteY6" fmla="*/ 0 h 1650351"/>
                <a:gd name="connsiteX7" fmla="*/ 3922714 w 11409278"/>
                <a:gd name="connsiteY7" fmla="*/ 0 h 1650351"/>
                <a:gd name="connsiteX8" fmla="*/ 4621508 w 11409278"/>
                <a:gd name="connsiteY8" fmla="*/ 0 h 1650351"/>
                <a:gd name="connsiteX9" fmla="*/ 5110664 w 11409278"/>
                <a:gd name="connsiteY9" fmla="*/ 0 h 1650351"/>
                <a:gd name="connsiteX10" fmla="*/ 6019096 w 11409278"/>
                <a:gd name="connsiteY10" fmla="*/ 0 h 1650351"/>
                <a:gd name="connsiteX11" fmla="*/ 6508252 w 11409278"/>
                <a:gd name="connsiteY11" fmla="*/ 0 h 1650351"/>
                <a:gd name="connsiteX12" fmla="*/ 7102227 w 11409278"/>
                <a:gd name="connsiteY12" fmla="*/ 0 h 1650351"/>
                <a:gd name="connsiteX13" fmla="*/ 7801021 w 11409278"/>
                <a:gd name="connsiteY13" fmla="*/ 0 h 1650351"/>
                <a:gd name="connsiteX14" fmla="*/ 8604635 w 11409278"/>
                <a:gd name="connsiteY14" fmla="*/ 0 h 1650351"/>
                <a:gd name="connsiteX15" fmla="*/ 9408248 w 11409278"/>
                <a:gd name="connsiteY15" fmla="*/ 0 h 1650351"/>
                <a:gd name="connsiteX16" fmla="*/ 10002223 w 11409278"/>
                <a:gd name="connsiteY16" fmla="*/ 0 h 1650351"/>
                <a:gd name="connsiteX17" fmla="*/ 10945595 w 11409278"/>
                <a:gd name="connsiteY17" fmla="*/ 0 h 1650351"/>
                <a:gd name="connsiteX18" fmla="*/ 11409278 w 11409278"/>
                <a:gd name="connsiteY18" fmla="*/ 463683 h 1650351"/>
                <a:gd name="connsiteX19" fmla="*/ 11409278 w 11409278"/>
                <a:gd name="connsiteY19" fmla="*/ 810716 h 1650351"/>
                <a:gd name="connsiteX20" fmla="*/ 11409278 w 11409278"/>
                <a:gd name="connsiteY20" fmla="*/ 1186668 h 1650351"/>
                <a:gd name="connsiteX21" fmla="*/ 10945595 w 11409278"/>
                <a:gd name="connsiteY21" fmla="*/ 1650351 h 1650351"/>
                <a:gd name="connsiteX22" fmla="*/ 10246801 w 11409278"/>
                <a:gd name="connsiteY22" fmla="*/ 1650351 h 1650351"/>
                <a:gd name="connsiteX23" fmla="*/ 9652826 w 11409278"/>
                <a:gd name="connsiteY23" fmla="*/ 1650351 h 1650351"/>
                <a:gd name="connsiteX24" fmla="*/ 9268489 w 11409278"/>
                <a:gd name="connsiteY24" fmla="*/ 1650351 h 1650351"/>
                <a:gd name="connsiteX25" fmla="*/ 8464876 w 11409278"/>
                <a:gd name="connsiteY25" fmla="*/ 1650351 h 1650351"/>
                <a:gd name="connsiteX26" fmla="*/ 7766082 w 11409278"/>
                <a:gd name="connsiteY26" fmla="*/ 1650351 h 1650351"/>
                <a:gd name="connsiteX27" fmla="*/ 6857649 w 11409278"/>
                <a:gd name="connsiteY27" fmla="*/ 1650351 h 1650351"/>
                <a:gd name="connsiteX28" fmla="*/ 6158855 w 11409278"/>
                <a:gd name="connsiteY28" fmla="*/ 1650351 h 1650351"/>
                <a:gd name="connsiteX29" fmla="*/ 5355242 w 11409278"/>
                <a:gd name="connsiteY29" fmla="*/ 1650351 h 1650351"/>
                <a:gd name="connsiteX30" fmla="*/ 4656448 w 11409278"/>
                <a:gd name="connsiteY30" fmla="*/ 1650351 h 1650351"/>
                <a:gd name="connsiteX31" fmla="*/ 3957654 w 11409278"/>
                <a:gd name="connsiteY31" fmla="*/ 1650351 h 1650351"/>
                <a:gd name="connsiteX32" fmla="*/ 3154040 w 11409278"/>
                <a:gd name="connsiteY32" fmla="*/ 1650351 h 1650351"/>
                <a:gd name="connsiteX33" fmla="*/ 2455246 w 11409278"/>
                <a:gd name="connsiteY33" fmla="*/ 1650351 h 1650351"/>
                <a:gd name="connsiteX34" fmla="*/ 1756452 w 11409278"/>
                <a:gd name="connsiteY34" fmla="*/ 1650351 h 1650351"/>
                <a:gd name="connsiteX35" fmla="*/ 1057658 w 11409278"/>
                <a:gd name="connsiteY35" fmla="*/ 1650351 h 1650351"/>
                <a:gd name="connsiteX36" fmla="*/ 463683 w 11409278"/>
                <a:gd name="connsiteY36" fmla="*/ 1650351 h 1650351"/>
                <a:gd name="connsiteX37" fmla="*/ 0 w 11409278"/>
                <a:gd name="connsiteY37" fmla="*/ 1186668 h 1650351"/>
                <a:gd name="connsiteX38" fmla="*/ 0 w 11409278"/>
                <a:gd name="connsiteY38" fmla="*/ 817946 h 1650351"/>
                <a:gd name="connsiteX39" fmla="*/ 0 w 11409278"/>
                <a:gd name="connsiteY39" fmla="*/ 463683 h 165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409278" h="1650351" fill="none" extrusionOk="0">
                  <a:moveTo>
                    <a:pt x="0" y="463683"/>
                  </a:moveTo>
                  <a:cubicBezTo>
                    <a:pt x="40428" y="173783"/>
                    <a:pt x="164381" y="20769"/>
                    <a:pt x="463683" y="0"/>
                  </a:cubicBezTo>
                  <a:cubicBezTo>
                    <a:pt x="617811" y="15926"/>
                    <a:pt x="705196" y="6464"/>
                    <a:pt x="848020" y="0"/>
                  </a:cubicBezTo>
                  <a:cubicBezTo>
                    <a:pt x="990844" y="-6464"/>
                    <a:pt x="1402437" y="-35221"/>
                    <a:pt x="1651633" y="0"/>
                  </a:cubicBezTo>
                  <a:cubicBezTo>
                    <a:pt x="1900829" y="35221"/>
                    <a:pt x="2146081" y="9420"/>
                    <a:pt x="2455246" y="0"/>
                  </a:cubicBezTo>
                  <a:cubicBezTo>
                    <a:pt x="2764411" y="-9420"/>
                    <a:pt x="2845433" y="25800"/>
                    <a:pt x="3049221" y="0"/>
                  </a:cubicBezTo>
                  <a:cubicBezTo>
                    <a:pt x="3253010" y="-25800"/>
                    <a:pt x="3352750" y="3107"/>
                    <a:pt x="3433558" y="0"/>
                  </a:cubicBezTo>
                  <a:cubicBezTo>
                    <a:pt x="3514366" y="-3107"/>
                    <a:pt x="3771841" y="-9376"/>
                    <a:pt x="3922714" y="0"/>
                  </a:cubicBezTo>
                  <a:cubicBezTo>
                    <a:pt x="4073587" y="9376"/>
                    <a:pt x="4422291" y="24396"/>
                    <a:pt x="4621508" y="0"/>
                  </a:cubicBezTo>
                  <a:cubicBezTo>
                    <a:pt x="4820725" y="-24396"/>
                    <a:pt x="4949268" y="-11903"/>
                    <a:pt x="5110664" y="0"/>
                  </a:cubicBezTo>
                  <a:cubicBezTo>
                    <a:pt x="5272060" y="11903"/>
                    <a:pt x="5674469" y="-18631"/>
                    <a:pt x="6019096" y="0"/>
                  </a:cubicBezTo>
                  <a:cubicBezTo>
                    <a:pt x="6363723" y="18631"/>
                    <a:pt x="6320798" y="-1112"/>
                    <a:pt x="6508252" y="0"/>
                  </a:cubicBezTo>
                  <a:cubicBezTo>
                    <a:pt x="6695706" y="1112"/>
                    <a:pt x="6891649" y="-4192"/>
                    <a:pt x="7102227" y="0"/>
                  </a:cubicBezTo>
                  <a:cubicBezTo>
                    <a:pt x="7312806" y="4192"/>
                    <a:pt x="7644861" y="-12912"/>
                    <a:pt x="7801021" y="0"/>
                  </a:cubicBezTo>
                  <a:cubicBezTo>
                    <a:pt x="7957181" y="12912"/>
                    <a:pt x="8329220" y="9086"/>
                    <a:pt x="8604635" y="0"/>
                  </a:cubicBezTo>
                  <a:cubicBezTo>
                    <a:pt x="8880050" y="-9086"/>
                    <a:pt x="9069044" y="33379"/>
                    <a:pt x="9408248" y="0"/>
                  </a:cubicBezTo>
                  <a:cubicBezTo>
                    <a:pt x="9747452" y="-33379"/>
                    <a:pt x="9740767" y="-24014"/>
                    <a:pt x="10002223" y="0"/>
                  </a:cubicBezTo>
                  <a:cubicBezTo>
                    <a:pt x="10263679" y="24014"/>
                    <a:pt x="10603423" y="37125"/>
                    <a:pt x="10945595" y="0"/>
                  </a:cubicBezTo>
                  <a:cubicBezTo>
                    <a:pt x="11190076" y="-41254"/>
                    <a:pt x="11414320" y="213288"/>
                    <a:pt x="11409278" y="463683"/>
                  </a:cubicBezTo>
                  <a:cubicBezTo>
                    <a:pt x="11417547" y="576040"/>
                    <a:pt x="11396898" y="662641"/>
                    <a:pt x="11409278" y="810716"/>
                  </a:cubicBezTo>
                  <a:cubicBezTo>
                    <a:pt x="11421658" y="958791"/>
                    <a:pt x="11410989" y="1035228"/>
                    <a:pt x="11409278" y="1186668"/>
                  </a:cubicBezTo>
                  <a:cubicBezTo>
                    <a:pt x="11426239" y="1496256"/>
                    <a:pt x="11230347" y="1692896"/>
                    <a:pt x="10945595" y="1650351"/>
                  </a:cubicBezTo>
                  <a:cubicBezTo>
                    <a:pt x="10671007" y="1618101"/>
                    <a:pt x="10519703" y="1656949"/>
                    <a:pt x="10246801" y="1650351"/>
                  </a:cubicBezTo>
                  <a:cubicBezTo>
                    <a:pt x="9973899" y="1643753"/>
                    <a:pt x="9915786" y="1644107"/>
                    <a:pt x="9652826" y="1650351"/>
                  </a:cubicBezTo>
                  <a:cubicBezTo>
                    <a:pt x="9389867" y="1656595"/>
                    <a:pt x="9426002" y="1645519"/>
                    <a:pt x="9268489" y="1650351"/>
                  </a:cubicBezTo>
                  <a:cubicBezTo>
                    <a:pt x="9110976" y="1655183"/>
                    <a:pt x="8652142" y="1632826"/>
                    <a:pt x="8464876" y="1650351"/>
                  </a:cubicBezTo>
                  <a:cubicBezTo>
                    <a:pt x="8277610" y="1667876"/>
                    <a:pt x="8105141" y="1650253"/>
                    <a:pt x="7766082" y="1650351"/>
                  </a:cubicBezTo>
                  <a:cubicBezTo>
                    <a:pt x="7427023" y="1650449"/>
                    <a:pt x="7195016" y="1639468"/>
                    <a:pt x="6857649" y="1650351"/>
                  </a:cubicBezTo>
                  <a:cubicBezTo>
                    <a:pt x="6520282" y="1661234"/>
                    <a:pt x="6351181" y="1661445"/>
                    <a:pt x="6158855" y="1650351"/>
                  </a:cubicBezTo>
                  <a:cubicBezTo>
                    <a:pt x="5966529" y="1639257"/>
                    <a:pt x="5687536" y="1629388"/>
                    <a:pt x="5355242" y="1650351"/>
                  </a:cubicBezTo>
                  <a:cubicBezTo>
                    <a:pt x="5022948" y="1671314"/>
                    <a:pt x="4862141" y="1670280"/>
                    <a:pt x="4656448" y="1650351"/>
                  </a:cubicBezTo>
                  <a:cubicBezTo>
                    <a:pt x="4450755" y="1630422"/>
                    <a:pt x="4125644" y="1658771"/>
                    <a:pt x="3957654" y="1650351"/>
                  </a:cubicBezTo>
                  <a:cubicBezTo>
                    <a:pt x="3789664" y="1641931"/>
                    <a:pt x="3377441" y="1687125"/>
                    <a:pt x="3154040" y="1650351"/>
                  </a:cubicBezTo>
                  <a:cubicBezTo>
                    <a:pt x="2930639" y="1613577"/>
                    <a:pt x="2608046" y="1658814"/>
                    <a:pt x="2455246" y="1650351"/>
                  </a:cubicBezTo>
                  <a:cubicBezTo>
                    <a:pt x="2302446" y="1641888"/>
                    <a:pt x="2055980" y="1659689"/>
                    <a:pt x="1756452" y="1650351"/>
                  </a:cubicBezTo>
                  <a:cubicBezTo>
                    <a:pt x="1456924" y="1641013"/>
                    <a:pt x="1275025" y="1672167"/>
                    <a:pt x="1057658" y="1650351"/>
                  </a:cubicBezTo>
                  <a:cubicBezTo>
                    <a:pt x="840291" y="1628535"/>
                    <a:pt x="743986" y="1624304"/>
                    <a:pt x="463683" y="1650351"/>
                  </a:cubicBezTo>
                  <a:cubicBezTo>
                    <a:pt x="184618" y="1601515"/>
                    <a:pt x="-46600" y="1431864"/>
                    <a:pt x="0" y="1186668"/>
                  </a:cubicBezTo>
                  <a:cubicBezTo>
                    <a:pt x="2506" y="1013178"/>
                    <a:pt x="17110" y="989511"/>
                    <a:pt x="0" y="817946"/>
                  </a:cubicBezTo>
                  <a:cubicBezTo>
                    <a:pt x="-17110" y="646381"/>
                    <a:pt x="17437" y="545125"/>
                    <a:pt x="0" y="463683"/>
                  </a:cubicBezTo>
                  <a:close/>
                </a:path>
                <a:path w="11409278" h="1650351" stroke="0" extrusionOk="0">
                  <a:moveTo>
                    <a:pt x="0" y="463683"/>
                  </a:moveTo>
                  <a:cubicBezTo>
                    <a:pt x="-28815" y="170729"/>
                    <a:pt x="222301" y="2562"/>
                    <a:pt x="463683" y="0"/>
                  </a:cubicBezTo>
                  <a:cubicBezTo>
                    <a:pt x="628959" y="-15152"/>
                    <a:pt x="710016" y="2787"/>
                    <a:pt x="848020" y="0"/>
                  </a:cubicBezTo>
                  <a:cubicBezTo>
                    <a:pt x="986024" y="-2787"/>
                    <a:pt x="1054884" y="-2910"/>
                    <a:pt x="1232357" y="0"/>
                  </a:cubicBezTo>
                  <a:cubicBezTo>
                    <a:pt x="1409830" y="2910"/>
                    <a:pt x="1674042" y="20095"/>
                    <a:pt x="1931151" y="0"/>
                  </a:cubicBezTo>
                  <a:cubicBezTo>
                    <a:pt x="2188260" y="-20095"/>
                    <a:pt x="2158073" y="12824"/>
                    <a:pt x="2315487" y="0"/>
                  </a:cubicBezTo>
                  <a:cubicBezTo>
                    <a:pt x="2472901" y="-12824"/>
                    <a:pt x="2737631" y="-38"/>
                    <a:pt x="3119101" y="0"/>
                  </a:cubicBezTo>
                  <a:cubicBezTo>
                    <a:pt x="3500571" y="38"/>
                    <a:pt x="3419985" y="19269"/>
                    <a:pt x="3713076" y="0"/>
                  </a:cubicBezTo>
                  <a:cubicBezTo>
                    <a:pt x="4006168" y="-19269"/>
                    <a:pt x="4067278" y="22306"/>
                    <a:pt x="4202232" y="0"/>
                  </a:cubicBezTo>
                  <a:cubicBezTo>
                    <a:pt x="4337186" y="-22306"/>
                    <a:pt x="4518516" y="15186"/>
                    <a:pt x="4691388" y="0"/>
                  </a:cubicBezTo>
                  <a:cubicBezTo>
                    <a:pt x="4864260" y="-15186"/>
                    <a:pt x="5187051" y="-39823"/>
                    <a:pt x="5599820" y="0"/>
                  </a:cubicBezTo>
                  <a:cubicBezTo>
                    <a:pt x="6012589" y="39823"/>
                    <a:pt x="6161222" y="11204"/>
                    <a:pt x="6403433" y="0"/>
                  </a:cubicBezTo>
                  <a:cubicBezTo>
                    <a:pt x="6645644" y="-11204"/>
                    <a:pt x="6720443" y="19585"/>
                    <a:pt x="6892589" y="0"/>
                  </a:cubicBezTo>
                  <a:cubicBezTo>
                    <a:pt x="7064735" y="-19585"/>
                    <a:pt x="7146456" y="-7014"/>
                    <a:pt x="7276926" y="0"/>
                  </a:cubicBezTo>
                  <a:cubicBezTo>
                    <a:pt x="7407396" y="7014"/>
                    <a:pt x="7668785" y="29261"/>
                    <a:pt x="7870901" y="0"/>
                  </a:cubicBezTo>
                  <a:cubicBezTo>
                    <a:pt x="8073017" y="-29261"/>
                    <a:pt x="8252779" y="6660"/>
                    <a:pt x="8569695" y="0"/>
                  </a:cubicBezTo>
                  <a:cubicBezTo>
                    <a:pt x="8886611" y="-6660"/>
                    <a:pt x="8799797" y="6932"/>
                    <a:pt x="8954032" y="0"/>
                  </a:cubicBezTo>
                  <a:cubicBezTo>
                    <a:pt x="9108267" y="-6932"/>
                    <a:pt x="9639106" y="26875"/>
                    <a:pt x="9862464" y="0"/>
                  </a:cubicBezTo>
                  <a:cubicBezTo>
                    <a:pt x="10085822" y="-26875"/>
                    <a:pt x="10149180" y="14988"/>
                    <a:pt x="10351620" y="0"/>
                  </a:cubicBezTo>
                  <a:cubicBezTo>
                    <a:pt x="10554060" y="-14988"/>
                    <a:pt x="10701244" y="-1176"/>
                    <a:pt x="10945595" y="0"/>
                  </a:cubicBezTo>
                  <a:cubicBezTo>
                    <a:pt x="11198198" y="14072"/>
                    <a:pt x="11404947" y="216784"/>
                    <a:pt x="11409278" y="463683"/>
                  </a:cubicBezTo>
                  <a:cubicBezTo>
                    <a:pt x="11416984" y="535350"/>
                    <a:pt x="11409247" y="732220"/>
                    <a:pt x="11409278" y="810716"/>
                  </a:cubicBezTo>
                  <a:cubicBezTo>
                    <a:pt x="11409309" y="889212"/>
                    <a:pt x="11414664" y="1057350"/>
                    <a:pt x="11409278" y="1186668"/>
                  </a:cubicBezTo>
                  <a:cubicBezTo>
                    <a:pt x="11435281" y="1497536"/>
                    <a:pt x="11229384" y="1609044"/>
                    <a:pt x="10945595" y="1650351"/>
                  </a:cubicBezTo>
                  <a:cubicBezTo>
                    <a:pt x="10635885" y="1640092"/>
                    <a:pt x="10378271" y="1672313"/>
                    <a:pt x="10141982" y="1650351"/>
                  </a:cubicBezTo>
                  <a:cubicBezTo>
                    <a:pt x="9905693" y="1628389"/>
                    <a:pt x="9655985" y="1628657"/>
                    <a:pt x="9443188" y="1650351"/>
                  </a:cubicBezTo>
                  <a:cubicBezTo>
                    <a:pt x="9230391" y="1672045"/>
                    <a:pt x="9042264" y="1626046"/>
                    <a:pt x="8849213" y="1650351"/>
                  </a:cubicBezTo>
                  <a:cubicBezTo>
                    <a:pt x="8656162" y="1674656"/>
                    <a:pt x="8461108" y="1655009"/>
                    <a:pt x="8360057" y="1650351"/>
                  </a:cubicBezTo>
                  <a:cubicBezTo>
                    <a:pt x="8259006" y="1645693"/>
                    <a:pt x="8138801" y="1649246"/>
                    <a:pt x="7975720" y="1650351"/>
                  </a:cubicBezTo>
                  <a:cubicBezTo>
                    <a:pt x="7812639" y="1651456"/>
                    <a:pt x="7559777" y="1622024"/>
                    <a:pt x="7172107" y="1650351"/>
                  </a:cubicBezTo>
                  <a:cubicBezTo>
                    <a:pt x="6784437" y="1678678"/>
                    <a:pt x="6855793" y="1653234"/>
                    <a:pt x="6682951" y="1650351"/>
                  </a:cubicBezTo>
                  <a:cubicBezTo>
                    <a:pt x="6510109" y="1647468"/>
                    <a:pt x="6252429" y="1638345"/>
                    <a:pt x="6088976" y="1650351"/>
                  </a:cubicBezTo>
                  <a:cubicBezTo>
                    <a:pt x="5925524" y="1662357"/>
                    <a:pt x="5749801" y="1635365"/>
                    <a:pt x="5599820" y="1650351"/>
                  </a:cubicBezTo>
                  <a:cubicBezTo>
                    <a:pt x="5449839" y="1665337"/>
                    <a:pt x="5043888" y="1639336"/>
                    <a:pt x="4901026" y="1650351"/>
                  </a:cubicBezTo>
                  <a:cubicBezTo>
                    <a:pt x="4758164" y="1661366"/>
                    <a:pt x="4464954" y="1670504"/>
                    <a:pt x="4097412" y="1650351"/>
                  </a:cubicBezTo>
                  <a:cubicBezTo>
                    <a:pt x="3729870" y="1630198"/>
                    <a:pt x="3815216" y="1634902"/>
                    <a:pt x="3713076" y="1650351"/>
                  </a:cubicBezTo>
                  <a:cubicBezTo>
                    <a:pt x="3610936" y="1665800"/>
                    <a:pt x="3337217" y="1631476"/>
                    <a:pt x="3223920" y="1650351"/>
                  </a:cubicBezTo>
                  <a:cubicBezTo>
                    <a:pt x="3110623" y="1669226"/>
                    <a:pt x="2873253" y="1653264"/>
                    <a:pt x="2629945" y="1650351"/>
                  </a:cubicBezTo>
                  <a:cubicBezTo>
                    <a:pt x="2386637" y="1647438"/>
                    <a:pt x="1942331" y="1694789"/>
                    <a:pt x="1721512" y="1650351"/>
                  </a:cubicBezTo>
                  <a:cubicBezTo>
                    <a:pt x="1500693" y="1605913"/>
                    <a:pt x="1499695" y="1649506"/>
                    <a:pt x="1337176" y="1650351"/>
                  </a:cubicBezTo>
                  <a:cubicBezTo>
                    <a:pt x="1174657" y="1651196"/>
                    <a:pt x="863651" y="1639401"/>
                    <a:pt x="463683" y="1650351"/>
                  </a:cubicBezTo>
                  <a:cubicBezTo>
                    <a:pt x="180105" y="1693518"/>
                    <a:pt x="-3792" y="1384573"/>
                    <a:pt x="0" y="1186668"/>
                  </a:cubicBezTo>
                  <a:cubicBezTo>
                    <a:pt x="-4191" y="1055719"/>
                    <a:pt x="11781" y="967046"/>
                    <a:pt x="0" y="839635"/>
                  </a:cubicBezTo>
                  <a:cubicBezTo>
                    <a:pt x="-11781" y="712224"/>
                    <a:pt x="-7851" y="648622"/>
                    <a:pt x="0" y="463683"/>
                  </a:cubicBezTo>
                  <a:close/>
                </a:path>
              </a:pathLst>
            </a:custGeom>
            <a:solidFill>
              <a:srgbClr val="FFE5F0"/>
            </a:solidFill>
            <a:ln w="38100">
              <a:solidFill>
                <a:srgbClr val="FF0066"/>
              </a:solidFill>
              <a:extLst>
                <a:ext uri="{C807C97D-BFC1-408E-A445-0C87EB9F89A2}">
                  <ask:lineSketchStyleProps xmlns:ask="http://schemas.microsoft.com/office/drawing/2018/sketchyshapes" sd="2339202902">
                    <a:prstGeom prst="roundRect">
                      <a:avLst>
                        <a:gd name="adj" fmla="val 2809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AAAE905-4C26-4600-986E-1A462BAD4571}"/>
                </a:ext>
              </a:extLst>
            </p:cNvPr>
            <p:cNvSpPr txBox="1"/>
            <p:nvPr/>
          </p:nvSpPr>
          <p:spPr>
            <a:xfrm>
              <a:off x="750337" y="377093"/>
              <a:ext cx="11367341" cy="1323439"/>
            </a:xfrm>
            <a:prstGeom prst="rect">
              <a:avLst/>
            </a:prstGeom>
            <a:noFill/>
          </p:spPr>
          <p:txBody>
            <a:bodyPr wrap="square" rtlCol="0">
              <a:spAutoFit/>
            </a:bodyPr>
            <a:lstStyle/>
            <a:p>
              <a:pPr algn="ctr"/>
              <a:r>
                <a:rPr lang="vi-VN" sz="4000"/>
                <a:t>Nói 1 – 2 câu giới thiệu một vị trạng nguyên của nước ta mà em biết.</a:t>
              </a:r>
              <a:endParaRPr lang="en-US" sz="4000"/>
            </a:p>
          </p:txBody>
        </p:sp>
        <p:pic>
          <p:nvPicPr>
            <p:cNvPr id="8" name="Picture 7" descr="A pink and yellow chat bubbles&#10;&#10;Description automatically generated">
              <a:extLst>
                <a:ext uri="{FF2B5EF4-FFF2-40B4-BE49-F238E27FC236}">
                  <a16:creationId xmlns:a16="http://schemas.microsoft.com/office/drawing/2014/main" id="{2887C56A-DAF6-41A5-8750-C53327C357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888" y="480546"/>
              <a:ext cx="877330" cy="877330"/>
            </a:xfrm>
            <a:prstGeom prst="rect">
              <a:avLst/>
            </a:prstGeom>
          </p:spPr>
        </p:pic>
      </p:grpSp>
      <p:pic>
        <p:nvPicPr>
          <p:cNvPr id="3" name="Picture 2">
            <a:extLst>
              <a:ext uri="{FF2B5EF4-FFF2-40B4-BE49-F238E27FC236}">
                <a16:creationId xmlns:a16="http://schemas.microsoft.com/office/drawing/2014/main" id="{4645461E-1FD4-80E1-B16A-6483A5DA1866}"/>
              </a:ext>
            </a:extLst>
          </p:cNvPr>
          <p:cNvPicPr>
            <a:picLocks noChangeAspect="1"/>
          </p:cNvPicPr>
          <p:nvPr/>
        </p:nvPicPr>
        <p:blipFill>
          <a:blip r:embed="rId6"/>
          <a:stretch>
            <a:fillRect/>
          </a:stretch>
        </p:blipFill>
        <p:spPr>
          <a:xfrm>
            <a:off x="5215467" y="3088175"/>
            <a:ext cx="6858594" cy="4023709"/>
          </a:xfrm>
          <a:prstGeom prst="rect">
            <a:avLst/>
          </a:prstGeom>
        </p:spPr>
      </p:pic>
    </p:spTree>
    <p:extLst>
      <p:ext uri="{BB962C8B-B14F-4D97-AF65-F5344CB8AC3E}">
        <p14:creationId xmlns:p14="http://schemas.microsoft.com/office/powerpoint/2010/main" val="257424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par>
                                <p:cTn id="12" presetID="14" presetClass="entr" presetSubtype="1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DF72DCC0-425F-4469-8000-B41FAB692660}"/>
              </a:ext>
            </a:extLst>
          </p:cNvPr>
          <p:cNvSpPr/>
          <p:nvPr/>
        </p:nvSpPr>
        <p:spPr>
          <a:xfrm>
            <a:off x="0" y="0"/>
            <a:ext cx="12192000" cy="6858000"/>
          </a:xfrm>
          <a:custGeom>
            <a:avLst/>
            <a:gdLst/>
            <a:ahLst/>
            <a:cxnLst/>
            <a:rect l="l" t="t" r="r" b="b"/>
            <a:pathLst>
              <a:path w="3696414" h="2610592">
                <a:moveTo>
                  <a:pt x="0" y="0"/>
                </a:moveTo>
                <a:lnTo>
                  <a:pt x="3696414" y="0"/>
                </a:lnTo>
                <a:lnTo>
                  <a:pt x="3696414" y="2610592"/>
                </a:lnTo>
                <a:lnTo>
                  <a:pt x="0" y="26105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9" name="Picture 4">
            <a:extLst>
              <a:ext uri="{FF2B5EF4-FFF2-40B4-BE49-F238E27FC236}">
                <a16:creationId xmlns:a16="http://schemas.microsoft.com/office/drawing/2014/main" id="{285E8CC5-3DA0-407D-BA43-A662605798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22660"/>
            <a:ext cx="12129986" cy="1382173"/>
          </a:xfrm>
          <a:prstGeom prst="rect">
            <a:avLst/>
          </a:prstGeom>
        </p:spPr>
      </p:pic>
      <p:pic>
        <p:nvPicPr>
          <p:cNvPr id="14" name="Picture 2">
            <a:extLst>
              <a:ext uri="{FF2B5EF4-FFF2-40B4-BE49-F238E27FC236}">
                <a16:creationId xmlns:a16="http://schemas.microsoft.com/office/drawing/2014/main" id="{CCC0FB18-845A-440C-80E5-5E6A08242BCA}"/>
              </a:ext>
            </a:extLst>
          </p:cNvPr>
          <p:cNvPicPr>
            <a:picLocks noChangeAspect="1"/>
          </p:cNvPicPr>
          <p:nvPr/>
        </p:nvPicPr>
        <p:blipFill>
          <a:blip r:embed="rId6"/>
          <a:srcRect/>
          <a:stretch>
            <a:fillRect/>
          </a:stretch>
        </p:blipFill>
        <p:spPr>
          <a:xfrm>
            <a:off x="657464" y="-148221"/>
            <a:ext cx="4551072" cy="3106107"/>
          </a:xfrm>
          <a:prstGeom prst="rect">
            <a:avLst/>
          </a:prstGeom>
        </p:spPr>
      </p:pic>
      <p:pic>
        <p:nvPicPr>
          <p:cNvPr id="10" name="Picture 12">
            <a:extLst>
              <a:ext uri="{FF2B5EF4-FFF2-40B4-BE49-F238E27FC236}">
                <a16:creationId xmlns:a16="http://schemas.microsoft.com/office/drawing/2014/main" id="{0AC27F2C-C2BC-4881-8171-855856D8D83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715910" y="1344038"/>
            <a:ext cx="5272956" cy="751396"/>
          </a:xfrm>
          <a:prstGeom prst="rect">
            <a:avLst/>
          </a:prstGeom>
        </p:spPr>
      </p:pic>
      <p:sp>
        <p:nvSpPr>
          <p:cNvPr id="16" name="Freeform 13">
            <a:extLst>
              <a:ext uri="{FF2B5EF4-FFF2-40B4-BE49-F238E27FC236}">
                <a16:creationId xmlns:a16="http://schemas.microsoft.com/office/drawing/2014/main" id="{89F1AEA6-4337-471F-A236-7FD681AB5004}"/>
              </a:ext>
            </a:extLst>
          </p:cNvPr>
          <p:cNvSpPr/>
          <p:nvPr/>
        </p:nvSpPr>
        <p:spPr>
          <a:xfrm flipH="1">
            <a:off x="310246" y="177375"/>
            <a:ext cx="2622754" cy="1881826"/>
          </a:xfrm>
          <a:custGeom>
            <a:avLst/>
            <a:gdLst/>
            <a:ahLst/>
            <a:cxnLst/>
            <a:rect l="l" t="t" r="r" b="b"/>
            <a:pathLst>
              <a:path w="2622754" h="1881826">
                <a:moveTo>
                  <a:pt x="0" y="0"/>
                </a:moveTo>
                <a:lnTo>
                  <a:pt x="2622754" y="0"/>
                </a:lnTo>
                <a:lnTo>
                  <a:pt x="2622754" y="1881826"/>
                </a:lnTo>
                <a:lnTo>
                  <a:pt x="0" y="1881826"/>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AFEF6229-4147-4A5D-A159-B9CCBAAB0089}"/>
              </a:ext>
            </a:extLst>
          </p:cNvPr>
          <p:cNvPicPr>
            <a:picLocks noChangeAspect="1"/>
          </p:cNvPicPr>
          <p:nvPr/>
        </p:nvPicPr>
        <p:blipFill>
          <a:blip r:embed="rId10"/>
          <a:stretch>
            <a:fillRect/>
          </a:stretch>
        </p:blipFill>
        <p:spPr>
          <a:xfrm>
            <a:off x="1653299" y="2095434"/>
            <a:ext cx="8425402" cy="3974937"/>
          </a:xfrm>
          <a:prstGeom prst="rect">
            <a:avLst/>
          </a:prstGeom>
        </p:spPr>
      </p:pic>
    </p:spTree>
    <p:extLst>
      <p:ext uri="{BB962C8B-B14F-4D97-AF65-F5344CB8AC3E}">
        <p14:creationId xmlns:p14="http://schemas.microsoft.com/office/powerpoint/2010/main" val="2560672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B760A48-5C6C-40A3-B142-FB7F327281F6}"/>
              </a:ext>
            </a:extLst>
          </p:cNvPr>
          <p:cNvSpPr/>
          <p:nvPr/>
        </p:nvSpPr>
        <p:spPr>
          <a:xfrm>
            <a:off x="340002" y="704335"/>
            <a:ext cx="11374343" cy="5708822"/>
          </a:xfrm>
          <a:prstGeom prst="roundRect">
            <a:avLst/>
          </a:prstGeom>
          <a:solidFill>
            <a:srgbClr val="FFFFFF">
              <a:alpha val="87059"/>
            </a:srgbClr>
          </a:solidFill>
          <a:ln w="762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descr="A group of pink hearts&#10;&#10;Description automatically generated">
            <a:extLst>
              <a:ext uri="{FF2B5EF4-FFF2-40B4-BE49-F238E27FC236}">
                <a16:creationId xmlns:a16="http://schemas.microsoft.com/office/drawing/2014/main" id="{6F540A9B-3CBB-4FD9-9F79-E48983BB224A}"/>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8800"/>
                    </a14:imgEffect>
                    <a14:imgEffect>
                      <a14:saturation sat="200000"/>
                    </a14:imgEffect>
                  </a14:imgLayer>
                </a14:imgProps>
              </a:ext>
              <a:ext uri="{28A0092B-C50C-407E-A947-70E740481C1C}">
                <a14:useLocalDpi xmlns:a14="http://schemas.microsoft.com/office/drawing/2010/main" val="0"/>
              </a:ext>
            </a:extLst>
          </a:blip>
          <a:srcRect t="25045" b="31441"/>
          <a:stretch/>
        </p:blipFill>
        <p:spPr>
          <a:xfrm>
            <a:off x="513794" y="210064"/>
            <a:ext cx="2370318" cy="1031409"/>
          </a:xfrm>
          <a:prstGeom prst="rect">
            <a:avLst/>
          </a:prstGeom>
        </p:spPr>
      </p:pic>
      <p:pic>
        <p:nvPicPr>
          <p:cNvPr id="13" name="Picture 12" descr="A group of pink hearts&#10;&#10;Description automatically generated">
            <a:extLst>
              <a:ext uri="{FF2B5EF4-FFF2-40B4-BE49-F238E27FC236}">
                <a16:creationId xmlns:a16="http://schemas.microsoft.com/office/drawing/2014/main" id="{F31AC821-2D57-4969-A8BB-40B31C639C03}"/>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8800"/>
                    </a14:imgEffect>
                    <a14:imgEffect>
                      <a14:saturation sat="200000"/>
                    </a14:imgEffect>
                  </a14:imgLayer>
                </a14:imgProps>
              </a:ext>
              <a:ext uri="{28A0092B-C50C-407E-A947-70E740481C1C}">
                <a14:useLocalDpi xmlns:a14="http://schemas.microsoft.com/office/drawing/2010/main" val="0"/>
              </a:ext>
            </a:extLst>
          </a:blip>
          <a:srcRect t="25045" b="31441"/>
          <a:stretch/>
        </p:blipFill>
        <p:spPr>
          <a:xfrm>
            <a:off x="9129696" y="210064"/>
            <a:ext cx="2370318" cy="1031409"/>
          </a:xfrm>
          <a:prstGeom prst="rect">
            <a:avLst/>
          </a:prstGeom>
        </p:spPr>
      </p:pic>
      <p:sp>
        <p:nvSpPr>
          <p:cNvPr id="2" name="TextBox 1">
            <a:extLst>
              <a:ext uri="{FF2B5EF4-FFF2-40B4-BE49-F238E27FC236}">
                <a16:creationId xmlns:a16="http://schemas.microsoft.com/office/drawing/2014/main" id="{5464453E-F169-41D5-99DB-47FD46B6EE1B}"/>
              </a:ext>
            </a:extLst>
          </p:cNvPr>
          <p:cNvSpPr txBox="1"/>
          <p:nvPr/>
        </p:nvSpPr>
        <p:spPr>
          <a:xfrm>
            <a:off x="1525511" y="4626618"/>
            <a:ext cx="9003323" cy="1631216"/>
          </a:xfrm>
          <a:prstGeom prst="rect">
            <a:avLst/>
          </a:prstGeom>
          <a:noFill/>
        </p:spPr>
        <p:txBody>
          <a:bodyPr wrap="square" rtlCol="0">
            <a:spAutoFit/>
          </a:bodyPr>
          <a:lstStyle/>
          <a:p>
            <a:pPr algn="just"/>
            <a:r>
              <a:rPr lang="vi-VN" sz="2000"/>
              <a:t> Mạc Đĩnh Chi – người làng Lũng Động, huyện Chí Linh, tỉnh Hải Dương ngày nay. Nhà nghèo, cha mất sớm, ông sống bằng nghề kiếm củi nuôi thân. Vốn là người có tư chất thông minh, linh lợi, ông sớm nhận ra rằng chỉ có con đường học tập thành tài mới thoát khỏi cảnh nghèo khó đó. Chính vì thế mà ông ra sức học tập. Đến năm Giáp Thìn 1304, ông đỗ Trạng Nguyên.</a:t>
            </a:r>
            <a:endParaRPr lang="en-US" sz="2000"/>
          </a:p>
        </p:txBody>
      </p:sp>
      <p:pic>
        <p:nvPicPr>
          <p:cNvPr id="3074" name="Picture 2" descr="Mạc Đĩnh Chi trang 86 Chân trời sáng tạo">
            <a:extLst>
              <a:ext uri="{FF2B5EF4-FFF2-40B4-BE49-F238E27FC236}">
                <a16:creationId xmlns:a16="http://schemas.microsoft.com/office/drawing/2014/main" id="{6031E76C-950E-4AAE-BB25-7E8E7ECA68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8374" y="975620"/>
            <a:ext cx="6667500"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9370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ạng Hiền | Phim Hoạt Hình Việt Nam | Miền Cổ Tích">
            <a:extLst>
              <a:ext uri="{FF2B5EF4-FFF2-40B4-BE49-F238E27FC236}">
                <a16:creationId xmlns:a16="http://schemas.microsoft.com/office/drawing/2014/main" id="{A6D0D3B5-B601-4CD1-9E19-B6956CDD8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white cloud on a black background&#10;&#10;Description automatically generated">
            <a:extLst>
              <a:ext uri="{FF2B5EF4-FFF2-40B4-BE49-F238E27FC236}">
                <a16:creationId xmlns:a16="http://schemas.microsoft.com/office/drawing/2014/main" id="{EAB33457-296C-409E-AC7A-4C30704D4849}"/>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a:off x="-2336691" y="6117954"/>
            <a:ext cx="6371097" cy="3059138"/>
          </a:xfrm>
          <a:prstGeom prst="rect">
            <a:avLst/>
          </a:prstGeom>
        </p:spPr>
      </p:pic>
      <p:pic>
        <p:nvPicPr>
          <p:cNvPr id="32" name="Picture 31" descr="A bright light in the dark&#10;&#10;Description automatically generated">
            <a:extLst>
              <a:ext uri="{FF2B5EF4-FFF2-40B4-BE49-F238E27FC236}">
                <a16:creationId xmlns:a16="http://schemas.microsoft.com/office/drawing/2014/main" id="{67B1805C-8DF5-438C-AD35-813FDA6D14DF}"/>
              </a:ext>
            </a:extLst>
          </p:cNvPr>
          <p:cNvPicPr>
            <a:picLocks noChangeAspect="1"/>
          </p:cNvPicPr>
          <p:nvPr/>
        </p:nvPicPr>
        <p:blipFill rotWithShape="1">
          <a:blip r:embed="rId5">
            <a:extLst>
              <a:ext uri="{28A0092B-C50C-407E-A947-70E740481C1C}">
                <a14:useLocalDpi xmlns:a14="http://schemas.microsoft.com/office/drawing/2010/main" val="0"/>
              </a:ext>
            </a:extLst>
          </a:blip>
          <a:srcRect t="27264" r="47951"/>
          <a:stretch/>
        </p:blipFill>
        <p:spPr>
          <a:xfrm>
            <a:off x="9440505" y="-1024450"/>
            <a:ext cx="3936560" cy="4988201"/>
          </a:xfrm>
          <a:prstGeom prst="rect">
            <a:avLst/>
          </a:prstGeom>
        </p:spPr>
      </p:pic>
      <p:pic>
        <p:nvPicPr>
          <p:cNvPr id="5" name="Picture 4">
            <a:extLst>
              <a:ext uri="{FF2B5EF4-FFF2-40B4-BE49-F238E27FC236}">
                <a16:creationId xmlns:a16="http://schemas.microsoft.com/office/drawing/2014/main" id="{19348F26-24C4-4C9B-9535-6C2BFDB48DB6}"/>
              </a:ext>
            </a:extLst>
          </p:cNvPr>
          <p:cNvPicPr>
            <a:picLocks noChangeAspect="1"/>
          </p:cNvPicPr>
          <p:nvPr/>
        </p:nvPicPr>
        <p:blipFill>
          <a:blip r:embed="rId6"/>
          <a:stretch>
            <a:fillRect/>
          </a:stretch>
        </p:blipFill>
        <p:spPr>
          <a:xfrm>
            <a:off x="3101947" y="3209307"/>
            <a:ext cx="8620491" cy="3078747"/>
          </a:xfrm>
          <a:prstGeom prst="rect">
            <a:avLst/>
          </a:prstGeom>
        </p:spPr>
      </p:pic>
      <p:pic>
        <p:nvPicPr>
          <p:cNvPr id="7" name="Picture 6">
            <a:extLst>
              <a:ext uri="{FF2B5EF4-FFF2-40B4-BE49-F238E27FC236}">
                <a16:creationId xmlns:a16="http://schemas.microsoft.com/office/drawing/2014/main" id="{3DC592C2-08B0-4524-B466-F9EF8AA5B84B}"/>
              </a:ext>
            </a:extLst>
          </p:cNvPr>
          <p:cNvPicPr>
            <a:picLocks noChangeAspect="1"/>
          </p:cNvPicPr>
          <p:nvPr/>
        </p:nvPicPr>
        <p:blipFill>
          <a:blip r:embed="rId7"/>
          <a:stretch>
            <a:fillRect/>
          </a:stretch>
        </p:blipFill>
        <p:spPr>
          <a:xfrm>
            <a:off x="3490887" y="2239959"/>
            <a:ext cx="2932430" cy="1938696"/>
          </a:xfrm>
          <a:prstGeom prst="rect">
            <a:avLst/>
          </a:prstGeom>
        </p:spPr>
      </p:pic>
      <p:sp>
        <p:nvSpPr>
          <p:cNvPr id="11" name="Rectangle 10">
            <a:extLst>
              <a:ext uri="{FF2B5EF4-FFF2-40B4-BE49-F238E27FC236}">
                <a16:creationId xmlns:a16="http://schemas.microsoft.com/office/drawing/2014/main" id="{63050667-26D1-4B44-94B6-7FAE5D884DF8}"/>
              </a:ext>
            </a:extLst>
          </p:cNvPr>
          <p:cNvSpPr/>
          <p:nvPr/>
        </p:nvSpPr>
        <p:spPr>
          <a:xfrm>
            <a:off x="0" y="5890161"/>
            <a:ext cx="12192000" cy="9678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9589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Rounded Corners 47">
            <a:extLst>
              <a:ext uri="{FF2B5EF4-FFF2-40B4-BE49-F238E27FC236}">
                <a16:creationId xmlns:a16="http://schemas.microsoft.com/office/drawing/2014/main" id="{CAAF2217-E8D9-4EFD-AFC2-D0CCB0523925}"/>
              </a:ext>
            </a:extLst>
          </p:cNvPr>
          <p:cNvSpPr/>
          <p:nvPr/>
        </p:nvSpPr>
        <p:spPr>
          <a:xfrm>
            <a:off x="618780" y="852013"/>
            <a:ext cx="10824371" cy="5153975"/>
          </a:xfrm>
          <a:prstGeom prst="roundRect">
            <a:avLst/>
          </a:prstGeom>
          <a:solidFill>
            <a:srgbClr val="FFFFFF">
              <a:alpha val="80000"/>
            </a:srgbClr>
          </a:solidFill>
          <a:ln w="38100">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20E8C540-73D7-44C4-8997-1FC1FB8CB35B}"/>
              </a:ext>
            </a:extLst>
          </p:cNvPr>
          <p:cNvSpPr txBox="1"/>
          <p:nvPr/>
        </p:nvSpPr>
        <p:spPr>
          <a:xfrm>
            <a:off x="2088443" y="1087761"/>
            <a:ext cx="7885043" cy="707886"/>
          </a:xfrm>
          <a:prstGeom prst="rect">
            <a:avLst/>
          </a:prstGeom>
          <a:noFill/>
        </p:spPr>
        <p:txBody>
          <a:bodyPr wrap="square">
            <a:spAutoFit/>
          </a:bodyPr>
          <a:lstStyle/>
          <a:p>
            <a:pPr algn="ctr"/>
            <a:r>
              <a:rPr lang="en-US" sz="4000" dirty="0" err="1">
                <a:solidFill>
                  <a:srgbClr val="7030A0"/>
                </a:solidFill>
                <a:latin typeface="#9Slide05 Phobia" panose="02000506000000020003" pitchFamily="2" charset="0"/>
              </a:rPr>
              <a:t>Thứ</a:t>
            </a:r>
            <a:r>
              <a:rPr lang="en-US" sz="4000" dirty="0">
                <a:solidFill>
                  <a:srgbClr val="7030A0"/>
                </a:solidFill>
                <a:latin typeface="#9Slide05 Phobia" panose="02000506000000020003" pitchFamily="2" charset="0"/>
              </a:rPr>
              <a:t> </a:t>
            </a:r>
            <a:r>
              <a:rPr lang="en-US" sz="4000" dirty="0" err="1">
                <a:solidFill>
                  <a:srgbClr val="7030A0"/>
                </a:solidFill>
                <a:latin typeface="#9Slide05 Phobia" panose="02000506000000020003" pitchFamily="2" charset="0"/>
              </a:rPr>
              <a:t>hai</a:t>
            </a:r>
            <a:r>
              <a:rPr lang="en-US" sz="4000" dirty="0">
                <a:solidFill>
                  <a:srgbClr val="7030A0"/>
                </a:solidFill>
                <a:latin typeface="#9Slide05 Phobia" panose="02000506000000020003" pitchFamily="2" charset="0"/>
              </a:rPr>
              <a:t> </a:t>
            </a:r>
            <a:r>
              <a:rPr lang="en-US" sz="4000" dirty="0" err="1">
                <a:solidFill>
                  <a:srgbClr val="7030A0"/>
                </a:solidFill>
                <a:latin typeface="#9Slide05 Phobia" panose="02000506000000020003" pitchFamily="2" charset="0"/>
              </a:rPr>
              <a:t>ngày</a:t>
            </a:r>
            <a:r>
              <a:rPr lang="en-US" sz="4000" dirty="0">
                <a:solidFill>
                  <a:srgbClr val="7030A0"/>
                </a:solidFill>
                <a:latin typeface="#9Slide05 Phobia" panose="02000506000000020003" pitchFamily="2" charset="0"/>
              </a:rPr>
              <a:t> 7 </a:t>
            </a:r>
            <a:r>
              <a:rPr lang="en-US" sz="4000" dirty="0" err="1">
                <a:solidFill>
                  <a:srgbClr val="7030A0"/>
                </a:solidFill>
                <a:latin typeface="#9Slide05 Phobia" panose="02000506000000020003" pitchFamily="2" charset="0"/>
              </a:rPr>
              <a:t>tháng</a:t>
            </a:r>
            <a:r>
              <a:rPr lang="en-US" sz="4000" dirty="0">
                <a:solidFill>
                  <a:srgbClr val="7030A0"/>
                </a:solidFill>
                <a:latin typeface="#9Slide05 Phobia" panose="02000506000000020003" pitchFamily="2" charset="0"/>
              </a:rPr>
              <a:t> 10 </a:t>
            </a:r>
            <a:r>
              <a:rPr lang="en-US" sz="4000" dirty="0" err="1">
                <a:solidFill>
                  <a:srgbClr val="7030A0"/>
                </a:solidFill>
                <a:latin typeface="#9Slide05 Phobia" panose="02000506000000020003" pitchFamily="2" charset="0"/>
              </a:rPr>
              <a:t>năm</a:t>
            </a:r>
            <a:r>
              <a:rPr lang="en-US" sz="4000" dirty="0">
                <a:solidFill>
                  <a:srgbClr val="7030A0"/>
                </a:solidFill>
                <a:latin typeface="#9Slide05 Phobia" panose="02000506000000020003" pitchFamily="2" charset="0"/>
              </a:rPr>
              <a:t> 2024</a:t>
            </a:r>
            <a:endParaRPr lang="vi-VN" sz="4000" dirty="0">
              <a:solidFill>
                <a:srgbClr val="7030A0"/>
              </a:solidFill>
              <a:latin typeface="#9Slide05 Phobia" panose="02000506000000020003" pitchFamily="2" charset="0"/>
            </a:endParaRPr>
          </a:p>
        </p:txBody>
      </p:sp>
      <p:pic>
        <p:nvPicPr>
          <p:cNvPr id="8" name="Picture 7">
            <a:extLst>
              <a:ext uri="{FF2B5EF4-FFF2-40B4-BE49-F238E27FC236}">
                <a16:creationId xmlns:a16="http://schemas.microsoft.com/office/drawing/2014/main" id="{AF1C85F5-A4E3-4D1F-B719-317C3E67E113}"/>
              </a:ext>
            </a:extLst>
          </p:cNvPr>
          <p:cNvPicPr>
            <a:picLocks noChangeAspect="1"/>
          </p:cNvPicPr>
          <p:nvPr/>
        </p:nvPicPr>
        <p:blipFill>
          <a:blip r:embed="rId2"/>
          <a:stretch>
            <a:fillRect/>
          </a:stretch>
        </p:blipFill>
        <p:spPr>
          <a:xfrm>
            <a:off x="1072424" y="1705723"/>
            <a:ext cx="9980017" cy="3682303"/>
          </a:xfrm>
          <a:prstGeom prst="rect">
            <a:avLst/>
          </a:prstGeom>
        </p:spPr>
      </p:pic>
    </p:spTree>
    <p:extLst>
      <p:ext uri="{BB962C8B-B14F-4D97-AF65-F5344CB8AC3E}">
        <p14:creationId xmlns:p14="http://schemas.microsoft.com/office/powerpoint/2010/main" val="2423884170"/>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randombar(horizontal)">
                                          <p:cBhvr>
                                            <p:cTn id="10"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randombar(horizontal)">
                                          <p:cBhvr>
                                            <p:cTn id="10" dur="500"/>
                                            <p:tgtEl>
                                              <p:spTgt spid="58"/>
                                            </p:tgtEl>
                                          </p:cBhvr>
                                        </p:animEffect>
                                      </p:childTnLst>
                                    </p:cTn>
                                  </p:par>
                                </p:childTnLst>
                              </p:cTn>
                            </p:par>
                            <p:par>
                              <p:cTn id="11" fill="hold">
                                <p:stCondLst>
                                  <p:cond delay="500"/>
                                </p:stCondLst>
                                <p:childTnLst>
                                  <p:par>
                                    <p:cTn id="12" presetID="17" presetClass="entr" presetSubtype="10" fill="hold" nodeType="afterEffect">
                                      <p:stCondLst>
                                        <p:cond delay="0"/>
                                      </p:stCondLst>
                                      <p:childTnLst>
                                        <p:set>
                                          <p:cBhvr>
                                            <p:cTn id="13" dur="1" fill="hold">
                                              <p:stCondLst>
                                                <p:cond delay="0"/>
                                              </p:stCondLst>
                                            </p:cTn>
                                            <p:tgtEl>
                                              <p:spTgt spid="55"/>
                                            </p:tgtEl>
                                            <p:attrNameLst>
                                              <p:attrName>style.visibility</p:attrName>
                                            </p:attrNameLst>
                                          </p:cBhvr>
                                          <p:to>
                                            <p:strVal val="visible"/>
                                          </p:to>
                                        </p:set>
                                        <p:anim calcmode="lin" valueType="num">
                                          <p:cBhvr>
                                            <p:cTn id="14" dur="500" fill="hold"/>
                                            <p:tgtEl>
                                              <p:spTgt spid="55"/>
                                            </p:tgtEl>
                                            <p:attrNameLst>
                                              <p:attrName>ppt_w</p:attrName>
                                            </p:attrNameLst>
                                          </p:cBhvr>
                                          <p:tavLst>
                                            <p:tav tm="0">
                                              <p:val>
                                                <p:fltVal val="0"/>
                                              </p:val>
                                            </p:tav>
                                            <p:tav tm="100000">
                                              <p:val>
                                                <p:strVal val="#ppt_w"/>
                                              </p:val>
                                            </p:tav>
                                          </p:tavLst>
                                        </p:anim>
                                        <p:anim calcmode="lin" valueType="num">
                                          <p:cBhvr>
                                            <p:cTn id="15" dur="500" fill="hold"/>
                                            <p:tgtEl>
                                              <p:spTgt spid="55"/>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2" presetClass="entr" presetSubtype="2" fill="hold" nodeType="after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additive="base">
                                            <p:cTn id="19" dur="1000" fill="hold"/>
                                            <p:tgtEl>
                                              <p:spTgt spid="52"/>
                                            </p:tgtEl>
                                            <p:attrNameLst>
                                              <p:attrName>ppt_x</p:attrName>
                                            </p:attrNameLst>
                                          </p:cBhvr>
                                          <p:tavLst>
                                            <p:tav tm="0">
                                              <p:val>
                                                <p:strVal val="1+#ppt_w/2"/>
                                              </p:val>
                                            </p:tav>
                                            <p:tav tm="100000">
                                              <p:val>
                                                <p:strVal val="#ppt_x"/>
                                              </p:val>
                                            </p:tav>
                                          </p:tavLst>
                                        </p:anim>
                                        <p:anim calcmode="lin" valueType="num">
                                          <p:cBhvr additive="base">
                                            <p:cTn id="20" dur="1000" fill="hold"/>
                                            <p:tgtEl>
                                              <p:spTgt spid="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0" name="click.wav"/>
                                            </p:tgtEl>
                                          </p:cMediaNode>
                                        </p:audio>
                                      </p:subTnLst>
                                    </p:cTn>
                                  </p:par>
                                </p:childTnLst>
                              </p:cTn>
                            </p:par>
                            <p:par>
                              <p:cTn id="21" fill="hold">
                                <p:stCondLst>
                                  <p:cond delay="2000"/>
                                </p:stCondLst>
                                <p:childTnLst>
                                  <p:par>
                                    <p:cTn id="22" presetID="17" presetClass="entr" presetSubtype="10" fill="hold" nodeType="afterEffect">
                                      <p:stCondLst>
                                        <p:cond delay="0"/>
                                      </p:stCondLst>
                                      <p:childTnLst>
                                        <p:set>
                                          <p:cBhvr>
                                            <p:cTn id="23" dur="1" fill="hold">
                                              <p:stCondLst>
                                                <p:cond delay="0"/>
                                              </p:stCondLst>
                                            </p:cTn>
                                            <p:tgtEl>
                                              <p:spTgt spid="49"/>
                                            </p:tgtEl>
                                            <p:attrNameLst>
                                              <p:attrName>style.visibility</p:attrName>
                                            </p:attrNameLst>
                                          </p:cBhvr>
                                          <p:to>
                                            <p:strVal val="visible"/>
                                          </p:to>
                                        </p:set>
                                        <p:anim calcmode="lin" valueType="num">
                                          <p:cBhvr>
                                            <p:cTn id="24" dur="500" fill="hold"/>
                                            <p:tgtEl>
                                              <p:spTgt spid="49"/>
                                            </p:tgtEl>
                                            <p:attrNameLst>
                                              <p:attrName>ppt_w</p:attrName>
                                            </p:attrNameLst>
                                          </p:cBhvr>
                                          <p:tavLst>
                                            <p:tav tm="0">
                                              <p:val>
                                                <p:fltVal val="0"/>
                                              </p:val>
                                            </p:tav>
                                            <p:tav tm="100000">
                                              <p:val>
                                                <p:strVal val="#ppt_w"/>
                                              </p:val>
                                            </p:tav>
                                          </p:tavLst>
                                        </p:anim>
                                        <p:anim calcmode="lin" valueType="num">
                                          <p:cBhvr>
                                            <p:cTn id="25" dur="500" fill="hold"/>
                                            <p:tgtEl>
                                              <p:spTgt spid="49"/>
                                            </p:tgtEl>
                                            <p:attrNameLst>
                                              <p:attrName>ppt_h</p:attrName>
                                            </p:attrNameLst>
                                          </p:cBhvr>
                                          <p:tavLst>
                                            <p:tav tm="0">
                                              <p:val>
                                                <p:strVal val="#ppt_h"/>
                                              </p:val>
                                            </p:tav>
                                            <p:tav tm="100000">
                                              <p:val>
                                                <p:strVal val="#ppt_h"/>
                                              </p:val>
                                            </p:tav>
                                          </p:tavLst>
                                        </p:anim>
                                      </p:childTnLst>
                                    </p:cTn>
                                  </p:par>
                                </p:childTnLst>
                              </p:cTn>
                            </p:par>
                            <p:par>
                              <p:cTn id="26" fill="hold">
                                <p:stCondLst>
                                  <p:cond delay="2500"/>
                                </p:stCondLst>
                                <p:childTnLst>
                                  <p:par>
                                    <p:cTn id="27" presetID="53" presetClass="entr" presetSubtype="16" fill="hold" nodeType="afterEffect">
                                      <p:stCondLst>
                                        <p:cond delay="0"/>
                                      </p:stCondLst>
                                      <p:childTnLst>
                                        <p:set>
                                          <p:cBhvr>
                                            <p:cTn id="28" dur="1" fill="hold">
                                              <p:stCondLst>
                                                <p:cond delay="0"/>
                                              </p:stCondLst>
                                            </p:cTn>
                                            <p:tgtEl>
                                              <p:spTgt spid="59"/>
                                            </p:tgtEl>
                                            <p:attrNameLst>
                                              <p:attrName>style.visibility</p:attrName>
                                            </p:attrNameLst>
                                          </p:cBhvr>
                                          <p:to>
                                            <p:strVal val="visible"/>
                                          </p:to>
                                        </p:set>
                                        <p:anim calcmode="lin" valueType="num">
                                          <p:cBhvr>
                                            <p:cTn id="29" dur="250" fill="hold"/>
                                            <p:tgtEl>
                                              <p:spTgt spid="59"/>
                                            </p:tgtEl>
                                            <p:attrNameLst>
                                              <p:attrName>ppt_w</p:attrName>
                                            </p:attrNameLst>
                                          </p:cBhvr>
                                          <p:tavLst>
                                            <p:tav tm="0">
                                              <p:val>
                                                <p:fltVal val="0"/>
                                              </p:val>
                                            </p:tav>
                                            <p:tav tm="100000">
                                              <p:val>
                                                <p:strVal val="#ppt_w"/>
                                              </p:val>
                                            </p:tav>
                                          </p:tavLst>
                                        </p:anim>
                                        <p:anim calcmode="lin" valueType="num">
                                          <p:cBhvr>
                                            <p:cTn id="30" dur="250" fill="hold"/>
                                            <p:tgtEl>
                                              <p:spTgt spid="59"/>
                                            </p:tgtEl>
                                            <p:attrNameLst>
                                              <p:attrName>ppt_h</p:attrName>
                                            </p:attrNameLst>
                                          </p:cBhvr>
                                          <p:tavLst>
                                            <p:tav tm="0">
                                              <p:val>
                                                <p:fltVal val="0"/>
                                              </p:val>
                                            </p:tav>
                                            <p:tav tm="100000">
                                              <p:val>
                                                <p:strVal val="#ppt_h"/>
                                              </p:val>
                                            </p:tav>
                                          </p:tavLst>
                                        </p:anim>
                                        <p:animEffect transition="in" filter="fade">
                                          <p:cBhvr>
                                            <p:cTn id="31" dur="250"/>
                                            <p:tgtEl>
                                              <p:spTgt spid="59"/>
                                            </p:tgtEl>
                                          </p:cBhvr>
                                        </p:animEffect>
                                      </p:childTnLst>
                                      <p:subTnLst>
                                        <p:audio>
                                          <p:cMediaNode>
                                            <p:cTn display="0" masterRel="sameClick">
                                              <p:stCondLst>
                                                <p:cond evt="begin" delay="0">
                                                  <p:tn val="27"/>
                                                </p:cond>
                                              </p:stCondLst>
                                              <p:endCondLst>
                                                <p:cond evt="onStopAudio" delay="0">
                                                  <p:tgtEl>
                                                    <p:sldTgt/>
                                                  </p:tgtEl>
                                                </p:cond>
                                              </p:endCondLst>
                                            </p:cTn>
                                            <p:tgtEl>
                                              <p:sndTgt r:embed="rId31" name="whoosh.wav"/>
                                            </p:tgtEl>
                                          </p:cMediaNode>
                                        </p:audio>
                                      </p:subTnLst>
                                    </p:cTn>
                                  </p:par>
                                </p:childTnLst>
                              </p:cTn>
                            </p:par>
                            <p:par>
                              <p:cTn id="32" fill="hold">
                                <p:stCondLst>
                                  <p:cond delay="2750"/>
                                </p:stCondLst>
                                <p:childTnLst>
                                  <p:par>
                                    <p:cTn id="33" presetID="6" presetClass="emph" presetSubtype="0" fill="hold" nodeType="afterEffect">
                                      <p:stCondLst>
                                        <p:cond delay="0"/>
                                      </p:stCondLst>
                                      <p:childTnLst>
                                        <p:animScale>
                                          <p:cBhvr>
                                            <p:cTn id="34" dur="2000" fill="hold"/>
                                            <p:tgtEl>
                                              <p:spTgt spid="59"/>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8"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650149C8-95EB-44C2-8E2D-6565E2F42FB9}"/>
              </a:ext>
            </a:extLst>
          </p:cNvPr>
          <p:cNvSpPr/>
          <p:nvPr/>
        </p:nvSpPr>
        <p:spPr>
          <a:xfrm>
            <a:off x="415462" y="600183"/>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vi-VN"/>
          </a:p>
        </p:txBody>
      </p:sp>
      <p:sp>
        <p:nvSpPr>
          <p:cNvPr id="11" name="Freeform 7">
            <a:extLst>
              <a:ext uri="{FF2B5EF4-FFF2-40B4-BE49-F238E27FC236}">
                <a16:creationId xmlns:a16="http://schemas.microsoft.com/office/drawing/2014/main" id="{FE3B6062-C6B9-467B-985B-6B01EB3D1F1B}"/>
              </a:ext>
            </a:extLst>
          </p:cNvPr>
          <p:cNvSpPr/>
          <p:nvPr/>
        </p:nvSpPr>
        <p:spPr>
          <a:xfrm>
            <a:off x="8691308" y="1990897"/>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vi-VN"/>
          </a:p>
        </p:txBody>
      </p:sp>
      <p:sp>
        <p:nvSpPr>
          <p:cNvPr id="12" name="Freeform 13">
            <a:extLst>
              <a:ext uri="{FF2B5EF4-FFF2-40B4-BE49-F238E27FC236}">
                <a16:creationId xmlns:a16="http://schemas.microsoft.com/office/drawing/2014/main" id="{04DD56B4-F480-4B34-BB8F-2F26A179D559}"/>
              </a:ext>
            </a:extLst>
          </p:cNvPr>
          <p:cNvSpPr/>
          <p:nvPr/>
        </p:nvSpPr>
        <p:spPr>
          <a:xfrm>
            <a:off x="364693" y="72533"/>
            <a:ext cx="3144436" cy="2504115"/>
          </a:xfrm>
          <a:custGeom>
            <a:avLst/>
            <a:gdLst/>
            <a:ahLst/>
            <a:cxnLst/>
            <a:rect l="l" t="t" r="r" b="b"/>
            <a:pathLst>
              <a:path w="3144436" h="2504115">
                <a:moveTo>
                  <a:pt x="0" y="0"/>
                </a:moveTo>
                <a:lnTo>
                  <a:pt x="3144436" y="0"/>
                </a:lnTo>
                <a:lnTo>
                  <a:pt x="3144436" y="2504115"/>
                </a:lnTo>
                <a:lnTo>
                  <a:pt x="0" y="25041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3" name="Picture 12" descr="A group of yellow chicks&#10;&#10;Description automatically generated">
            <a:extLst>
              <a:ext uri="{FF2B5EF4-FFF2-40B4-BE49-F238E27FC236}">
                <a16:creationId xmlns:a16="http://schemas.microsoft.com/office/drawing/2014/main" id="{DEAD53D7-E17F-40DA-BF0C-5BF4112E85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77744" y="4594578"/>
            <a:ext cx="1009681" cy="1010354"/>
          </a:xfrm>
          <a:prstGeom prst="rect">
            <a:avLst/>
          </a:prstGeom>
        </p:spPr>
      </p:pic>
      <p:grpSp>
        <p:nvGrpSpPr>
          <p:cNvPr id="2" name="Group 1">
            <a:extLst>
              <a:ext uri="{FF2B5EF4-FFF2-40B4-BE49-F238E27FC236}">
                <a16:creationId xmlns:a16="http://schemas.microsoft.com/office/drawing/2014/main" id="{3350A1A3-DDD3-4442-B473-04D6AB91A9AB}"/>
              </a:ext>
            </a:extLst>
          </p:cNvPr>
          <p:cNvGrpSpPr/>
          <p:nvPr/>
        </p:nvGrpSpPr>
        <p:grpSpPr>
          <a:xfrm>
            <a:off x="3940891" y="2220067"/>
            <a:ext cx="8568757" cy="3608360"/>
            <a:chOff x="5250004" y="6585062"/>
            <a:chExt cx="13208089" cy="5210999"/>
          </a:xfrm>
        </p:grpSpPr>
        <p:sp>
          <p:nvSpPr>
            <p:cNvPr id="3" name="TextBox 2">
              <a:extLst>
                <a:ext uri="{FF2B5EF4-FFF2-40B4-BE49-F238E27FC236}">
                  <a16:creationId xmlns:a16="http://schemas.microsoft.com/office/drawing/2014/main" id="{16A13B0A-626B-47BF-987F-C666D3ECEC9F}"/>
                </a:ext>
              </a:extLst>
            </p:cNvPr>
            <p:cNvSpPr txBox="1"/>
            <p:nvPr/>
          </p:nvSpPr>
          <p:spPr>
            <a:xfrm>
              <a:off x="5250004" y="6585062"/>
              <a:ext cx="13208089" cy="5210999"/>
            </a:xfrm>
            <a:prstGeom prst="rect">
              <a:avLst/>
            </a:prstGeom>
            <a:noFill/>
          </p:spPr>
          <p:txBody>
            <a:bodyPr wrap="square" rtlCol="0">
              <a:spAutoFit/>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8800" b="1" i="0" u="none" strike="noStrike" kern="1200" cap="none" spc="0" normalizeH="0" baseline="0" noProof="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LUYỆN ĐỌC THÀNH TIẾNG</a:t>
              </a:r>
              <a:endParaRPr kumimoji="0" lang="en-US" sz="8800" b="1" i="0" u="none" strike="noStrike" kern="1200" cap="none" spc="0" normalizeH="0" baseline="0" noProof="0" dirty="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ea typeface="+mn-ea"/>
                <a:cs typeface="+mn-cs"/>
              </a:endParaRPr>
            </a:p>
          </p:txBody>
        </p:sp>
        <p:sp>
          <p:nvSpPr>
            <p:cNvPr id="4" name="TextBox 3">
              <a:extLst>
                <a:ext uri="{FF2B5EF4-FFF2-40B4-BE49-F238E27FC236}">
                  <a16:creationId xmlns:a16="http://schemas.microsoft.com/office/drawing/2014/main" id="{8DDD5F9E-2208-447B-9C23-634CC9805A02}"/>
                </a:ext>
              </a:extLst>
            </p:cNvPr>
            <p:cNvSpPr txBox="1"/>
            <p:nvPr/>
          </p:nvSpPr>
          <p:spPr>
            <a:xfrm>
              <a:off x="5250004" y="6585062"/>
              <a:ext cx="13208089" cy="5210999"/>
            </a:xfrm>
            <a:prstGeom prst="rect">
              <a:avLst/>
            </a:prstGeom>
            <a:noFill/>
          </p:spPr>
          <p:txBody>
            <a:bodyPr wrap="square" rtlCol="0">
              <a:spAutoFit/>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88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L</a:t>
              </a:r>
              <a:r>
                <a:rPr kumimoji="0" lang="en-US" sz="88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U</a:t>
              </a:r>
              <a:r>
                <a:rPr kumimoji="0" lang="en-US" sz="88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Y</a:t>
              </a:r>
              <a:r>
                <a:rPr kumimoji="0" lang="en-US" sz="88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Ệ</a:t>
              </a:r>
              <a:r>
                <a:rPr kumimoji="0" lang="en-US" sz="88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N</a:t>
              </a:r>
              <a:r>
                <a:rPr kumimoji="0" lang="en-US" sz="88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 Đ</a:t>
              </a:r>
              <a:r>
                <a:rPr kumimoji="0" lang="en-US" sz="88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Ọ</a:t>
              </a:r>
              <a:r>
                <a:rPr kumimoji="0" lang="en-US" sz="88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C </a:t>
              </a:r>
              <a:r>
                <a:rPr kumimoji="0" lang="en-US" sz="88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T</a:t>
              </a:r>
              <a:r>
                <a:rPr kumimoji="0" lang="en-US" sz="88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H</a:t>
              </a:r>
              <a:r>
                <a:rPr kumimoji="0" lang="en-US" sz="88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À</a:t>
              </a:r>
              <a:r>
                <a:rPr kumimoji="0" lang="en-US" sz="88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N</a:t>
              </a:r>
              <a:r>
                <a:rPr kumimoji="0" lang="en-US" sz="88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H</a:t>
              </a:r>
              <a:r>
                <a:rPr kumimoji="0" lang="en-US" sz="88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 T</a:t>
              </a:r>
              <a:r>
                <a:rPr kumimoji="0" lang="en-US" sz="88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I</a:t>
              </a:r>
              <a:r>
                <a:rPr kumimoji="0" lang="en-US" sz="88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Ế</a:t>
              </a:r>
              <a:r>
                <a:rPr kumimoji="0" lang="en-US" sz="88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N</a:t>
              </a:r>
              <a:r>
                <a:rPr kumimoji="0" lang="en-US" sz="88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G</a:t>
              </a:r>
              <a:endParaRPr kumimoji="0" lang="en-US" sz="8800" b="1" i="0" u="none" strike="noStrike" kern="1200" cap="none" spc="0" normalizeH="0" baseline="0" noProof="0" dirty="0">
                <a:ln w="19050">
                  <a:solidFill>
                    <a:srgbClr val="002060"/>
                  </a:solidFill>
                  <a:prstDash val="solid"/>
                </a:ln>
                <a:solidFill>
                  <a:srgbClr val="FFCC66"/>
                </a:solidFill>
                <a:effectLst>
                  <a:outerShdw blurRad="12700" dist="38100" dir="2700000" algn="tl" rotWithShape="0">
                    <a:srgbClr val="5B9BD5">
                      <a:lumMod val="60000"/>
                      <a:lumOff val="40000"/>
                    </a:srgbClr>
                  </a:outerShdw>
                </a:effectLst>
                <a:uLnTx/>
                <a:uFillTx/>
                <a:latin typeface="MTD Summer Show" pitchFamily="50" charset="0"/>
                <a:ea typeface="+mn-ea"/>
                <a:cs typeface="+mn-cs"/>
              </a:endParaRPr>
            </a:p>
          </p:txBody>
        </p:sp>
      </p:grpSp>
      <p:grpSp>
        <p:nvGrpSpPr>
          <p:cNvPr id="5" name="Group 4">
            <a:extLst>
              <a:ext uri="{FF2B5EF4-FFF2-40B4-BE49-F238E27FC236}">
                <a16:creationId xmlns:a16="http://schemas.microsoft.com/office/drawing/2014/main" id="{982D53C1-93A3-4AD5-B3F0-50A798AAB80F}"/>
              </a:ext>
            </a:extLst>
          </p:cNvPr>
          <p:cNvGrpSpPr/>
          <p:nvPr/>
        </p:nvGrpSpPr>
        <p:grpSpPr>
          <a:xfrm>
            <a:off x="4886706" y="1868652"/>
            <a:ext cx="6976836" cy="830997"/>
            <a:chOff x="-555806" y="0"/>
            <a:chExt cx="4930277" cy="830997"/>
          </a:xfrm>
        </p:grpSpPr>
        <p:sp>
          <p:nvSpPr>
            <p:cNvPr id="6" name="文本框 18">
              <a:extLst>
                <a:ext uri="{FF2B5EF4-FFF2-40B4-BE49-F238E27FC236}">
                  <a16:creationId xmlns:a16="http://schemas.microsoft.com/office/drawing/2014/main" id="{041916ED-8AC7-4DB0-951F-1F1AACC86C05}"/>
                </a:ext>
              </a:extLst>
            </p:cNvPr>
            <p:cNvSpPr txBox="1"/>
            <p:nvPr/>
          </p:nvSpPr>
          <p:spPr>
            <a:xfrm>
              <a:off x="-555806" y="0"/>
              <a:ext cx="4930277"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rPr>
                <a:t>Hoạt động:</a:t>
              </a:r>
              <a:endParaRPr kumimoji="0" lang="zh-CN" altLang="en-US" sz="7200" b="1" i="0" u="none" strike="noStrike" kern="1200" cap="none" spc="0" normalizeH="0" baseline="0" noProof="0" dirty="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endParaRPr>
            </a:p>
          </p:txBody>
        </p:sp>
        <p:sp>
          <p:nvSpPr>
            <p:cNvPr id="7" name="文本框 18">
              <a:extLst>
                <a:ext uri="{FF2B5EF4-FFF2-40B4-BE49-F238E27FC236}">
                  <a16:creationId xmlns:a16="http://schemas.microsoft.com/office/drawing/2014/main" id="{4E50A2EC-4F43-4A23-B2B0-C19BD69951FE}"/>
                </a:ext>
              </a:extLst>
            </p:cNvPr>
            <p:cNvSpPr txBox="1"/>
            <p:nvPr/>
          </p:nvSpPr>
          <p:spPr>
            <a:xfrm>
              <a:off x="-333125" y="0"/>
              <a:ext cx="4484914"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i="0" u="none" strike="noStrike" kern="1200" normalizeH="0" baseline="0" noProof="0">
                  <a:ln w="19050">
                    <a:solidFill>
                      <a:prstClr val="black">
                        <a:lumMod val="85000"/>
                        <a:lumOff val="15000"/>
                      </a:prstClr>
                    </a:solidFill>
                  </a:ln>
                  <a:solidFill>
                    <a:srgbClr val="FF9999"/>
                  </a:solidFill>
                  <a:uLnTx/>
                  <a:uFillTx/>
                  <a:latin typeface="UTM Mother" panose="02040603050506020204" pitchFamily="18" charset="0"/>
                  <a:ea typeface="字魂65号-时光手札体" panose="00000500000000000000" pitchFamily="2" charset="-122"/>
                  <a:cs typeface="+mn-cs"/>
                </a:rPr>
                <a:t>Hoạt động:</a:t>
              </a:r>
              <a:endParaRPr kumimoji="0" lang="zh-CN" altLang="en-US" sz="7200" i="0" u="none" strike="noStrike" kern="1200" normalizeH="0" baseline="0" noProof="0" dirty="0">
                <a:ln w="19050">
                  <a:solidFill>
                    <a:prstClr val="black">
                      <a:lumMod val="85000"/>
                      <a:lumOff val="15000"/>
                    </a:prstClr>
                  </a:solidFill>
                </a:ln>
                <a:solidFill>
                  <a:srgbClr val="FF9999"/>
                </a:solidFill>
                <a:uLnTx/>
                <a:uFillTx/>
                <a:latin typeface="UTM Mother" panose="02040603050506020204" pitchFamily="18" charset="0"/>
                <a:ea typeface="字魂65号-时光手札体" panose="00000500000000000000" pitchFamily="2" charset="-122"/>
                <a:cs typeface="+mn-cs"/>
              </a:endParaRPr>
            </a:p>
          </p:txBody>
        </p:sp>
      </p:grpSp>
      <p:pic>
        <p:nvPicPr>
          <p:cNvPr id="21" name="Picture 20" descr="A cartoon of a child and child&#10;&#10;Description automatically generated">
            <a:extLst>
              <a:ext uri="{FF2B5EF4-FFF2-40B4-BE49-F238E27FC236}">
                <a16:creationId xmlns:a16="http://schemas.microsoft.com/office/drawing/2014/main" id="{6BD1E809-BA84-41BE-8185-318337FF774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069" y="3398690"/>
            <a:ext cx="5074367" cy="3386777"/>
          </a:xfrm>
          <a:prstGeom prst="rect">
            <a:avLst/>
          </a:prstGeom>
        </p:spPr>
      </p:pic>
      <p:sp>
        <p:nvSpPr>
          <p:cNvPr id="22" name="Freeform 18">
            <a:extLst>
              <a:ext uri="{FF2B5EF4-FFF2-40B4-BE49-F238E27FC236}">
                <a16:creationId xmlns:a16="http://schemas.microsoft.com/office/drawing/2014/main" id="{DA5D1724-3D6C-4642-AB97-97CB6A984AFA}"/>
              </a:ext>
            </a:extLst>
          </p:cNvPr>
          <p:cNvSpPr/>
          <p:nvPr/>
        </p:nvSpPr>
        <p:spPr>
          <a:xfrm>
            <a:off x="10080559" y="259593"/>
            <a:ext cx="1695979" cy="1158973"/>
          </a:xfrm>
          <a:custGeom>
            <a:avLst/>
            <a:gdLst/>
            <a:ahLst/>
            <a:cxnLst/>
            <a:rect l="l" t="t" r="r" b="b"/>
            <a:pathLst>
              <a:path w="2171134" h="1476371">
                <a:moveTo>
                  <a:pt x="0" y="0"/>
                </a:moveTo>
                <a:lnTo>
                  <a:pt x="2171135" y="0"/>
                </a:lnTo>
                <a:lnTo>
                  <a:pt x="2171135" y="1476371"/>
                </a:lnTo>
                <a:lnTo>
                  <a:pt x="0" y="1476371"/>
                </a:lnTo>
                <a:lnTo>
                  <a:pt x="0" y="0"/>
                </a:lnTo>
                <a:close/>
              </a:path>
            </a:pathLst>
          </a:custGeom>
          <a:blipFill>
            <a:blip r:embed="rId9"/>
            <a:stretch>
              <a:fillRect/>
            </a:stretch>
          </a:blipFill>
        </p:spPr>
        <p:txBody>
          <a:bodyPr/>
          <a:lstStyle/>
          <a:p>
            <a:endParaRPr lang="vi-VN"/>
          </a:p>
        </p:txBody>
      </p:sp>
    </p:spTree>
    <p:extLst>
      <p:ext uri="{BB962C8B-B14F-4D97-AF65-F5344CB8AC3E}">
        <p14:creationId xmlns:p14="http://schemas.microsoft.com/office/powerpoint/2010/main" val="4188622435"/>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250" fill="hold"/>
                                            <p:tgtEl>
                                              <p:spTgt spid="2"/>
                                            </p:tgtEl>
                                            <p:attrNameLst>
                                              <p:attrName>ppt_w</p:attrName>
                                            </p:attrNameLst>
                                          </p:cBhvr>
                                          <p:tavLst>
                                            <p:tav tm="0">
                                              <p:val>
                                                <p:fltVal val="0"/>
                                              </p:val>
                                            </p:tav>
                                            <p:tav tm="100000">
                                              <p:val>
                                                <p:strVal val="#ppt_w"/>
                                              </p:val>
                                            </p:tav>
                                          </p:tavLst>
                                        </p:anim>
                                        <p:anim calcmode="lin" valueType="num">
                                          <p:cBhvr>
                                            <p:cTn id="13" dur="250" fill="hold"/>
                                            <p:tgtEl>
                                              <p:spTgt spid="2"/>
                                            </p:tgtEl>
                                            <p:attrNameLst>
                                              <p:attrName>ppt_h</p:attrName>
                                            </p:attrNameLst>
                                          </p:cBhvr>
                                          <p:tavLst>
                                            <p:tav tm="0">
                                              <p:val>
                                                <p:fltVal val="0"/>
                                              </p:val>
                                            </p:tav>
                                            <p:tav tm="100000">
                                              <p:val>
                                                <p:strVal val="#ppt_h"/>
                                              </p:val>
                                            </p:tav>
                                          </p:tavLst>
                                        </p:anim>
                                        <p:animEffect transition="in" filter="fade">
                                          <p:cBhvr>
                                            <p:cTn id="14" dur="25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par>
                              <p:cTn id="15" fill="hold">
                                <p:stCondLst>
                                  <p:cond delay="750"/>
                                </p:stCondLst>
                                <p:childTnLst>
                                  <p:par>
                                    <p:cTn id="16" presetID="6" presetClass="emph" presetSubtype="0" fill="hold" nodeType="afterEffect" p14:presetBounceEnd="98000">
                                      <p:stCondLst>
                                        <p:cond delay="0"/>
                                      </p:stCondLst>
                                      <p:childTnLst>
                                        <p:animScale p14:bounceEnd="98000">
                                          <p:cBhvr>
                                            <p:cTn id="17" dur="2000" fill="hold"/>
                                            <p:tgtEl>
                                              <p:spTgt spid="2"/>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250" fill="hold"/>
                                            <p:tgtEl>
                                              <p:spTgt spid="2"/>
                                            </p:tgtEl>
                                            <p:attrNameLst>
                                              <p:attrName>ppt_w</p:attrName>
                                            </p:attrNameLst>
                                          </p:cBhvr>
                                          <p:tavLst>
                                            <p:tav tm="0">
                                              <p:val>
                                                <p:fltVal val="0"/>
                                              </p:val>
                                            </p:tav>
                                            <p:tav tm="100000">
                                              <p:val>
                                                <p:strVal val="#ppt_w"/>
                                              </p:val>
                                            </p:tav>
                                          </p:tavLst>
                                        </p:anim>
                                        <p:anim calcmode="lin" valueType="num">
                                          <p:cBhvr>
                                            <p:cTn id="13" dur="250" fill="hold"/>
                                            <p:tgtEl>
                                              <p:spTgt spid="2"/>
                                            </p:tgtEl>
                                            <p:attrNameLst>
                                              <p:attrName>ppt_h</p:attrName>
                                            </p:attrNameLst>
                                          </p:cBhvr>
                                          <p:tavLst>
                                            <p:tav tm="0">
                                              <p:val>
                                                <p:fltVal val="0"/>
                                              </p:val>
                                            </p:tav>
                                            <p:tav tm="100000">
                                              <p:val>
                                                <p:strVal val="#ppt_h"/>
                                              </p:val>
                                            </p:tav>
                                          </p:tavLst>
                                        </p:anim>
                                        <p:animEffect transition="in" filter="fade">
                                          <p:cBhvr>
                                            <p:cTn id="14" dur="25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18" name="whoosh.wav"/>
                                            </p:tgtEl>
                                          </p:cMediaNode>
                                        </p:audio>
                                      </p:subTnLst>
                                    </p:cTn>
                                  </p:par>
                                </p:childTnLst>
                              </p:cTn>
                            </p:par>
                            <p:par>
                              <p:cTn id="15" fill="hold">
                                <p:stCondLst>
                                  <p:cond delay="750"/>
                                </p:stCondLst>
                                <p:childTnLst>
                                  <p:par>
                                    <p:cTn id="16" presetID="6" presetClass="emph" presetSubtype="0" fill="hold" nodeType="afterEffect">
                                      <p:stCondLst>
                                        <p:cond delay="0"/>
                                      </p:stCondLst>
                                      <p:childTnLst>
                                        <p:animScale>
                                          <p:cBhvr>
                                            <p:cTn id="17" dur="2000" fill="hold"/>
                                            <p:tgtEl>
                                              <p:spTgt spid="2"/>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9E46B05-F4A2-446C-B091-9080296629C6}"/>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0" y="0"/>
            <a:ext cx="12192000" cy="6857999"/>
          </a:xfrm>
          <a:prstGeom prst="rect">
            <a:avLst/>
          </a:prstGeom>
        </p:spPr>
      </p:pic>
      <p:sp>
        <p:nvSpPr>
          <p:cNvPr id="18" name="Freeform 7">
            <a:extLst>
              <a:ext uri="{FF2B5EF4-FFF2-40B4-BE49-F238E27FC236}">
                <a16:creationId xmlns:a16="http://schemas.microsoft.com/office/drawing/2014/main" id="{4A237801-7037-49F1-8AFB-373EBA6EA700}"/>
              </a:ext>
            </a:extLst>
          </p:cNvPr>
          <p:cNvSpPr/>
          <p:nvPr/>
        </p:nvSpPr>
        <p:spPr>
          <a:xfrm>
            <a:off x="415462" y="66783"/>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0" name="Freeform 7">
            <a:extLst>
              <a:ext uri="{FF2B5EF4-FFF2-40B4-BE49-F238E27FC236}">
                <a16:creationId xmlns:a16="http://schemas.microsoft.com/office/drawing/2014/main" id="{78F5CA5C-9011-4870-AB1F-38DBAE7B2567}"/>
              </a:ext>
            </a:extLst>
          </p:cNvPr>
          <p:cNvSpPr/>
          <p:nvPr/>
        </p:nvSpPr>
        <p:spPr>
          <a:xfrm>
            <a:off x="8691308" y="1990897"/>
            <a:ext cx="4653607" cy="1891378"/>
          </a:xfrm>
          <a:custGeom>
            <a:avLst/>
            <a:gdLst/>
            <a:ahLst/>
            <a:cxnLst/>
            <a:rect l="l" t="t" r="r" b="b"/>
            <a:pathLst>
              <a:path w="4653607" h="1891378">
                <a:moveTo>
                  <a:pt x="0" y="0"/>
                </a:moveTo>
                <a:lnTo>
                  <a:pt x="4653607" y="0"/>
                </a:lnTo>
                <a:lnTo>
                  <a:pt x="4653607" y="1891378"/>
                </a:lnTo>
                <a:lnTo>
                  <a:pt x="0" y="18913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2" name="Freeform 13">
            <a:extLst>
              <a:ext uri="{FF2B5EF4-FFF2-40B4-BE49-F238E27FC236}">
                <a16:creationId xmlns:a16="http://schemas.microsoft.com/office/drawing/2014/main" id="{1942C91A-9C64-4959-A065-A4001C51767D}"/>
              </a:ext>
            </a:extLst>
          </p:cNvPr>
          <p:cNvSpPr/>
          <p:nvPr/>
        </p:nvSpPr>
        <p:spPr>
          <a:xfrm>
            <a:off x="7372791" y="370174"/>
            <a:ext cx="3144436" cy="2504115"/>
          </a:xfrm>
          <a:custGeom>
            <a:avLst/>
            <a:gdLst/>
            <a:ahLst/>
            <a:cxnLst/>
            <a:rect l="l" t="t" r="r" b="b"/>
            <a:pathLst>
              <a:path w="3144436" h="2504115">
                <a:moveTo>
                  <a:pt x="0" y="0"/>
                </a:moveTo>
                <a:lnTo>
                  <a:pt x="3144436" y="0"/>
                </a:lnTo>
                <a:lnTo>
                  <a:pt x="3144436" y="2504115"/>
                </a:lnTo>
                <a:lnTo>
                  <a:pt x="0" y="25041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pic>
        <p:nvPicPr>
          <p:cNvPr id="23" name="Picture 22" descr="A group of yellow chicks&#10;&#10;Description automatically generated">
            <a:extLst>
              <a:ext uri="{FF2B5EF4-FFF2-40B4-BE49-F238E27FC236}">
                <a16:creationId xmlns:a16="http://schemas.microsoft.com/office/drawing/2014/main" id="{80F5A4D3-1A22-4B10-BE66-55EF0697DE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77744" y="4594578"/>
            <a:ext cx="1009681" cy="1010354"/>
          </a:xfrm>
          <a:prstGeom prst="rect">
            <a:avLst/>
          </a:prstGeom>
        </p:spPr>
      </p:pic>
      <p:sp>
        <p:nvSpPr>
          <p:cNvPr id="24" name="Freeform 8">
            <a:extLst>
              <a:ext uri="{FF2B5EF4-FFF2-40B4-BE49-F238E27FC236}">
                <a16:creationId xmlns:a16="http://schemas.microsoft.com/office/drawing/2014/main" id="{DCBC343F-A6A8-4158-8F41-F1E415C1403B}"/>
              </a:ext>
            </a:extLst>
          </p:cNvPr>
          <p:cNvSpPr/>
          <p:nvPr/>
        </p:nvSpPr>
        <p:spPr>
          <a:xfrm>
            <a:off x="-365795" y="957312"/>
            <a:ext cx="2362011" cy="2482007"/>
          </a:xfrm>
          <a:custGeom>
            <a:avLst/>
            <a:gdLst/>
            <a:ahLst/>
            <a:cxnLst/>
            <a:rect l="l" t="t" r="r" b="b"/>
            <a:pathLst>
              <a:path w="2101174" h="2057400">
                <a:moveTo>
                  <a:pt x="0" y="0"/>
                </a:moveTo>
                <a:lnTo>
                  <a:pt x="2101175" y="0"/>
                </a:lnTo>
                <a:lnTo>
                  <a:pt x="2101175" y="2057400"/>
                </a:lnTo>
                <a:lnTo>
                  <a:pt x="0" y="20574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vi-VN"/>
          </a:p>
        </p:txBody>
      </p:sp>
      <p:sp>
        <p:nvSpPr>
          <p:cNvPr id="25" name="Freeform 7">
            <a:extLst>
              <a:ext uri="{FF2B5EF4-FFF2-40B4-BE49-F238E27FC236}">
                <a16:creationId xmlns:a16="http://schemas.microsoft.com/office/drawing/2014/main" id="{44BFED1E-E89F-4BD4-9DE5-6031B1E7BE00}"/>
              </a:ext>
            </a:extLst>
          </p:cNvPr>
          <p:cNvSpPr/>
          <p:nvPr/>
        </p:nvSpPr>
        <p:spPr>
          <a:xfrm>
            <a:off x="-120302" y="1706693"/>
            <a:ext cx="1483004" cy="1737564"/>
          </a:xfrm>
          <a:custGeom>
            <a:avLst/>
            <a:gdLst/>
            <a:ahLst/>
            <a:cxnLst/>
            <a:rect l="l" t="t" r="r" b="b"/>
            <a:pathLst>
              <a:path w="1874326" h="2057400">
                <a:moveTo>
                  <a:pt x="0" y="0"/>
                </a:moveTo>
                <a:lnTo>
                  <a:pt x="1874327" y="0"/>
                </a:lnTo>
                <a:lnTo>
                  <a:pt x="1874327"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vi-VN"/>
          </a:p>
        </p:txBody>
      </p:sp>
      <p:pic>
        <p:nvPicPr>
          <p:cNvPr id="26" name="Picture 25" descr="A stack of hay bales&#10;&#10;Description automatically generated">
            <a:extLst>
              <a:ext uri="{FF2B5EF4-FFF2-40B4-BE49-F238E27FC236}">
                <a16:creationId xmlns:a16="http://schemas.microsoft.com/office/drawing/2014/main" id="{29D01D10-69BF-4D5D-9C9F-37C31115362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063" y="2676993"/>
            <a:ext cx="1116122" cy="829502"/>
          </a:xfrm>
          <a:prstGeom prst="rect">
            <a:avLst/>
          </a:prstGeom>
        </p:spPr>
      </p:pic>
      <p:pic>
        <p:nvPicPr>
          <p:cNvPr id="27" name="Picture 26" descr="A stack of hay bales&#10;&#10;Description automatically generated">
            <a:extLst>
              <a:ext uri="{FF2B5EF4-FFF2-40B4-BE49-F238E27FC236}">
                <a16:creationId xmlns:a16="http://schemas.microsoft.com/office/drawing/2014/main" id="{93327679-4542-4AD2-83EB-37A04733CB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7998" y="2965580"/>
            <a:ext cx="873956" cy="649524"/>
          </a:xfrm>
          <a:prstGeom prst="rect">
            <a:avLst/>
          </a:prstGeom>
        </p:spPr>
      </p:pic>
      <p:pic>
        <p:nvPicPr>
          <p:cNvPr id="28" name="Picture 27" descr="A mountain with snow on it&#10;&#10;Description automatically generated">
            <a:extLst>
              <a:ext uri="{FF2B5EF4-FFF2-40B4-BE49-F238E27FC236}">
                <a16:creationId xmlns:a16="http://schemas.microsoft.com/office/drawing/2014/main" id="{D65D5E2D-CA41-4BBF-B1CC-5E4D95DA5A8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59580" y="1017482"/>
            <a:ext cx="3657298" cy="3657298"/>
          </a:xfrm>
          <a:prstGeom prst="rect">
            <a:avLst/>
          </a:prstGeom>
        </p:spPr>
      </p:pic>
      <p:pic>
        <p:nvPicPr>
          <p:cNvPr id="29" name="Picture 28" descr="A mountain with snow on it&#10;&#10;Description automatically generated">
            <a:extLst>
              <a:ext uri="{FF2B5EF4-FFF2-40B4-BE49-F238E27FC236}">
                <a16:creationId xmlns:a16="http://schemas.microsoft.com/office/drawing/2014/main" id="{65A6ABB3-A5B4-4658-82AF-ABBE992C37A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595782" y="370174"/>
            <a:ext cx="5075499" cy="5075499"/>
          </a:xfrm>
          <a:prstGeom prst="rect">
            <a:avLst/>
          </a:prstGeom>
        </p:spPr>
      </p:pic>
      <p:sp>
        <p:nvSpPr>
          <p:cNvPr id="30" name="Freeform 18">
            <a:extLst>
              <a:ext uri="{FF2B5EF4-FFF2-40B4-BE49-F238E27FC236}">
                <a16:creationId xmlns:a16="http://schemas.microsoft.com/office/drawing/2014/main" id="{3ADFC57E-B2F8-4EDF-B0B1-C2A7693ECC10}"/>
              </a:ext>
            </a:extLst>
          </p:cNvPr>
          <p:cNvSpPr/>
          <p:nvPr/>
        </p:nvSpPr>
        <p:spPr>
          <a:xfrm>
            <a:off x="10080559" y="259593"/>
            <a:ext cx="1695979" cy="1158973"/>
          </a:xfrm>
          <a:custGeom>
            <a:avLst/>
            <a:gdLst/>
            <a:ahLst/>
            <a:cxnLst/>
            <a:rect l="l" t="t" r="r" b="b"/>
            <a:pathLst>
              <a:path w="2171134" h="1476371">
                <a:moveTo>
                  <a:pt x="0" y="0"/>
                </a:moveTo>
                <a:lnTo>
                  <a:pt x="2171135" y="0"/>
                </a:lnTo>
                <a:lnTo>
                  <a:pt x="2171135" y="1476371"/>
                </a:lnTo>
                <a:lnTo>
                  <a:pt x="0" y="1476371"/>
                </a:lnTo>
                <a:lnTo>
                  <a:pt x="0" y="0"/>
                </a:lnTo>
                <a:close/>
              </a:path>
            </a:pathLst>
          </a:custGeom>
          <a:blipFill>
            <a:blip r:embed="rId15"/>
            <a:stretch>
              <a:fillRect/>
            </a:stretch>
          </a:blipFill>
        </p:spPr>
        <p:txBody>
          <a:bodyPr/>
          <a:lstStyle/>
          <a:p>
            <a:endParaRPr lang="vi-VN"/>
          </a:p>
        </p:txBody>
      </p:sp>
      <p:grpSp>
        <p:nvGrpSpPr>
          <p:cNvPr id="7" name="Group 6">
            <a:extLst>
              <a:ext uri="{FF2B5EF4-FFF2-40B4-BE49-F238E27FC236}">
                <a16:creationId xmlns:a16="http://schemas.microsoft.com/office/drawing/2014/main" id="{BF86A801-C62A-4ECE-90C3-03091BBA74EC}"/>
              </a:ext>
            </a:extLst>
          </p:cNvPr>
          <p:cNvGrpSpPr/>
          <p:nvPr/>
        </p:nvGrpSpPr>
        <p:grpSpPr>
          <a:xfrm>
            <a:off x="1261693" y="4460013"/>
            <a:ext cx="4243485" cy="1802008"/>
            <a:chOff x="1261693" y="4460013"/>
            <a:chExt cx="4243485" cy="1802008"/>
          </a:xfrm>
        </p:grpSpPr>
        <p:sp>
          <p:nvSpPr>
            <p:cNvPr id="9" name="Rectangle: Rounded Corners 26">
              <a:extLst>
                <a:ext uri="{FF2B5EF4-FFF2-40B4-BE49-F238E27FC236}">
                  <a16:creationId xmlns:a16="http://schemas.microsoft.com/office/drawing/2014/main" id="{1625F2F1-DCD0-41D0-BA76-133EEBBE424F}"/>
                </a:ext>
              </a:extLst>
            </p:cNvPr>
            <p:cNvSpPr/>
            <p:nvPr/>
          </p:nvSpPr>
          <p:spPr>
            <a:xfrm>
              <a:off x="2649543" y="485939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chemeClr val="accent2"/>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Tay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dò</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16" name="Picture 15">
              <a:extLst>
                <a:ext uri="{FF2B5EF4-FFF2-40B4-BE49-F238E27FC236}">
                  <a16:creationId xmlns:a16="http://schemas.microsoft.com/office/drawing/2014/main" id="{228DE551-34F1-4D31-94B9-37AA98B8AF2F}"/>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0" b="90000" l="10000" r="90000"/>
                      </a14:imgEffect>
                    </a14:imgLayer>
                  </a14:imgProps>
                </a:ext>
              </a:extLst>
            </a:blip>
            <a:srcRect l="16419" t="24137" r="17940" b="18855"/>
            <a:stretch/>
          </p:blipFill>
          <p:spPr>
            <a:xfrm>
              <a:off x="1261693" y="4460013"/>
              <a:ext cx="2074901" cy="1802008"/>
            </a:xfrm>
            <a:prstGeom prst="rect">
              <a:avLst/>
            </a:prstGeom>
          </p:spPr>
        </p:pic>
      </p:grpSp>
      <p:grpSp>
        <p:nvGrpSpPr>
          <p:cNvPr id="5" name="Group 4">
            <a:extLst>
              <a:ext uri="{FF2B5EF4-FFF2-40B4-BE49-F238E27FC236}">
                <a16:creationId xmlns:a16="http://schemas.microsoft.com/office/drawing/2014/main" id="{AE3C1890-F800-420E-9500-F323917AD985}"/>
              </a:ext>
            </a:extLst>
          </p:cNvPr>
          <p:cNvGrpSpPr/>
          <p:nvPr/>
        </p:nvGrpSpPr>
        <p:grpSpPr>
          <a:xfrm>
            <a:off x="3948713" y="2830690"/>
            <a:ext cx="3289317" cy="1162566"/>
            <a:chOff x="3948713" y="2830690"/>
            <a:chExt cx="3289317" cy="1162566"/>
          </a:xfrm>
        </p:grpSpPr>
        <p:sp>
          <p:nvSpPr>
            <p:cNvPr id="6" name="Rectangle: Rounded Corners 20">
              <a:extLst>
                <a:ext uri="{FF2B5EF4-FFF2-40B4-BE49-F238E27FC236}">
                  <a16:creationId xmlns:a16="http://schemas.microsoft.com/office/drawing/2014/main" id="{6631A592-EC69-482C-91D2-4F254E84C61A}"/>
                </a:ext>
              </a:extLst>
            </p:cNvPr>
            <p:cNvSpPr/>
            <p:nvPr/>
          </p:nvSpPr>
          <p:spPr>
            <a:xfrm>
              <a:off x="4382395" y="2830690"/>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rgbClr val="FFFFFF">
                <a:alpha val="92941"/>
              </a:srgbClr>
            </a:solidFill>
            <a:ln w="28575">
              <a:solidFill>
                <a:schemeClr val="accent2"/>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Tai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nghe</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17" name="Picture 16">
              <a:extLst>
                <a:ext uri="{FF2B5EF4-FFF2-40B4-BE49-F238E27FC236}">
                  <a16:creationId xmlns:a16="http://schemas.microsoft.com/office/drawing/2014/main" id="{D579B8FC-C67E-44BF-9309-5403A083EAF9}"/>
                </a:ext>
              </a:extLst>
            </p:cNvPr>
            <p:cNvPicPr>
              <a:picLocks noChangeAspect="1"/>
            </p:cNvPicPr>
            <p:nvPr/>
          </p:nvPicPr>
          <p:blipFill>
            <a:blip r:embed="rId18"/>
            <a:stretch>
              <a:fillRect/>
            </a:stretch>
          </p:blipFill>
          <p:spPr>
            <a:xfrm>
              <a:off x="3948713" y="2922844"/>
              <a:ext cx="1012312" cy="1012312"/>
            </a:xfrm>
            <a:prstGeom prst="rect">
              <a:avLst/>
            </a:prstGeom>
          </p:spPr>
        </p:pic>
      </p:grpSp>
      <p:grpSp>
        <p:nvGrpSpPr>
          <p:cNvPr id="2" name="Group 1">
            <a:extLst>
              <a:ext uri="{FF2B5EF4-FFF2-40B4-BE49-F238E27FC236}">
                <a16:creationId xmlns:a16="http://schemas.microsoft.com/office/drawing/2014/main" id="{E7CA384E-44D9-4D0C-851D-DA113903F749}"/>
              </a:ext>
            </a:extLst>
          </p:cNvPr>
          <p:cNvGrpSpPr/>
          <p:nvPr/>
        </p:nvGrpSpPr>
        <p:grpSpPr>
          <a:xfrm>
            <a:off x="133740" y="2752512"/>
            <a:ext cx="3485482" cy="1243620"/>
            <a:chOff x="133740" y="2752512"/>
            <a:chExt cx="3485482" cy="1243620"/>
          </a:xfrm>
        </p:grpSpPr>
        <p:sp>
          <p:nvSpPr>
            <p:cNvPr id="3" name="Rectangle: Rounded Corners 14">
              <a:extLst>
                <a:ext uri="{FF2B5EF4-FFF2-40B4-BE49-F238E27FC236}">
                  <a16:creationId xmlns:a16="http://schemas.microsoft.com/office/drawing/2014/main" id="{652EB8C5-6C33-4933-B0B5-F36BDD1B640E}"/>
                </a:ext>
              </a:extLst>
            </p:cNvPr>
            <p:cNvSpPr/>
            <p:nvPr/>
          </p:nvSpPr>
          <p:spPr>
            <a:xfrm>
              <a:off x="763587" y="2819248"/>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chemeClr val="accent2"/>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Mắt</a:t>
              </a: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dõi</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grpSp>
          <p:nvGrpSpPr>
            <p:cNvPr id="21" name="Group 20">
              <a:extLst>
                <a:ext uri="{FF2B5EF4-FFF2-40B4-BE49-F238E27FC236}">
                  <a16:creationId xmlns:a16="http://schemas.microsoft.com/office/drawing/2014/main" id="{71354CBD-B924-4F6C-8F8E-7720831539E5}"/>
                </a:ext>
              </a:extLst>
            </p:cNvPr>
            <p:cNvGrpSpPr/>
            <p:nvPr/>
          </p:nvGrpSpPr>
          <p:grpSpPr>
            <a:xfrm>
              <a:off x="133740" y="2752512"/>
              <a:ext cx="956425" cy="1243620"/>
              <a:chOff x="-4373448" y="-1956816"/>
              <a:chExt cx="4876800" cy="6237159"/>
            </a:xfrm>
          </p:grpSpPr>
          <p:pic>
            <p:nvPicPr>
              <p:cNvPr id="9218" name="Picture 2" descr="Open book - Free education icons">
                <a:extLst>
                  <a:ext uri="{FF2B5EF4-FFF2-40B4-BE49-F238E27FC236}">
                    <a16:creationId xmlns:a16="http://schemas.microsoft.com/office/drawing/2014/main" id="{3F210058-A910-450A-8330-E9216EEF059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373448" y="-596457"/>
                <a:ext cx="48768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E3D19FFB-E58F-485E-AC2B-27858E67BA82}"/>
                  </a:ext>
                </a:extLst>
              </p:cNvPr>
              <p:cNvPicPr>
                <a:picLocks noChangeAspect="1"/>
              </p:cNvPicPr>
              <p:nvPr/>
            </p:nvPicPr>
            <p:blipFill rotWithShape="1">
              <a:blip r:embed="rId20"/>
              <a:srcRect t="23900" b="29559"/>
              <a:stretch/>
            </p:blipFill>
            <p:spPr>
              <a:xfrm>
                <a:off x="-3781044" y="-1956816"/>
                <a:ext cx="3604758" cy="1680328"/>
              </a:xfrm>
              <a:prstGeom prst="rect">
                <a:avLst/>
              </a:prstGeom>
            </p:spPr>
          </p:pic>
        </p:grpSp>
      </p:grpSp>
      <p:pic>
        <p:nvPicPr>
          <p:cNvPr id="4" name="Picture 3" descr="A cartoon of a child reading a book&#10;&#10;Description automatically generated">
            <a:extLst>
              <a:ext uri="{FF2B5EF4-FFF2-40B4-BE49-F238E27FC236}">
                <a16:creationId xmlns:a16="http://schemas.microsoft.com/office/drawing/2014/main" id="{FB82925B-4D34-4A2F-B7D7-5291F6565D8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967333" y="2615328"/>
            <a:ext cx="4551352" cy="4306656"/>
          </a:xfrm>
          <a:prstGeom prst="rect">
            <a:avLst/>
          </a:prstGeom>
        </p:spPr>
      </p:pic>
      <p:pic>
        <p:nvPicPr>
          <p:cNvPr id="8" name="Picture 7">
            <a:extLst>
              <a:ext uri="{FF2B5EF4-FFF2-40B4-BE49-F238E27FC236}">
                <a16:creationId xmlns:a16="http://schemas.microsoft.com/office/drawing/2014/main" id="{A5B466A4-55A5-4BD0-B604-6555A84D753C}"/>
              </a:ext>
            </a:extLst>
          </p:cNvPr>
          <p:cNvPicPr>
            <a:picLocks noChangeAspect="1"/>
          </p:cNvPicPr>
          <p:nvPr/>
        </p:nvPicPr>
        <p:blipFill>
          <a:blip r:embed="rId22"/>
          <a:stretch>
            <a:fillRect/>
          </a:stretch>
        </p:blipFill>
        <p:spPr>
          <a:xfrm>
            <a:off x="159580" y="1003231"/>
            <a:ext cx="6535478" cy="2859272"/>
          </a:xfrm>
          <a:prstGeom prst="rect">
            <a:avLst/>
          </a:prstGeom>
        </p:spPr>
      </p:pic>
    </p:spTree>
    <p:extLst>
      <p:ext uri="{BB962C8B-B14F-4D97-AF65-F5344CB8AC3E}">
        <p14:creationId xmlns:p14="http://schemas.microsoft.com/office/powerpoint/2010/main" val="2530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4" name="Trò-chơi-chíu.wav"/>
                                            </p:tgtEl>
                                          </p:cMediaNode>
                                        </p:audio>
                                      </p:subTnLst>
                                    </p:cTn>
                                  </p:par>
                                </p:childTnLst>
                              </p:cTn>
                            </p:par>
                            <p:par>
                              <p:cTn id="9" fill="hold">
                                <p:stCondLst>
                                  <p:cond delay="1000"/>
                                </p:stCondLst>
                                <p:childTnLst>
                                  <p:par>
                                    <p:cTn id="10" presetID="26" presetClass="emph" presetSubtype="0" fill="hold" nodeType="afterEffect">
                                      <p:stCondLst>
                                        <p:cond delay="0"/>
                                      </p:stCondLst>
                                      <p:childTnLst>
                                        <p:animEffect transition="out" filter="fade">
                                          <p:cBhvr>
                                            <p:cTn id="11" dur="500" tmFilter="0, 0; .2, .5; .8, .5; 1, 0"/>
                                            <p:tgtEl>
                                              <p:spTgt spid="11"/>
                                            </p:tgtEl>
                                          </p:cBhvr>
                                        </p:animEffect>
                                        <p:animScale>
                                          <p:cBhvr>
                                            <p:cTn id="12" dur="250" autoRev="1" fill="hold"/>
                                            <p:tgtEl>
                                              <p:spTgt spid="11"/>
                                            </p:tgtEl>
                                          </p:cBhvr>
                                          <p:by x="105000" y="105000"/>
                                        </p:animScale>
                                      </p:childTnLst>
                                      <p:subTnLst>
                                        <p:audio>
                                          <p:cMediaNode>
                                            <p:cTn display="0" masterRel="sameClick">
                                              <p:stCondLst>
                                                <p:cond evt="begin" delay="0">
                                                  <p:tn val="10"/>
                                                </p:cond>
                                              </p:stCondLst>
                                              <p:endCondLst>
                                                <p:cond evt="onStopAudio" delay="0">
                                                  <p:tgtEl>
                                                    <p:sldTgt/>
                                                  </p:tgtEl>
                                                </p:cond>
                                              </p:endCondLst>
                                            </p:cTn>
                                            <p:tgtEl>
                                              <p:sndTgt r:embed="rId25" name="click.wav"/>
                                            </p:tgtEl>
                                          </p:cMediaNode>
                                        </p:audio>
                                      </p:sub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2500"/>
                                </p:stCondLst>
                                <p:childTnLst>
                                  <p:par>
                                    <p:cTn id="24" presetID="2" presetClass="entr" presetSubtype="4"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E422E1E-9570-4D02-83AA-F2E452E9D83A}"/>
              </a:ext>
            </a:extLst>
          </p:cNvPr>
          <p:cNvSpPr/>
          <p:nvPr/>
        </p:nvSpPr>
        <p:spPr>
          <a:xfrm>
            <a:off x="0" y="0"/>
            <a:ext cx="12192000" cy="3429000"/>
          </a:xfrm>
          <a:prstGeom prst="rect">
            <a:avLst/>
          </a:prstGeom>
          <a:gradFill flip="none" rotWithShape="1">
            <a:gsLst>
              <a:gs pos="26000">
                <a:srgbClr val="FFFF99"/>
              </a:gs>
              <a:gs pos="79000">
                <a:srgbClr val="66FF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cartoon of a green field with trees and grass&#10;&#10;Description automatically generated">
            <a:extLst>
              <a:ext uri="{FF2B5EF4-FFF2-40B4-BE49-F238E27FC236}">
                <a16:creationId xmlns:a16="http://schemas.microsoft.com/office/drawing/2014/main" id="{219E8656-C64F-40A3-99CA-5BD48D744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7351776"/>
          </a:xfrm>
          <a:prstGeom prst="rect">
            <a:avLst/>
          </a:prstGeom>
        </p:spPr>
      </p:pic>
      <p:pic>
        <p:nvPicPr>
          <p:cNvPr id="17" name="Picture 16" descr="A cartoon sun with a face&#10;&#10;Description automatically generated">
            <a:extLst>
              <a:ext uri="{FF2B5EF4-FFF2-40B4-BE49-F238E27FC236}">
                <a16:creationId xmlns:a16="http://schemas.microsoft.com/office/drawing/2014/main" id="{9F58C25F-72BE-42B7-90A8-2CC9815E98B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125" b="91914" l="7852" r="91250">
                        <a14:foregroundMark x1="42891" y1="8359" x2="42891" y2="8359"/>
                        <a14:foregroundMark x1="91406" y1="49258" x2="91406" y2="49258"/>
                        <a14:foregroundMark x1="56055" y1="90508" x2="56055" y2="90508"/>
                        <a14:foregroundMark x1="40586" y1="91211" x2="40586" y2="91211"/>
                        <a14:foregroundMark x1="8750" y1="54922" x2="8750" y2="54922"/>
                        <a14:foregroundMark x1="8594" y1="38203" x2="8594" y2="38203"/>
                        <a14:foregroundMark x1="7852" y1="54570" x2="7852" y2="54570"/>
                        <a14:foregroundMark x1="57461" y1="91914" x2="57461" y2="91914"/>
                      </a14:backgroundRemoval>
                    </a14:imgEffect>
                  </a14:imgLayer>
                </a14:imgProps>
              </a:ext>
              <a:ext uri="{28A0092B-C50C-407E-A947-70E740481C1C}">
                <a14:useLocalDpi xmlns:a14="http://schemas.microsoft.com/office/drawing/2010/main" val="0"/>
              </a:ext>
            </a:extLst>
          </a:blip>
          <a:stretch>
            <a:fillRect/>
          </a:stretch>
        </p:blipFill>
        <p:spPr>
          <a:xfrm>
            <a:off x="6592824" y="0"/>
            <a:ext cx="2478024" cy="2478024"/>
          </a:xfrm>
          <a:prstGeom prst="rect">
            <a:avLst/>
          </a:prstGeom>
        </p:spPr>
      </p:pic>
      <p:pic>
        <p:nvPicPr>
          <p:cNvPr id="18" name="Picture 2" descr="Download Rainbow Colors Natural Wonder Royalty-Free Vector Graphic - Pixabay">
            <a:extLst>
              <a:ext uri="{FF2B5EF4-FFF2-40B4-BE49-F238E27FC236}">
                <a16:creationId xmlns:a16="http://schemas.microsoft.com/office/drawing/2014/main" id="{18C9AB80-1EBA-43FD-8545-69FCC6E543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9504" y="1129284"/>
            <a:ext cx="4413504" cy="22067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F2245311-1200-43E5-912F-5DD3A90916FF}"/>
              </a:ext>
            </a:extLst>
          </p:cNvPr>
          <p:cNvSpPr/>
          <p:nvPr/>
        </p:nvSpPr>
        <p:spPr>
          <a:xfrm>
            <a:off x="788151" y="2387633"/>
            <a:ext cx="10615697" cy="3708261"/>
          </a:xfrm>
          <a:prstGeom prst="roundRect">
            <a:avLst/>
          </a:prstGeom>
          <a:solidFill>
            <a:srgbClr val="E7FFE7"/>
          </a:solidFill>
          <a:ln w="57150">
            <a:solidFill>
              <a:srgbClr val="00206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C7C3137-362E-49BD-9188-E91BB18E8035}"/>
              </a:ext>
            </a:extLst>
          </p:cNvPr>
          <p:cNvSpPr txBox="1"/>
          <p:nvPr/>
        </p:nvSpPr>
        <p:spPr>
          <a:xfrm>
            <a:off x="2221199" y="3179778"/>
            <a:ext cx="8743249" cy="584775"/>
          </a:xfrm>
          <a:prstGeom prst="rect">
            <a:avLst/>
          </a:prstGeom>
          <a:noFill/>
        </p:spPr>
        <p:txBody>
          <a:bodyPr wrap="square">
            <a:spAutoFit/>
          </a:bodyPr>
          <a:lstStyle/>
          <a:p>
            <a:r>
              <a:rPr lang="en-US" sz="3200" b="1">
                <a:latin typeface="Calibri" panose="020F0502020204030204" pitchFamily="34" charset="0"/>
                <a:ea typeface="Calibri" panose="020F0502020204030204" pitchFamily="34" charset="0"/>
                <a:cs typeface="Calibri" panose="020F0502020204030204" pitchFamily="34" charset="0"/>
              </a:rPr>
              <a:t>Toàn bài đọc với giọng thong thả, chậm rãi.</a:t>
            </a:r>
            <a:endParaRPr lang="en-US" sz="3200" b="1"/>
          </a:p>
        </p:txBody>
      </p:sp>
      <p:sp>
        <p:nvSpPr>
          <p:cNvPr id="7" name="TextBox 6">
            <a:extLst>
              <a:ext uri="{FF2B5EF4-FFF2-40B4-BE49-F238E27FC236}">
                <a16:creationId xmlns:a16="http://schemas.microsoft.com/office/drawing/2014/main" id="{B1BD9156-0372-46FE-8262-2B0DE8AD08D3}"/>
              </a:ext>
            </a:extLst>
          </p:cNvPr>
          <p:cNvSpPr txBox="1"/>
          <p:nvPr/>
        </p:nvSpPr>
        <p:spPr>
          <a:xfrm>
            <a:off x="2267451" y="4493595"/>
            <a:ext cx="8946450" cy="1077218"/>
          </a:xfrm>
          <a:prstGeom prst="rect">
            <a:avLst/>
          </a:prstGeom>
          <a:noFill/>
        </p:spPr>
        <p:txBody>
          <a:bodyPr wrap="square">
            <a:spAutoFit/>
          </a:bodyPr>
          <a:lstStyle/>
          <a:p>
            <a:r>
              <a:rPr lang="vi-VN" sz="3200" b="1">
                <a:latin typeface="Calibri" panose="020F0502020204030204" pitchFamily="34" charset="0"/>
                <a:ea typeface="Calibri" panose="020F0502020204030204" pitchFamily="34" charset="0"/>
                <a:cs typeface="Calibri" panose="020F0502020204030204" pitchFamily="34" charset="0"/>
              </a:rPr>
              <a:t>Nhấn giọng ở những từ ngữ chỉ hoạt động, trạng thái của các nhân vật; từ ngữ miêu tả cảnh vật</a:t>
            </a:r>
            <a:endParaRPr lang="vi-VN" sz="320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Cartoon cupcake holding a megaphone&#10;&#10;Description automatically generated">
            <a:extLst>
              <a:ext uri="{FF2B5EF4-FFF2-40B4-BE49-F238E27FC236}">
                <a16:creationId xmlns:a16="http://schemas.microsoft.com/office/drawing/2014/main" id="{98165735-E13F-43E0-B25A-8D0CE2097EBE}"/>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19950" y1="56900" x2="19950" y2="56900"/>
                        <a14:foregroundMark x1="19350" y1="56150" x2="19350" y2="56150"/>
                        <a14:foregroundMark x1="21400" y1="58050" x2="21400" y2="58050"/>
                        <a14:foregroundMark x1="16500" y1="63250" x2="16500" y2="63250"/>
                        <a14:foregroundMark x1="16500" y1="63850" x2="16500" y2="63850"/>
                        <a14:foregroundMark x1="19350" y1="71550" x2="19350" y2="71550"/>
                        <a14:foregroundMark x1="22000" y1="71250" x2="22000" y2="71250"/>
                      </a14:backgroundRemoval>
                    </a14:imgEffect>
                  </a14:imgLayer>
                </a14:imgProps>
              </a:ext>
              <a:ext uri="{28A0092B-C50C-407E-A947-70E740481C1C}">
                <a14:useLocalDpi xmlns:a14="http://schemas.microsoft.com/office/drawing/2010/main" val="0"/>
              </a:ext>
            </a:extLst>
          </a:blip>
          <a:stretch>
            <a:fillRect/>
          </a:stretch>
        </p:blipFill>
        <p:spPr>
          <a:xfrm>
            <a:off x="10804511" y="1064595"/>
            <a:ext cx="1468120" cy="1468120"/>
          </a:xfrm>
          <a:prstGeom prst="rect">
            <a:avLst/>
          </a:prstGeom>
        </p:spPr>
      </p:pic>
      <p:pic>
        <p:nvPicPr>
          <p:cNvPr id="9" name="Picture 8" descr="A heart in a white speech bubble&#10;&#10;Description automatically generated">
            <a:extLst>
              <a:ext uri="{FF2B5EF4-FFF2-40B4-BE49-F238E27FC236}">
                <a16:creationId xmlns:a16="http://schemas.microsoft.com/office/drawing/2014/main" id="{BBC05E4C-E682-4455-96B8-C9427B9F671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0392" y="293170"/>
            <a:ext cx="822225" cy="822225"/>
          </a:xfrm>
          <a:prstGeom prst="rect">
            <a:avLst/>
          </a:prstGeom>
        </p:spPr>
      </p:pic>
      <p:pic>
        <p:nvPicPr>
          <p:cNvPr id="11" name="Picture 10" descr="A cartoon of an owl reading a book&#10;&#10;Description automatically generated">
            <a:extLst>
              <a:ext uri="{FF2B5EF4-FFF2-40B4-BE49-F238E27FC236}">
                <a16:creationId xmlns:a16="http://schemas.microsoft.com/office/drawing/2014/main" id="{91B7566B-738A-4421-8C67-75FBD8C09D2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05884" y="4753380"/>
            <a:ext cx="771621" cy="1107230"/>
          </a:xfrm>
          <a:prstGeom prst="rect">
            <a:avLst/>
          </a:prstGeom>
        </p:spPr>
      </p:pic>
      <p:pic>
        <p:nvPicPr>
          <p:cNvPr id="14" name="Picture 13" descr="A cartoon of a child with purple hair&#10;&#10;Description automatically generated">
            <a:extLst>
              <a:ext uri="{FF2B5EF4-FFF2-40B4-BE49-F238E27FC236}">
                <a16:creationId xmlns:a16="http://schemas.microsoft.com/office/drawing/2014/main" id="{4A700819-82FC-442B-9DB3-DB1173E04F7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91653" y="3138196"/>
            <a:ext cx="1000085" cy="1000085"/>
          </a:xfrm>
          <a:prstGeom prst="rect">
            <a:avLst/>
          </a:prstGeom>
        </p:spPr>
      </p:pic>
      <p:pic>
        <p:nvPicPr>
          <p:cNvPr id="10" name="Picture 9">
            <a:extLst>
              <a:ext uri="{FF2B5EF4-FFF2-40B4-BE49-F238E27FC236}">
                <a16:creationId xmlns:a16="http://schemas.microsoft.com/office/drawing/2014/main" id="{A9F7EA3F-4AA9-2139-BF62-0D6EC023DACA}"/>
              </a:ext>
            </a:extLst>
          </p:cNvPr>
          <p:cNvPicPr>
            <a:picLocks noChangeAspect="1"/>
          </p:cNvPicPr>
          <p:nvPr/>
        </p:nvPicPr>
        <p:blipFill>
          <a:blip r:embed="rId12"/>
          <a:stretch>
            <a:fillRect/>
          </a:stretch>
        </p:blipFill>
        <p:spPr>
          <a:xfrm>
            <a:off x="942617" y="279227"/>
            <a:ext cx="11089585" cy="1524132"/>
          </a:xfrm>
          <a:prstGeom prst="rect">
            <a:avLst/>
          </a:prstGeom>
        </p:spPr>
      </p:pic>
    </p:spTree>
    <p:extLst>
      <p:ext uri="{BB962C8B-B14F-4D97-AF65-F5344CB8AC3E}">
        <p14:creationId xmlns:p14="http://schemas.microsoft.com/office/powerpoint/2010/main" val="260692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par>
                                <p:cTn id="24" presetID="2" presetClass="entr" presetSubtype="4"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par>
                                <p:cTn id="34" presetID="2" presetClass="entr" presetSubtype="4"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e3474fc8-c587-4375-aa46-28eda414bf2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142D96DF8BD4187C0BD8915B76B44" ma:contentTypeVersion="12" ma:contentTypeDescription="Create a new document." ma:contentTypeScope="" ma:versionID="ad718c3057d2a3af094f6f82cfc1da09">
  <xsd:schema xmlns:xsd="http://www.w3.org/2001/XMLSchema" xmlns:xs="http://www.w3.org/2001/XMLSchema" xmlns:p="http://schemas.microsoft.com/office/2006/metadata/properties" xmlns:ns3="ef9fbb00-3a11-451f-a0e3-723ec126c7ed" xmlns:ns4="e3474fc8-c587-4375-aa46-28eda414bf22" targetNamespace="http://schemas.microsoft.com/office/2006/metadata/properties" ma:root="true" ma:fieldsID="4aa590b769be117cbe16d79f742626f9" ns3:_="" ns4:_="">
    <xsd:import namespace="ef9fbb00-3a11-451f-a0e3-723ec126c7ed"/>
    <xsd:import namespace="e3474fc8-c587-4375-aa46-28eda414bf2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LengthInSeconds" minOccurs="0"/>
                <xsd:element ref="ns4:_activity" minOccurs="0"/>
                <xsd:element ref="ns4:MediaServiceAutoTags"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9fbb00-3a11-451f-a0e3-723ec126c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474fc8-c587-4375-aa46-28eda414bf2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AutoTags" ma:index="18" nillable="true" ma:displayName="Tags" ma:internalName="MediaServiceAutoTags"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C60E50-6EAE-4A20-81B6-2199E0DD2FFE}">
  <ds:schemaRefs>
    <ds:schemaRef ds:uri="http://schemas.microsoft.com/sharepoint/v3/contenttype/forms"/>
  </ds:schemaRefs>
</ds:datastoreItem>
</file>

<file path=customXml/itemProps2.xml><?xml version="1.0" encoding="utf-8"?>
<ds:datastoreItem xmlns:ds="http://schemas.openxmlformats.org/officeDocument/2006/customXml" ds:itemID="{9DC30683-C426-41A5-948C-2D36CA87D523}">
  <ds:schemaRefs>
    <ds:schemaRef ds:uri="http://schemas.microsoft.com/office/2006/metadata/properties"/>
    <ds:schemaRef ds:uri="http://schemas.openxmlformats.org/package/2006/metadata/core-properties"/>
    <ds:schemaRef ds:uri="http://schemas.microsoft.com/office/2006/documentManagement/types"/>
    <ds:schemaRef ds:uri="e3474fc8-c587-4375-aa46-28eda414bf22"/>
    <ds:schemaRef ds:uri="http://www.w3.org/XML/1998/namespace"/>
    <ds:schemaRef ds:uri="http://purl.org/dc/dcmitype/"/>
    <ds:schemaRef ds:uri="http://purl.org/dc/elements/1.1/"/>
    <ds:schemaRef ds:uri="http://schemas.microsoft.com/office/infopath/2007/PartnerControls"/>
    <ds:schemaRef ds:uri="ef9fbb00-3a11-451f-a0e3-723ec126c7ed"/>
    <ds:schemaRef ds:uri="http://purl.org/dc/terms/"/>
  </ds:schemaRefs>
</ds:datastoreItem>
</file>

<file path=customXml/itemProps3.xml><?xml version="1.0" encoding="utf-8"?>
<ds:datastoreItem xmlns:ds="http://schemas.openxmlformats.org/officeDocument/2006/customXml" ds:itemID="{A2F010AA-7533-43F9-BFC2-9F9253F156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9fbb00-3a11-451f-a0e3-723ec126c7ed"/>
    <ds:schemaRef ds:uri="e3474fc8-c587-4375-aa46-28eda414bf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9Slide.vn</Template>
  <TotalTime>1048</TotalTime>
  <Words>1086</Words>
  <Application>Microsoft Office PowerPoint</Application>
  <PresentationFormat>Widescreen</PresentationFormat>
  <Paragraphs>78</Paragraphs>
  <Slides>30</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#9Slide05 Phobia</vt:lpstr>
      <vt:lpstr>Arial</vt:lpstr>
      <vt:lpstr>Arial-BoldMT</vt:lpstr>
      <vt:lpstr>Calibri</vt:lpstr>
      <vt:lpstr>Calibri Light</vt:lpstr>
      <vt:lpstr>MTD Summer Show</vt:lpstr>
      <vt:lpstr>SVN-Apple</vt:lpstr>
      <vt:lpstr>UTM Duepuntozero</vt:lpstr>
      <vt:lpstr>UTM Mother</vt:lpstr>
      <vt:lpstr>UVN Banh Mi</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Admin</cp:lastModifiedBy>
  <cp:revision>33</cp:revision>
  <dcterms:created xsi:type="dcterms:W3CDTF">2023-07-24T13:44:19Z</dcterms:created>
  <dcterms:modified xsi:type="dcterms:W3CDTF">2024-10-06T22:52:37Z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0x01010087B142D96DF8BD4187C0BD8915B76B44</vt:lpwstr>
  </property>
</Properties>
</file>