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 id="2147483722" r:id="rId2"/>
  </p:sldMasterIdLst>
  <p:notesMasterIdLst>
    <p:notesMasterId r:id="rId43"/>
  </p:notesMasterIdLst>
  <p:sldIdLst>
    <p:sldId id="321" r:id="rId3"/>
    <p:sldId id="323" r:id="rId4"/>
    <p:sldId id="322" r:id="rId5"/>
    <p:sldId id="435" r:id="rId6"/>
    <p:sldId id="259" r:id="rId7"/>
    <p:sldId id="270" r:id="rId8"/>
    <p:sldId id="273" r:id="rId9"/>
    <p:sldId id="275" r:id="rId10"/>
    <p:sldId id="329" r:id="rId11"/>
    <p:sldId id="330" r:id="rId12"/>
    <p:sldId id="282" r:id="rId13"/>
    <p:sldId id="331" r:id="rId14"/>
    <p:sldId id="279" r:id="rId15"/>
    <p:sldId id="284" r:id="rId16"/>
    <p:sldId id="285" r:id="rId17"/>
    <p:sldId id="286" r:id="rId18"/>
    <p:sldId id="289" r:id="rId19"/>
    <p:sldId id="332" r:id="rId20"/>
    <p:sldId id="288" r:id="rId21"/>
    <p:sldId id="334" r:id="rId22"/>
    <p:sldId id="333" r:id="rId23"/>
    <p:sldId id="335" r:id="rId24"/>
    <p:sldId id="337" r:id="rId25"/>
    <p:sldId id="336" r:id="rId26"/>
    <p:sldId id="293" r:id="rId27"/>
    <p:sldId id="338" r:id="rId28"/>
    <p:sldId id="300" r:id="rId29"/>
    <p:sldId id="339" r:id="rId30"/>
    <p:sldId id="301" r:id="rId31"/>
    <p:sldId id="310" r:id="rId32"/>
    <p:sldId id="340" r:id="rId33"/>
    <p:sldId id="303" r:id="rId34"/>
    <p:sldId id="305" r:id="rId35"/>
    <p:sldId id="307" r:id="rId36"/>
    <p:sldId id="341" r:id="rId37"/>
    <p:sldId id="342" r:id="rId38"/>
    <p:sldId id="434" r:id="rId39"/>
    <p:sldId id="432" r:id="rId40"/>
    <p:sldId id="309" r:id="rId41"/>
    <p:sldId id="30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ED780F"/>
    <a:srgbClr val="E6E6E6"/>
    <a:srgbClr val="D2E2E2"/>
    <a:srgbClr val="C4E7CF"/>
    <a:srgbClr val="FFFFCC"/>
    <a:srgbClr val="FFCCFF"/>
    <a:srgbClr val="00FF00"/>
    <a:srgbClr val="FEEA7D"/>
    <a:srgbClr val="FFFC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6653" autoAdjust="0"/>
  </p:normalViewPr>
  <p:slideViewPr>
    <p:cSldViewPr snapToGrid="0">
      <p:cViewPr varScale="1">
        <p:scale>
          <a:sx n="70" d="100"/>
          <a:sy n="70"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30D5AC-C6A6-4A42-8D79-A0AB3AEF64E2}" type="datetimeFigureOut">
              <a:rPr lang="en-US" smtClean="0"/>
              <a:t>27/8/2025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180C20-9FDB-4683-AAD3-AAC434289CD4}" type="slidenum">
              <a:rPr lang="en-US" smtClean="0"/>
              <a:t>‹#›</a:t>
            </a:fld>
            <a:endParaRPr lang="en-US"/>
          </a:p>
        </p:txBody>
      </p:sp>
    </p:spTree>
    <p:extLst>
      <p:ext uri="{BB962C8B-B14F-4D97-AF65-F5344CB8AC3E}">
        <p14:creationId xmlns:p14="http://schemas.microsoft.com/office/powerpoint/2010/main" val="1079860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180C20-9FDB-4683-AAD3-AAC434289CD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6620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180C20-9FDB-4683-AAD3-AAC434289CD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0445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180C20-9FDB-4683-AAD3-AAC434289CD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4003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180C20-9FDB-4683-AAD3-AAC434289CD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8961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180C20-9FDB-4683-AAD3-AAC434289CD4}" type="slidenum">
              <a:rPr lang="en-US" smtClean="0"/>
              <a:t>15</a:t>
            </a:fld>
            <a:endParaRPr lang="en-US"/>
          </a:p>
        </p:txBody>
      </p:sp>
    </p:spTree>
    <p:extLst>
      <p:ext uri="{BB962C8B-B14F-4D97-AF65-F5344CB8AC3E}">
        <p14:creationId xmlns:p14="http://schemas.microsoft.com/office/powerpoint/2010/main" val="1513566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180C20-9FDB-4683-AAD3-AAC434289CD4}" type="slidenum">
              <a:rPr lang="en-US" smtClean="0"/>
              <a:t>33</a:t>
            </a:fld>
            <a:endParaRPr lang="en-US"/>
          </a:p>
        </p:txBody>
      </p:sp>
    </p:spTree>
    <p:extLst>
      <p:ext uri="{BB962C8B-B14F-4D97-AF65-F5344CB8AC3E}">
        <p14:creationId xmlns:p14="http://schemas.microsoft.com/office/powerpoint/2010/main" val="4255007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180C20-9FDB-4683-AAD3-AAC434289CD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5746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180C20-9FDB-4683-AAD3-AAC434289CD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18446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9AE2A9-6B6D-3146-9871-84EA47A83873}"/>
              </a:ext>
            </a:extLst>
          </p:cNvPr>
          <p:cNvPicPr>
            <a:picLocks noChangeAspect="1"/>
          </p:cNvPicPr>
          <p:nvPr userDrawn="1"/>
        </p:nvPicPr>
        <p:blipFill>
          <a:blip r:embed="rId2"/>
          <a:stretch>
            <a:fillRect/>
          </a:stretch>
        </p:blipFill>
        <p:spPr>
          <a:xfrm>
            <a:off x="0" y="0"/>
            <a:ext cx="14058900" cy="10842292"/>
          </a:xfrm>
          <a:prstGeom prst="rect">
            <a:avLst/>
          </a:prstGeom>
        </p:spPr>
      </p:pic>
    </p:spTree>
    <p:extLst>
      <p:ext uri="{BB962C8B-B14F-4D97-AF65-F5344CB8AC3E}">
        <p14:creationId xmlns:p14="http://schemas.microsoft.com/office/powerpoint/2010/main" val="31863690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2025/8/27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4006321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2025/8/27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6495201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81912A-DB83-990E-FED0-44F496DC5132}"/>
              </a:ext>
            </a:extLst>
          </p:cNvPr>
          <p:cNvPicPr>
            <a:picLocks noChangeAspect="1"/>
          </p:cNvPicPr>
          <p:nvPr userDrawn="1"/>
        </p:nvPicPr>
        <p:blipFill>
          <a:blip r:embed="rId2"/>
          <a:stretch>
            <a:fillRect/>
          </a:stretch>
        </p:blipFill>
        <p:spPr>
          <a:xfrm>
            <a:off x="-1016950" y="-895350"/>
            <a:ext cx="15533050" cy="11778210"/>
          </a:xfrm>
          <a:prstGeom prst="rect">
            <a:avLst/>
          </a:prstGeom>
        </p:spPr>
      </p:pic>
    </p:spTree>
    <p:extLst>
      <p:ext uri="{BB962C8B-B14F-4D97-AF65-F5344CB8AC3E}">
        <p14:creationId xmlns:p14="http://schemas.microsoft.com/office/powerpoint/2010/main" val="3907905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D2EB7F3-923B-BBCC-7FF8-FA031E52777E}"/>
              </a:ext>
            </a:extLst>
          </p:cNvPr>
          <p:cNvPicPr>
            <a:picLocks noChangeAspect="1"/>
          </p:cNvPicPr>
          <p:nvPr userDrawn="1"/>
        </p:nvPicPr>
        <p:blipFill>
          <a:blip r:embed="rId2"/>
          <a:stretch>
            <a:fillRect/>
          </a:stretch>
        </p:blipFill>
        <p:spPr>
          <a:xfrm>
            <a:off x="-941442" y="-914400"/>
            <a:ext cx="14074883" cy="8020050"/>
          </a:xfrm>
          <a:prstGeom prst="rect">
            <a:avLst/>
          </a:prstGeom>
        </p:spPr>
      </p:pic>
    </p:spTree>
    <p:extLst>
      <p:ext uri="{BB962C8B-B14F-4D97-AF65-F5344CB8AC3E}">
        <p14:creationId xmlns:p14="http://schemas.microsoft.com/office/powerpoint/2010/main" val="27259974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659A7B-AAB8-DA2C-7A4E-72B3B71FD8A4}"/>
              </a:ext>
            </a:extLst>
          </p:cNvPr>
          <p:cNvPicPr>
            <a:picLocks noChangeAspect="1"/>
          </p:cNvPicPr>
          <p:nvPr userDrawn="1"/>
        </p:nvPicPr>
        <p:blipFill>
          <a:blip r:embed="rId2"/>
          <a:stretch>
            <a:fillRect/>
          </a:stretch>
        </p:blipFill>
        <p:spPr>
          <a:xfrm>
            <a:off x="-1034394" y="-876300"/>
            <a:ext cx="15493343" cy="11557460"/>
          </a:xfrm>
          <a:prstGeom prst="rect">
            <a:avLst/>
          </a:prstGeom>
        </p:spPr>
      </p:pic>
    </p:spTree>
    <p:extLst>
      <p:ext uri="{BB962C8B-B14F-4D97-AF65-F5344CB8AC3E}">
        <p14:creationId xmlns:p14="http://schemas.microsoft.com/office/powerpoint/2010/main" val="602893147"/>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2852019"/>
      </p:ext>
    </p:extLst>
  </p:cSld>
  <p:clrMapOvr>
    <a:masterClrMapping/>
  </p:clrMapOvr>
  <p:transition spd="slow" advTm="3000">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9566200"/>
      </p:ext>
    </p:extLst>
  </p:cSld>
  <p:clrMapOvr>
    <a:masterClrMapping/>
  </p:clrMapOvr>
  <p:transition spd="slow" advTm="3000">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4254033"/>
      </p:ext>
    </p:extLst>
  </p:cSld>
  <p:clrMapOvr>
    <a:masterClrMapping/>
  </p:clrMapOvr>
  <p:transition spd="slow" advTm="3000">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两栏内容">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65CC6C4-D67F-4641-8AAA-187D018E506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9128" y="-76153"/>
            <a:ext cx="1507435" cy="1507435"/>
          </a:xfrm>
          <a:prstGeom prst="rect">
            <a:avLst/>
          </a:prstGeom>
        </p:spPr>
      </p:pic>
    </p:spTree>
    <p:extLst>
      <p:ext uri="{BB962C8B-B14F-4D97-AF65-F5344CB8AC3E}">
        <p14:creationId xmlns:p14="http://schemas.microsoft.com/office/powerpoint/2010/main" val="3706639321"/>
      </p:ext>
    </p:extLst>
  </p:cSld>
  <p:clrMapOvr>
    <a:masterClrMapping/>
  </p:clrMapOvr>
  <p:transition spd="slow" advTm="3000">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7281128"/>
      </p:ext>
    </p:extLst>
  </p:cSld>
  <p:clrMapOvr>
    <a:masterClrMapping/>
  </p:clrMapOvr>
  <p:transition spd="slow" advTm="3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2025/8/27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28512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solidFill>
                  <a:prstClr val="black"/>
                </a:solidFill>
              </a:rPr>
              <a:pPr/>
              <a:t>2025/8/27</a:t>
            </a:fld>
            <a:endParaRPr lang="zh-CN" altLang="en-US">
              <a:solidFill>
                <a:prstClr val="black"/>
              </a:solidFill>
            </a:endParaRPr>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654128115"/>
      </p:ext>
    </p:extLst>
  </p:cSld>
  <p:clrMapOvr>
    <a:masterClrMapping/>
  </p:clrMapOvr>
  <p:transition spd="slow" advTm="3000">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887EAC2-5D80-4E77-8BCB-57453E02F861}"/>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solidFill>
                  <a:prstClr val="black"/>
                </a:solidFill>
              </a:rPr>
              <a:pPr/>
              <a:t>2025/8/27</a:t>
            </a:fld>
            <a:endParaRPr lang="zh-CN" altLang="en-US">
              <a:solidFill>
                <a:prstClr val="black"/>
              </a:solidFill>
            </a:endParaRPr>
          </a:p>
        </p:txBody>
      </p:sp>
      <p:sp>
        <p:nvSpPr>
          <p:cNvPr id="3" name="页脚占位符 2">
            <a:extLst>
              <a:ext uri="{FF2B5EF4-FFF2-40B4-BE49-F238E27FC236}">
                <a16:creationId xmlns:a16="http://schemas.microsoft.com/office/drawing/2014/main" id="{B1E4476F-7930-46FC-823F-70198CFEEDB1}"/>
              </a:ext>
            </a:extLst>
          </p:cNvPr>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4" name="灯片编号占位符 3">
            <a:extLst>
              <a:ext uri="{FF2B5EF4-FFF2-40B4-BE49-F238E27FC236}">
                <a16:creationId xmlns:a16="http://schemas.microsoft.com/office/drawing/2014/main" id="{EAA43651-7693-42D0-A475-A61039B817CC}"/>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solidFill>
                  <a:prstClr val="black"/>
                </a:solidFill>
              </a:rPr>
              <a:pPr/>
              <a:t>‹#›</a:t>
            </a:fld>
            <a:endParaRPr lang="zh-CN" altLang="en-US">
              <a:solidFill>
                <a:prstClr val="black"/>
              </a:solidFill>
            </a:endParaRPr>
          </a:p>
        </p:txBody>
      </p:sp>
      <p:pic>
        <p:nvPicPr>
          <p:cNvPr id="6" name="图片 5">
            <a:extLst>
              <a:ext uri="{FF2B5EF4-FFF2-40B4-BE49-F238E27FC236}">
                <a16:creationId xmlns:a16="http://schemas.microsoft.com/office/drawing/2014/main" id="{E10A1A1B-4109-4FBD-8466-AD8C311BB30A}"/>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Blur radius="5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a:extLst>
              <a:ext uri="{FF2B5EF4-FFF2-40B4-BE49-F238E27FC236}">
                <a16:creationId xmlns:a16="http://schemas.microsoft.com/office/drawing/2014/main" id="{5686AF2C-FA76-4431-A98D-039591FB499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3915" y="302746"/>
            <a:ext cx="1423425" cy="719544"/>
          </a:xfrm>
          <a:prstGeom prst="rect">
            <a:avLst/>
          </a:prstGeom>
        </p:spPr>
      </p:pic>
    </p:spTree>
    <p:extLst>
      <p:ext uri="{BB962C8B-B14F-4D97-AF65-F5344CB8AC3E}">
        <p14:creationId xmlns:p14="http://schemas.microsoft.com/office/powerpoint/2010/main" val="2151072396"/>
      </p:ext>
    </p:extLst>
  </p:cSld>
  <p:clrMapOvr>
    <a:masterClrMapping/>
  </p:clrMapOvr>
  <p:transition spd="slow" advTm="3000">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0E6CB70-C6B4-4C9D-8DC2-760BA5D234D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F443CBD-EEAF-44D7-B930-E3573278EF3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A8DD62AE-F125-406D-9BD0-93DBF06314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47BDD9C-730C-49F2-B16B-BCC609F053C0}"/>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solidFill>
                  <a:prstClr val="black"/>
                </a:solidFill>
              </a:rPr>
              <a:pPr/>
              <a:t>2025/8/27</a:t>
            </a:fld>
            <a:endParaRPr lang="zh-CN" altLang="en-US">
              <a:solidFill>
                <a:prstClr val="black"/>
              </a:solidFill>
            </a:endParaRPr>
          </a:p>
        </p:txBody>
      </p:sp>
      <p:sp>
        <p:nvSpPr>
          <p:cNvPr id="6" name="页脚占位符 5">
            <a:extLst>
              <a:ext uri="{FF2B5EF4-FFF2-40B4-BE49-F238E27FC236}">
                <a16:creationId xmlns:a16="http://schemas.microsoft.com/office/drawing/2014/main" id="{C5D68263-D753-4897-990E-A96046AED44D}"/>
              </a:ext>
            </a:extLst>
          </p:cNvPr>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7" name="灯片编号占位符 6">
            <a:extLst>
              <a:ext uri="{FF2B5EF4-FFF2-40B4-BE49-F238E27FC236}">
                <a16:creationId xmlns:a16="http://schemas.microsoft.com/office/drawing/2014/main" id="{B9A1FC13-685E-4773-990D-7617FA0F5225}"/>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4026872000"/>
      </p:ext>
    </p:extLst>
  </p:cSld>
  <p:clrMapOvr>
    <a:masterClrMapping/>
  </p:clrMapOvr>
  <p:transition spd="slow" advTm="3000">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9A1BD9-D675-4A79-887A-A9AD1DBA4A6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F6178CA-313A-40CF-B776-01F3119D74C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B6E2773-5C73-4F4E-AA73-F66D28D2FBC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3CDA69B-A346-4098-97C9-EC40B0292A2D}"/>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solidFill>
                  <a:prstClr val="black"/>
                </a:solidFill>
              </a:rPr>
              <a:pPr/>
              <a:t>2025/8/27</a:t>
            </a:fld>
            <a:endParaRPr lang="zh-CN" altLang="en-US">
              <a:solidFill>
                <a:prstClr val="black"/>
              </a:solidFill>
            </a:endParaRPr>
          </a:p>
        </p:txBody>
      </p:sp>
      <p:sp>
        <p:nvSpPr>
          <p:cNvPr id="6" name="页脚占位符 5">
            <a:extLst>
              <a:ext uri="{FF2B5EF4-FFF2-40B4-BE49-F238E27FC236}">
                <a16:creationId xmlns:a16="http://schemas.microsoft.com/office/drawing/2014/main" id="{4207FAB4-75BB-4E3B-A692-8D29E77F9A59}"/>
              </a:ext>
            </a:extLst>
          </p:cNvPr>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7" name="灯片编号占位符 6">
            <a:extLst>
              <a:ext uri="{FF2B5EF4-FFF2-40B4-BE49-F238E27FC236}">
                <a16:creationId xmlns:a16="http://schemas.microsoft.com/office/drawing/2014/main" id="{482D7049-1EA6-448B-A6F1-F23FB7CFB00D}"/>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472913189"/>
      </p:ext>
    </p:extLst>
  </p:cSld>
  <p:clrMapOvr>
    <a:masterClrMapping/>
  </p:clrMapOvr>
  <p:transition spd="slow" advTm="3000">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59BEB7-4804-41D2-8219-C0D3100ECFC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C38551A-FC9F-4833-ADCF-BC0E3DB5F84A}"/>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288F1E0-6EF5-422B-9288-511856459AA4}"/>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solidFill>
                  <a:prstClr val="black"/>
                </a:solidFill>
              </a:rPr>
              <a:pPr/>
              <a:t>2025/8/27</a:t>
            </a:fld>
            <a:endParaRPr lang="zh-CN" altLang="en-US">
              <a:solidFill>
                <a:prstClr val="black"/>
              </a:solidFill>
            </a:endParaRPr>
          </a:p>
        </p:txBody>
      </p:sp>
      <p:sp>
        <p:nvSpPr>
          <p:cNvPr id="5" name="页脚占位符 4">
            <a:extLst>
              <a:ext uri="{FF2B5EF4-FFF2-40B4-BE49-F238E27FC236}">
                <a16:creationId xmlns:a16="http://schemas.microsoft.com/office/drawing/2014/main" id="{78375309-7537-47FC-A314-7A4B8E937894}"/>
              </a:ext>
            </a:extLst>
          </p:cNvPr>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6" name="灯片编号占位符 5">
            <a:extLst>
              <a:ext uri="{FF2B5EF4-FFF2-40B4-BE49-F238E27FC236}">
                <a16:creationId xmlns:a16="http://schemas.microsoft.com/office/drawing/2014/main" id="{7D98D3A5-D67E-463E-BA27-3FA798CCD11F}"/>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810628492"/>
      </p:ext>
    </p:extLst>
  </p:cSld>
  <p:clrMapOvr>
    <a:masterClrMapping/>
  </p:clrMapOvr>
  <p:transition spd="slow" advTm="3000">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9C2305C-2EC2-43B5-917E-5154DC23C77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DD0AD69-DC08-4FE7-8CD7-648111E3643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A8B74BC-93C2-4207-BF2A-C09409280AF6}"/>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solidFill>
                  <a:prstClr val="black"/>
                </a:solidFill>
              </a:rPr>
              <a:pPr/>
              <a:t>2025/8/27</a:t>
            </a:fld>
            <a:endParaRPr lang="zh-CN" altLang="en-US">
              <a:solidFill>
                <a:prstClr val="black"/>
              </a:solidFill>
            </a:endParaRPr>
          </a:p>
        </p:txBody>
      </p:sp>
      <p:sp>
        <p:nvSpPr>
          <p:cNvPr id="5" name="页脚占位符 4">
            <a:extLst>
              <a:ext uri="{FF2B5EF4-FFF2-40B4-BE49-F238E27FC236}">
                <a16:creationId xmlns:a16="http://schemas.microsoft.com/office/drawing/2014/main" id="{95ACC8E8-97FB-43B0-827B-EA16A5A3A91C}"/>
              </a:ext>
            </a:extLst>
          </p:cNvPr>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6" name="灯片编号占位符 5">
            <a:extLst>
              <a:ext uri="{FF2B5EF4-FFF2-40B4-BE49-F238E27FC236}">
                <a16:creationId xmlns:a16="http://schemas.microsoft.com/office/drawing/2014/main" id="{F7CA9E56-59A5-44BE-9935-48FDC4B081A1}"/>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690644510"/>
      </p:ext>
    </p:extLst>
  </p:cSld>
  <p:clrMapOvr>
    <a:masterClrMapping/>
  </p:clrMapOvr>
  <p:transition spd="slow" advTm="3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2025/8/27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407544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2025/8/27</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065095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2025/8/27</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566195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2025/8/27</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977720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2025/8/27</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8460992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2025/8/27</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148024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2025/8/27</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334642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9Slide.vn - 2019">
            <a:extLst>
              <a:ext uri="{FF2B5EF4-FFF2-40B4-BE49-F238E27FC236}">
                <a16:creationId xmlns:a16="http://schemas.microsoft.com/office/drawing/2014/main" id="{77D16CD0-B18F-20CC-8894-B6DB5794444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23" name="Picture 22">
            <a:extLst>
              <a:ext uri="{FF2B5EF4-FFF2-40B4-BE49-F238E27FC236}">
                <a16:creationId xmlns:a16="http://schemas.microsoft.com/office/drawing/2014/main" id="{0EBF35EE-0D7C-3B0A-EA82-CD8C1463967D}"/>
              </a:ext>
            </a:extLst>
          </p:cNvPr>
          <p:cNvPicPr>
            <a:picLocks noChangeAspect="1"/>
          </p:cNvPicPr>
          <p:nvPr userDrawn="1"/>
        </p:nvPicPr>
        <p:blipFill>
          <a:blip r:embed="rId16">
            <a:alphaModFix/>
            <a:extLst>
              <a:ext uri="{28A0092B-C50C-407E-A947-70E740481C1C}">
                <a14:useLocalDpi xmlns:a14="http://schemas.microsoft.com/office/drawing/2010/main" val="0"/>
              </a:ext>
            </a:extLst>
          </a:blip>
          <a:stretch>
            <a:fillRect/>
          </a:stretch>
        </p:blipFill>
        <p:spPr>
          <a:xfrm>
            <a:off x="-11440287" y="1118806"/>
            <a:ext cx="3020187" cy="3020187"/>
          </a:xfrm>
          <a:prstGeom prst="rect">
            <a:avLst/>
          </a:prstGeom>
        </p:spPr>
      </p:pic>
      <p:pic>
        <p:nvPicPr>
          <p:cNvPr id="3" name="Picture 2">
            <a:extLst>
              <a:ext uri="{FF2B5EF4-FFF2-40B4-BE49-F238E27FC236}">
                <a16:creationId xmlns:a16="http://schemas.microsoft.com/office/drawing/2014/main" id="{FB4A44E8-BC95-D83A-A417-3248A0843A60}"/>
              </a:ext>
            </a:extLst>
          </p:cNvPr>
          <p:cNvPicPr>
            <a:picLocks noChangeAspect="1"/>
          </p:cNvPicPr>
          <p:nvPr userDrawn="1"/>
        </p:nvPicPr>
        <p:blipFill>
          <a:blip r:embed="rId16">
            <a:alphaModFix/>
            <a:extLst>
              <a:ext uri="{28A0092B-C50C-407E-A947-70E740481C1C}">
                <a14:useLocalDpi xmlns:a14="http://schemas.microsoft.com/office/drawing/2010/main" val="0"/>
              </a:ext>
            </a:extLst>
          </a:blip>
          <a:stretch>
            <a:fillRect/>
          </a:stretch>
        </p:blipFill>
        <p:spPr>
          <a:xfrm>
            <a:off x="24107013" y="1118806"/>
            <a:ext cx="3020187" cy="3020187"/>
          </a:xfrm>
          <a:prstGeom prst="rect">
            <a:avLst/>
          </a:prstGeom>
        </p:spPr>
      </p:pic>
    </p:spTree>
    <p:extLst>
      <p:ext uri="{BB962C8B-B14F-4D97-AF65-F5344CB8AC3E}">
        <p14:creationId xmlns:p14="http://schemas.microsoft.com/office/powerpoint/2010/main" val="4154615915"/>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02" r:id="rId13"/>
    <p:sldLayoutId id="2147483708" r:id="rId1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9Slide.vn - 2019">
            <a:extLst>
              <a:ext uri="{FF2B5EF4-FFF2-40B4-BE49-F238E27FC236}">
                <a16:creationId xmlns:a16="http://schemas.microsoft.com/office/drawing/2014/main" id="{DA9AE25D-E212-2589-DB0A-63D2A1B894C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4" name="Picture 3">
            <a:extLst>
              <a:ext uri="{FF2B5EF4-FFF2-40B4-BE49-F238E27FC236}">
                <a16:creationId xmlns:a16="http://schemas.microsoft.com/office/drawing/2014/main" id="{B6B797E2-03EA-D3D1-98F5-1EC32B502760}"/>
              </a:ext>
            </a:extLst>
          </p:cNvPr>
          <p:cNvPicPr>
            <a:picLocks noChangeAspect="1"/>
          </p:cNvPicPr>
          <p:nvPr userDrawn="1"/>
        </p:nvPicPr>
        <p:blipFill>
          <a:blip r:embed="rId13">
            <a:alphaModFix amt="20000"/>
            <a:extLst>
              <a:ext uri="{28A0092B-C50C-407E-A947-70E740481C1C}">
                <a14:useLocalDpi xmlns:a14="http://schemas.microsoft.com/office/drawing/2010/main" val="0"/>
              </a:ext>
            </a:extLst>
          </a:blip>
          <a:stretch>
            <a:fillRect/>
          </a:stretch>
        </p:blipFill>
        <p:spPr>
          <a:xfrm>
            <a:off x="-8354187" y="0"/>
            <a:ext cx="6364840" cy="6364840"/>
          </a:xfrm>
          <a:prstGeom prst="rect">
            <a:avLst/>
          </a:prstGeom>
        </p:spPr>
      </p:pic>
    </p:spTree>
    <p:extLst>
      <p:ext uri="{BB962C8B-B14F-4D97-AF65-F5344CB8AC3E}">
        <p14:creationId xmlns:p14="http://schemas.microsoft.com/office/powerpoint/2010/main" val="528846115"/>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ransition spd="slow" advTm="3000">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2.jp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5.png"/><Relationship Id="rId4" Type="http://schemas.openxmlformats.org/officeDocument/2006/relationships/image" Target="../media/image14.svg"/><Relationship Id="rId9"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44.jpg"/><Relationship Id="rId7" Type="http://schemas.openxmlformats.org/officeDocument/2006/relationships/image" Target="../media/image47.png"/><Relationship Id="rId2" Type="http://schemas.openxmlformats.org/officeDocument/2006/relationships/audio" Target="../media/audio2.wav"/><Relationship Id="rId1" Type="http://schemas.openxmlformats.org/officeDocument/2006/relationships/slideLayout" Target="../slideLayouts/slideLayout12.xml"/><Relationship Id="rId6" Type="http://schemas.openxmlformats.org/officeDocument/2006/relationships/image" Target="../media/image46.png"/><Relationship Id="rId5" Type="http://schemas.microsoft.com/office/2007/relationships/hdphoto" Target="../media/hdphoto13.wdp"/><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2.jpg"/></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8.png"/><Relationship Id="rId4" Type="http://schemas.openxmlformats.org/officeDocument/2006/relationships/image" Target="../media/image42.jpg"/></Relationships>
</file>

<file path=ppt/slides/_rels/slide14.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46.png"/><Relationship Id="rId3" Type="http://schemas.openxmlformats.org/officeDocument/2006/relationships/image" Target="../media/image13.png"/><Relationship Id="rId7" Type="http://schemas.microsoft.com/office/2007/relationships/hdphoto" Target="../media/hdphoto14.wdp"/><Relationship Id="rId12" Type="http://schemas.openxmlformats.org/officeDocument/2006/relationships/image" Target="../media/image55.png"/><Relationship Id="rId2" Type="http://schemas.openxmlformats.org/officeDocument/2006/relationships/image" Target="../media/image12.jpg"/><Relationship Id="rId1" Type="http://schemas.openxmlformats.org/officeDocument/2006/relationships/slideLayout" Target="../slideLayouts/slideLayout12.xml"/><Relationship Id="rId6" Type="http://schemas.openxmlformats.org/officeDocument/2006/relationships/image" Target="../media/image52.png"/><Relationship Id="rId11" Type="http://schemas.microsoft.com/office/2007/relationships/hdphoto" Target="../media/hdphoto16.wdp"/><Relationship Id="rId5" Type="http://schemas.openxmlformats.org/officeDocument/2006/relationships/image" Target="../media/image51.png"/><Relationship Id="rId15" Type="http://schemas.openxmlformats.org/officeDocument/2006/relationships/image" Target="../media/image56.png"/><Relationship Id="rId10" Type="http://schemas.openxmlformats.org/officeDocument/2006/relationships/image" Target="../media/image54.png"/><Relationship Id="rId4" Type="http://schemas.openxmlformats.org/officeDocument/2006/relationships/image" Target="../media/image14.svg"/><Relationship Id="rId9" Type="http://schemas.microsoft.com/office/2007/relationships/hdphoto" Target="../media/hdphoto15.wdp"/><Relationship Id="rId14" Type="http://schemas.openxmlformats.org/officeDocument/2006/relationships/image" Target="../media/image47.png"/></Relationships>
</file>

<file path=ppt/slides/_rels/slide15.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7.png"/><Relationship Id="rId3" Type="http://schemas.openxmlformats.org/officeDocument/2006/relationships/image" Target="../media/image12.jpg"/><Relationship Id="rId7" Type="http://schemas.microsoft.com/office/2007/relationships/hdphoto" Target="../media/hdphoto15.wdp"/><Relationship Id="rId12" Type="http://schemas.microsoft.com/office/2007/relationships/hdphoto" Target="../media/hdphoto14.wdp"/><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53.png"/><Relationship Id="rId11" Type="http://schemas.openxmlformats.org/officeDocument/2006/relationships/image" Target="../media/image52.png"/><Relationship Id="rId5" Type="http://schemas.openxmlformats.org/officeDocument/2006/relationships/image" Target="../media/image14.svg"/><Relationship Id="rId10" Type="http://schemas.openxmlformats.org/officeDocument/2006/relationships/image" Target="../media/image51.png"/><Relationship Id="rId4" Type="http://schemas.openxmlformats.org/officeDocument/2006/relationships/image" Target="../media/image13.png"/><Relationship Id="rId9" Type="http://schemas.microsoft.com/office/2007/relationships/hdphoto" Target="../media/hdphoto16.wdp"/><Relationship Id="rId14"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audio" Target="../media/audio2.wav"/><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0.png"/><Relationship Id="rId1" Type="http://schemas.openxmlformats.org/officeDocument/2006/relationships/slideLayout" Target="../slideLayouts/slideLayout12.xml"/><Relationship Id="rId5" Type="http://schemas.microsoft.com/office/2007/relationships/hdphoto" Target="../media/hdphoto17.wdp"/><Relationship Id="rId4" Type="http://schemas.openxmlformats.org/officeDocument/2006/relationships/image" Target="../media/image61.png"/></Relationships>
</file>

<file path=ppt/slides/_rels/slide1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slideLayout" Target="../slideLayouts/slideLayout7.xml"/><Relationship Id="rId7" Type="http://schemas.openxmlformats.org/officeDocument/2006/relationships/image" Target="../media/image63.png"/><Relationship Id="rId12" Type="http://schemas.openxmlformats.org/officeDocument/2006/relationships/image" Target="../media/image67.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6.wdp"/><Relationship Id="rId11" Type="http://schemas.openxmlformats.org/officeDocument/2006/relationships/image" Target="../media/image66.gif"/><Relationship Id="rId5" Type="http://schemas.openxmlformats.org/officeDocument/2006/relationships/image" Target="../media/image28.png"/><Relationship Id="rId10" Type="http://schemas.openxmlformats.org/officeDocument/2006/relationships/image" Target="../media/image65.gif"/><Relationship Id="rId4" Type="http://schemas.openxmlformats.org/officeDocument/2006/relationships/image" Target="../media/image62.jpeg"/><Relationship Id="rId9" Type="http://schemas.openxmlformats.org/officeDocument/2006/relationships/image" Target="../media/image57.png"/></Relationships>
</file>

<file path=ppt/slides/_rels/slide19.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audio" Target="../media/audio3.wav"/><Relationship Id="rId1" Type="http://schemas.openxmlformats.org/officeDocument/2006/relationships/slideLayout" Target="../slideLayouts/slideLayout7.xml"/><Relationship Id="rId5" Type="http://schemas.microsoft.com/office/2007/relationships/hdphoto" Target="../media/hdphoto17.wdp"/><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0.png"/><Relationship Id="rId1" Type="http://schemas.openxmlformats.org/officeDocument/2006/relationships/slideLayout" Target="../slideLayouts/slideLayout12.xml"/><Relationship Id="rId5" Type="http://schemas.microsoft.com/office/2007/relationships/hdphoto" Target="../media/hdphoto17.wdp"/><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slideLayout" Target="../slideLayouts/slideLayout7.xml"/><Relationship Id="rId7" Type="http://schemas.openxmlformats.org/officeDocument/2006/relationships/image" Target="../media/image63.png"/><Relationship Id="rId12" Type="http://schemas.openxmlformats.org/officeDocument/2006/relationships/image" Target="../media/image67.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6.wdp"/><Relationship Id="rId11" Type="http://schemas.openxmlformats.org/officeDocument/2006/relationships/image" Target="../media/image66.gif"/><Relationship Id="rId5" Type="http://schemas.openxmlformats.org/officeDocument/2006/relationships/image" Target="../media/image28.png"/><Relationship Id="rId10" Type="http://schemas.openxmlformats.org/officeDocument/2006/relationships/image" Target="../media/image65.gif"/><Relationship Id="rId4" Type="http://schemas.openxmlformats.org/officeDocument/2006/relationships/image" Target="../media/image62.jpeg"/><Relationship Id="rId9"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audio" Target="../media/audio3.wav"/><Relationship Id="rId1" Type="http://schemas.openxmlformats.org/officeDocument/2006/relationships/slideLayout" Target="../slideLayouts/slideLayout7.xml"/><Relationship Id="rId5" Type="http://schemas.microsoft.com/office/2007/relationships/hdphoto" Target="../media/hdphoto17.wdp"/><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audio" Target="../media/audio3.wav"/><Relationship Id="rId1" Type="http://schemas.openxmlformats.org/officeDocument/2006/relationships/slideLayout" Target="../slideLayouts/slideLayout7.xml"/><Relationship Id="rId5" Type="http://schemas.microsoft.com/office/2007/relationships/hdphoto" Target="../media/hdphoto17.wdp"/><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0.png"/><Relationship Id="rId1" Type="http://schemas.openxmlformats.org/officeDocument/2006/relationships/slideLayout" Target="../slideLayouts/slideLayout12.xml"/><Relationship Id="rId6" Type="http://schemas.openxmlformats.org/officeDocument/2006/relationships/image" Target="../media/image57.png"/><Relationship Id="rId5" Type="http://schemas.microsoft.com/office/2007/relationships/hdphoto" Target="../media/hdphoto17.wdp"/><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audio" Target="../media/audio2.wav"/><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60.png"/><Relationship Id="rId1" Type="http://schemas.openxmlformats.org/officeDocument/2006/relationships/slideLayout" Target="../slideLayouts/slideLayout12.xml"/><Relationship Id="rId5" Type="http://schemas.microsoft.com/office/2007/relationships/hdphoto" Target="../media/hdphoto17.wdp"/><Relationship Id="rId4" Type="http://schemas.openxmlformats.org/officeDocument/2006/relationships/image" Target="../media/image61.png"/></Relationships>
</file>

<file path=ppt/slides/_rels/slide2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3.wav"/><Relationship Id="rId1" Type="http://schemas.openxmlformats.org/officeDocument/2006/relationships/slideLayout" Target="../slideLayouts/slideLayout12.xml"/><Relationship Id="rId6" Type="http://schemas.openxmlformats.org/officeDocument/2006/relationships/image" Target="../media/image46.png"/><Relationship Id="rId5" Type="http://schemas.microsoft.com/office/2007/relationships/hdphoto" Target="../media/hdphoto17.wdp"/><Relationship Id="rId4" Type="http://schemas.openxmlformats.org/officeDocument/2006/relationships/image" Target="../media/image61.png"/></Relationships>
</file>

<file path=ppt/slides/_rels/slide2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3.wav"/><Relationship Id="rId1" Type="http://schemas.openxmlformats.org/officeDocument/2006/relationships/slideLayout" Target="../slideLayouts/slideLayout12.xml"/><Relationship Id="rId6" Type="http://schemas.openxmlformats.org/officeDocument/2006/relationships/image" Target="../media/image46.png"/><Relationship Id="rId5" Type="http://schemas.microsoft.com/office/2007/relationships/hdphoto" Target="../media/hdphoto17.wdp"/><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46.png"/><Relationship Id="rId3" Type="http://schemas.openxmlformats.org/officeDocument/2006/relationships/image" Target="../media/image13.png"/><Relationship Id="rId7" Type="http://schemas.microsoft.com/office/2007/relationships/hdphoto" Target="../media/hdphoto14.wdp"/><Relationship Id="rId12" Type="http://schemas.openxmlformats.org/officeDocument/2006/relationships/image" Target="../media/image68.png"/><Relationship Id="rId2" Type="http://schemas.openxmlformats.org/officeDocument/2006/relationships/image" Target="../media/image12.jpg"/><Relationship Id="rId1" Type="http://schemas.openxmlformats.org/officeDocument/2006/relationships/slideLayout" Target="../slideLayouts/slideLayout12.xml"/><Relationship Id="rId6" Type="http://schemas.openxmlformats.org/officeDocument/2006/relationships/image" Target="../media/image52.png"/><Relationship Id="rId11" Type="http://schemas.microsoft.com/office/2007/relationships/hdphoto" Target="../media/hdphoto16.wdp"/><Relationship Id="rId5" Type="http://schemas.openxmlformats.org/officeDocument/2006/relationships/image" Target="../media/image51.png"/><Relationship Id="rId10" Type="http://schemas.openxmlformats.org/officeDocument/2006/relationships/image" Target="../media/image54.png"/><Relationship Id="rId4" Type="http://schemas.openxmlformats.org/officeDocument/2006/relationships/image" Target="../media/image14.svg"/><Relationship Id="rId9" Type="http://schemas.microsoft.com/office/2007/relationships/hdphoto" Target="../media/hdphoto15.wdp"/></Relationships>
</file>

<file path=ppt/slides/_rels/slide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3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3.wav"/><Relationship Id="rId1" Type="http://schemas.openxmlformats.org/officeDocument/2006/relationships/slideLayout" Target="../slideLayouts/slideLayout12.xml"/><Relationship Id="rId6" Type="http://schemas.openxmlformats.org/officeDocument/2006/relationships/image" Target="../media/image46.png"/><Relationship Id="rId5" Type="http://schemas.microsoft.com/office/2007/relationships/hdphoto" Target="../media/hdphoto17.wdp"/><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3.wav"/><Relationship Id="rId1" Type="http://schemas.openxmlformats.org/officeDocument/2006/relationships/slideLayout" Target="../slideLayouts/slideLayout12.xml"/><Relationship Id="rId6" Type="http://schemas.openxmlformats.org/officeDocument/2006/relationships/image" Target="../media/image46.png"/><Relationship Id="rId5" Type="http://schemas.microsoft.com/office/2007/relationships/hdphoto" Target="../media/hdphoto17.wdp"/><Relationship Id="rId4"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12.xml"/><Relationship Id="rId6" Type="http://schemas.microsoft.com/office/2007/relationships/hdphoto" Target="../media/hdphoto17.wdp"/><Relationship Id="rId5" Type="http://schemas.openxmlformats.org/officeDocument/2006/relationships/image" Target="../media/image61.png"/><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audio" Target="../media/audio1.wav"/><Relationship Id="rId7" Type="http://schemas.openxmlformats.org/officeDocument/2006/relationships/image" Target="../media/image46.png"/><Relationship Id="rId2" Type="http://schemas.openxmlformats.org/officeDocument/2006/relationships/audio" Target="../media/audio3.wav"/><Relationship Id="rId1" Type="http://schemas.openxmlformats.org/officeDocument/2006/relationships/slideLayout" Target="../slideLayouts/slideLayout12.xml"/><Relationship Id="rId6" Type="http://schemas.microsoft.com/office/2007/relationships/hdphoto" Target="../media/hdphoto13.wdp"/><Relationship Id="rId5" Type="http://schemas.openxmlformats.org/officeDocument/2006/relationships/image" Target="../media/image45.png"/><Relationship Id="rId4" Type="http://schemas.openxmlformats.org/officeDocument/2006/relationships/image" Target="../media/image44.jpg"/></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70.png"/><Relationship Id="rId1" Type="http://schemas.openxmlformats.org/officeDocument/2006/relationships/slideLayout" Target="../slideLayouts/slideLayout12.xml"/><Relationship Id="rId4" Type="http://schemas.microsoft.com/office/2007/relationships/hdphoto" Target="../media/hdphoto17.wdp"/></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emf"/><Relationship Id="rId7" Type="http://schemas.openxmlformats.org/officeDocument/2006/relationships/image" Target="../media/image76.emf"/><Relationship Id="rId2" Type="http://schemas.openxmlformats.org/officeDocument/2006/relationships/image" Target="../media/image71.png"/><Relationship Id="rId1" Type="http://schemas.openxmlformats.org/officeDocument/2006/relationships/slideLayout" Target="../slideLayouts/slideLayout21.xml"/><Relationship Id="rId6" Type="http://schemas.openxmlformats.org/officeDocument/2006/relationships/image" Target="../media/image75.emf"/><Relationship Id="rId5" Type="http://schemas.openxmlformats.org/officeDocument/2006/relationships/image" Target="../media/image74.emf"/><Relationship Id="rId10" Type="http://schemas.openxmlformats.org/officeDocument/2006/relationships/image" Target="../media/image79.png"/><Relationship Id="rId4" Type="http://schemas.openxmlformats.org/officeDocument/2006/relationships/image" Target="../media/image73.emf"/><Relationship Id="rId9" Type="http://schemas.openxmlformats.org/officeDocument/2006/relationships/image" Target="../media/image78.svg"/></Relationships>
</file>

<file path=ppt/slides/_rels/slide3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g"/><Relationship Id="rId1" Type="http://schemas.openxmlformats.org/officeDocument/2006/relationships/slideLayout" Target="../slideLayouts/slideLayout12.xml"/><Relationship Id="rId4" Type="http://schemas.openxmlformats.org/officeDocument/2006/relationships/image" Target="../media/image8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70.png"/><Relationship Id="rId1" Type="http://schemas.openxmlformats.org/officeDocument/2006/relationships/slideLayout" Target="../slideLayouts/slideLayout12.xml"/><Relationship Id="rId5" Type="http://schemas.openxmlformats.org/officeDocument/2006/relationships/image" Target="../media/image83.png"/><Relationship Id="rId4" Type="http://schemas.microsoft.com/office/2007/relationships/hdphoto" Target="../media/hdphoto17.wdp"/></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13" Type="http://schemas.microsoft.com/office/2007/relationships/hdphoto" Target="../media/hdphoto6.wdp"/><Relationship Id="rId3" Type="http://schemas.openxmlformats.org/officeDocument/2006/relationships/image" Target="../media/image22.jpg"/><Relationship Id="rId7" Type="http://schemas.microsoft.com/office/2007/relationships/hdphoto" Target="../media/hdphoto4.wdp"/><Relationship Id="rId12" Type="http://schemas.openxmlformats.org/officeDocument/2006/relationships/image" Target="../media/image28.pn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24.png"/><Relationship Id="rId11" Type="http://schemas.openxmlformats.org/officeDocument/2006/relationships/image" Target="../media/image27.png"/><Relationship Id="rId5" Type="http://schemas.openxmlformats.org/officeDocument/2006/relationships/image" Target="../media/image1.png"/><Relationship Id="rId10" Type="http://schemas.openxmlformats.org/officeDocument/2006/relationships/image" Target="../media/image26.png"/><Relationship Id="rId4" Type="http://schemas.openxmlformats.org/officeDocument/2006/relationships/image" Target="../media/image23.png"/><Relationship Id="rId9" Type="http://schemas.microsoft.com/office/2007/relationships/hdphoto" Target="../media/hdphoto5.wdp"/></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4.png"/><Relationship Id="rId3" Type="http://schemas.openxmlformats.org/officeDocument/2006/relationships/image" Target="../media/image12.jpg"/><Relationship Id="rId7" Type="http://schemas.openxmlformats.org/officeDocument/2006/relationships/image" Target="../media/image30.svg"/><Relationship Id="rId12" Type="http://schemas.microsoft.com/office/2007/relationships/hdphoto" Target="../media/hdphoto8.wdp"/><Relationship Id="rId17" Type="http://schemas.microsoft.com/office/2007/relationships/hdphoto" Target="../media/hdphoto6.wdp"/><Relationship Id="rId2" Type="http://schemas.openxmlformats.org/officeDocument/2006/relationships/audio" Target="../media/audio1.wav"/><Relationship Id="rId16" Type="http://schemas.openxmlformats.org/officeDocument/2006/relationships/image" Target="../media/image28.png"/><Relationship Id="rId1" Type="http://schemas.openxmlformats.org/officeDocument/2006/relationships/slideLayout" Target="../slideLayouts/slideLayout12.xml"/><Relationship Id="rId6" Type="http://schemas.openxmlformats.org/officeDocument/2006/relationships/image" Target="../media/image29.png"/><Relationship Id="rId11" Type="http://schemas.openxmlformats.org/officeDocument/2006/relationships/image" Target="../media/image33.png"/><Relationship Id="rId5" Type="http://schemas.openxmlformats.org/officeDocument/2006/relationships/image" Target="../media/image14.svg"/><Relationship Id="rId15" Type="http://schemas.openxmlformats.org/officeDocument/2006/relationships/image" Target="../media/image35.png"/><Relationship Id="rId10" Type="http://schemas.microsoft.com/office/2007/relationships/hdphoto" Target="../media/hdphoto7.wdp"/><Relationship Id="rId4" Type="http://schemas.openxmlformats.org/officeDocument/2006/relationships/image" Target="../media/image13.png"/><Relationship Id="rId9" Type="http://schemas.openxmlformats.org/officeDocument/2006/relationships/image" Target="../media/image32.png"/><Relationship Id="rId14" Type="http://schemas.microsoft.com/office/2007/relationships/hdphoto" Target="../media/hdphoto9.wdp"/></Relationships>
</file>

<file path=ppt/slides/_rels/slide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6.jpg"/><Relationship Id="rId7" Type="http://schemas.microsoft.com/office/2007/relationships/hdphoto" Target="../media/hdphoto11.wdp"/><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38.png"/><Relationship Id="rId11" Type="http://schemas.microsoft.com/office/2007/relationships/hdphoto" Target="../media/hdphoto6.wdp"/><Relationship Id="rId5" Type="http://schemas.microsoft.com/office/2007/relationships/hdphoto" Target="../media/hdphoto10.wdp"/><Relationship Id="rId10" Type="http://schemas.openxmlformats.org/officeDocument/2006/relationships/image" Target="../media/image28.png"/><Relationship Id="rId4" Type="http://schemas.openxmlformats.org/officeDocument/2006/relationships/image" Target="../media/image37.png"/><Relationship Id="rId9" Type="http://schemas.openxmlformats.org/officeDocument/2006/relationships/image" Target="../media/image40.png"/></Relationships>
</file>

<file path=ppt/slides/_rels/slide8.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audio" Target="../media/audio1.wav"/><Relationship Id="rId7" Type="http://schemas.openxmlformats.org/officeDocument/2006/relationships/image" Target="../media/image41.png"/><Relationship Id="rId2" Type="http://schemas.openxmlformats.org/officeDocument/2006/relationships/audio" Target="../media/audio2.wav"/><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16.png"/><Relationship Id="rId4" Type="http://schemas.openxmlformats.org/officeDocument/2006/relationships/image" Target="../media/image36.jpg"/></Relationships>
</file>

<file path=ppt/slides/_rels/slide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pic>
        <p:nvPicPr>
          <p:cNvPr id="40" name="Picture 2">
            <a:extLst>
              <a:ext uri="{FF2B5EF4-FFF2-40B4-BE49-F238E27FC236}">
                <a16:creationId xmlns:a16="http://schemas.microsoft.com/office/drawing/2014/main" id="{2605772A-1E5C-F0B6-F038-153067DD3109}"/>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4244" y="438905"/>
            <a:ext cx="1162373" cy="1137672"/>
          </a:xfrm>
          <a:prstGeom prst="rect">
            <a:avLst/>
          </a:prstGeom>
        </p:spPr>
      </p:pic>
      <p:pic>
        <p:nvPicPr>
          <p:cNvPr id="7" name="Picture 6">
            <a:extLst>
              <a:ext uri="{FF2B5EF4-FFF2-40B4-BE49-F238E27FC236}">
                <a16:creationId xmlns:a16="http://schemas.microsoft.com/office/drawing/2014/main" id="{DBE8F834-197E-90ED-CBE7-D09C3822200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30292" y1="34611" x2="41606" y2="41796"/>
                        <a14:foregroundMark x1="42701" y1="37365" x2="48540" y2="43832"/>
                        <a14:foregroundMark x1="18066" y1="93174" x2="26095" y2="96647"/>
                        <a14:foregroundMark x1="31934" y1="30180" x2="31387" y2="41078"/>
                        <a14:foregroundMark x1="23540" y1="37246" x2="38504" y2="36287"/>
                        <a14:foregroundMark x1="90876" y1="77964" x2="86496" y2="81796"/>
                        <a14:foregroundMark x1="96898" y1="77844" x2="83394" y2="85389"/>
                        <a14:foregroundMark x1="14234" y1="91377" x2="27920" y2="99162"/>
                      </a14:backgroundRemoval>
                    </a14:imgEffect>
                  </a14:imgLayer>
                </a14:imgProps>
              </a:ext>
              <a:ext uri="{28A0092B-C50C-407E-A947-70E740481C1C}">
                <a14:useLocalDpi xmlns:a14="http://schemas.microsoft.com/office/drawing/2010/main" val="0"/>
              </a:ext>
            </a:extLst>
          </a:blip>
          <a:srcRect/>
          <a:stretch>
            <a:fillRect/>
          </a:stretch>
        </p:blipFill>
        <p:spPr bwMode="auto">
          <a:xfrm>
            <a:off x="8851899" y="1667715"/>
            <a:ext cx="3340101" cy="508967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FAD02C84-2BCA-3BC2-974B-54ECC1FABEE4}"/>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0" r="100000">
                        <a14:foregroundMark x1="55046" y1="20380" x2="47706" y2="26074"/>
                      </a14:backgroundRemoval>
                    </a14:imgEffect>
                  </a14:imgLayer>
                </a14:imgProps>
              </a:ext>
              <a:ext uri="{28A0092B-C50C-407E-A947-70E740481C1C}">
                <a14:useLocalDpi xmlns:a14="http://schemas.microsoft.com/office/drawing/2010/main" val="0"/>
              </a:ext>
            </a:extLst>
          </a:blip>
          <a:srcRect/>
          <a:stretch>
            <a:fillRect/>
          </a:stretch>
        </p:blipFill>
        <p:spPr bwMode="auto">
          <a:xfrm>
            <a:off x="553911" y="1947219"/>
            <a:ext cx="3321506" cy="508465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2E02C41-24E1-8817-926F-175178DAFA4E}"/>
              </a:ext>
            </a:extLst>
          </p:cNvPr>
          <p:cNvPicPr>
            <a:picLocks noChangeAspect="1"/>
          </p:cNvPicPr>
          <p:nvPr/>
        </p:nvPicPr>
        <p:blipFill>
          <a:blip r:embed="rId9"/>
          <a:stretch>
            <a:fillRect/>
          </a:stretch>
        </p:blipFill>
        <p:spPr>
          <a:xfrm>
            <a:off x="1829149" y="126841"/>
            <a:ext cx="8083997" cy="2145978"/>
          </a:xfrm>
          <a:prstGeom prst="rect">
            <a:avLst/>
          </a:prstGeom>
        </p:spPr>
      </p:pic>
    </p:spTree>
    <p:extLst>
      <p:ext uri="{BB962C8B-B14F-4D97-AF65-F5344CB8AC3E}">
        <p14:creationId xmlns:p14="http://schemas.microsoft.com/office/powerpoint/2010/main" val="40095719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7"/>
                                        </p:tgtEl>
                                        <p:attrNameLst>
                                          <p:attrName>r</p:attrName>
                                        </p:attrNameLst>
                                      </p:cBhvr>
                                    </p:animRot>
                                    <p:animRot by="-240000">
                                      <p:cBhvr>
                                        <p:cTn id="13" dur="200" fill="hold">
                                          <p:stCondLst>
                                            <p:cond delay="200"/>
                                          </p:stCondLst>
                                        </p:cTn>
                                        <p:tgtEl>
                                          <p:spTgt spid="7"/>
                                        </p:tgtEl>
                                        <p:attrNameLst>
                                          <p:attrName>r</p:attrName>
                                        </p:attrNameLst>
                                      </p:cBhvr>
                                    </p:animRot>
                                    <p:animRot by="240000">
                                      <p:cBhvr>
                                        <p:cTn id="14" dur="200" fill="hold">
                                          <p:stCondLst>
                                            <p:cond delay="400"/>
                                          </p:stCondLst>
                                        </p:cTn>
                                        <p:tgtEl>
                                          <p:spTgt spid="7"/>
                                        </p:tgtEl>
                                        <p:attrNameLst>
                                          <p:attrName>r</p:attrName>
                                        </p:attrNameLst>
                                      </p:cBhvr>
                                    </p:animRot>
                                    <p:animRot by="-240000">
                                      <p:cBhvr>
                                        <p:cTn id="15" dur="200" fill="hold">
                                          <p:stCondLst>
                                            <p:cond delay="600"/>
                                          </p:stCondLst>
                                        </p:cTn>
                                        <p:tgtEl>
                                          <p:spTgt spid="7"/>
                                        </p:tgtEl>
                                        <p:attrNameLst>
                                          <p:attrName>r</p:attrName>
                                        </p:attrNameLst>
                                      </p:cBhvr>
                                    </p:animRot>
                                    <p:animRot by="120000">
                                      <p:cBhvr>
                                        <p:cTn id="16"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09006F9A-B404-718E-EF4C-1DC93770EDB7}"/>
              </a:ext>
            </a:extLst>
          </p:cNvPr>
          <p:cNvSpPr/>
          <p:nvPr/>
        </p:nvSpPr>
        <p:spPr>
          <a:xfrm>
            <a:off x="275771" y="1727200"/>
            <a:ext cx="11615365" cy="4891314"/>
          </a:xfrm>
          <a:prstGeom prst="roundRect">
            <a:avLst>
              <a:gd name="adj" fmla="val 9993"/>
            </a:avLst>
          </a:prstGeom>
          <a:solidFill>
            <a:schemeClr val="bg1">
              <a:alpha val="86000"/>
            </a:schemeClr>
          </a:solidFill>
          <a:ln w="19050">
            <a:solidFill>
              <a:schemeClr val="accent2"/>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93871993-8B1A-B1C0-1964-456A993246CB}"/>
              </a:ext>
            </a:extLst>
          </p:cNvPr>
          <p:cNvSpPr txBox="1"/>
          <p:nvPr/>
        </p:nvSpPr>
        <p:spPr>
          <a:xfrm>
            <a:off x="813405" y="2758190"/>
            <a:ext cx="10399238" cy="2862322"/>
          </a:xfrm>
          <a:prstGeom prst="rect">
            <a:avLst/>
          </a:prstGeom>
          <a:noFill/>
        </p:spPr>
        <p:txBody>
          <a:bodyPr wrap="square" rtlCol="0">
            <a:spAutoFit/>
          </a:bodyPr>
          <a:lstStyle/>
          <a:p>
            <a:pPr lvl="0" algn="just"/>
            <a:r>
              <a:rPr lang="vi-VN" sz="3600" b="1" i="1" dirty="0">
                <a:solidFill>
                  <a:srgbClr val="7030A0"/>
                </a:solidFill>
                <a:latin typeface="Times New Roman" panose="02020603050405020304" pitchFamily="18" charset="0"/>
                <a:ea typeface="Calibri" panose="020F0502020204030204" pitchFamily="34" charset="0"/>
              </a:rPr>
              <a:t>Trong thứ ánh sáng lộng lẫy của mặt trời cuối ngày và bên màu xanh biếc tràn đầy sức sống của những tán lá, chúng tôi tựa vào nhau ngắm lũ côn trùng đang tìm đường về nhà và thấy thật yêu mến cuộc đời này.</a:t>
            </a:r>
            <a:endParaRPr kumimoji="0" lang="en-US" sz="3600" b="1" i="0" u="none" strike="noStrike" kern="1200" cap="none" spc="0" normalizeH="0" baseline="0" noProof="0" dirty="0">
              <a:ln>
                <a:noFill/>
              </a:ln>
              <a:solidFill>
                <a:srgbClr val="7030A0"/>
              </a:solidFill>
              <a:effectLst/>
              <a:uLnTx/>
              <a:uFillTx/>
              <a:latin typeface="Calibri"/>
            </a:endParaRPr>
          </a:p>
        </p:txBody>
      </p:sp>
      <p:pic>
        <p:nvPicPr>
          <p:cNvPr id="2" name="Picture 1">
            <a:extLst>
              <a:ext uri="{FF2B5EF4-FFF2-40B4-BE49-F238E27FC236}">
                <a16:creationId xmlns:a16="http://schemas.microsoft.com/office/drawing/2014/main" id="{BE849D52-920D-9C90-12B2-D1388A551B42}"/>
              </a:ext>
            </a:extLst>
          </p:cNvPr>
          <p:cNvPicPr>
            <a:picLocks noChangeAspect="1"/>
          </p:cNvPicPr>
          <p:nvPr/>
        </p:nvPicPr>
        <p:blipFill>
          <a:blip r:embed="rId4"/>
          <a:stretch>
            <a:fillRect/>
          </a:stretch>
        </p:blipFill>
        <p:spPr>
          <a:xfrm>
            <a:off x="1773654" y="-318937"/>
            <a:ext cx="10727082" cy="2079125"/>
          </a:xfrm>
          <a:prstGeom prst="rect">
            <a:avLst/>
          </a:prstGeom>
        </p:spPr>
      </p:pic>
      <p:cxnSp>
        <p:nvCxnSpPr>
          <p:cNvPr id="5" name="Straight Connector 4">
            <a:extLst>
              <a:ext uri="{FF2B5EF4-FFF2-40B4-BE49-F238E27FC236}">
                <a16:creationId xmlns:a16="http://schemas.microsoft.com/office/drawing/2014/main" id="{B33D3386-99C4-4758-8E35-E2B542E027A4}"/>
              </a:ext>
            </a:extLst>
          </p:cNvPr>
          <p:cNvCxnSpPr>
            <a:cxnSpLocks/>
          </p:cNvCxnSpPr>
          <p:nvPr/>
        </p:nvCxnSpPr>
        <p:spPr>
          <a:xfrm flipH="1">
            <a:off x="11121034" y="2863092"/>
            <a:ext cx="183218" cy="5659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8C41A9B-8BBE-427E-807D-65C65ADA49F1}"/>
              </a:ext>
            </a:extLst>
          </p:cNvPr>
          <p:cNvCxnSpPr>
            <a:cxnSpLocks/>
          </p:cNvCxnSpPr>
          <p:nvPr/>
        </p:nvCxnSpPr>
        <p:spPr>
          <a:xfrm flipH="1">
            <a:off x="2219375" y="3889903"/>
            <a:ext cx="183218" cy="5659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60EBD2C-A682-4B1C-9B3F-7D33F0AC33B8}"/>
              </a:ext>
            </a:extLst>
          </p:cNvPr>
          <p:cNvCxnSpPr>
            <a:cxnSpLocks/>
          </p:cNvCxnSpPr>
          <p:nvPr/>
        </p:nvCxnSpPr>
        <p:spPr>
          <a:xfrm flipH="1">
            <a:off x="7137195" y="3906397"/>
            <a:ext cx="183218" cy="5659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D8BC784-10AC-443A-8F60-8DF54C93DD66}"/>
              </a:ext>
            </a:extLst>
          </p:cNvPr>
          <p:cNvCxnSpPr>
            <a:cxnSpLocks/>
          </p:cNvCxnSpPr>
          <p:nvPr/>
        </p:nvCxnSpPr>
        <p:spPr>
          <a:xfrm flipH="1">
            <a:off x="5292359" y="4455811"/>
            <a:ext cx="183218" cy="5659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CBF5058-4590-4FCF-9885-C3D78B0ED4FC}"/>
              </a:ext>
            </a:extLst>
          </p:cNvPr>
          <p:cNvCxnSpPr>
            <a:cxnSpLocks/>
          </p:cNvCxnSpPr>
          <p:nvPr/>
        </p:nvCxnSpPr>
        <p:spPr>
          <a:xfrm flipH="1">
            <a:off x="1682045" y="4959870"/>
            <a:ext cx="183218" cy="5659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B9032FC-C766-4A46-88A4-7D4BBC2411E2}"/>
              </a:ext>
            </a:extLst>
          </p:cNvPr>
          <p:cNvCxnSpPr>
            <a:cxnSpLocks/>
          </p:cNvCxnSpPr>
          <p:nvPr/>
        </p:nvCxnSpPr>
        <p:spPr>
          <a:xfrm flipH="1">
            <a:off x="1773654" y="4959870"/>
            <a:ext cx="183218" cy="5659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14657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A1C5349-EA12-5746-079C-D0FC626968C1}"/>
              </a:ext>
            </a:extLst>
          </p:cNvPr>
          <p:cNvGrpSpPr/>
          <p:nvPr/>
        </p:nvGrpSpPr>
        <p:grpSpPr>
          <a:xfrm>
            <a:off x="4113552" y="129862"/>
            <a:ext cx="4162496" cy="857250"/>
            <a:chOff x="4014751" y="2821381"/>
            <a:chExt cx="4162496" cy="857250"/>
          </a:xfrm>
        </p:grpSpPr>
        <p:sp>
          <p:nvSpPr>
            <p:cNvPr id="45" name="Rectangle: Rounded Corners 44">
              <a:extLst>
                <a:ext uri="{FF2B5EF4-FFF2-40B4-BE49-F238E27FC236}">
                  <a16:creationId xmlns:a16="http://schemas.microsoft.com/office/drawing/2014/main" id="{45DE8CA9-4B13-B84C-1238-D6D8CF73DE53}"/>
                </a:ext>
              </a:extLst>
            </p:cNvPr>
            <p:cNvSpPr/>
            <p:nvPr/>
          </p:nvSpPr>
          <p:spPr>
            <a:xfrm>
              <a:off x="4014751" y="2821381"/>
              <a:ext cx="4117295" cy="857250"/>
            </a:xfrm>
            <a:prstGeom prst="roundRect">
              <a:avLst>
                <a:gd name="adj" fmla="val 50000"/>
              </a:avLst>
            </a:prstGeom>
            <a:solidFill>
              <a:schemeClr val="accent5">
                <a:lumMod val="20000"/>
                <a:lumOff val="80000"/>
              </a:schemeClr>
            </a:solidFill>
            <a:ln w="19050">
              <a:solidFill>
                <a:schemeClr val="accent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79279CE8-97EC-9ADE-0E4B-8CFF1B4C8E26}"/>
                </a:ext>
              </a:extLst>
            </p:cNvPr>
            <p:cNvSpPr txBox="1"/>
            <p:nvPr/>
          </p:nvSpPr>
          <p:spPr>
            <a:xfrm>
              <a:off x="4339307" y="2873810"/>
              <a:ext cx="3837940" cy="707886"/>
            </a:xfrm>
            <a:prstGeom prst="rect">
              <a:avLst/>
            </a:prstGeom>
            <a:noFill/>
          </p:spPr>
          <p:txBody>
            <a:bodyPr wrap="square" rtlCol="0">
              <a:spAutoFit/>
              <a:scene3d>
                <a:camera prst="obliqueTopLeft"/>
                <a:lightRig rig="threePt" dir="t"/>
              </a:scene3d>
              <a:sp3d/>
            </a:bodyPr>
            <a:lstStyle/>
            <a:p>
              <a:r>
                <a:rPr lang="en-US" sz="4000" b="1">
                  <a:ln>
                    <a:solidFill>
                      <a:sysClr val="windowText" lastClr="000000"/>
                    </a:solidFill>
                  </a:ln>
                  <a:solidFill>
                    <a:schemeClr val="accent2"/>
                  </a:solidFill>
                  <a:effectLst>
                    <a:outerShdw blurRad="38100" dist="38100" dir="2700000" algn="tl">
                      <a:srgbClr val="000000">
                        <a:alpha val="43137"/>
                      </a:srgbClr>
                    </a:outerShdw>
                  </a:effectLst>
                  <a:latin typeface="UVN Banh Mi" pitchFamily="2" charset="0"/>
                </a:rPr>
                <a:t>Tiêu chí đánh giá</a:t>
              </a:r>
            </a:p>
          </p:txBody>
        </p:sp>
      </p:grpSp>
      <p:sp>
        <p:nvSpPr>
          <p:cNvPr id="37" name="Rectangle: Rounded Corners 36">
            <a:extLst>
              <a:ext uri="{FF2B5EF4-FFF2-40B4-BE49-F238E27FC236}">
                <a16:creationId xmlns:a16="http://schemas.microsoft.com/office/drawing/2014/main" id="{62E91DB6-3C88-C20A-1281-5CA368F61339}"/>
              </a:ext>
            </a:extLst>
          </p:cNvPr>
          <p:cNvSpPr/>
          <p:nvPr/>
        </p:nvSpPr>
        <p:spPr>
          <a:xfrm>
            <a:off x="2983831" y="1355715"/>
            <a:ext cx="6224337" cy="2799408"/>
          </a:xfrm>
          <a:custGeom>
            <a:avLst/>
            <a:gdLst>
              <a:gd name="connsiteX0" fmla="*/ 0 w 6224337"/>
              <a:gd name="connsiteY0" fmla="*/ 466577 h 2799408"/>
              <a:gd name="connsiteX1" fmla="*/ 466577 w 6224337"/>
              <a:gd name="connsiteY1" fmla="*/ 0 h 2799408"/>
              <a:gd name="connsiteX2" fmla="*/ 5757760 w 6224337"/>
              <a:gd name="connsiteY2" fmla="*/ 0 h 2799408"/>
              <a:gd name="connsiteX3" fmla="*/ 6224337 w 6224337"/>
              <a:gd name="connsiteY3" fmla="*/ 466577 h 2799408"/>
              <a:gd name="connsiteX4" fmla="*/ 6224337 w 6224337"/>
              <a:gd name="connsiteY4" fmla="*/ 2332831 h 2799408"/>
              <a:gd name="connsiteX5" fmla="*/ 5757760 w 6224337"/>
              <a:gd name="connsiteY5" fmla="*/ 2799408 h 2799408"/>
              <a:gd name="connsiteX6" fmla="*/ 466577 w 6224337"/>
              <a:gd name="connsiteY6" fmla="*/ 2799408 h 2799408"/>
              <a:gd name="connsiteX7" fmla="*/ 0 w 6224337"/>
              <a:gd name="connsiteY7" fmla="*/ 2332831 h 2799408"/>
              <a:gd name="connsiteX8" fmla="*/ 0 w 6224337"/>
              <a:gd name="connsiteY8" fmla="*/ 466577 h 279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4337" h="2799408" fill="none" extrusionOk="0">
                <a:moveTo>
                  <a:pt x="0" y="466577"/>
                </a:moveTo>
                <a:cubicBezTo>
                  <a:pt x="1050" y="237328"/>
                  <a:pt x="214355" y="9165"/>
                  <a:pt x="466577" y="0"/>
                </a:cubicBezTo>
                <a:cubicBezTo>
                  <a:pt x="2789875" y="72427"/>
                  <a:pt x="4338687" y="61419"/>
                  <a:pt x="5757760" y="0"/>
                </a:cubicBezTo>
                <a:cubicBezTo>
                  <a:pt x="6011373" y="-28016"/>
                  <a:pt x="6180772" y="195717"/>
                  <a:pt x="6224337" y="466577"/>
                </a:cubicBezTo>
                <a:cubicBezTo>
                  <a:pt x="6390037" y="829265"/>
                  <a:pt x="6180633" y="1666578"/>
                  <a:pt x="6224337" y="2332831"/>
                </a:cubicBezTo>
                <a:cubicBezTo>
                  <a:pt x="6233426" y="2544385"/>
                  <a:pt x="5985796" y="2766173"/>
                  <a:pt x="5757760" y="2799408"/>
                </a:cubicBezTo>
                <a:cubicBezTo>
                  <a:pt x="3826902" y="2829235"/>
                  <a:pt x="1717850" y="2720102"/>
                  <a:pt x="466577" y="2799408"/>
                </a:cubicBezTo>
                <a:cubicBezTo>
                  <a:pt x="232077" y="2796787"/>
                  <a:pt x="-9025" y="2592299"/>
                  <a:pt x="0" y="2332831"/>
                </a:cubicBezTo>
                <a:cubicBezTo>
                  <a:pt x="-56312" y="1409405"/>
                  <a:pt x="5451" y="906794"/>
                  <a:pt x="0" y="466577"/>
                </a:cubicBezTo>
                <a:close/>
              </a:path>
              <a:path w="6224337" h="2799408" stroke="0" extrusionOk="0">
                <a:moveTo>
                  <a:pt x="0" y="466577"/>
                </a:moveTo>
                <a:cubicBezTo>
                  <a:pt x="18107" y="213830"/>
                  <a:pt x="219733" y="22583"/>
                  <a:pt x="466577" y="0"/>
                </a:cubicBezTo>
                <a:cubicBezTo>
                  <a:pt x="2863823" y="123000"/>
                  <a:pt x="3482945" y="-96860"/>
                  <a:pt x="5757760" y="0"/>
                </a:cubicBezTo>
                <a:cubicBezTo>
                  <a:pt x="5989589" y="-19704"/>
                  <a:pt x="6241675" y="173939"/>
                  <a:pt x="6224337" y="466577"/>
                </a:cubicBezTo>
                <a:cubicBezTo>
                  <a:pt x="6310519" y="916165"/>
                  <a:pt x="6085385" y="1603341"/>
                  <a:pt x="6224337" y="2332831"/>
                </a:cubicBezTo>
                <a:cubicBezTo>
                  <a:pt x="6193341" y="2601743"/>
                  <a:pt x="5983507" y="2794181"/>
                  <a:pt x="5757760" y="2799408"/>
                </a:cubicBezTo>
                <a:cubicBezTo>
                  <a:pt x="4044916" y="2638701"/>
                  <a:pt x="1522824" y="2839075"/>
                  <a:pt x="466577" y="2799408"/>
                </a:cubicBezTo>
                <a:cubicBezTo>
                  <a:pt x="170338" y="2791621"/>
                  <a:pt x="-16770" y="2582917"/>
                  <a:pt x="0" y="2332831"/>
                </a:cubicBezTo>
                <a:cubicBezTo>
                  <a:pt x="26754" y="2032421"/>
                  <a:pt x="133067" y="1282337"/>
                  <a:pt x="0" y="466577"/>
                </a:cubicBezTo>
                <a:close/>
              </a:path>
            </a:pathLst>
          </a:custGeom>
          <a:solidFill>
            <a:schemeClr val="bg1">
              <a:alpha val="78000"/>
            </a:schemeClr>
          </a:solidFill>
          <a:ln w="38100">
            <a:solidFill>
              <a:schemeClr val="accent2">
                <a:lumMod val="50000"/>
              </a:schemeClr>
            </a:solidFill>
            <a:extLst>
              <a:ext uri="{C807C97D-BFC1-408E-A445-0C87EB9F89A2}">
                <ask:lineSketchStyleProps xmlns:ask="http://schemas.microsoft.com/office/drawing/2018/sketchyshapes" sd="852854689">
                  <a:custGeom>
                    <a:avLst/>
                    <a:gdLst>
                      <a:gd name="connsiteX0" fmla="*/ 0 w 6224337"/>
                      <a:gd name="connsiteY0" fmla="*/ 466577 h 2799408"/>
                      <a:gd name="connsiteX1" fmla="*/ 466577 w 6224337"/>
                      <a:gd name="connsiteY1" fmla="*/ 0 h 2799408"/>
                      <a:gd name="connsiteX2" fmla="*/ 5757760 w 6224337"/>
                      <a:gd name="connsiteY2" fmla="*/ 0 h 2799408"/>
                      <a:gd name="connsiteX3" fmla="*/ 6224337 w 6224337"/>
                      <a:gd name="connsiteY3" fmla="*/ 466577 h 2799408"/>
                      <a:gd name="connsiteX4" fmla="*/ 6224337 w 6224337"/>
                      <a:gd name="connsiteY4" fmla="*/ 2332831 h 2799408"/>
                      <a:gd name="connsiteX5" fmla="*/ 5757760 w 6224337"/>
                      <a:gd name="connsiteY5" fmla="*/ 2799408 h 2799408"/>
                      <a:gd name="connsiteX6" fmla="*/ 466577 w 6224337"/>
                      <a:gd name="connsiteY6" fmla="*/ 2799408 h 2799408"/>
                      <a:gd name="connsiteX7" fmla="*/ 0 w 6224337"/>
                      <a:gd name="connsiteY7" fmla="*/ 2332831 h 2799408"/>
                      <a:gd name="connsiteX8" fmla="*/ 0 w 6224337"/>
                      <a:gd name="connsiteY8" fmla="*/ 466577 h 2799408"/>
                      <a:gd name="connsiteX0" fmla="*/ 0 w 6224337"/>
                      <a:gd name="connsiteY0" fmla="*/ 466577 h 2799408"/>
                      <a:gd name="connsiteX1" fmla="*/ 466577 w 6224337"/>
                      <a:gd name="connsiteY1" fmla="*/ 0 h 2799408"/>
                      <a:gd name="connsiteX2" fmla="*/ 5757760 w 6224337"/>
                      <a:gd name="connsiteY2" fmla="*/ 0 h 2799408"/>
                      <a:gd name="connsiteX3" fmla="*/ 6224337 w 6224337"/>
                      <a:gd name="connsiteY3" fmla="*/ 466577 h 2799408"/>
                      <a:gd name="connsiteX4" fmla="*/ 6224337 w 6224337"/>
                      <a:gd name="connsiteY4" fmla="*/ 2332831 h 2799408"/>
                      <a:gd name="connsiteX5" fmla="*/ 5757760 w 6224337"/>
                      <a:gd name="connsiteY5" fmla="*/ 2799408 h 2799408"/>
                      <a:gd name="connsiteX6" fmla="*/ 466577 w 6224337"/>
                      <a:gd name="connsiteY6" fmla="*/ 2799408 h 2799408"/>
                      <a:gd name="connsiteX7" fmla="*/ 0 w 6224337"/>
                      <a:gd name="connsiteY7" fmla="*/ 2332831 h 2799408"/>
                      <a:gd name="connsiteX8" fmla="*/ 0 w 6224337"/>
                      <a:gd name="connsiteY8" fmla="*/ 466577 h 279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4337" h="2799408" fill="none" extrusionOk="0">
                        <a:moveTo>
                          <a:pt x="0" y="466577"/>
                        </a:moveTo>
                        <a:cubicBezTo>
                          <a:pt x="2356" y="272670"/>
                          <a:pt x="238771" y="50143"/>
                          <a:pt x="466577" y="0"/>
                        </a:cubicBezTo>
                        <a:cubicBezTo>
                          <a:pt x="2519421" y="88479"/>
                          <a:pt x="4379057" y="151381"/>
                          <a:pt x="5757760" y="0"/>
                        </a:cubicBezTo>
                        <a:cubicBezTo>
                          <a:pt x="6009855" y="-38468"/>
                          <a:pt x="6153812" y="187562"/>
                          <a:pt x="6224337" y="466577"/>
                        </a:cubicBezTo>
                        <a:cubicBezTo>
                          <a:pt x="6489857" y="896053"/>
                          <a:pt x="6132201" y="1762131"/>
                          <a:pt x="6224337" y="2332831"/>
                        </a:cubicBezTo>
                        <a:cubicBezTo>
                          <a:pt x="6241973" y="2501008"/>
                          <a:pt x="5961355" y="2738774"/>
                          <a:pt x="5757760" y="2799408"/>
                        </a:cubicBezTo>
                        <a:cubicBezTo>
                          <a:pt x="4002633" y="2891942"/>
                          <a:pt x="1730646" y="2881330"/>
                          <a:pt x="466577" y="2799408"/>
                        </a:cubicBezTo>
                        <a:cubicBezTo>
                          <a:pt x="268813" y="2792634"/>
                          <a:pt x="-59464" y="2602273"/>
                          <a:pt x="0" y="2332831"/>
                        </a:cubicBezTo>
                        <a:cubicBezTo>
                          <a:pt x="-39726" y="1378527"/>
                          <a:pt x="-25725" y="826374"/>
                          <a:pt x="0" y="466577"/>
                        </a:cubicBezTo>
                        <a:close/>
                      </a:path>
                      <a:path w="6224337" h="2799408" stroke="0" extrusionOk="0">
                        <a:moveTo>
                          <a:pt x="0" y="466577"/>
                        </a:moveTo>
                        <a:cubicBezTo>
                          <a:pt x="10317" y="232487"/>
                          <a:pt x="218783" y="12999"/>
                          <a:pt x="466577" y="0"/>
                        </a:cubicBezTo>
                        <a:cubicBezTo>
                          <a:pt x="2873238" y="18216"/>
                          <a:pt x="3488418" y="-89399"/>
                          <a:pt x="5757760" y="0"/>
                        </a:cubicBezTo>
                        <a:cubicBezTo>
                          <a:pt x="5984632" y="-19204"/>
                          <a:pt x="6259494" y="177786"/>
                          <a:pt x="6224337" y="466577"/>
                        </a:cubicBezTo>
                        <a:cubicBezTo>
                          <a:pt x="6358703" y="910364"/>
                          <a:pt x="6188005" y="1625083"/>
                          <a:pt x="6224337" y="2332831"/>
                        </a:cubicBezTo>
                        <a:cubicBezTo>
                          <a:pt x="6197119" y="2588334"/>
                          <a:pt x="5958257" y="2780197"/>
                          <a:pt x="5757760" y="2799408"/>
                        </a:cubicBezTo>
                        <a:cubicBezTo>
                          <a:pt x="4061058" y="2471522"/>
                          <a:pt x="1514682" y="2895079"/>
                          <a:pt x="466577" y="2799408"/>
                        </a:cubicBezTo>
                        <a:cubicBezTo>
                          <a:pt x="180509" y="2820916"/>
                          <a:pt x="-23538" y="2550256"/>
                          <a:pt x="0" y="2332831"/>
                        </a:cubicBezTo>
                        <a:cubicBezTo>
                          <a:pt x="31937" y="1960204"/>
                          <a:pt x="141818" y="1143917"/>
                          <a:pt x="0" y="466577"/>
                        </a:cubicBezTo>
                        <a:close/>
                      </a:path>
                      <a:path w="6224337" h="2799408" fill="none" stroke="0" extrusionOk="0">
                        <a:moveTo>
                          <a:pt x="0" y="466577"/>
                        </a:moveTo>
                        <a:cubicBezTo>
                          <a:pt x="31220" y="245552"/>
                          <a:pt x="223931" y="29117"/>
                          <a:pt x="466577" y="0"/>
                        </a:cubicBezTo>
                        <a:cubicBezTo>
                          <a:pt x="2983221" y="202300"/>
                          <a:pt x="4157796" y="274194"/>
                          <a:pt x="5757760" y="0"/>
                        </a:cubicBezTo>
                        <a:cubicBezTo>
                          <a:pt x="5976626" y="-54498"/>
                          <a:pt x="6197772" y="161445"/>
                          <a:pt x="6224337" y="466577"/>
                        </a:cubicBezTo>
                        <a:cubicBezTo>
                          <a:pt x="6482747" y="750440"/>
                          <a:pt x="6218174" y="1639533"/>
                          <a:pt x="6224337" y="2332831"/>
                        </a:cubicBezTo>
                        <a:cubicBezTo>
                          <a:pt x="6216686" y="2550449"/>
                          <a:pt x="5956505" y="2761379"/>
                          <a:pt x="5757760" y="2799408"/>
                        </a:cubicBezTo>
                        <a:cubicBezTo>
                          <a:pt x="3769228" y="2595039"/>
                          <a:pt x="1689305" y="2734905"/>
                          <a:pt x="466577" y="2799408"/>
                        </a:cubicBezTo>
                        <a:cubicBezTo>
                          <a:pt x="190415" y="2788372"/>
                          <a:pt x="-30601" y="2582524"/>
                          <a:pt x="0" y="2332831"/>
                        </a:cubicBezTo>
                        <a:cubicBezTo>
                          <a:pt x="-70216" y="1459619"/>
                          <a:pt x="-36010" y="922174"/>
                          <a:pt x="0" y="466577"/>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DA37EE3E-98C0-DBEB-602F-6962590D616B}"/>
              </a:ext>
            </a:extLst>
          </p:cNvPr>
          <p:cNvSpPr txBox="1"/>
          <p:nvPr/>
        </p:nvSpPr>
        <p:spPr>
          <a:xfrm>
            <a:off x="3287120" y="1452650"/>
            <a:ext cx="5374755" cy="2499467"/>
          </a:xfrm>
          <a:prstGeom prst="rect">
            <a:avLst/>
          </a:prstGeom>
          <a:noFill/>
        </p:spPr>
        <p:txBody>
          <a:bodyPr wrap="square" rtlCol="0">
            <a:spAutoFit/>
          </a:bodyPr>
          <a:lstStyle/>
          <a:p>
            <a:pPr>
              <a:lnSpc>
                <a:spcPct val="150000"/>
              </a:lnSpc>
            </a:pPr>
            <a:r>
              <a:rPr lang="en-US" sz="3600" dirty="0">
                <a:latin typeface="UTM Duepuntozero" panose="02040603050506020204" pitchFamily="18" charset="0"/>
              </a:rPr>
              <a:t>1. </a:t>
            </a:r>
            <a:r>
              <a:rPr lang="en-US" sz="3600" dirty="0" err="1">
                <a:latin typeface="UTM Duepuntozero" panose="02040603050506020204" pitchFamily="18" charset="0"/>
              </a:rPr>
              <a:t>Đọc</a:t>
            </a:r>
            <a:r>
              <a:rPr lang="en-US" sz="3600" dirty="0">
                <a:latin typeface="UTM Duepuntozero" panose="02040603050506020204" pitchFamily="18" charset="0"/>
              </a:rPr>
              <a:t> </a:t>
            </a:r>
            <a:r>
              <a:rPr lang="en-US" sz="3600" dirty="0" err="1">
                <a:latin typeface="UTM Duepuntozero" panose="02040603050506020204" pitchFamily="18" charset="0"/>
              </a:rPr>
              <a:t>đúng</a:t>
            </a:r>
            <a:r>
              <a:rPr lang="en-US" sz="3600" dirty="0">
                <a:latin typeface="UTM Duepuntozero" panose="02040603050506020204" pitchFamily="18" charset="0"/>
              </a:rPr>
              <a:t>.</a:t>
            </a:r>
          </a:p>
          <a:p>
            <a:pPr>
              <a:lnSpc>
                <a:spcPct val="150000"/>
              </a:lnSpc>
            </a:pPr>
            <a:r>
              <a:rPr lang="en-US" sz="3600" dirty="0">
                <a:latin typeface="UTM Duepuntozero" panose="02040603050506020204" pitchFamily="18" charset="0"/>
              </a:rPr>
              <a:t>2. </a:t>
            </a:r>
            <a:r>
              <a:rPr lang="en-US" sz="3600" dirty="0" err="1">
                <a:latin typeface="UTM Duepuntozero" panose="02040603050506020204" pitchFamily="18" charset="0"/>
              </a:rPr>
              <a:t>Đọc</a:t>
            </a:r>
            <a:r>
              <a:rPr lang="en-US" sz="3600" dirty="0">
                <a:latin typeface="UTM Duepuntozero" panose="02040603050506020204" pitchFamily="18" charset="0"/>
              </a:rPr>
              <a:t> to </a:t>
            </a:r>
            <a:r>
              <a:rPr lang="en-US" sz="3600" dirty="0" err="1">
                <a:latin typeface="UTM Duepuntozero" panose="02040603050506020204" pitchFamily="18" charset="0"/>
              </a:rPr>
              <a:t>rõ</a:t>
            </a:r>
            <a:r>
              <a:rPr lang="en-US" sz="3600" dirty="0">
                <a:latin typeface="UTM Duepuntozero" panose="02040603050506020204" pitchFamily="18" charset="0"/>
              </a:rPr>
              <a:t>.</a:t>
            </a:r>
          </a:p>
          <a:p>
            <a:pPr>
              <a:lnSpc>
                <a:spcPct val="150000"/>
              </a:lnSpc>
            </a:pPr>
            <a:r>
              <a:rPr lang="en-US" sz="3600" dirty="0">
                <a:latin typeface="UTM Duepuntozero" panose="02040603050506020204" pitchFamily="18" charset="0"/>
              </a:rPr>
              <a:t>3. </a:t>
            </a:r>
            <a:r>
              <a:rPr lang="en-US" sz="3600" dirty="0" err="1">
                <a:latin typeface="UTM Duepuntozero" panose="02040603050506020204" pitchFamily="18" charset="0"/>
              </a:rPr>
              <a:t>Ngắt</a:t>
            </a:r>
            <a:r>
              <a:rPr lang="en-US" sz="3600" dirty="0">
                <a:latin typeface="UTM Duepuntozero" panose="02040603050506020204" pitchFamily="18" charset="0"/>
              </a:rPr>
              <a:t> </a:t>
            </a:r>
            <a:r>
              <a:rPr lang="en-US" sz="3600" dirty="0" err="1">
                <a:latin typeface="UTM Duepuntozero" panose="02040603050506020204" pitchFamily="18" charset="0"/>
              </a:rPr>
              <a:t>nghỉ</a:t>
            </a:r>
            <a:r>
              <a:rPr lang="en-US" sz="3600" dirty="0">
                <a:latin typeface="UTM Duepuntozero" panose="02040603050506020204" pitchFamily="18" charset="0"/>
              </a:rPr>
              <a:t> </a:t>
            </a:r>
            <a:r>
              <a:rPr lang="en-US" sz="3600" dirty="0" err="1">
                <a:latin typeface="UTM Duepuntozero" panose="02040603050506020204" pitchFamily="18" charset="0"/>
              </a:rPr>
              <a:t>đúng</a:t>
            </a:r>
            <a:r>
              <a:rPr lang="en-US" sz="3600" dirty="0">
                <a:latin typeface="UTM Duepuntozero" panose="02040603050506020204" pitchFamily="18" charset="0"/>
              </a:rPr>
              <a:t> </a:t>
            </a:r>
            <a:r>
              <a:rPr lang="en-US" sz="3600" dirty="0" err="1">
                <a:latin typeface="UTM Duepuntozero" panose="02040603050506020204" pitchFamily="18" charset="0"/>
              </a:rPr>
              <a:t>chỗ</a:t>
            </a:r>
            <a:r>
              <a:rPr lang="en-US" sz="3600" dirty="0">
                <a:latin typeface="UTM Duepuntozero" panose="02040603050506020204" pitchFamily="18" charset="0"/>
              </a:rPr>
              <a:t>.</a:t>
            </a:r>
          </a:p>
        </p:txBody>
      </p:sp>
      <p:grpSp>
        <p:nvGrpSpPr>
          <p:cNvPr id="56" name="Group 55">
            <a:extLst>
              <a:ext uri="{FF2B5EF4-FFF2-40B4-BE49-F238E27FC236}">
                <a16:creationId xmlns:a16="http://schemas.microsoft.com/office/drawing/2014/main" id="{4B143E1F-3CE4-2549-563F-BCFBD422C321}"/>
              </a:ext>
            </a:extLst>
          </p:cNvPr>
          <p:cNvGrpSpPr/>
          <p:nvPr/>
        </p:nvGrpSpPr>
        <p:grpSpPr>
          <a:xfrm>
            <a:off x="5719150" y="1442424"/>
            <a:ext cx="1885916" cy="814430"/>
            <a:chOff x="8692723" y="3557795"/>
            <a:chExt cx="1885916" cy="814430"/>
          </a:xfrm>
        </p:grpSpPr>
        <p:pic>
          <p:nvPicPr>
            <p:cNvPr id="1040"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6A89BBE9-FBBD-FE87-2B96-63DC7960FF4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8692723" y="3557795"/>
              <a:ext cx="804204" cy="804204"/>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F1346EED-1CB8-0BA0-BDD0-EC94B5E2F53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9233579" y="3568021"/>
              <a:ext cx="804204" cy="804204"/>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2598D643-9CE8-1B0A-5B88-ECC5B462C2D4}"/>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9774435" y="3557795"/>
              <a:ext cx="804204" cy="80420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7" name="Group 56">
            <a:extLst>
              <a:ext uri="{FF2B5EF4-FFF2-40B4-BE49-F238E27FC236}">
                <a16:creationId xmlns:a16="http://schemas.microsoft.com/office/drawing/2014/main" id="{8E439632-BF72-080A-AC46-F180A9CB1902}"/>
              </a:ext>
            </a:extLst>
          </p:cNvPr>
          <p:cNvGrpSpPr/>
          <p:nvPr/>
        </p:nvGrpSpPr>
        <p:grpSpPr>
          <a:xfrm>
            <a:off x="5693012" y="2343563"/>
            <a:ext cx="1885916" cy="814430"/>
            <a:chOff x="8692723" y="3557795"/>
            <a:chExt cx="1885916" cy="814430"/>
          </a:xfrm>
        </p:grpSpPr>
        <p:pic>
          <p:nvPicPr>
            <p:cNvPr id="58"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68ABED31-848C-4C1A-5CEA-627243ADE83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8692723" y="3557795"/>
              <a:ext cx="804204" cy="804204"/>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646FEA7E-4A55-CD9B-B446-EC8FD6D94E5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9233579" y="3568021"/>
              <a:ext cx="804204" cy="804204"/>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C788417F-0266-028A-308D-416A6A01EE6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9774435" y="3557795"/>
              <a:ext cx="804204" cy="80420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1" name="Group 60">
            <a:extLst>
              <a:ext uri="{FF2B5EF4-FFF2-40B4-BE49-F238E27FC236}">
                <a16:creationId xmlns:a16="http://schemas.microsoft.com/office/drawing/2014/main" id="{64678ED0-4E41-A366-81E2-5528789892F1}"/>
              </a:ext>
            </a:extLst>
          </p:cNvPr>
          <p:cNvGrpSpPr/>
          <p:nvPr/>
        </p:nvGrpSpPr>
        <p:grpSpPr>
          <a:xfrm>
            <a:off x="7445439" y="3157993"/>
            <a:ext cx="1885916" cy="814430"/>
            <a:chOff x="8692723" y="3557795"/>
            <a:chExt cx="1885916" cy="814430"/>
          </a:xfrm>
        </p:grpSpPr>
        <p:pic>
          <p:nvPicPr>
            <p:cNvPr id="62"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80BA5C78-E03A-92F5-5477-827A93F1CFC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8692723" y="3557795"/>
              <a:ext cx="804204" cy="804204"/>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B6A6FB85-E963-C614-A5FC-195F47988C5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9233579" y="3568021"/>
              <a:ext cx="804204" cy="804204"/>
            </a:xfrm>
            <a:prstGeom prst="rect">
              <a:avLst/>
            </a:prstGeom>
            <a:noFill/>
            <a:extLst>
              <a:ext uri="{909E8E84-426E-40DD-AFC4-6F175D3DCCD1}">
                <a14:hiddenFill xmlns:a14="http://schemas.microsoft.com/office/drawing/2010/main">
                  <a:solidFill>
                    <a:srgbClr val="FFFFFF"/>
                  </a:solidFill>
                </a14:hiddenFill>
              </a:ext>
            </a:extLst>
          </p:spPr>
        </p:pic>
        <p:pic>
          <p:nvPicPr>
            <p:cNvPr id="1024"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BE6A30E6-8A22-5F9B-402F-169C58F71BB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9774435" y="3557795"/>
              <a:ext cx="804204" cy="804204"/>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Picture 20">
            <a:extLst>
              <a:ext uri="{FF2B5EF4-FFF2-40B4-BE49-F238E27FC236}">
                <a16:creationId xmlns:a16="http://schemas.microsoft.com/office/drawing/2014/main" id="{18E139F2-8B01-9A82-BCD6-398A9362CB79}"/>
              </a:ext>
            </a:extLst>
          </p:cNvPr>
          <p:cNvPicPr>
            <a:picLocks noChangeAspect="1"/>
          </p:cNvPicPr>
          <p:nvPr/>
        </p:nvPicPr>
        <p:blipFill>
          <a:blip r:embed="rId6"/>
          <a:srcRect/>
          <a:stretch>
            <a:fillRect/>
          </a:stretch>
        </p:blipFill>
        <p:spPr>
          <a:xfrm>
            <a:off x="575500" y="2549908"/>
            <a:ext cx="1497369" cy="3814953"/>
          </a:xfrm>
          <a:prstGeom prst="rect">
            <a:avLst/>
          </a:prstGeom>
        </p:spPr>
      </p:pic>
      <p:pic>
        <p:nvPicPr>
          <p:cNvPr id="18" name="Picture 19">
            <a:extLst>
              <a:ext uri="{FF2B5EF4-FFF2-40B4-BE49-F238E27FC236}">
                <a16:creationId xmlns:a16="http://schemas.microsoft.com/office/drawing/2014/main" id="{D491EA9D-9115-09E0-B080-6C4EF96D44C0}"/>
              </a:ext>
            </a:extLst>
          </p:cNvPr>
          <p:cNvPicPr>
            <a:picLocks noChangeAspect="1"/>
          </p:cNvPicPr>
          <p:nvPr/>
        </p:nvPicPr>
        <p:blipFill>
          <a:blip r:embed="rId7"/>
          <a:srcRect/>
          <a:stretch>
            <a:fillRect/>
          </a:stretch>
        </p:blipFill>
        <p:spPr>
          <a:xfrm>
            <a:off x="10047238" y="2549908"/>
            <a:ext cx="1815577" cy="3842491"/>
          </a:xfrm>
          <a:prstGeom prst="rect">
            <a:avLst/>
          </a:prstGeom>
        </p:spPr>
      </p:pic>
    </p:spTree>
    <p:extLst>
      <p:ext uri="{BB962C8B-B14F-4D97-AF65-F5344CB8AC3E}">
        <p14:creationId xmlns:p14="http://schemas.microsoft.com/office/powerpoint/2010/main" val="2208060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50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10" presetID="42" presetClass="entr" presetSubtype="0" fill="hold" grpId="0" nodeType="withEffect">
                                  <p:stCondLst>
                                    <p:cond delay="250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par>
                                <p:cTn id="15" presetID="42" presetClass="entr" presetSubtype="0" fill="hold" grpId="0" nodeType="withEffect">
                                  <p:stCondLst>
                                    <p:cond delay="250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1000"/>
                                        <p:tgtEl>
                                          <p:spTgt spid="47"/>
                                        </p:tgtEl>
                                      </p:cBhvr>
                                    </p:animEffect>
                                    <p:anim calcmode="lin" valueType="num">
                                      <p:cBhvr>
                                        <p:cTn id="18" dur="1000" fill="hold"/>
                                        <p:tgtEl>
                                          <p:spTgt spid="47"/>
                                        </p:tgtEl>
                                        <p:attrNameLst>
                                          <p:attrName>ppt_x</p:attrName>
                                        </p:attrNameLst>
                                      </p:cBhvr>
                                      <p:tavLst>
                                        <p:tav tm="0">
                                          <p:val>
                                            <p:strVal val="#ppt_x"/>
                                          </p:val>
                                        </p:tav>
                                        <p:tav tm="100000">
                                          <p:val>
                                            <p:strVal val="#ppt_x"/>
                                          </p:val>
                                        </p:tav>
                                      </p:tavLst>
                                    </p:anim>
                                    <p:anim calcmode="lin" valueType="num">
                                      <p:cBhvr>
                                        <p:cTn id="19" dur="1000" fill="hold"/>
                                        <p:tgtEl>
                                          <p:spTgt spid="4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par>
                                <p:cTn id="20" presetID="42" presetClass="entr" presetSubtype="0" fill="hold" nodeType="withEffect">
                                  <p:stCondLst>
                                    <p:cond delay="2500"/>
                                  </p:stCondLst>
                                  <p:childTnLst>
                                    <p:set>
                                      <p:cBhvr>
                                        <p:cTn id="21" dur="1" fill="hold">
                                          <p:stCondLst>
                                            <p:cond delay="0"/>
                                          </p:stCondLst>
                                        </p:cTn>
                                        <p:tgtEl>
                                          <p:spTgt spid="57"/>
                                        </p:tgtEl>
                                        <p:attrNameLst>
                                          <p:attrName>style.visibility</p:attrName>
                                        </p:attrNameLst>
                                      </p:cBhvr>
                                      <p:to>
                                        <p:strVal val="visible"/>
                                      </p:to>
                                    </p:set>
                                    <p:animEffect transition="in" filter="fade">
                                      <p:cBhvr>
                                        <p:cTn id="22" dur="1000"/>
                                        <p:tgtEl>
                                          <p:spTgt spid="57"/>
                                        </p:tgtEl>
                                      </p:cBhvr>
                                    </p:animEffect>
                                    <p:anim calcmode="lin" valueType="num">
                                      <p:cBhvr>
                                        <p:cTn id="23" dur="1000" fill="hold"/>
                                        <p:tgtEl>
                                          <p:spTgt spid="57"/>
                                        </p:tgtEl>
                                        <p:attrNameLst>
                                          <p:attrName>ppt_x</p:attrName>
                                        </p:attrNameLst>
                                      </p:cBhvr>
                                      <p:tavLst>
                                        <p:tav tm="0">
                                          <p:val>
                                            <p:strVal val="#ppt_x"/>
                                          </p:val>
                                        </p:tav>
                                        <p:tav tm="100000">
                                          <p:val>
                                            <p:strVal val="#ppt_x"/>
                                          </p:val>
                                        </p:tav>
                                      </p:tavLst>
                                    </p:anim>
                                    <p:anim calcmode="lin" valueType="num">
                                      <p:cBhvr>
                                        <p:cTn id="24" dur="1000" fill="hold"/>
                                        <p:tgtEl>
                                          <p:spTgt spid="5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par>
                                <p:cTn id="25" presetID="42" presetClass="entr" presetSubtype="0" fill="hold" nodeType="withEffect">
                                  <p:stCondLst>
                                    <p:cond delay="2500"/>
                                  </p:stCondLst>
                                  <p:childTnLst>
                                    <p:set>
                                      <p:cBhvr>
                                        <p:cTn id="26" dur="1" fill="hold">
                                          <p:stCondLst>
                                            <p:cond delay="0"/>
                                          </p:stCondLst>
                                        </p:cTn>
                                        <p:tgtEl>
                                          <p:spTgt spid="56"/>
                                        </p:tgtEl>
                                        <p:attrNameLst>
                                          <p:attrName>style.visibility</p:attrName>
                                        </p:attrNameLst>
                                      </p:cBhvr>
                                      <p:to>
                                        <p:strVal val="visible"/>
                                      </p:to>
                                    </p:set>
                                    <p:animEffect transition="in" filter="fade">
                                      <p:cBhvr>
                                        <p:cTn id="27" dur="1000"/>
                                        <p:tgtEl>
                                          <p:spTgt spid="56"/>
                                        </p:tgtEl>
                                      </p:cBhvr>
                                    </p:animEffect>
                                    <p:anim calcmode="lin" valueType="num">
                                      <p:cBhvr>
                                        <p:cTn id="28" dur="1000" fill="hold"/>
                                        <p:tgtEl>
                                          <p:spTgt spid="56"/>
                                        </p:tgtEl>
                                        <p:attrNameLst>
                                          <p:attrName>ppt_x</p:attrName>
                                        </p:attrNameLst>
                                      </p:cBhvr>
                                      <p:tavLst>
                                        <p:tav tm="0">
                                          <p:val>
                                            <p:strVal val="#ppt_x"/>
                                          </p:val>
                                        </p:tav>
                                        <p:tav tm="100000">
                                          <p:val>
                                            <p:strVal val="#ppt_x"/>
                                          </p:val>
                                        </p:tav>
                                      </p:tavLst>
                                    </p:anim>
                                    <p:anim calcmode="lin" valueType="num">
                                      <p:cBhvr>
                                        <p:cTn id="29" dur="1000" fill="hold"/>
                                        <p:tgtEl>
                                          <p:spTgt spid="5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2" name="chimes.wav"/>
                                        </p:tgtEl>
                                      </p:cMediaNode>
                                    </p:audio>
                                  </p:subTnLst>
                                </p:cTn>
                              </p:par>
                              <p:par>
                                <p:cTn id="30" presetID="42" presetClass="entr" presetSubtype="0" fill="hold" nodeType="withEffect">
                                  <p:stCondLst>
                                    <p:cond delay="2500"/>
                                  </p:stCondLst>
                                  <p:childTnLst>
                                    <p:set>
                                      <p:cBhvr>
                                        <p:cTn id="31" dur="1" fill="hold">
                                          <p:stCondLst>
                                            <p:cond delay="0"/>
                                          </p:stCondLst>
                                        </p:cTn>
                                        <p:tgtEl>
                                          <p:spTgt spid="61"/>
                                        </p:tgtEl>
                                        <p:attrNameLst>
                                          <p:attrName>style.visibility</p:attrName>
                                        </p:attrNameLst>
                                      </p:cBhvr>
                                      <p:to>
                                        <p:strVal val="visible"/>
                                      </p:to>
                                    </p:set>
                                    <p:animEffect transition="in" filter="fade">
                                      <p:cBhvr>
                                        <p:cTn id="32" dur="1000"/>
                                        <p:tgtEl>
                                          <p:spTgt spid="61"/>
                                        </p:tgtEl>
                                      </p:cBhvr>
                                    </p:animEffect>
                                    <p:anim calcmode="lin" valueType="num">
                                      <p:cBhvr>
                                        <p:cTn id="33" dur="1000" fill="hold"/>
                                        <p:tgtEl>
                                          <p:spTgt spid="61"/>
                                        </p:tgtEl>
                                        <p:attrNameLst>
                                          <p:attrName>ppt_x</p:attrName>
                                        </p:attrNameLst>
                                      </p:cBhvr>
                                      <p:tavLst>
                                        <p:tav tm="0">
                                          <p:val>
                                            <p:strVal val="#ppt_x"/>
                                          </p:val>
                                        </p:tav>
                                        <p:tav tm="100000">
                                          <p:val>
                                            <p:strVal val="#ppt_x"/>
                                          </p:val>
                                        </p:tav>
                                      </p:tavLst>
                                    </p:anim>
                                    <p:anim calcmode="lin" valueType="num">
                                      <p:cBhvr>
                                        <p:cTn id="34" dur="1000" fill="hold"/>
                                        <p:tgtEl>
                                          <p:spTgt spid="6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09006F9A-B404-718E-EF4C-1DC93770EDB7}"/>
              </a:ext>
            </a:extLst>
          </p:cNvPr>
          <p:cNvSpPr/>
          <p:nvPr/>
        </p:nvSpPr>
        <p:spPr>
          <a:xfrm>
            <a:off x="269610" y="1727200"/>
            <a:ext cx="11615365" cy="4891314"/>
          </a:xfrm>
          <a:prstGeom prst="roundRect">
            <a:avLst>
              <a:gd name="adj" fmla="val 9993"/>
            </a:avLst>
          </a:prstGeom>
          <a:solidFill>
            <a:schemeClr val="bg1">
              <a:alpha val="86000"/>
            </a:schemeClr>
          </a:solidFill>
          <a:ln w="19050">
            <a:solidFill>
              <a:schemeClr val="accent2"/>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3" name="Group 2">
            <a:extLst>
              <a:ext uri="{FF2B5EF4-FFF2-40B4-BE49-F238E27FC236}">
                <a16:creationId xmlns:a16="http://schemas.microsoft.com/office/drawing/2014/main" id="{6DEDED6F-4EE1-C69E-BD25-13065F1A955F}"/>
              </a:ext>
            </a:extLst>
          </p:cNvPr>
          <p:cNvGrpSpPr/>
          <p:nvPr/>
        </p:nvGrpSpPr>
        <p:grpSpPr>
          <a:xfrm>
            <a:off x="7490277" y="2255121"/>
            <a:ext cx="3588657" cy="923330"/>
            <a:chOff x="7490277" y="1919122"/>
            <a:chExt cx="3588657" cy="923330"/>
          </a:xfrm>
        </p:grpSpPr>
        <p:sp>
          <p:nvSpPr>
            <p:cNvPr id="21" name="Rectangle: Rounded Corners 20">
              <a:extLst>
                <a:ext uri="{FF2B5EF4-FFF2-40B4-BE49-F238E27FC236}">
                  <a16:creationId xmlns:a16="http://schemas.microsoft.com/office/drawing/2014/main" id="{07C16E81-2619-4E1D-8708-B11F903CEF8F}"/>
                </a:ext>
              </a:extLst>
            </p:cNvPr>
            <p:cNvSpPr/>
            <p:nvPr/>
          </p:nvSpPr>
          <p:spPr>
            <a:xfrm>
              <a:off x="7490277" y="1997739"/>
              <a:ext cx="3512458" cy="841829"/>
            </a:xfrm>
            <a:prstGeom prst="roundRect">
              <a:avLst>
                <a:gd name="adj" fmla="val 50000"/>
              </a:avLst>
            </a:prstGeom>
            <a:gradFill>
              <a:gsLst>
                <a:gs pos="0">
                  <a:schemeClr val="accent1">
                    <a:lumMod val="5000"/>
                    <a:lumOff val="95000"/>
                  </a:schemeClr>
                </a:gs>
                <a:gs pos="33000">
                  <a:srgbClr val="FFFFCC"/>
                </a:gs>
                <a:gs pos="100000">
                  <a:srgbClr val="FFCCFF"/>
                </a:gs>
                <a:gs pos="100000">
                  <a:schemeClr val="accent4">
                    <a:lumMod val="20000"/>
                    <a:lumOff val="80000"/>
                  </a:schemeClr>
                </a:gs>
              </a:gsLst>
              <a:lin ang="5400000" scaled="1"/>
            </a:gra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TextBox 21">
              <a:extLst>
                <a:ext uri="{FF2B5EF4-FFF2-40B4-BE49-F238E27FC236}">
                  <a16:creationId xmlns:a16="http://schemas.microsoft.com/office/drawing/2014/main" id="{49F11027-0230-1CA2-1A67-273FC68EE887}"/>
                </a:ext>
              </a:extLst>
            </p:cNvPr>
            <p:cNvSpPr txBox="1"/>
            <p:nvPr/>
          </p:nvSpPr>
          <p:spPr>
            <a:xfrm>
              <a:off x="7566477" y="1919122"/>
              <a:ext cx="351245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black"/>
                  </a:solidFill>
                  <a:effectLst/>
                  <a:uLnTx/>
                  <a:uFillTx/>
                  <a:latin typeface="Calibri"/>
                  <a:ea typeface="+mn-ea"/>
                  <a:cs typeface="+mn-cs"/>
                </a:rPr>
                <a:t>Côn trùng</a:t>
              </a:r>
            </a:p>
          </p:txBody>
        </p:sp>
      </p:grpSp>
      <p:sp>
        <p:nvSpPr>
          <p:cNvPr id="24" name="TextBox 23">
            <a:extLst>
              <a:ext uri="{FF2B5EF4-FFF2-40B4-BE49-F238E27FC236}">
                <a16:creationId xmlns:a16="http://schemas.microsoft.com/office/drawing/2014/main" id="{46880BC9-0AFA-5A84-C03D-F3230F3BD4AB}"/>
              </a:ext>
            </a:extLst>
          </p:cNvPr>
          <p:cNvSpPr txBox="1"/>
          <p:nvPr/>
        </p:nvSpPr>
        <p:spPr>
          <a:xfrm>
            <a:off x="6790544" y="3641127"/>
            <a:ext cx="5094431"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70C0"/>
                </a:solidFill>
                <a:effectLst/>
                <a:uLnTx/>
                <a:uFillTx/>
                <a:latin typeface="Calibri"/>
                <a:ea typeface="+mn-ea"/>
                <a:cs typeface="+mn-cs"/>
              </a:rPr>
              <a:t>Động</a:t>
            </a:r>
            <a:r>
              <a:rPr kumimoji="0" lang="en-US" sz="4800" b="1" i="0" u="none" strike="noStrike" kern="1200" cap="none" spc="0" normalizeH="0" baseline="0" noProof="0" dirty="0">
                <a:ln>
                  <a:noFill/>
                </a:ln>
                <a:solidFill>
                  <a:srgbClr val="0070C0"/>
                </a:solidFill>
                <a:effectLst/>
                <a:uLnTx/>
                <a:uFillTx/>
                <a:latin typeface="Calibri"/>
                <a:ea typeface="+mn-ea"/>
                <a:cs typeface="+mn-cs"/>
              </a:rPr>
              <a:t> </a:t>
            </a:r>
            <a:r>
              <a:rPr kumimoji="0" lang="en-US" sz="4800" b="1" i="0" u="none" strike="noStrike" kern="1200" cap="none" spc="0" normalizeH="0" baseline="0" noProof="0" dirty="0" err="1">
                <a:ln>
                  <a:noFill/>
                </a:ln>
                <a:solidFill>
                  <a:srgbClr val="0070C0"/>
                </a:solidFill>
                <a:effectLst/>
                <a:uLnTx/>
                <a:uFillTx/>
                <a:latin typeface="Calibri"/>
                <a:ea typeface="+mn-ea"/>
                <a:cs typeface="+mn-cs"/>
              </a:rPr>
              <a:t>vật</a:t>
            </a:r>
            <a:r>
              <a:rPr kumimoji="0" lang="en-US" sz="4800" b="1" i="0" u="none" strike="noStrike" kern="1200" cap="none" spc="0" normalizeH="0" baseline="0" noProof="0" dirty="0">
                <a:ln>
                  <a:noFill/>
                </a:ln>
                <a:solidFill>
                  <a:srgbClr val="0070C0"/>
                </a:solidFill>
                <a:effectLst/>
                <a:uLnTx/>
                <a:uFillTx/>
                <a:latin typeface="Calibri"/>
                <a:ea typeface="+mn-ea"/>
                <a:cs typeface="+mn-cs"/>
              </a:rPr>
              <a:t> </a:t>
            </a:r>
            <a:r>
              <a:rPr kumimoji="0" lang="en-US" sz="4800" b="1" i="0" u="none" strike="noStrike" kern="1200" cap="none" spc="0" normalizeH="0" baseline="0" noProof="0" dirty="0" err="1">
                <a:ln>
                  <a:noFill/>
                </a:ln>
                <a:solidFill>
                  <a:srgbClr val="0070C0"/>
                </a:solidFill>
                <a:effectLst/>
                <a:uLnTx/>
                <a:uFillTx/>
                <a:latin typeface="Calibri"/>
                <a:ea typeface="+mn-ea"/>
                <a:cs typeface="+mn-cs"/>
              </a:rPr>
              <a:t>chân</a:t>
            </a:r>
            <a:r>
              <a:rPr kumimoji="0" lang="en-US" sz="4800" b="1" i="0" u="none" strike="noStrike" kern="1200" cap="none" spc="0" normalizeH="0" baseline="0" noProof="0" dirty="0">
                <a:ln>
                  <a:noFill/>
                </a:ln>
                <a:solidFill>
                  <a:srgbClr val="0070C0"/>
                </a:solidFill>
                <a:effectLst/>
                <a:uLnTx/>
                <a:uFillTx/>
                <a:latin typeface="Calibri"/>
                <a:ea typeface="+mn-ea"/>
                <a:cs typeface="+mn-cs"/>
              </a:rPr>
              <a:t> </a:t>
            </a:r>
            <a:r>
              <a:rPr kumimoji="0" lang="en-US" sz="4800" b="1" i="0" u="none" strike="noStrike" kern="1200" cap="none" spc="0" normalizeH="0" baseline="0" noProof="0" dirty="0" err="1">
                <a:ln>
                  <a:noFill/>
                </a:ln>
                <a:solidFill>
                  <a:srgbClr val="0070C0"/>
                </a:solidFill>
                <a:effectLst/>
                <a:uLnTx/>
                <a:uFillTx/>
                <a:latin typeface="Calibri"/>
                <a:ea typeface="+mn-ea"/>
                <a:cs typeface="+mn-cs"/>
              </a:rPr>
              <a:t>đốt</a:t>
            </a:r>
            <a:r>
              <a:rPr kumimoji="0" lang="en-US" sz="4800" b="1" i="0" u="none" strike="noStrike" kern="1200" cap="none" spc="0" normalizeH="0" baseline="0" noProof="0" dirty="0">
                <a:ln>
                  <a:noFill/>
                </a:ln>
                <a:solidFill>
                  <a:srgbClr val="0070C0"/>
                </a:solidFill>
                <a:effectLst/>
                <a:uLnTx/>
                <a:uFillTx/>
                <a:latin typeface="Calibri"/>
                <a:ea typeface="+mn-ea"/>
                <a:cs typeface="+mn-cs"/>
              </a:rPr>
              <a:t>, </a:t>
            </a:r>
            <a:r>
              <a:rPr kumimoji="0" lang="en-US" sz="4800" b="1" i="0" u="none" strike="noStrike" kern="1200" cap="none" spc="0" normalizeH="0" baseline="0" noProof="0" dirty="0" err="1">
                <a:ln>
                  <a:noFill/>
                </a:ln>
                <a:solidFill>
                  <a:srgbClr val="0070C0"/>
                </a:solidFill>
                <a:effectLst/>
                <a:uLnTx/>
                <a:uFillTx/>
                <a:latin typeface="Calibri"/>
                <a:ea typeface="+mn-ea"/>
                <a:cs typeface="+mn-cs"/>
              </a:rPr>
              <a:t>phần</a:t>
            </a:r>
            <a:r>
              <a:rPr kumimoji="0" lang="en-US" sz="4800" b="1" i="0" u="none" strike="noStrike" kern="1200" cap="none" spc="0" normalizeH="0" baseline="0" noProof="0" dirty="0">
                <a:ln>
                  <a:noFill/>
                </a:ln>
                <a:solidFill>
                  <a:srgbClr val="0070C0"/>
                </a:solidFill>
                <a:effectLst/>
                <a:uLnTx/>
                <a:uFillTx/>
                <a:latin typeface="Calibri"/>
                <a:ea typeface="+mn-ea"/>
                <a:cs typeface="+mn-cs"/>
              </a:rPr>
              <a:t> </a:t>
            </a:r>
            <a:r>
              <a:rPr kumimoji="0" lang="en-US" sz="4800" b="1" i="0" u="none" strike="noStrike" kern="1200" cap="none" spc="0" normalizeH="0" baseline="0" noProof="0" dirty="0" err="1">
                <a:ln>
                  <a:noFill/>
                </a:ln>
                <a:solidFill>
                  <a:srgbClr val="0070C0"/>
                </a:solidFill>
                <a:effectLst/>
                <a:uLnTx/>
                <a:uFillTx/>
                <a:latin typeface="Calibri"/>
                <a:ea typeface="+mn-ea"/>
                <a:cs typeface="+mn-cs"/>
              </a:rPr>
              <a:t>lớn</a:t>
            </a:r>
            <a:r>
              <a:rPr kumimoji="0" lang="en-US" sz="4800" b="1" i="0" u="none" strike="noStrike" kern="1200" cap="none" spc="0" normalizeH="0" baseline="0" noProof="0" dirty="0">
                <a:ln>
                  <a:noFill/>
                </a:ln>
                <a:solidFill>
                  <a:srgbClr val="0070C0"/>
                </a:solidFill>
                <a:effectLst/>
                <a:uLnTx/>
                <a:uFillTx/>
                <a:latin typeface="Calibri"/>
                <a:ea typeface="+mn-ea"/>
                <a:cs typeface="+mn-cs"/>
              </a:rPr>
              <a:t> </a:t>
            </a:r>
            <a:r>
              <a:rPr kumimoji="0" lang="en-US" sz="4800" b="1" i="0" u="none" strike="noStrike" kern="1200" cap="none" spc="0" normalizeH="0" baseline="0" noProof="0" dirty="0" err="1">
                <a:ln>
                  <a:noFill/>
                </a:ln>
                <a:solidFill>
                  <a:srgbClr val="0070C0"/>
                </a:solidFill>
                <a:effectLst/>
                <a:uLnTx/>
                <a:uFillTx/>
                <a:latin typeface="Calibri"/>
                <a:ea typeface="+mn-ea"/>
                <a:cs typeface="+mn-cs"/>
              </a:rPr>
              <a:t>có</a:t>
            </a:r>
            <a:r>
              <a:rPr kumimoji="0" lang="en-US" sz="4800" b="1" i="0" u="none" strike="noStrike" kern="1200" cap="none" spc="0" normalizeH="0" baseline="0" noProof="0" dirty="0">
                <a:ln>
                  <a:noFill/>
                </a:ln>
                <a:solidFill>
                  <a:srgbClr val="0070C0"/>
                </a:solidFill>
                <a:effectLst/>
                <a:uLnTx/>
                <a:uFillTx/>
                <a:latin typeface="Calibri"/>
                <a:ea typeface="+mn-ea"/>
                <a:cs typeface="+mn-cs"/>
              </a:rPr>
              <a:t> </a:t>
            </a:r>
            <a:r>
              <a:rPr kumimoji="0" lang="en-US" sz="4800" b="1" i="0" u="none" strike="noStrike" kern="1200" cap="none" spc="0" normalizeH="0" baseline="0" noProof="0" dirty="0" err="1">
                <a:ln>
                  <a:noFill/>
                </a:ln>
                <a:solidFill>
                  <a:srgbClr val="0070C0"/>
                </a:solidFill>
                <a:effectLst/>
                <a:uLnTx/>
                <a:uFillTx/>
                <a:latin typeface="Calibri"/>
                <a:ea typeface="+mn-ea"/>
                <a:cs typeface="+mn-cs"/>
              </a:rPr>
              <a:t>cánh</a:t>
            </a:r>
            <a:r>
              <a:rPr kumimoji="0" lang="en-US" sz="4800" b="1" i="0" u="none" strike="noStrike" kern="1200" cap="none" spc="0" normalizeH="0" baseline="0" noProof="0" dirty="0">
                <a:ln>
                  <a:noFill/>
                </a:ln>
                <a:solidFill>
                  <a:srgbClr val="0070C0"/>
                </a:solidFill>
                <a:effectLst/>
                <a:uLnTx/>
                <a:uFillTx/>
                <a:latin typeface="Calibri"/>
                <a:ea typeface="+mn-ea"/>
                <a:cs typeface="+mn-cs"/>
              </a:rPr>
              <a:t>.</a:t>
            </a:r>
          </a:p>
        </p:txBody>
      </p:sp>
      <p:pic>
        <p:nvPicPr>
          <p:cNvPr id="4" name="Picture 3">
            <a:extLst>
              <a:ext uri="{FF2B5EF4-FFF2-40B4-BE49-F238E27FC236}">
                <a16:creationId xmlns:a16="http://schemas.microsoft.com/office/drawing/2014/main" id="{0DE8C345-75C6-DCAE-92F0-6BB14716463B}"/>
              </a:ext>
            </a:extLst>
          </p:cNvPr>
          <p:cNvPicPr>
            <a:picLocks noChangeAspect="1"/>
          </p:cNvPicPr>
          <p:nvPr/>
        </p:nvPicPr>
        <p:blipFill>
          <a:blip r:embed="rId5"/>
          <a:stretch>
            <a:fillRect/>
          </a:stretch>
        </p:blipFill>
        <p:spPr>
          <a:xfrm>
            <a:off x="1959827" y="-6438"/>
            <a:ext cx="9925148" cy="1268078"/>
          </a:xfrm>
          <a:prstGeom prst="rect">
            <a:avLst/>
          </a:prstGeom>
        </p:spPr>
      </p:pic>
      <p:pic>
        <p:nvPicPr>
          <p:cNvPr id="7" name="Picture 6">
            <a:extLst>
              <a:ext uri="{FF2B5EF4-FFF2-40B4-BE49-F238E27FC236}">
                <a16:creationId xmlns:a16="http://schemas.microsoft.com/office/drawing/2014/main" id="{F59585D2-702E-29A2-85DE-D3ECA5485C02}"/>
              </a:ext>
            </a:extLst>
          </p:cNvPr>
          <p:cNvPicPr>
            <a:picLocks noChangeAspect="1"/>
          </p:cNvPicPr>
          <p:nvPr/>
        </p:nvPicPr>
        <p:blipFill>
          <a:blip r:embed="rId6"/>
          <a:stretch>
            <a:fillRect/>
          </a:stretch>
        </p:blipFill>
        <p:spPr>
          <a:xfrm>
            <a:off x="587708" y="2661916"/>
            <a:ext cx="6096528" cy="3572566"/>
          </a:xfrm>
          <a:prstGeom prst="rect">
            <a:avLst/>
          </a:prstGeom>
        </p:spPr>
      </p:pic>
    </p:spTree>
    <p:extLst>
      <p:ext uri="{BB962C8B-B14F-4D97-AF65-F5344CB8AC3E}">
        <p14:creationId xmlns:p14="http://schemas.microsoft.com/office/powerpoint/2010/main" val="568817414"/>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3000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9" presetID="2" presetClass="entr" presetSubtype="1"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ppt_x"/>
                                          </p:val>
                                        </p:tav>
                                        <p:tav tm="100000">
                                          <p:val>
                                            <p:strVal val="#ppt_x"/>
                                          </p:val>
                                        </p:tav>
                                      </p:tavLst>
                                    </p:anim>
                                    <p:anim calcmode="lin" valueType="num">
                                      <p:cBhvr additive="base">
                                        <p:cTn id="12"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09006F9A-B404-718E-EF4C-1DC93770EDB7}"/>
              </a:ext>
            </a:extLst>
          </p:cNvPr>
          <p:cNvSpPr/>
          <p:nvPr/>
        </p:nvSpPr>
        <p:spPr>
          <a:xfrm>
            <a:off x="275771" y="1727200"/>
            <a:ext cx="11615365" cy="4891314"/>
          </a:xfrm>
          <a:prstGeom prst="roundRect">
            <a:avLst>
              <a:gd name="adj" fmla="val 9993"/>
            </a:avLst>
          </a:prstGeom>
          <a:solidFill>
            <a:schemeClr val="bg1">
              <a:alpha val="86000"/>
            </a:schemeClr>
          </a:solidFill>
          <a:ln w="19050">
            <a:solidFill>
              <a:schemeClr val="accent2"/>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Rectangle: Rounded Corners 18">
            <a:extLst>
              <a:ext uri="{FF2B5EF4-FFF2-40B4-BE49-F238E27FC236}">
                <a16:creationId xmlns:a16="http://schemas.microsoft.com/office/drawing/2014/main" id="{EED54F82-5340-58DC-D824-025227E797D7}"/>
              </a:ext>
            </a:extLst>
          </p:cNvPr>
          <p:cNvSpPr/>
          <p:nvPr/>
        </p:nvSpPr>
        <p:spPr>
          <a:xfrm>
            <a:off x="3939151" y="2069911"/>
            <a:ext cx="3512458" cy="841829"/>
          </a:xfrm>
          <a:prstGeom prst="roundRect">
            <a:avLst>
              <a:gd name="adj" fmla="val 50000"/>
            </a:avLst>
          </a:prstGeom>
          <a:gradFill>
            <a:gsLst>
              <a:gs pos="0">
                <a:schemeClr val="accent1">
                  <a:lumMod val="5000"/>
                  <a:lumOff val="95000"/>
                </a:schemeClr>
              </a:gs>
              <a:gs pos="33000">
                <a:srgbClr val="FFFFCC"/>
              </a:gs>
              <a:gs pos="100000">
                <a:srgbClr val="FFCCFF"/>
              </a:gs>
              <a:gs pos="100000">
                <a:schemeClr val="accent4">
                  <a:lumMod val="20000"/>
                  <a:lumOff val="80000"/>
                </a:schemeClr>
              </a:gs>
            </a:gsLst>
            <a:lin ang="5400000" scaled="1"/>
          </a:gra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2A203B80-4A2D-2FC4-B0FE-DC3109141303}"/>
              </a:ext>
            </a:extLst>
          </p:cNvPr>
          <p:cNvSpPr txBox="1"/>
          <p:nvPr/>
        </p:nvSpPr>
        <p:spPr>
          <a:xfrm>
            <a:off x="4458944" y="1988410"/>
            <a:ext cx="351245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black"/>
                </a:solidFill>
                <a:effectLst/>
                <a:uLnTx/>
                <a:uFillTx/>
                <a:latin typeface="Calibri"/>
                <a:ea typeface="+mn-ea"/>
                <a:cs typeface="+mn-cs"/>
              </a:rPr>
              <a:t>đèn dầu</a:t>
            </a:r>
          </a:p>
        </p:txBody>
      </p:sp>
      <p:sp>
        <p:nvSpPr>
          <p:cNvPr id="24" name="TextBox 23">
            <a:extLst>
              <a:ext uri="{FF2B5EF4-FFF2-40B4-BE49-F238E27FC236}">
                <a16:creationId xmlns:a16="http://schemas.microsoft.com/office/drawing/2014/main" id="{46880BC9-0AFA-5A84-C03D-F3230F3BD4AB}"/>
              </a:ext>
            </a:extLst>
          </p:cNvPr>
          <p:cNvSpPr txBox="1"/>
          <p:nvPr/>
        </p:nvSpPr>
        <p:spPr>
          <a:xfrm>
            <a:off x="914401" y="2937140"/>
            <a:ext cx="11111647"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70C0"/>
                </a:solidFill>
                <a:effectLst/>
                <a:uLnTx/>
                <a:uFillTx/>
                <a:latin typeface="Calibri"/>
                <a:ea typeface="+mn-ea"/>
                <a:cs typeface="+mn-cs"/>
              </a:rPr>
              <a:t>Đèn cháy sáng nhờ dầu hoả, hoặc dầu lạc</a:t>
            </a:r>
          </a:p>
        </p:txBody>
      </p:sp>
      <p:pic>
        <p:nvPicPr>
          <p:cNvPr id="2" name="Picture 1">
            <a:extLst>
              <a:ext uri="{FF2B5EF4-FFF2-40B4-BE49-F238E27FC236}">
                <a16:creationId xmlns:a16="http://schemas.microsoft.com/office/drawing/2014/main" id="{F63EF46E-FAFB-F496-3434-117968E97EB2}"/>
              </a:ext>
            </a:extLst>
          </p:cNvPr>
          <p:cNvPicPr>
            <a:picLocks noChangeAspect="1"/>
          </p:cNvPicPr>
          <p:nvPr/>
        </p:nvPicPr>
        <p:blipFill>
          <a:blip r:embed="rId5"/>
          <a:stretch>
            <a:fillRect/>
          </a:stretch>
        </p:blipFill>
        <p:spPr>
          <a:xfrm>
            <a:off x="1484036" y="315817"/>
            <a:ext cx="9925148" cy="1268078"/>
          </a:xfrm>
          <a:prstGeom prst="rect">
            <a:avLst/>
          </a:prstGeom>
        </p:spPr>
      </p:pic>
      <p:pic>
        <p:nvPicPr>
          <p:cNvPr id="3074" name="Picture 2" descr="Đèn dầu không sử dụng chất đốt có hay không? - Đèn nhập khẩu cao cấp - Tìm  đại lý phân phối">
            <a:extLst>
              <a:ext uri="{FF2B5EF4-FFF2-40B4-BE49-F238E27FC236}">
                <a16:creationId xmlns:a16="http://schemas.microsoft.com/office/drawing/2014/main" id="{17A1A362-8C7A-DFE0-1032-37428140897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9151" y="3911442"/>
            <a:ext cx="4019125" cy="22607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472714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decel="4200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par>
                                <p:cTn id="9" presetID="2" presetClass="entr" presetSubtype="1" decel="4200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click.wav"/>
                                        </p:tgtEl>
                                      </p:cMediaNode>
                                    </p:audio>
                                  </p:subTnLst>
                                </p:cTn>
                              </p:par>
                              <p:par>
                                <p:cTn id="13" presetID="2" presetClass="entr" presetSubtype="1"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pic>
        <p:nvPicPr>
          <p:cNvPr id="40" name="Picture 2">
            <a:extLst>
              <a:ext uri="{FF2B5EF4-FFF2-40B4-BE49-F238E27FC236}">
                <a16:creationId xmlns:a16="http://schemas.microsoft.com/office/drawing/2014/main" id="{2605772A-1E5C-F0B6-F038-153067DD3109}"/>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0609" y="-25655"/>
            <a:ext cx="1162373" cy="1137672"/>
          </a:xfrm>
          <a:prstGeom prst="rect">
            <a:avLst/>
          </a:prstGeom>
        </p:spPr>
      </p:pic>
      <p:pic>
        <p:nvPicPr>
          <p:cNvPr id="34" name="Picture 33" descr="A green grass with black background&#10;&#10;Description automatically generated with low confidence">
            <a:extLst>
              <a:ext uri="{FF2B5EF4-FFF2-40B4-BE49-F238E27FC236}">
                <a16:creationId xmlns:a16="http://schemas.microsoft.com/office/drawing/2014/main" id="{5D369AFC-3EF2-CFAD-7420-9A9B24C7BD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38877" y="3445213"/>
            <a:ext cx="2114698" cy="2264727"/>
          </a:xfrm>
          <a:prstGeom prst="rect">
            <a:avLst/>
          </a:prstGeom>
        </p:spPr>
      </p:pic>
      <p:pic>
        <p:nvPicPr>
          <p:cNvPr id="28" name="Picture 27" descr="A green grass with black background&#10;&#10;Description automatically generated with low confidence">
            <a:extLst>
              <a:ext uri="{FF2B5EF4-FFF2-40B4-BE49-F238E27FC236}">
                <a16:creationId xmlns:a16="http://schemas.microsoft.com/office/drawing/2014/main" id="{49979C40-3026-C2D3-5343-6DAE288CB3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63090" y="3317975"/>
            <a:ext cx="2114698" cy="2264727"/>
          </a:xfrm>
          <a:prstGeom prst="rect">
            <a:avLst/>
          </a:prstGeom>
        </p:spPr>
      </p:pic>
      <p:pic>
        <p:nvPicPr>
          <p:cNvPr id="27" name="Picture 26" descr="A green grass with black background&#10;&#10;Description automatically generated with low confidence">
            <a:extLst>
              <a:ext uri="{FF2B5EF4-FFF2-40B4-BE49-F238E27FC236}">
                <a16:creationId xmlns:a16="http://schemas.microsoft.com/office/drawing/2014/main" id="{AD06DE1E-6930-7187-2AA4-9DBA7E8EF4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09758" y="3314584"/>
            <a:ext cx="2114698" cy="2264727"/>
          </a:xfrm>
          <a:prstGeom prst="rect">
            <a:avLst/>
          </a:prstGeom>
        </p:spPr>
      </p:pic>
      <p:pic>
        <p:nvPicPr>
          <p:cNvPr id="2050" name="Picture 2" descr="Phim hoạt hình Clip nghệ thuật - Một cây cỏ png tải về - Miễn phí trong  suốt Máy Tính Nền png Tải về.">
            <a:extLst>
              <a:ext uri="{FF2B5EF4-FFF2-40B4-BE49-F238E27FC236}">
                <a16:creationId xmlns:a16="http://schemas.microsoft.com/office/drawing/2014/main" id="{33B86D63-F8C2-6304-E19E-EBC999CCE324}"/>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10000" b="90000" l="10000" r="90000">
                        <a14:foregroundMark x1="78556" y1="74615" x2="86444" y2="72115"/>
                        <a14:foregroundMark x1="85000" y1="75577" x2="89333" y2="71538"/>
                      </a14:backgroundRemoval>
                    </a14:imgEffect>
                  </a14:imgLayer>
                </a14:imgProps>
              </a:ext>
              <a:ext uri="{28A0092B-C50C-407E-A947-70E740481C1C}">
                <a14:useLocalDpi xmlns:a14="http://schemas.microsoft.com/office/drawing/2010/main" val="0"/>
              </a:ext>
            </a:extLst>
          </a:blip>
          <a:srcRect/>
          <a:stretch>
            <a:fillRect/>
          </a:stretch>
        </p:blipFill>
        <p:spPr bwMode="auto">
          <a:xfrm>
            <a:off x="9925003" y="5723301"/>
            <a:ext cx="2106968" cy="121735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A green grass with black background&#10;&#10;Description automatically generated with low confidence">
            <a:extLst>
              <a:ext uri="{FF2B5EF4-FFF2-40B4-BE49-F238E27FC236}">
                <a16:creationId xmlns:a16="http://schemas.microsoft.com/office/drawing/2014/main" id="{4CA861C6-7BCF-E199-3B9E-5C32767A31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38763" y="4414674"/>
            <a:ext cx="2114698" cy="2264727"/>
          </a:xfrm>
          <a:prstGeom prst="rect">
            <a:avLst/>
          </a:prstGeom>
        </p:spPr>
      </p:pic>
      <p:pic>
        <p:nvPicPr>
          <p:cNvPr id="26" name="Picture 25" descr="A green grass with black background&#10;&#10;Description automatically generated with low confidence">
            <a:extLst>
              <a:ext uri="{FF2B5EF4-FFF2-40B4-BE49-F238E27FC236}">
                <a16:creationId xmlns:a16="http://schemas.microsoft.com/office/drawing/2014/main" id="{366D482B-CD73-5662-29A6-5DD7A94662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73962" y="4153416"/>
            <a:ext cx="2114698" cy="2264727"/>
          </a:xfrm>
          <a:prstGeom prst="rect">
            <a:avLst/>
          </a:prstGeom>
        </p:spPr>
      </p:pic>
      <p:pic>
        <p:nvPicPr>
          <p:cNvPr id="31" name="Picture 30" descr="A green grass with black background&#10;&#10;Description automatically generated with low confidence">
            <a:extLst>
              <a:ext uri="{FF2B5EF4-FFF2-40B4-BE49-F238E27FC236}">
                <a16:creationId xmlns:a16="http://schemas.microsoft.com/office/drawing/2014/main" id="{E9937F2E-AE92-0DBE-F313-60D51ADAD3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9273" y="4593271"/>
            <a:ext cx="2114698" cy="2264727"/>
          </a:xfrm>
          <a:prstGeom prst="rect">
            <a:avLst/>
          </a:prstGeom>
        </p:spPr>
      </p:pic>
      <p:pic>
        <p:nvPicPr>
          <p:cNvPr id="32" name="Picture 31" descr="A green grass with black background&#10;&#10;Description automatically generated with low confidence">
            <a:extLst>
              <a:ext uri="{FF2B5EF4-FFF2-40B4-BE49-F238E27FC236}">
                <a16:creationId xmlns:a16="http://schemas.microsoft.com/office/drawing/2014/main" id="{AB98773D-470E-A3A0-5779-91AE9854F0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59560" y="4587546"/>
            <a:ext cx="2114698" cy="2264727"/>
          </a:xfrm>
          <a:prstGeom prst="rect">
            <a:avLst/>
          </a:prstGeom>
        </p:spPr>
      </p:pic>
      <p:pic>
        <p:nvPicPr>
          <p:cNvPr id="33" name="Picture 32" descr="A green grass with black background&#10;&#10;Description automatically generated with low confidence">
            <a:extLst>
              <a:ext uri="{FF2B5EF4-FFF2-40B4-BE49-F238E27FC236}">
                <a16:creationId xmlns:a16="http://schemas.microsoft.com/office/drawing/2014/main" id="{6918CAEA-425F-50D9-1896-9F8A6318D8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8679" y="4593273"/>
            <a:ext cx="2114698" cy="2264727"/>
          </a:xfrm>
          <a:prstGeom prst="rect">
            <a:avLst/>
          </a:prstGeom>
        </p:spPr>
      </p:pic>
      <p:pic>
        <p:nvPicPr>
          <p:cNvPr id="2056" name="Picture 8" descr="Hình ảnh Phim Hoạt Hình Xây Dựng Ngôi Nhà Nhỏ Ngôi Nhà Cũ Tranh PNG , Nhà  Clipart, Nhà Dột Nát, Ngôi Nhà Nhỏ PNG và Vector với nền trong suốt để">
            <a:extLst>
              <a:ext uri="{FF2B5EF4-FFF2-40B4-BE49-F238E27FC236}">
                <a16:creationId xmlns:a16="http://schemas.microsoft.com/office/drawing/2014/main" id="{BE4882BA-6C06-250A-5158-13936EC2B454}"/>
              </a:ext>
            </a:extLst>
          </p:cNvPr>
          <p:cNvPicPr>
            <a:picLocks noChangeAspect="1" noChangeArrowheads="1"/>
          </p:cNvPicPr>
          <p:nvPr/>
        </p:nvPicPr>
        <p:blipFill>
          <a:blip r:embed="rId8" cstate="hqprint">
            <a:extLst>
              <a:ext uri="{BEBA8EAE-BF5A-486C-A8C5-ECC9F3942E4B}">
                <a14:imgProps xmlns:a14="http://schemas.microsoft.com/office/drawing/2010/main">
                  <a14:imgLayer r:embed="rId9">
                    <a14:imgEffect>
                      <a14:backgroundRemoval t="9778" b="89778" l="9778" r="93778">
                        <a14:foregroundMark x1="89333" y1="56889" x2="91556" y2="56444"/>
                        <a14:foregroundMark x1="93778" y1="57778" x2="93778" y2="57778"/>
                      </a14:backgroundRemoval>
                    </a14:imgEffect>
                  </a14:imgLayer>
                </a14:imgProps>
              </a:ext>
              <a:ext uri="{28A0092B-C50C-407E-A947-70E740481C1C}">
                <a14:useLocalDpi xmlns:a14="http://schemas.microsoft.com/office/drawing/2010/main" val="0"/>
              </a:ext>
            </a:extLst>
          </a:blip>
          <a:srcRect/>
          <a:stretch>
            <a:fillRect/>
          </a:stretch>
        </p:blipFill>
        <p:spPr bwMode="auto">
          <a:xfrm>
            <a:off x="10516123" y="3399911"/>
            <a:ext cx="609515" cy="60951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0" descr="Bãi biển hut Vẽ bản Quyền miễn phí - Nhà png tải về - Miễn phí trong suốt  Túp Lều png Tải về.">
            <a:extLst>
              <a:ext uri="{FF2B5EF4-FFF2-40B4-BE49-F238E27FC236}">
                <a16:creationId xmlns:a16="http://schemas.microsoft.com/office/drawing/2014/main" id="{03A0DED3-A53C-AC90-E267-628A6D3064C2}"/>
              </a:ext>
            </a:extLst>
          </p:cNvPr>
          <p:cNvPicPr>
            <a:picLocks noChangeAspect="1" noChangeArrowheads="1"/>
          </p:cNvPicPr>
          <p:nvPr/>
        </p:nvPicPr>
        <p:blipFill>
          <a:blip r:embed="rId10" cstate="hqprint">
            <a:extLst>
              <a:ext uri="{BEBA8EAE-BF5A-486C-A8C5-ECC9F3942E4B}">
                <a14:imgProps xmlns:a14="http://schemas.microsoft.com/office/drawing/2010/main">
                  <a14:imgLayer r:embed="rId11">
                    <a14:imgEffect>
                      <a14:backgroundRemoval t="6061" b="93939" l="9804" r="89804">
                        <a14:foregroundMark x1="54902" y1="6061" x2="54902" y2="6061"/>
                        <a14:foregroundMark x1="52157" y1="64646" x2="56078" y2="85859"/>
                        <a14:foregroundMark x1="27451" y1="91919" x2="65490" y2="94949"/>
                        <a14:foregroundMark x1="65490" y1="94949" x2="86667" y2="90404"/>
                        <a14:foregroundMark x1="86667" y1="90404" x2="86667" y2="89899"/>
                        <a14:foregroundMark x1="63137" y1="94949" x2="42353" y2="93939"/>
                        <a14:foregroundMark x1="42353" y1="93939" x2="40784" y2="93434"/>
                      </a14:backgroundRemoval>
                    </a14:imgEffect>
                  </a14:imgLayer>
                </a14:imgProps>
              </a:ext>
              <a:ext uri="{28A0092B-C50C-407E-A947-70E740481C1C}">
                <a14:useLocalDpi xmlns:a14="http://schemas.microsoft.com/office/drawing/2010/main" val="0"/>
              </a:ext>
            </a:extLst>
          </a:blip>
          <a:srcRect/>
          <a:stretch>
            <a:fillRect/>
          </a:stretch>
        </p:blipFill>
        <p:spPr bwMode="auto">
          <a:xfrm>
            <a:off x="9173206" y="3505493"/>
            <a:ext cx="485832" cy="37723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8" descr="Hình ảnh Phim Hoạt Hình Xây Dựng Ngôi Nhà Nhỏ Ngôi Nhà Cũ Tranh PNG , Nhà  Clipart, Nhà Dột Nát, Ngôi Nhà Nhỏ PNG và Vector với nền trong suốt để">
            <a:extLst>
              <a:ext uri="{FF2B5EF4-FFF2-40B4-BE49-F238E27FC236}">
                <a16:creationId xmlns:a16="http://schemas.microsoft.com/office/drawing/2014/main" id="{5E935E33-D277-6F6F-9027-4B2AC0D324E7}"/>
              </a:ext>
            </a:extLst>
          </p:cNvPr>
          <p:cNvPicPr>
            <a:picLocks noChangeAspect="1" noChangeArrowheads="1"/>
          </p:cNvPicPr>
          <p:nvPr/>
        </p:nvPicPr>
        <p:blipFill>
          <a:blip r:embed="rId8" cstate="hqprint">
            <a:extLst>
              <a:ext uri="{BEBA8EAE-BF5A-486C-A8C5-ECC9F3942E4B}">
                <a14:imgProps xmlns:a14="http://schemas.microsoft.com/office/drawing/2010/main">
                  <a14:imgLayer r:embed="rId9">
                    <a14:imgEffect>
                      <a14:backgroundRemoval t="9778" b="89778" l="9778" r="93778">
                        <a14:foregroundMark x1="89333" y1="56889" x2="91556" y2="56444"/>
                        <a14:foregroundMark x1="93778" y1="57778" x2="93778" y2="57778"/>
                      </a14:backgroundRemoval>
                    </a14:imgEffect>
                  </a14:imgLayer>
                </a14:imgProps>
              </a:ext>
              <a:ext uri="{28A0092B-C50C-407E-A947-70E740481C1C}">
                <a14:useLocalDpi xmlns:a14="http://schemas.microsoft.com/office/drawing/2010/main" val="0"/>
              </a:ext>
            </a:extLst>
          </a:blip>
          <a:srcRect/>
          <a:stretch>
            <a:fillRect/>
          </a:stretch>
        </p:blipFill>
        <p:spPr bwMode="auto">
          <a:xfrm>
            <a:off x="7759908" y="3526794"/>
            <a:ext cx="355933" cy="35593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2487CE75-19D6-FF16-43DE-C9382D46D204}"/>
              </a:ext>
            </a:extLst>
          </p:cNvPr>
          <p:cNvPicPr>
            <a:picLocks noChangeAspect="1"/>
          </p:cNvPicPr>
          <p:nvPr/>
        </p:nvPicPr>
        <p:blipFill>
          <a:blip r:embed="rId12"/>
          <a:stretch>
            <a:fillRect/>
          </a:stretch>
        </p:blipFill>
        <p:spPr>
          <a:xfrm>
            <a:off x="3964556" y="-25655"/>
            <a:ext cx="8590008" cy="3438442"/>
          </a:xfrm>
          <a:prstGeom prst="rect">
            <a:avLst/>
          </a:prstGeom>
        </p:spPr>
      </p:pic>
      <p:pic>
        <p:nvPicPr>
          <p:cNvPr id="3" name="Picture 20">
            <a:extLst>
              <a:ext uri="{FF2B5EF4-FFF2-40B4-BE49-F238E27FC236}">
                <a16:creationId xmlns:a16="http://schemas.microsoft.com/office/drawing/2014/main" id="{E201AF75-F716-B99E-3845-E1BCD91C97B2}"/>
              </a:ext>
            </a:extLst>
          </p:cNvPr>
          <p:cNvPicPr>
            <a:picLocks noChangeAspect="1"/>
          </p:cNvPicPr>
          <p:nvPr/>
        </p:nvPicPr>
        <p:blipFill>
          <a:blip r:embed="rId13"/>
          <a:srcRect/>
          <a:stretch>
            <a:fillRect/>
          </a:stretch>
        </p:blipFill>
        <p:spPr>
          <a:xfrm>
            <a:off x="575500" y="2269100"/>
            <a:ext cx="1607586" cy="4095761"/>
          </a:xfrm>
          <a:prstGeom prst="rect">
            <a:avLst/>
          </a:prstGeom>
        </p:spPr>
      </p:pic>
      <p:pic>
        <p:nvPicPr>
          <p:cNvPr id="4" name="Picture 19">
            <a:extLst>
              <a:ext uri="{FF2B5EF4-FFF2-40B4-BE49-F238E27FC236}">
                <a16:creationId xmlns:a16="http://schemas.microsoft.com/office/drawing/2014/main" id="{BAD2A196-0058-D10A-0F07-3DCCE17F661D}"/>
              </a:ext>
            </a:extLst>
          </p:cNvPr>
          <p:cNvPicPr>
            <a:picLocks noChangeAspect="1"/>
          </p:cNvPicPr>
          <p:nvPr/>
        </p:nvPicPr>
        <p:blipFill>
          <a:blip r:embed="rId14"/>
          <a:srcRect/>
          <a:stretch>
            <a:fillRect/>
          </a:stretch>
        </p:blipFill>
        <p:spPr>
          <a:xfrm>
            <a:off x="3347887" y="2481551"/>
            <a:ext cx="1815577" cy="3842491"/>
          </a:xfrm>
          <a:prstGeom prst="rect">
            <a:avLst/>
          </a:prstGeom>
        </p:spPr>
      </p:pic>
      <p:pic>
        <p:nvPicPr>
          <p:cNvPr id="5" name="Picture 4">
            <a:extLst>
              <a:ext uri="{FF2B5EF4-FFF2-40B4-BE49-F238E27FC236}">
                <a16:creationId xmlns:a16="http://schemas.microsoft.com/office/drawing/2014/main" id="{B68A16AC-1AA3-73E7-173D-38A813DD83DA}"/>
              </a:ext>
            </a:extLst>
          </p:cNvPr>
          <p:cNvPicPr>
            <a:picLocks noChangeAspect="1"/>
          </p:cNvPicPr>
          <p:nvPr/>
        </p:nvPicPr>
        <p:blipFill>
          <a:blip r:embed="rId15"/>
          <a:stretch>
            <a:fillRect/>
          </a:stretch>
        </p:blipFill>
        <p:spPr>
          <a:xfrm>
            <a:off x="1015019" y="721335"/>
            <a:ext cx="4365114" cy="1609483"/>
          </a:xfrm>
          <a:prstGeom prst="rect">
            <a:avLst/>
          </a:prstGeom>
        </p:spPr>
      </p:pic>
    </p:spTree>
    <p:extLst>
      <p:ext uri="{BB962C8B-B14F-4D97-AF65-F5344CB8AC3E}">
        <p14:creationId xmlns:p14="http://schemas.microsoft.com/office/powerpoint/2010/main" val="3281264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3000" r="-13000"/>
          </a:stretch>
        </a:blipFill>
        <a:effectLst/>
      </p:bgPr>
    </p:bg>
    <p:spTree>
      <p:nvGrpSpPr>
        <p:cNvPr id="1" name=""/>
        <p:cNvGrpSpPr/>
        <p:nvPr/>
      </p:nvGrpSpPr>
      <p:grpSpPr>
        <a:xfrm>
          <a:off x="0" y="0"/>
          <a:ext cx="0" cy="0"/>
          <a:chOff x="0" y="0"/>
          <a:chExt cx="0" cy="0"/>
        </a:xfrm>
      </p:grpSpPr>
      <p:pic>
        <p:nvPicPr>
          <p:cNvPr id="40" name="Picture 2">
            <a:extLst>
              <a:ext uri="{FF2B5EF4-FFF2-40B4-BE49-F238E27FC236}">
                <a16:creationId xmlns:a16="http://schemas.microsoft.com/office/drawing/2014/main" id="{2605772A-1E5C-F0B6-F038-153067DD3109}"/>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4244" y="438905"/>
            <a:ext cx="1162373" cy="1137672"/>
          </a:xfrm>
          <a:prstGeom prst="rect">
            <a:avLst/>
          </a:prstGeom>
        </p:spPr>
      </p:pic>
      <p:pic>
        <p:nvPicPr>
          <p:cNvPr id="2056" name="Picture 8" descr="Hình ảnh Phim Hoạt Hình Xây Dựng Ngôi Nhà Nhỏ Ngôi Nhà Cũ Tranh PNG , Nhà  Clipart, Nhà Dột Nát, Ngôi Nhà Nhỏ PNG và Vector với nền trong suốt để">
            <a:extLst>
              <a:ext uri="{FF2B5EF4-FFF2-40B4-BE49-F238E27FC236}">
                <a16:creationId xmlns:a16="http://schemas.microsoft.com/office/drawing/2014/main" id="{BE4882BA-6C06-250A-5158-13936EC2B454}"/>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9778" b="89778" l="9778" r="93778">
                        <a14:foregroundMark x1="89333" y1="56889" x2="91556" y2="56444"/>
                        <a14:foregroundMark x1="93778" y1="57778" x2="93778" y2="57778"/>
                      </a14:backgroundRemoval>
                    </a14:imgEffect>
                  </a14:imgLayer>
                </a14:imgProps>
              </a:ext>
              <a:ext uri="{28A0092B-C50C-407E-A947-70E740481C1C}">
                <a14:useLocalDpi xmlns:a14="http://schemas.microsoft.com/office/drawing/2010/main" val="0"/>
              </a:ext>
            </a:extLst>
          </a:blip>
          <a:srcRect/>
          <a:stretch>
            <a:fillRect/>
          </a:stretch>
        </p:blipFill>
        <p:spPr bwMode="auto">
          <a:xfrm>
            <a:off x="10951372" y="2966293"/>
            <a:ext cx="609515" cy="60951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0" descr="Bãi biển hut Vẽ bản Quyền miễn phí - Nhà png tải về - Miễn phí trong suốt  Túp Lều png Tải về.">
            <a:extLst>
              <a:ext uri="{FF2B5EF4-FFF2-40B4-BE49-F238E27FC236}">
                <a16:creationId xmlns:a16="http://schemas.microsoft.com/office/drawing/2014/main" id="{03A0DED3-A53C-AC90-E267-628A6D3064C2}"/>
              </a:ext>
            </a:extLst>
          </p:cNvPr>
          <p:cNvPicPr>
            <a:picLocks noChangeAspect="1" noChangeArrowheads="1"/>
          </p:cNvPicPr>
          <p:nvPr/>
        </p:nvPicPr>
        <p:blipFill>
          <a:blip r:embed="rId8" cstate="hqprint">
            <a:extLst>
              <a:ext uri="{BEBA8EAE-BF5A-486C-A8C5-ECC9F3942E4B}">
                <a14:imgProps xmlns:a14="http://schemas.microsoft.com/office/drawing/2010/main">
                  <a14:imgLayer r:embed="rId9">
                    <a14:imgEffect>
                      <a14:backgroundRemoval t="6061" b="93939" l="9804" r="89804">
                        <a14:foregroundMark x1="54902" y1="6061" x2="54902" y2="6061"/>
                        <a14:foregroundMark x1="52157" y1="64646" x2="56078" y2="85859"/>
                        <a14:foregroundMark x1="27451" y1="91919" x2="65490" y2="94949"/>
                        <a14:foregroundMark x1="65490" y1="94949" x2="86667" y2="90404"/>
                        <a14:foregroundMark x1="86667" y1="90404" x2="86667" y2="89899"/>
                        <a14:foregroundMark x1="63137" y1="94949" x2="42353" y2="93939"/>
                        <a14:foregroundMark x1="42353" y1="93939" x2="40784" y2="93434"/>
                      </a14:backgroundRemoval>
                    </a14:imgEffect>
                  </a14:imgLayer>
                </a14:imgProps>
              </a:ext>
              <a:ext uri="{28A0092B-C50C-407E-A947-70E740481C1C}">
                <a14:useLocalDpi xmlns:a14="http://schemas.microsoft.com/office/drawing/2010/main" val="0"/>
              </a:ext>
            </a:extLst>
          </a:blip>
          <a:srcRect/>
          <a:stretch>
            <a:fillRect/>
          </a:stretch>
        </p:blipFill>
        <p:spPr bwMode="auto">
          <a:xfrm>
            <a:off x="9608455" y="3071875"/>
            <a:ext cx="485832" cy="377234"/>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B64FCA52-42C6-BE47-6481-0BF2FC6027BD}"/>
              </a:ext>
            </a:extLst>
          </p:cNvPr>
          <p:cNvGrpSpPr/>
          <p:nvPr/>
        </p:nvGrpSpPr>
        <p:grpSpPr>
          <a:xfrm>
            <a:off x="7074653" y="4119885"/>
            <a:ext cx="5502442" cy="2807108"/>
            <a:chOff x="7088679" y="3314584"/>
            <a:chExt cx="5489109" cy="3626076"/>
          </a:xfrm>
        </p:grpSpPr>
        <p:pic>
          <p:nvPicPr>
            <p:cNvPr id="34" name="Picture 33" descr="A green grass with black background&#10;&#10;Description automatically generated with low confidence">
              <a:extLst>
                <a:ext uri="{FF2B5EF4-FFF2-40B4-BE49-F238E27FC236}">
                  <a16:creationId xmlns:a16="http://schemas.microsoft.com/office/drawing/2014/main" id="{5D369AFC-3EF2-CFAD-7420-9A9B24C7BDC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38877" y="3445213"/>
              <a:ext cx="2114698" cy="2264727"/>
            </a:xfrm>
            <a:prstGeom prst="rect">
              <a:avLst/>
            </a:prstGeom>
          </p:spPr>
        </p:pic>
        <p:pic>
          <p:nvPicPr>
            <p:cNvPr id="28" name="Picture 27" descr="A green grass with black background&#10;&#10;Description automatically generated with low confidence">
              <a:extLst>
                <a:ext uri="{FF2B5EF4-FFF2-40B4-BE49-F238E27FC236}">
                  <a16:creationId xmlns:a16="http://schemas.microsoft.com/office/drawing/2014/main" id="{49979C40-3026-C2D3-5343-6DAE288CB3A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463090" y="3317975"/>
              <a:ext cx="2114698" cy="2264727"/>
            </a:xfrm>
            <a:prstGeom prst="rect">
              <a:avLst/>
            </a:prstGeom>
          </p:spPr>
        </p:pic>
        <p:pic>
          <p:nvPicPr>
            <p:cNvPr id="27" name="Picture 26" descr="A green grass with black background&#10;&#10;Description automatically generated with low confidence">
              <a:extLst>
                <a:ext uri="{FF2B5EF4-FFF2-40B4-BE49-F238E27FC236}">
                  <a16:creationId xmlns:a16="http://schemas.microsoft.com/office/drawing/2014/main" id="{AD06DE1E-6930-7187-2AA4-9DBA7E8EF47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909758" y="3314584"/>
              <a:ext cx="2114698" cy="2264727"/>
            </a:xfrm>
            <a:prstGeom prst="rect">
              <a:avLst/>
            </a:prstGeom>
          </p:spPr>
        </p:pic>
        <p:pic>
          <p:nvPicPr>
            <p:cNvPr id="2050" name="Picture 2" descr="Phim hoạt hình Clip nghệ thuật - Một cây cỏ png tải về - Miễn phí trong  suốt Máy Tính Nền png Tải về.">
              <a:extLst>
                <a:ext uri="{FF2B5EF4-FFF2-40B4-BE49-F238E27FC236}">
                  <a16:creationId xmlns:a16="http://schemas.microsoft.com/office/drawing/2014/main" id="{33B86D63-F8C2-6304-E19E-EBC999CCE324}"/>
                </a:ext>
              </a:extLst>
            </p:cNvPr>
            <p:cNvPicPr>
              <a:picLocks noChangeAspect="1" noChangeArrowheads="1"/>
            </p:cNvPicPr>
            <p:nvPr/>
          </p:nvPicPr>
          <p:blipFill>
            <a:blip r:embed="rId11" cstate="hqprint">
              <a:extLst>
                <a:ext uri="{BEBA8EAE-BF5A-486C-A8C5-ECC9F3942E4B}">
                  <a14:imgProps xmlns:a14="http://schemas.microsoft.com/office/drawing/2010/main">
                    <a14:imgLayer r:embed="rId12">
                      <a14:imgEffect>
                        <a14:backgroundRemoval t="10000" b="90000" l="10000" r="90000">
                          <a14:foregroundMark x1="78556" y1="74615" x2="86444" y2="72115"/>
                          <a14:foregroundMark x1="85000" y1="75577" x2="89333" y2="71538"/>
                        </a14:backgroundRemoval>
                      </a14:imgEffect>
                    </a14:imgLayer>
                  </a14:imgProps>
                </a:ext>
                <a:ext uri="{28A0092B-C50C-407E-A947-70E740481C1C}">
                  <a14:useLocalDpi xmlns:a14="http://schemas.microsoft.com/office/drawing/2010/main" val="0"/>
                </a:ext>
              </a:extLst>
            </a:blip>
            <a:srcRect/>
            <a:stretch>
              <a:fillRect/>
            </a:stretch>
          </p:blipFill>
          <p:spPr bwMode="auto">
            <a:xfrm>
              <a:off x="9925003" y="5723301"/>
              <a:ext cx="2106968" cy="121735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A green grass with black background&#10;&#10;Description automatically generated with low confidence">
              <a:extLst>
                <a:ext uri="{FF2B5EF4-FFF2-40B4-BE49-F238E27FC236}">
                  <a16:creationId xmlns:a16="http://schemas.microsoft.com/office/drawing/2014/main" id="{4CA861C6-7BCF-E199-3B9E-5C32767A311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338763" y="4414674"/>
              <a:ext cx="2114698" cy="2264727"/>
            </a:xfrm>
            <a:prstGeom prst="rect">
              <a:avLst/>
            </a:prstGeom>
          </p:spPr>
        </p:pic>
        <p:pic>
          <p:nvPicPr>
            <p:cNvPr id="26" name="Picture 25" descr="A green grass with black background&#10;&#10;Description automatically generated with low confidence">
              <a:extLst>
                <a:ext uri="{FF2B5EF4-FFF2-40B4-BE49-F238E27FC236}">
                  <a16:creationId xmlns:a16="http://schemas.microsoft.com/office/drawing/2014/main" id="{366D482B-CD73-5662-29A6-5DD7A94662E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73962" y="4153416"/>
              <a:ext cx="2114698" cy="2264727"/>
            </a:xfrm>
            <a:prstGeom prst="rect">
              <a:avLst/>
            </a:prstGeom>
          </p:spPr>
        </p:pic>
        <p:pic>
          <p:nvPicPr>
            <p:cNvPr id="31" name="Picture 30" descr="A green grass with black background&#10;&#10;Description automatically generated with low confidence">
              <a:extLst>
                <a:ext uri="{FF2B5EF4-FFF2-40B4-BE49-F238E27FC236}">
                  <a16:creationId xmlns:a16="http://schemas.microsoft.com/office/drawing/2014/main" id="{E9937F2E-AE92-0DBE-F313-60D51ADAD31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519273" y="4593271"/>
              <a:ext cx="2114698" cy="2264727"/>
            </a:xfrm>
            <a:prstGeom prst="rect">
              <a:avLst/>
            </a:prstGeom>
          </p:spPr>
        </p:pic>
        <p:pic>
          <p:nvPicPr>
            <p:cNvPr id="32" name="Picture 31" descr="A green grass with black background&#10;&#10;Description automatically generated with low confidence">
              <a:extLst>
                <a:ext uri="{FF2B5EF4-FFF2-40B4-BE49-F238E27FC236}">
                  <a16:creationId xmlns:a16="http://schemas.microsoft.com/office/drawing/2014/main" id="{AB98773D-470E-A3A0-5779-91AE9854F03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259560" y="4587546"/>
              <a:ext cx="2114698" cy="2264727"/>
            </a:xfrm>
            <a:prstGeom prst="rect">
              <a:avLst/>
            </a:prstGeom>
          </p:spPr>
        </p:pic>
        <p:pic>
          <p:nvPicPr>
            <p:cNvPr id="33" name="Picture 32" descr="A green grass with black background&#10;&#10;Description automatically generated with low confidence">
              <a:extLst>
                <a:ext uri="{FF2B5EF4-FFF2-40B4-BE49-F238E27FC236}">
                  <a16:creationId xmlns:a16="http://schemas.microsoft.com/office/drawing/2014/main" id="{6918CAEA-425F-50D9-1896-9F8A6318D8B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88679" y="4593273"/>
              <a:ext cx="2114698" cy="2264727"/>
            </a:xfrm>
            <a:prstGeom prst="rect">
              <a:avLst/>
            </a:prstGeom>
          </p:spPr>
        </p:pic>
        <p:pic>
          <p:nvPicPr>
            <p:cNvPr id="2058" name="Picture 10" descr="Bãi biển hut Vẽ bản Quyền miễn phí - Nhà png tải về - Miễn phí trong suốt  Túp Lều png Tải về.">
              <a:extLst>
                <a:ext uri="{FF2B5EF4-FFF2-40B4-BE49-F238E27FC236}">
                  <a16:creationId xmlns:a16="http://schemas.microsoft.com/office/drawing/2014/main" id="{9286E713-D04A-7936-B0A1-35953F755629}"/>
                </a:ext>
              </a:extLst>
            </p:cNvPr>
            <p:cNvPicPr>
              <a:picLocks noChangeAspect="1" noChangeArrowheads="1"/>
            </p:cNvPicPr>
            <p:nvPr/>
          </p:nvPicPr>
          <p:blipFill>
            <a:blip r:embed="rId8" cstate="hqprint">
              <a:extLst>
                <a:ext uri="{BEBA8EAE-BF5A-486C-A8C5-ECC9F3942E4B}">
                  <a14:imgProps xmlns:a14="http://schemas.microsoft.com/office/drawing/2010/main">
                    <a14:imgLayer r:embed="rId9">
                      <a14:imgEffect>
                        <a14:backgroundRemoval t="6061" b="93939" l="9804" r="89804">
                          <a14:foregroundMark x1="54902" y1="6061" x2="54902" y2="6061"/>
                          <a14:foregroundMark x1="52157" y1="64646" x2="56078" y2="85859"/>
                          <a14:foregroundMark x1="27451" y1="91919" x2="65490" y2="94949"/>
                          <a14:foregroundMark x1="65490" y1="94949" x2="86667" y2="90404"/>
                          <a14:foregroundMark x1="86667" y1="90404" x2="86667" y2="89899"/>
                          <a14:foregroundMark x1="63137" y1="94949" x2="42353" y2="93939"/>
                          <a14:foregroundMark x1="42353" y1="93939" x2="40784" y2="93434"/>
                        </a14:backgroundRemoval>
                      </a14:imgEffect>
                    </a14:imgLayer>
                  </a14:imgProps>
                </a:ext>
                <a:ext uri="{28A0092B-C50C-407E-A947-70E740481C1C}">
                  <a14:useLocalDpi xmlns:a14="http://schemas.microsoft.com/office/drawing/2010/main" val="0"/>
                </a:ext>
              </a:extLst>
            </a:blip>
            <a:srcRect/>
            <a:stretch>
              <a:fillRect/>
            </a:stretch>
          </p:blipFill>
          <p:spPr bwMode="auto">
            <a:xfrm>
              <a:off x="11615838" y="3536847"/>
              <a:ext cx="405070" cy="31452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8" descr="Hình ảnh Phim Hoạt Hình Xây Dựng Ngôi Nhà Nhỏ Ngôi Nhà Cũ Tranh PNG , Nhà  Clipart, Nhà Dột Nát, Ngôi Nhà Nhỏ PNG và Vector với nền trong suốt để">
              <a:extLst>
                <a:ext uri="{FF2B5EF4-FFF2-40B4-BE49-F238E27FC236}">
                  <a16:creationId xmlns:a16="http://schemas.microsoft.com/office/drawing/2014/main" id="{5E935E33-D277-6F6F-9027-4B2AC0D324E7}"/>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9778" b="89778" l="9778" r="93778">
                          <a14:foregroundMark x1="89333" y1="56889" x2="91556" y2="56444"/>
                          <a14:foregroundMark x1="93778" y1="57778" x2="93778" y2="57778"/>
                        </a14:backgroundRemoval>
                      </a14:imgEffect>
                    </a14:imgLayer>
                  </a14:imgProps>
                </a:ext>
                <a:ext uri="{28A0092B-C50C-407E-A947-70E740481C1C}">
                  <a14:useLocalDpi xmlns:a14="http://schemas.microsoft.com/office/drawing/2010/main" val="0"/>
                </a:ext>
              </a:extLst>
            </a:blip>
            <a:srcRect/>
            <a:stretch>
              <a:fillRect/>
            </a:stretch>
          </p:blipFill>
          <p:spPr bwMode="auto">
            <a:xfrm>
              <a:off x="7759908" y="3526794"/>
              <a:ext cx="355933" cy="355933"/>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a:extLst>
              <a:ext uri="{FF2B5EF4-FFF2-40B4-BE49-F238E27FC236}">
                <a16:creationId xmlns:a16="http://schemas.microsoft.com/office/drawing/2014/main" id="{7B8F459B-8276-D19C-C2D1-473BD6B9060F}"/>
              </a:ext>
            </a:extLst>
          </p:cNvPr>
          <p:cNvSpPr txBox="1"/>
          <p:nvPr/>
        </p:nvSpPr>
        <p:spPr>
          <a:xfrm>
            <a:off x="11211761" y="-257010"/>
            <a:ext cx="610832" cy="921791"/>
          </a:xfrm>
          <a:prstGeom prst="rect">
            <a:avLst/>
          </a:prstGeom>
          <a:noFill/>
        </p:spPr>
        <p:txBody>
          <a:bodyPr wrap="square" rtlCol="0">
            <a:spAutoFit/>
          </a:bodyPr>
          <a:lstStyle/>
          <a:p>
            <a:pPr algn="ctr">
              <a:lnSpc>
                <a:spcPct val="130000"/>
              </a:lnSpc>
            </a:pPr>
            <a:r>
              <a:rPr lang="en-US" sz="4400" b="1">
                <a:ln w="2762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SVN-ARCO Typography" panose="020B0603050302020204" pitchFamily="34" charset="2"/>
              </a:rPr>
              <a:t>.</a:t>
            </a:r>
            <a:endParaRPr lang="en-US" sz="4400" b="1" dirty="0">
              <a:ln w="2762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SVN-ARCO Typography" panose="020B0603050302020204" pitchFamily="34" charset="2"/>
            </a:endParaRPr>
          </a:p>
        </p:txBody>
      </p:sp>
      <p:sp>
        <p:nvSpPr>
          <p:cNvPr id="8" name="Speech Bubble: Rectangle with Corners Rounded 7">
            <a:extLst>
              <a:ext uri="{FF2B5EF4-FFF2-40B4-BE49-F238E27FC236}">
                <a16:creationId xmlns:a16="http://schemas.microsoft.com/office/drawing/2014/main" id="{E3BBBB8D-40DC-D8E2-97F7-388ED8D17F19}"/>
              </a:ext>
            </a:extLst>
          </p:cNvPr>
          <p:cNvSpPr/>
          <p:nvPr/>
        </p:nvSpPr>
        <p:spPr>
          <a:xfrm>
            <a:off x="907164" y="2727191"/>
            <a:ext cx="5889399" cy="2785388"/>
          </a:xfrm>
          <a:prstGeom prst="wedgeRoundRectCallout">
            <a:avLst>
              <a:gd name="adj1" fmla="val 54566"/>
              <a:gd name="adj2" fmla="val -11980"/>
              <a:gd name="adj3" fmla="val 16667"/>
            </a:avLst>
          </a:prstGeom>
          <a:solidFill>
            <a:srgbClr val="FFFFCC"/>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a:solidFill>
                  <a:schemeClr val="bg2">
                    <a:lumMod val="10000"/>
                  </a:schemeClr>
                </a:solidFill>
                <a:latin typeface="Calibri" panose="020F0502020204030204" pitchFamily="34" charset="0"/>
                <a:cs typeface="Calibri" panose="020F0502020204030204" pitchFamily="34" charset="0"/>
              </a:rPr>
              <a:t>Các bạn hãy trả lời các câu hỏi để cùng chúng mình bắt cánh cam nhé!</a:t>
            </a:r>
            <a:endParaRPr lang="vi-VN" sz="4000">
              <a:solidFill>
                <a:schemeClr val="bg2">
                  <a:lumMod val="10000"/>
                </a:schemeClr>
              </a:solidFill>
              <a:latin typeface="Calibri" panose="020F0502020204030204" pitchFamily="34" charset="0"/>
              <a:cs typeface="Calibri" panose="020F0502020204030204" pitchFamily="34" charset="0"/>
            </a:endParaRPr>
          </a:p>
        </p:txBody>
      </p:sp>
      <p:pic>
        <p:nvPicPr>
          <p:cNvPr id="4098" name="Picture 2" descr="Bọ Cánh Cam Hình ảnh PNG | Vector Và Các Tập Tin PSD | Tải Về Miễn Phí Trên  Pngtree">
            <a:extLst>
              <a:ext uri="{FF2B5EF4-FFF2-40B4-BE49-F238E27FC236}">
                <a16:creationId xmlns:a16="http://schemas.microsoft.com/office/drawing/2014/main" id="{2E130560-4E34-621E-4B3E-4781B983C9B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297202" y="4124157"/>
            <a:ext cx="2117313" cy="211731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ọ Cánh Cam Hình ảnh PNG | Vector Và Các Tập Tin PSD | Tải Về Miễn Phí Trên  Pngtree">
            <a:extLst>
              <a:ext uri="{FF2B5EF4-FFF2-40B4-BE49-F238E27FC236}">
                <a16:creationId xmlns:a16="http://schemas.microsoft.com/office/drawing/2014/main" id="{4BF0ED53-3EDA-DD9F-EA5D-F3976F37386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90283" y="3167015"/>
            <a:ext cx="2785389" cy="278538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0044085-40A9-1ABD-D9A4-97E0CCDB58B1}"/>
              </a:ext>
            </a:extLst>
          </p:cNvPr>
          <p:cNvPicPr>
            <a:picLocks noChangeAspect="1"/>
          </p:cNvPicPr>
          <p:nvPr/>
        </p:nvPicPr>
        <p:blipFill>
          <a:blip r:embed="rId14"/>
          <a:stretch>
            <a:fillRect/>
          </a:stretch>
        </p:blipFill>
        <p:spPr>
          <a:xfrm>
            <a:off x="755441" y="143256"/>
            <a:ext cx="10681118" cy="2225233"/>
          </a:xfrm>
          <a:prstGeom prst="rect">
            <a:avLst/>
          </a:prstGeom>
        </p:spPr>
      </p:pic>
    </p:spTree>
    <p:extLst>
      <p:ext uri="{BB962C8B-B14F-4D97-AF65-F5344CB8AC3E}">
        <p14:creationId xmlns:p14="http://schemas.microsoft.com/office/powerpoint/2010/main" val="232460885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6D4EAED2-D46E-08A6-2006-6D1556901CC1}"/>
              </a:ext>
            </a:extLst>
          </p:cNvPr>
          <p:cNvSpPr/>
          <p:nvPr/>
        </p:nvSpPr>
        <p:spPr>
          <a:xfrm>
            <a:off x="200525" y="1999333"/>
            <a:ext cx="11790948" cy="4673600"/>
          </a:xfrm>
          <a:prstGeom prst="roundRect">
            <a:avLst>
              <a:gd name="adj" fmla="val 9993"/>
            </a:avLst>
          </a:prstGeom>
          <a:solidFill>
            <a:schemeClr val="bg1">
              <a:alpha val="86000"/>
            </a:schemeClr>
          </a:solidFill>
          <a:ln w="19050">
            <a:solidFill>
              <a:schemeClr val="accent2"/>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8D3DC912-73DA-71FE-91D0-D92882B59DAB}"/>
              </a:ext>
            </a:extLst>
          </p:cNvPr>
          <p:cNvSpPr/>
          <p:nvPr/>
        </p:nvSpPr>
        <p:spPr>
          <a:xfrm>
            <a:off x="224589" y="141550"/>
            <a:ext cx="11790948" cy="1475874"/>
          </a:xfrm>
          <a:custGeom>
            <a:avLst/>
            <a:gdLst>
              <a:gd name="connsiteX0" fmla="*/ 0 w 11790948"/>
              <a:gd name="connsiteY0" fmla="*/ 245984 h 1475874"/>
              <a:gd name="connsiteX1" fmla="*/ 245984 w 11790948"/>
              <a:gd name="connsiteY1" fmla="*/ 0 h 1475874"/>
              <a:gd name="connsiteX2" fmla="*/ 11544964 w 11790948"/>
              <a:gd name="connsiteY2" fmla="*/ 0 h 1475874"/>
              <a:gd name="connsiteX3" fmla="*/ 11790948 w 11790948"/>
              <a:gd name="connsiteY3" fmla="*/ 245984 h 1475874"/>
              <a:gd name="connsiteX4" fmla="*/ 11790948 w 11790948"/>
              <a:gd name="connsiteY4" fmla="*/ 1229890 h 1475874"/>
              <a:gd name="connsiteX5" fmla="*/ 11544964 w 11790948"/>
              <a:gd name="connsiteY5" fmla="*/ 1475874 h 1475874"/>
              <a:gd name="connsiteX6" fmla="*/ 245984 w 11790948"/>
              <a:gd name="connsiteY6" fmla="*/ 1475874 h 1475874"/>
              <a:gd name="connsiteX7" fmla="*/ 0 w 11790948"/>
              <a:gd name="connsiteY7" fmla="*/ 1229890 h 1475874"/>
              <a:gd name="connsiteX8" fmla="*/ 0 w 11790948"/>
              <a:gd name="connsiteY8" fmla="*/ 245984 h 1475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0948" h="1475874" fill="none" extrusionOk="0">
                <a:moveTo>
                  <a:pt x="0" y="245984"/>
                </a:moveTo>
                <a:cubicBezTo>
                  <a:pt x="503" y="123752"/>
                  <a:pt x="115464" y="8950"/>
                  <a:pt x="245984" y="0"/>
                </a:cubicBezTo>
                <a:cubicBezTo>
                  <a:pt x="4026279" y="72427"/>
                  <a:pt x="6557315" y="61419"/>
                  <a:pt x="11544964" y="0"/>
                </a:cubicBezTo>
                <a:cubicBezTo>
                  <a:pt x="11679452" y="-9397"/>
                  <a:pt x="11788466" y="109380"/>
                  <a:pt x="11790948" y="245984"/>
                </a:cubicBezTo>
                <a:cubicBezTo>
                  <a:pt x="11867280" y="598444"/>
                  <a:pt x="11784120" y="897724"/>
                  <a:pt x="11790948" y="1229890"/>
                </a:cubicBezTo>
                <a:cubicBezTo>
                  <a:pt x="11795060" y="1344873"/>
                  <a:pt x="11664543" y="1457631"/>
                  <a:pt x="11544964" y="1475874"/>
                </a:cubicBezTo>
                <a:cubicBezTo>
                  <a:pt x="6180333" y="1505701"/>
                  <a:pt x="2502077" y="1396568"/>
                  <a:pt x="245984" y="1475874"/>
                </a:cubicBezTo>
                <a:cubicBezTo>
                  <a:pt x="134241" y="1473148"/>
                  <a:pt x="-22525" y="1370197"/>
                  <a:pt x="0" y="1229890"/>
                </a:cubicBezTo>
                <a:cubicBezTo>
                  <a:pt x="-5860" y="775447"/>
                  <a:pt x="-75951" y="653239"/>
                  <a:pt x="0" y="245984"/>
                </a:cubicBezTo>
                <a:close/>
              </a:path>
              <a:path w="11790948" h="1475874" stroke="0" extrusionOk="0">
                <a:moveTo>
                  <a:pt x="0" y="245984"/>
                </a:moveTo>
                <a:cubicBezTo>
                  <a:pt x="16924" y="114744"/>
                  <a:pt x="111853" y="3587"/>
                  <a:pt x="245984" y="0"/>
                </a:cubicBezTo>
                <a:cubicBezTo>
                  <a:pt x="5470446" y="123000"/>
                  <a:pt x="8419709" y="-96860"/>
                  <a:pt x="11544964" y="0"/>
                </a:cubicBezTo>
                <a:cubicBezTo>
                  <a:pt x="11668376" y="-9482"/>
                  <a:pt x="11798816" y="94268"/>
                  <a:pt x="11790948" y="245984"/>
                </a:cubicBezTo>
                <a:cubicBezTo>
                  <a:pt x="11734639" y="614976"/>
                  <a:pt x="11784890" y="951446"/>
                  <a:pt x="11790948" y="1229890"/>
                </a:cubicBezTo>
                <a:cubicBezTo>
                  <a:pt x="11789310" y="1366336"/>
                  <a:pt x="11669230" y="1473978"/>
                  <a:pt x="11544964" y="1475874"/>
                </a:cubicBezTo>
                <a:cubicBezTo>
                  <a:pt x="8429516" y="1315167"/>
                  <a:pt x="4372850" y="1515541"/>
                  <a:pt x="245984" y="1475874"/>
                </a:cubicBezTo>
                <a:cubicBezTo>
                  <a:pt x="103287" y="1474492"/>
                  <a:pt x="-22736" y="1355443"/>
                  <a:pt x="0" y="1229890"/>
                </a:cubicBezTo>
                <a:cubicBezTo>
                  <a:pt x="-54281" y="781471"/>
                  <a:pt x="45606" y="554760"/>
                  <a:pt x="0" y="245984"/>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8FA2C42-74FC-3B91-AC4B-02E3359D7BA1}"/>
              </a:ext>
            </a:extLst>
          </p:cNvPr>
          <p:cNvSpPr txBox="1"/>
          <p:nvPr/>
        </p:nvSpPr>
        <p:spPr>
          <a:xfrm>
            <a:off x="403422" y="217767"/>
            <a:ext cx="11377534" cy="1200329"/>
          </a:xfrm>
          <a:prstGeom prst="rect">
            <a:avLst/>
          </a:prstGeom>
          <a:noFill/>
        </p:spPr>
        <p:txBody>
          <a:bodyPr wrap="square" rtlCol="0">
            <a:spAutoFit/>
          </a:bodyPr>
          <a:lstStyle/>
          <a:p>
            <a:pPr algn="just"/>
            <a:r>
              <a:rPr lang="vi-VN" sz="3600"/>
              <a:t>1.</a:t>
            </a:r>
            <a:r>
              <a:rPr lang="en-US" sz="3600"/>
              <a:t> </a:t>
            </a:r>
            <a:r>
              <a:rPr lang="vi-VN" sz="3600"/>
              <a:t>Ba mẹ con đi chơi ở đâu? Khung cảnh ở đó được miêu tả như thế nào?</a:t>
            </a:r>
          </a:p>
        </p:txBody>
      </p:sp>
      <p:sp>
        <p:nvSpPr>
          <p:cNvPr id="14" name="TextBox 13">
            <a:extLst>
              <a:ext uri="{FF2B5EF4-FFF2-40B4-BE49-F238E27FC236}">
                <a16:creationId xmlns:a16="http://schemas.microsoft.com/office/drawing/2014/main" id="{12980F5F-E830-7DBA-F21C-A08E10B00C7A}"/>
              </a:ext>
            </a:extLst>
          </p:cNvPr>
          <p:cNvSpPr txBox="1"/>
          <p:nvPr/>
        </p:nvSpPr>
        <p:spPr>
          <a:xfrm>
            <a:off x="631176" y="2319523"/>
            <a:ext cx="10836299" cy="4033220"/>
          </a:xfrm>
          <a:prstGeom prst="rect">
            <a:avLst/>
          </a:prstGeom>
          <a:noFill/>
        </p:spPr>
        <p:txBody>
          <a:bodyPr wrap="square" rtlCol="0">
            <a:spAutoFit/>
          </a:bodyPr>
          <a:lstStyle/>
          <a:p>
            <a:pPr algn="just">
              <a:lnSpc>
                <a:spcPct val="120000"/>
              </a:lnSpc>
            </a:pPr>
            <a:r>
              <a:rPr lang="vi-VN" sz="3600" b="1"/>
              <a:t>Ba mẹ con đi chơi </a:t>
            </a:r>
            <a:r>
              <a:rPr lang="vi-VN" sz="3600" b="1">
                <a:solidFill>
                  <a:srgbClr val="FF0000"/>
                </a:solidFill>
              </a:rPr>
              <a:t>trong rừng</a:t>
            </a:r>
            <a:r>
              <a:rPr lang="vi-VN" sz="3600" b="1"/>
              <a:t>. </a:t>
            </a:r>
            <a:endParaRPr lang="en-US" sz="3600" b="1"/>
          </a:p>
          <a:p>
            <a:pPr algn="just">
              <a:lnSpc>
                <a:spcPct val="120000"/>
              </a:lnSpc>
            </a:pPr>
            <a:r>
              <a:rPr lang="vi-VN" sz="3600" b="1">
                <a:solidFill>
                  <a:srgbClr val="7030A0"/>
                </a:solidFill>
              </a:rPr>
              <a:t>Khung cảnh ở đó được miêu tả rất đẹp và yên tĩnh: Khu rừng yên tĩnh đầy những cây thông to dưới chân một ngọn núi. Mùi nhựa thông đâu đó rất thơm. Và những bông hoa li ti đang bắt đầu cụp cánh vào lúc cuối ngày...</a:t>
            </a:r>
            <a:endParaRPr lang="en-US" sz="3600" b="1" dirty="0">
              <a:solidFill>
                <a:srgbClr val="7030A0"/>
              </a:solidFill>
            </a:endParaRPr>
          </a:p>
        </p:txBody>
      </p:sp>
    </p:spTree>
    <p:extLst>
      <p:ext uri="{BB962C8B-B14F-4D97-AF65-F5344CB8AC3E}">
        <p14:creationId xmlns:p14="http://schemas.microsoft.com/office/powerpoint/2010/main" val="42864286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animEffect transition="in" filter="circle(in)">
                                      <p:cBhvr>
                                        <p:cTn id="15" dur="2000"/>
                                        <p:tgtEl>
                                          <p:spTgt spid="1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4">
                                            <p:txEl>
                                              <p:pRg st="1" end="1"/>
                                            </p:txEl>
                                          </p:spTgt>
                                        </p:tgtEl>
                                        <p:attrNameLst>
                                          <p:attrName>style.visibility</p:attrName>
                                        </p:attrNameLst>
                                      </p:cBhvr>
                                      <p:to>
                                        <p:strVal val="visible"/>
                                      </p:to>
                                    </p:set>
                                    <p:animEffect transition="in" filter="barn(inVertical)">
                                      <p:cBhvr>
                                        <p:cTn id="20"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16C612-C966-AE83-0947-09B3A25302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3881" y="667386"/>
            <a:ext cx="7187277" cy="5785757"/>
          </a:xfrm>
          <a:prstGeom prst="rect">
            <a:avLst/>
          </a:prstGeom>
          <a:ln>
            <a:noFill/>
          </a:ln>
        </p:spPr>
      </p:pic>
      <p:pic>
        <p:nvPicPr>
          <p:cNvPr id="6" name="Picture 20">
            <a:extLst>
              <a:ext uri="{FF2B5EF4-FFF2-40B4-BE49-F238E27FC236}">
                <a16:creationId xmlns:a16="http://schemas.microsoft.com/office/drawing/2014/main" id="{3FA823FA-68DE-C683-5ECE-08FA89501F3F}"/>
              </a:ext>
            </a:extLst>
          </p:cNvPr>
          <p:cNvPicPr>
            <a:picLocks noChangeAspect="1"/>
          </p:cNvPicPr>
          <p:nvPr/>
        </p:nvPicPr>
        <p:blipFill>
          <a:blip r:embed="rId3"/>
          <a:srcRect/>
          <a:stretch>
            <a:fillRect/>
          </a:stretch>
        </p:blipFill>
        <p:spPr>
          <a:xfrm>
            <a:off x="235995" y="2840618"/>
            <a:ext cx="1497369" cy="3814953"/>
          </a:xfrm>
          <a:prstGeom prst="rect">
            <a:avLst/>
          </a:prstGeom>
        </p:spPr>
      </p:pic>
      <p:pic>
        <p:nvPicPr>
          <p:cNvPr id="2" name="Picture 2" descr="Đồ họa mạng di động Học sinh Clip nghệ thuật Phim hoạt hình - png tải về -  Miễn phí trong suốt Phim Hoạt Hình png Tải về.">
            <a:extLst>
              <a:ext uri="{FF2B5EF4-FFF2-40B4-BE49-F238E27FC236}">
                <a16:creationId xmlns:a16="http://schemas.microsoft.com/office/drawing/2014/main" id="{B2B1B01D-49B2-AE40-0A94-E1B007868FD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43" b="96887" l="111" r="97000">
                        <a14:foregroundMark x1="26000" y1="5189" x2="52222" y2="21981"/>
                        <a14:foregroundMark x1="29333" y1="17075" x2="29333" y2="38113"/>
                        <a14:foregroundMark x1="40333" y1="15189" x2="28778" y2="55943"/>
                        <a14:foregroundMark x1="44222" y1="20377" x2="30556" y2="31038"/>
                        <a14:foregroundMark x1="30556" y1="31038" x2="22444" y2="42075"/>
                        <a14:foregroundMark x1="48333" y1="23113" x2="33222" y2="33491"/>
                        <a14:foregroundMark x1="25778" y1="25472" x2="25778" y2="26415"/>
                        <a14:foregroundMark x1="13889" y1="31792" x2="21889" y2="35755"/>
                        <a14:foregroundMark x1="37000" y1="39340" x2="35111" y2="51226"/>
                        <a14:foregroundMark x1="39222" y1="40943" x2="39222" y2="40943"/>
                        <a14:foregroundMark x1="37333" y1="39340" x2="49222" y2="56132"/>
                        <a14:foregroundMark x1="52444" y1="48396" x2="65111" y2="41887"/>
                        <a14:foregroundMark x1="72333" y1="41415" x2="66222" y2="49811"/>
                        <a14:foregroundMark x1="77556" y1="37453" x2="73111" y2="43302"/>
                        <a14:foregroundMark x1="77000" y1="40189" x2="87778" y2="39623"/>
                        <a14:foregroundMark x1="87778" y1="39623" x2="90444" y2="39811"/>
                        <a14:foregroundMark x1="96889" y1="35566" x2="91333" y2="39528"/>
                        <a14:foregroundMark x1="85000" y1="14057" x2="78333" y2="26226"/>
                        <a14:foregroundMark x1="81667" y1="11887" x2="59889" y2="18208"/>
                        <a14:foregroundMark x1="75333" y1="22264" x2="71778" y2="27170"/>
                        <a14:foregroundMark x1="72889" y1="58679" x2="73667" y2="70849"/>
                        <a14:foregroundMark x1="86333" y1="61038" x2="92333" y2="66792"/>
                        <a14:foregroundMark x1="92333" y1="66792" x2="93556" y2="66226"/>
                        <a14:foregroundMark x1="97333" y1="65000" x2="97333" y2="65000"/>
                        <a14:foregroundMark x1="95778" y1="64811" x2="95222" y2="66887"/>
                        <a14:foregroundMark x1="96556" y1="66226" x2="87444" y2="69434"/>
                        <a14:foregroundMark x1="87444" y1="69434" x2="87222" y2="69434"/>
                        <a14:foregroundMark x1="2111" y1="59623" x2="14111" y2="60472"/>
                        <a14:foregroundMark x1="14111" y1="60472" x2="16111" y2="59906"/>
                        <a14:foregroundMark x1="1778" y1="60094" x2="1778" y2="60094"/>
                        <a14:foregroundMark x1="444" y1="58962" x2="8556" y2="64340"/>
                        <a14:foregroundMark x1="8556" y1="64340" x2="9556" y2="64528"/>
                        <a14:foregroundMark x1="1778" y1="62453" x2="14222" y2="64811"/>
                        <a14:foregroundMark x1="10889" y1="65755" x2="20556" y2="66698"/>
                        <a14:foregroundMark x1="19111" y1="59151" x2="17444" y2="64057"/>
                        <a14:foregroundMark x1="12778" y1="66698" x2="12778" y2="66698"/>
                        <a14:foregroundMark x1="14444" y1="67358" x2="14444" y2="67358"/>
                        <a14:foregroundMark x1="21111" y1="66415" x2="21111" y2="66415"/>
                        <a14:foregroundMark x1="21667" y1="66698" x2="21889" y2="65472"/>
                        <a14:foregroundMark x1="27111" y1="38113" x2="31556" y2="46321"/>
                        <a14:foregroundMark x1="31556" y1="46321" x2="31556" y2="46509"/>
                        <a14:foregroundMark x1="28778" y1="42547" x2="26889" y2="50283"/>
                        <a14:foregroundMark x1="27444" y1="45189" x2="27444" y2="45189"/>
                        <a14:foregroundMark x1="28222" y1="43491" x2="28778" y2="47264"/>
                        <a14:foregroundMark x1="29667" y1="77170" x2="42667" y2="86792"/>
                        <a14:foregroundMark x1="42667" y1="86792" x2="64667" y2="86415"/>
                        <a14:foregroundMark x1="64667" y1="86415" x2="49111" y2="89906"/>
                        <a14:foregroundMark x1="49111" y1="89906" x2="42889" y2="89340"/>
                        <a14:foregroundMark x1="27111" y1="80660" x2="36111" y2="89811"/>
                        <a14:foregroundMark x1="36111" y1="89811" x2="61000" y2="92830"/>
                        <a14:foregroundMark x1="59333" y1="96887" x2="59333" y2="96887"/>
                        <a14:foregroundMark x1="81111" y1="8868" x2="91333" y2="21792"/>
                        <a14:foregroundMark x1="59667" y1="31321" x2="66222" y2="35566"/>
                        <a14:foregroundMark x1="88556" y1="35566" x2="88556" y2="35566"/>
                        <a14:foregroundMark x1="89111" y1="34151" x2="83111" y2="37642"/>
                        <a14:foregroundMark x1="27111" y1="943" x2="27111" y2="943"/>
                      </a14:backgroundRemoval>
                    </a14:imgEffect>
                  </a14:imgLayer>
                </a14:imgProps>
              </a:ext>
              <a:ext uri="{28A0092B-C50C-407E-A947-70E740481C1C}">
                <a14:useLocalDpi xmlns:a14="http://schemas.microsoft.com/office/drawing/2010/main" val="0"/>
              </a:ext>
            </a:extLst>
          </a:blip>
          <a:srcRect/>
          <a:stretch>
            <a:fillRect/>
          </a:stretch>
        </p:blipFill>
        <p:spPr bwMode="auto">
          <a:xfrm>
            <a:off x="9317668" y="3539441"/>
            <a:ext cx="2874332" cy="338525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2F9E572-8AF7-CD71-A974-72229560D465}"/>
              </a:ext>
            </a:extLst>
          </p:cNvPr>
          <p:cNvSpPr txBox="1"/>
          <p:nvPr/>
        </p:nvSpPr>
        <p:spPr>
          <a:xfrm>
            <a:off x="1318665" y="337156"/>
            <a:ext cx="9074783" cy="1323439"/>
          </a:xfrm>
          <a:prstGeom prst="rect">
            <a:avLst/>
          </a:prstGeom>
          <a:noFill/>
        </p:spPr>
        <p:txBody>
          <a:bodyPr wrap="square" rtlCol="0">
            <a:spAutoFit/>
          </a:bodyPr>
          <a:lstStyle/>
          <a:p>
            <a:r>
              <a:rPr lang="en-US" sz="8000">
                <a:solidFill>
                  <a:srgbClr val="FF0000"/>
                </a:solidFill>
                <a:latin typeface="UVN Banh Mi" pitchFamily="2" charset="0"/>
              </a:rPr>
              <a:t>Ý CHÍNH 		ĐOẠN 1</a:t>
            </a:r>
          </a:p>
        </p:txBody>
      </p:sp>
      <p:sp>
        <p:nvSpPr>
          <p:cNvPr id="7" name="Rectangle 6">
            <a:extLst>
              <a:ext uri="{FF2B5EF4-FFF2-40B4-BE49-F238E27FC236}">
                <a16:creationId xmlns:a16="http://schemas.microsoft.com/office/drawing/2014/main" id="{8ED8176F-BC2B-55C5-80FB-453E3B82ACD1}"/>
              </a:ext>
            </a:extLst>
          </p:cNvPr>
          <p:cNvSpPr/>
          <p:nvPr/>
        </p:nvSpPr>
        <p:spPr>
          <a:xfrm>
            <a:off x="7317333" y="4476381"/>
            <a:ext cx="1274720" cy="131784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TextBox 3">
            <a:extLst>
              <a:ext uri="{FF2B5EF4-FFF2-40B4-BE49-F238E27FC236}">
                <a16:creationId xmlns:a16="http://schemas.microsoft.com/office/drawing/2014/main" id="{55599D40-CB30-E706-3F2B-51057033EC76}"/>
              </a:ext>
            </a:extLst>
          </p:cNvPr>
          <p:cNvSpPr txBox="1"/>
          <p:nvPr/>
        </p:nvSpPr>
        <p:spPr>
          <a:xfrm>
            <a:off x="3400926" y="2625708"/>
            <a:ext cx="5246080" cy="3046988"/>
          </a:xfrm>
          <a:prstGeom prst="rect">
            <a:avLst/>
          </a:prstGeom>
          <a:noFill/>
        </p:spPr>
        <p:txBody>
          <a:bodyPr wrap="square" rtlCol="0">
            <a:spAutoFit/>
          </a:bodyPr>
          <a:lstStyle/>
          <a:p>
            <a:pPr algn="ctr"/>
            <a:r>
              <a:rPr lang="en-US" sz="4800"/>
              <a:t>Cảnh ba mẹ con trong khu rừng vào buổi chiều mùa hè đầy thú vị.</a:t>
            </a:r>
            <a:endParaRPr lang="en-US" sz="4800" dirty="0"/>
          </a:p>
        </p:txBody>
      </p:sp>
    </p:spTree>
    <p:extLst>
      <p:ext uri="{BB962C8B-B14F-4D97-AF65-F5344CB8AC3E}">
        <p14:creationId xmlns:p14="http://schemas.microsoft.com/office/powerpoint/2010/main" val="3063835203"/>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3D animation, Green forest, path, afternoon, sunset">
            <a:extLst>
              <a:ext uri="{FF2B5EF4-FFF2-40B4-BE49-F238E27FC236}">
                <a16:creationId xmlns:a16="http://schemas.microsoft.com/office/drawing/2014/main" id="{06329A34-2090-135C-307E-351211DF34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3D animation, mother, short hair, glasses, blue checkered shirt, gray pants, sandals, backpack">
            <a:extLst>
              <a:ext uri="{FF2B5EF4-FFF2-40B4-BE49-F238E27FC236}">
                <a16:creationId xmlns:a16="http://schemas.microsoft.com/office/drawing/2014/main" id="{258EAB84-8E87-BF34-C853-00BF194E98E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5762" b="95996" l="9961" r="89844">
                        <a14:foregroundMark x1="48730" y1="10742" x2="56836" y2="76758"/>
                        <a14:foregroundMark x1="44591" y1="37241" x2="46777" y2="58789"/>
                        <a14:foregroundMark x1="41992" y1="11621" x2="44407" y2="35423"/>
                        <a14:foregroundMark x1="38672" y1="15332" x2="50098" y2="24902"/>
                        <a14:foregroundMark x1="54004" y1="9375" x2="60156" y2="26270"/>
                        <a14:foregroundMark x1="51367" y1="8496" x2="60156" y2="13379"/>
                        <a14:foregroundMark x1="60156" y1="13379" x2="60156" y2="13379"/>
                        <a14:foregroundMark x1="52734" y1="9180" x2="60352" y2="16406"/>
                        <a14:foregroundMark x1="60352" y1="16406" x2="60352" y2="16406"/>
                        <a14:foregroundMark x1="47852" y1="5859" x2="58398" y2="8984"/>
                        <a14:foregroundMark x1="53125" y1="24902" x2="57910" y2="27344"/>
                        <a14:foregroundMark x1="53613" y1="21680" x2="56641" y2="27539"/>
                        <a14:foregroundMark x1="51855" y1="45508" x2="51172" y2="63379"/>
                        <a14:foregroundMark x1="55566" y1="42188" x2="58398" y2="55762"/>
                        <a14:foregroundMark x1="56836" y1="41504" x2="61035" y2="67578"/>
                        <a14:foregroundMark x1="56445" y1="56348" x2="56445" y2="71680"/>
                        <a14:foregroundMark x1="48145" y1="91406" x2="47461" y2="94824"/>
                        <a14:foregroundMark x1="55957" y1="81543" x2="55957" y2="92871"/>
                        <a14:foregroundMark x1="47266" y1="85059" x2="47852" y2="91797"/>
                        <a14:foregroundMark x1="49219" y1="84375" x2="47656" y2="94824"/>
                        <a14:foregroundMark x1="52734" y1="95313" x2="54883" y2="95996"/>
                        <a14:foregroundMark x1="57520" y1="29102" x2="59082" y2="30176"/>
                        <a14:foregroundMark x1="57031" y1="40918" x2="59082" y2="41992"/>
                        <a14:foregroundMark x1="54492" y1="17480" x2="54199" y2="25977"/>
                        <a14:foregroundMark x1="52051" y1="10938" x2="52441" y2="14648"/>
                        <a14:backgroundMark x1="44141" y1="35840" x2="46094" y2="3584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581625" y="974360"/>
            <a:ext cx="4255956" cy="42559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07C0310-F6DF-9CDE-0DCE-4EC2DD57A8C0}"/>
              </a:ext>
            </a:extLst>
          </p:cNvPr>
          <p:cNvPicPr>
            <a:picLocks noChangeAspect="1"/>
          </p:cNvPicPr>
          <p:nvPr/>
        </p:nvPicPr>
        <p:blipFill rotWithShape="1">
          <a:blip r:embed="rId7">
            <a:extLst>
              <a:ext uri="{28A0092B-C50C-407E-A947-70E740481C1C}">
                <a14:useLocalDpi xmlns:a14="http://schemas.microsoft.com/office/drawing/2010/main" val="0"/>
              </a:ext>
            </a:extLst>
          </a:blip>
          <a:srcRect r="57748"/>
          <a:stretch/>
        </p:blipFill>
        <p:spPr>
          <a:xfrm>
            <a:off x="5002711" y="2443394"/>
            <a:ext cx="1706892" cy="4039849"/>
          </a:xfrm>
          <a:prstGeom prst="rect">
            <a:avLst/>
          </a:prstGeom>
        </p:spPr>
      </p:pic>
      <p:pic>
        <p:nvPicPr>
          <p:cNvPr id="6" name="Picture 5">
            <a:extLst>
              <a:ext uri="{FF2B5EF4-FFF2-40B4-BE49-F238E27FC236}">
                <a16:creationId xmlns:a16="http://schemas.microsoft.com/office/drawing/2014/main" id="{52B83BFD-1139-D058-9664-6D037F0175B4}"/>
              </a:ext>
            </a:extLst>
          </p:cNvPr>
          <p:cNvPicPr>
            <a:picLocks noChangeAspect="1"/>
          </p:cNvPicPr>
          <p:nvPr/>
        </p:nvPicPr>
        <p:blipFill>
          <a:blip r:embed="rId8"/>
          <a:stretch>
            <a:fillRect/>
          </a:stretch>
        </p:blipFill>
        <p:spPr>
          <a:xfrm>
            <a:off x="6942826" y="2878110"/>
            <a:ext cx="1078685" cy="3380279"/>
          </a:xfrm>
          <a:prstGeom prst="rect">
            <a:avLst/>
          </a:prstGeom>
        </p:spPr>
      </p:pic>
      <p:pic>
        <p:nvPicPr>
          <p:cNvPr id="7" name="Picture 2" descr="Bọ Cánh Cam Hình ảnh PNG | Vector Và Các Tập Tin PSD | Tải Về Miễn Phí Trên  Pngtree">
            <a:extLst>
              <a:ext uri="{FF2B5EF4-FFF2-40B4-BE49-F238E27FC236}">
                <a16:creationId xmlns:a16="http://schemas.microsoft.com/office/drawing/2014/main" id="{7B58D65A-343D-6C58-3443-6801D2C0A68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355631" y="4766872"/>
            <a:ext cx="463444" cy="4634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Bọ Cánh Cam Hình ảnh PNG | Vector Và Các Tập Tin PSD | Tải Về Miễn Phí Trên  Pngtree">
            <a:extLst>
              <a:ext uri="{FF2B5EF4-FFF2-40B4-BE49-F238E27FC236}">
                <a16:creationId xmlns:a16="http://schemas.microsoft.com/office/drawing/2014/main" id="{26DB81E7-3921-819C-A30B-66E11BB6AFE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83613" y="4766872"/>
            <a:ext cx="463444" cy="46344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Bọ Cánh Cam Hình ảnh PNG | Vector Và Các Tập Tin PSD | Tải Về Miễn Phí Trên  Pngtree">
            <a:extLst>
              <a:ext uri="{FF2B5EF4-FFF2-40B4-BE49-F238E27FC236}">
                <a16:creationId xmlns:a16="http://schemas.microsoft.com/office/drawing/2014/main" id="{7EDEC530-0AD4-63D6-A8BF-EBC62A98E6F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8354" y="5297146"/>
            <a:ext cx="463444" cy="46344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Bọ Cánh Cam Hình ảnh PNG | Vector Và Các Tập Tin PSD | Tải Về Miễn Phí Trên  Pngtree">
            <a:extLst>
              <a:ext uri="{FF2B5EF4-FFF2-40B4-BE49-F238E27FC236}">
                <a16:creationId xmlns:a16="http://schemas.microsoft.com/office/drawing/2014/main" id="{861AE913-BAA3-48CE-D64F-9ED8D5CDB86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65429" y="4921140"/>
            <a:ext cx="463444" cy="46344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Bọ Cánh Cam Hình ảnh PNG | Vector Và Các Tập Tin PSD | Tải Về Miễn Phí Trên  Pngtree">
            <a:extLst>
              <a:ext uri="{FF2B5EF4-FFF2-40B4-BE49-F238E27FC236}">
                <a16:creationId xmlns:a16="http://schemas.microsoft.com/office/drawing/2014/main" id="{3DB3BE59-1440-38A8-AAF1-01DE5FB66ED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014280" y="4607598"/>
            <a:ext cx="463444" cy="46344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Bọ Cánh Cam Hình ảnh PNG | Vector Và Các Tập Tin PSD | Tải Về Miễn Phí Trên  Pngtree">
            <a:extLst>
              <a:ext uri="{FF2B5EF4-FFF2-40B4-BE49-F238E27FC236}">
                <a16:creationId xmlns:a16="http://schemas.microsoft.com/office/drawing/2014/main" id="{99F2B07D-F6C2-068F-FE62-9460FDC595D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64186" y="4383997"/>
            <a:ext cx="463444" cy="46344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Bọ Cánh Cam Hình ảnh PNG | Vector Và Các Tập Tin PSD | Tải Về Miễn Phí Trên  Pngtree">
            <a:extLst>
              <a:ext uri="{FF2B5EF4-FFF2-40B4-BE49-F238E27FC236}">
                <a16:creationId xmlns:a16="http://schemas.microsoft.com/office/drawing/2014/main" id="{11CF7F54-8B8E-3EFD-E719-427A0B143C3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72741" y="4998594"/>
            <a:ext cx="463444" cy="46344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Bọ Cánh Cam Hình ảnh PNG | Vector Và Các Tập Tin PSD | Tải Về Miễn Phí Trên  Pngtree">
            <a:extLst>
              <a:ext uri="{FF2B5EF4-FFF2-40B4-BE49-F238E27FC236}">
                <a16:creationId xmlns:a16="http://schemas.microsoft.com/office/drawing/2014/main" id="{FE829895-D376-F9DF-61C6-2246EC93408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301797" y="5083855"/>
            <a:ext cx="463444" cy="463444"/>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Chestnut Tree Plant Sticker by Kew Gardens">
            <a:extLst>
              <a:ext uri="{FF2B5EF4-FFF2-40B4-BE49-F238E27FC236}">
                <a16:creationId xmlns:a16="http://schemas.microsoft.com/office/drawing/2014/main" id="{6DF0E62D-02F4-519E-3B41-87115CB8671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7057" y="4920521"/>
            <a:ext cx="1937479" cy="1937479"/>
          </a:xfrm>
          <a:prstGeom prst="rect">
            <a:avLst/>
          </a:prstGeom>
          <a:noFill/>
          <a:extLst>
            <a:ext uri="{909E8E84-426E-40DD-AFC4-6F175D3DCCD1}">
              <a14:hiddenFill xmlns:a14="http://schemas.microsoft.com/office/drawing/2010/main">
                <a:solidFill>
                  <a:srgbClr val="FFFFFF"/>
                </a:solidFill>
              </a14:hiddenFill>
            </a:ext>
          </a:extLst>
        </p:spPr>
      </p:pic>
      <p:pic>
        <p:nvPicPr>
          <p:cNvPr id="8206" name="Picture 14" descr="Forest Butterfly Sticker by SALAR MILANO">
            <a:extLst>
              <a:ext uri="{FF2B5EF4-FFF2-40B4-BE49-F238E27FC236}">
                <a16:creationId xmlns:a16="http://schemas.microsoft.com/office/drawing/2014/main" id="{D696DFC4-A444-0349-8DC6-00D286828E9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86309" y="4916769"/>
            <a:ext cx="881793" cy="84382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Forest Butterfly Sticker by SALAR MILANO">
            <a:extLst>
              <a:ext uri="{FF2B5EF4-FFF2-40B4-BE49-F238E27FC236}">
                <a16:creationId xmlns:a16="http://schemas.microsoft.com/office/drawing/2014/main" id="{4FE4B5A6-3C25-27ED-415B-8FC06F00B58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34176" y="4099037"/>
            <a:ext cx="438908" cy="42000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Forest Butterfly Sticker by SALAR MILANO">
            <a:extLst>
              <a:ext uri="{FF2B5EF4-FFF2-40B4-BE49-F238E27FC236}">
                <a16:creationId xmlns:a16="http://schemas.microsoft.com/office/drawing/2014/main" id="{3957E104-F84D-DA93-B939-1DAAE47DA56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39812" y="4651034"/>
            <a:ext cx="438908" cy="420008"/>
          </a:xfrm>
          <a:prstGeom prst="rect">
            <a:avLst/>
          </a:prstGeom>
          <a:noFill/>
          <a:extLst>
            <a:ext uri="{909E8E84-426E-40DD-AFC4-6F175D3DCCD1}">
              <a14:hiddenFill xmlns:a14="http://schemas.microsoft.com/office/drawing/2010/main">
                <a:solidFill>
                  <a:srgbClr val="FFFFFF"/>
                </a:solidFill>
              </a14:hiddenFill>
            </a:ext>
          </a:extLst>
        </p:spPr>
      </p:pic>
      <p:pic>
        <p:nvPicPr>
          <p:cNvPr id="18" name="am-thanh-chup-anh-www_tiengdong_com">
            <a:hlinkClick r:id="" action="ppaction://media"/>
            <a:extLst>
              <a:ext uri="{FF2B5EF4-FFF2-40B4-BE49-F238E27FC236}">
                <a16:creationId xmlns:a16="http://schemas.microsoft.com/office/drawing/2014/main" id="{C8955491-4BA2-9320-9DBD-1C737872683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702436" y="1460292"/>
            <a:ext cx="609600" cy="609600"/>
          </a:xfrm>
          <a:prstGeom prst="rect">
            <a:avLst/>
          </a:prstGeom>
        </p:spPr>
      </p:pic>
      <p:pic>
        <p:nvPicPr>
          <p:cNvPr id="19" name="Picture 2" descr="Bọ Cánh Cam Hình ảnh PNG | Vector Và Các Tập Tin PSD | Tải Về Miễn Phí Trên  Pngtree">
            <a:extLst>
              <a:ext uri="{FF2B5EF4-FFF2-40B4-BE49-F238E27FC236}">
                <a16:creationId xmlns:a16="http://schemas.microsoft.com/office/drawing/2014/main" id="{DDEB6D02-EB2C-C077-8CE9-025A707AD31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291053">
            <a:off x="8501247" y="2791628"/>
            <a:ext cx="1575084" cy="157508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4729103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56" fill="hold"/>
                                        <p:tgtEl>
                                          <p:spTgt spid="18"/>
                                        </p:tgtEl>
                                      </p:cBhvr>
                                    </p:cmd>
                                  </p:childTnLst>
                                </p:cTn>
                              </p:par>
                              <p:par>
                                <p:cTn id="7" presetID="6" presetClass="entr" presetSubtype="16" fill="hold" nodeType="withEffect">
                                  <p:stCondLst>
                                    <p:cond delay="0"/>
                                  </p:stCondLst>
                                  <p:childTnLst>
                                    <p:set>
                                      <p:cBhvr>
                                        <p:cTn id="8" dur="1" fill="hold">
                                          <p:stCondLst>
                                            <p:cond delay="0"/>
                                          </p:stCondLst>
                                        </p:cTn>
                                        <p:tgtEl>
                                          <p:spTgt spid="19"/>
                                        </p:tgtEl>
                                        <p:attrNameLst>
                                          <p:attrName>style.visibility</p:attrName>
                                        </p:attrNameLst>
                                      </p:cBhvr>
                                      <p:to>
                                        <p:strVal val="visible"/>
                                      </p:to>
                                    </p:set>
                                    <p:animEffect transition="in" filter="circle(in)">
                                      <p:cBhvr>
                                        <p:cTn id="9"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1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6D4EAED2-D46E-08A6-2006-6D1556901CC1}"/>
              </a:ext>
            </a:extLst>
          </p:cNvPr>
          <p:cNvSpPr/>
          <p:nvPr/>
        </p:nvSpPr>
        <p:spPr>
          <a:xfrm>
            <a:off x="468310" y="1881106"/>
            <a:ext cx="11255377" cy="4572540"/>
          </a:xfrm>
          <a:prstGeom prst="roundRect">
            <a:avLst>
              <a:gd name="adj" fmla="val 9993"/>
            </a:avLst>
          </a:prstGeom>
          <a:solidFill>
            <a:schemeClr val="bg1">
              <a:alpha val="86000"/>
            </a:schemeClr>
          </a:solidFill>
          <a:ln w="19050">
            <a:solidFill>
              <a:srgbClr val="FF00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Rounded Corners 14">
            <a:extLst>
              <a:ext uri="{FF2B5EF4-FFF2-40B4-BE49-F238E27FC236}">
                <a16:creationId xmlns:a16="http://schemas.microsoft.com/office/drawing/2014/main" id="{8D3DC912-73DA-71FE-91D0-D92882B59DAB}"/>
              </a:ext>
            </a:extLst>
          </p:cNvPr>
          <p:cNvSpPr/>
          <p:nvPr/>
        </p:nvSpPr>
        <p:spPr>
          <a:xfrm>
            <a:off x="200525" y="404354"/>
            <a:ext cx="11731645" cy="1164893"/>
          </a:xfrm>
          <a:custGeom>
            <a:avLst/>
            <a:gdLst>
              <a:gd name="connsiteX0" fmla="*/ 0 w 11731645"/>
              <a:gd name="connsiteY0" fmla="*/ 194153 h 1164893"/>
              <a:gd name="connsiteX1" fmla="*/ 194153 w 11731645"/>
              <a:gd name="connsiteY1" fmla="*/ 0 h 1164893"/>
              <a:gd name="connsiteX2" fmla="*/ 11537492 w 11731645"/>
              <a:gd name="connsiteY2" fmla="*/ 0 h 1164893"/>
              <a:gd name="connsiteX3" fmla="*/ 11731645 w 11731645"/>
              <a:gd name="connsiteY3" fmla="*/ 194153 h 1164893"/>
              <a:gd name="connsiteX4" fmla="*/ 11731645 w 11731645"/>
              <a:gd name="connsiteY4" fmla="*/ 970740 h 1164893"/>
              <a:gd name="connsiteX5" fmla="*/ 11537492 w 11731645"/>
              <a:gd name="connsiteY5" fmla="*/ 1164893 h 1164893"/>
              <a:gd name="connsiteX6" fmla="*/ 194153 w 11731645"/>
              <a:gd name="connsiteY6" fmla="*/ 1164893 h 1164893"/>
              <a:gd name="connsiteX7" fmla="*/ 0 w 11731645"/>
              <a:gd name="connsiteY7" fmla="*/ 970740 h 1164893"/>
              <a:gd name="connsiteX8" fmla="*/ 0 w 11731645"/>
              <a:gd name="connsiteY8" fmla="*/ 194153 h 1164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1645" h="1164893" fill="none" extrusionOk="0">
                <a:moveTo>
                  <a:pt x="0" y="194153"/>
                </a:moveTo>
                <a:cubicBezTo>
                  <a:pt x="561" y="102097"/>
                  <a:pt x="89661" y="4591"/>
                  <a:pt x="194153" y="0"/>
                </a:cubicBezTo>
                <a:cubicBezTo>
                  <a:pt x="2328729" y="72427"/>
                  <a:pt x="9409820" y="61419"/>
                  <a:pt x="11537492" y="0"/>
                </a:cubicBezTo>
                <a:cubicBezTo>
                  <a:pt x="11642121" y="-17888"/>
                  <a:pt x="11724168" y="84663"/>
                  <a:pt x="11731645" y="194153"/>
                </a:cubicBezTo>
                <a:cubicBezTo>
                  <a:pt x="11665568" y="319640"/>
                  <a:pt x="11738885" y="873151"/>
                  <a:pt x="11731645" y="970740"/>
                </a:cubicBezTo>
                <a:cubicBezTo>
                  <a:pt x="11734247" y="1064764"/>
                  <a:pt x="11635202" y="1154223"/>
                  <a:pt x="11537492" y="1164893"/>
                </a:cubicBezTo>
                <a:cubicBezTo>
                  <a:pt x="7709450" y="1194720"/>
                  <a:pt x="5754991" y="1085587"/>
                  <a:pt x="194153" y="1164893"/>
                </a:cubicBezTo>
                <a:cubicBezTo>
                  <a:pt x="107773" y="1162536"/>
                  <a:pt x="-13092" y="1080557"/>
                  <a:pt x="0" y="970740"/>
                </a:cubicBezTo>
                <a:cubicBezTo>
                  <a:pt x="-39558" y="617503"/>
                  <a:pt x="-9661" y="499764"/>
                  <a:pt x="0" y="194153"/>
                </a:cubicBezTo>
                <a:close/>
              </a:path>
              <a:path w="11731645" h="1164893" stroke="0" extrusionOk="0">
                <a:moveTo>
                  <a:pt x="0" y="194153"/>
                </a:moveTo>
                <a:cubicBezTo>
                  <a:pt x="7295" y="88913"/>
                  <a:pt x="91115" y="8731"/>
                  <a:pt x="194153" y="0"/>
                </a:cubicBezTo>
                <a:cubicBezTo>
                  <a:pt x="5298846" y="123000"/>
                  <a:pt x="8641137" y="-96860"/>
                  <a:pt x="11537492" y="0"/>
                </a:cubicBezTo>
                <a:cubicBezTo>
                  <a:pt x="11632006" y="-9690"/>
                  <a:pt x="11734110" y="81955"/>
                  <a:pt x="11731645" y="194153"/>
                </a:cubicBezTo>
                <a:cubicBezTo>
                  <a:pt x="11787490" y="576050"/>
                  <a:pt x="11781525" y="777467"/>
                  <a:pt x="11731645" y="970740"/>
                </a:cubicBezTo>
                <a:cubicBezTo>
                  <a:pt x="11714611" y="1084139"/>
                  <a:pt x="11640479" y="1164199"/>
                  <a:pt x="11537492" y="1164893"/>
                </a:cubicBezTo>
                <a:cubicBezTo>
                  <a:pt x="10250224" y="1004186"/>
                  <a:pt x="4609352" y="1204560"/>
                  <a:pt x="194153" y="1164893"/>
                </a:cubicBezTo>
                <a:cubicBezTo>
                  <a:pt x="66694" y="1160807"/>
                  <a:pt x="-12794" y="1072172"/>
                  <a:pt x="0" y="970740"/>
                </a:cubicBezTo>
                <a:cubicBezTo>
                  <a:pt x="-18327" y="780869"/>
                  <a:pt x="-35386" y="337382"/>
                  <a:pt x="0" y="194153"/>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78FA2C42-74FC-3B91-AC4B-02E3359D7BA1}"/>
              </a:ext>
            </a:extLst>
          </p:cNvPr>
          <p:cNvSpPr txBox="1"/>
          <p:nvPr/>
        </p:nvSpPr>
        <p:spPr>
          <a:xfrm>
            <a:off x="407232" y="480571"/>
            <a:ext cx="11377534"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622550" algn="l"/>
              </a:tabLst>
              <a:defRPr/>
            </a:pPr>
            <a:r>
              <a:rPr kumimoji="0" lang="vi-VN" sz="3200" b="1" i="0" u="none" strike="noStrike" kern="1200" cap="none" spc="0" normalizeH="0" baseline="0" noProof="0">
                <a:ln>
                  <a:noFill/>
                </a:ln>
                <a:solidFill>
                  <a:srgbClr val="FF0066"/>
                </a:solidFill>
                <a:effectLst/>
                <a:uLnTx/>
                <a:uFillTx/>
                <a:latin typeface="Arial" panose="020B0604020202020204" pitchFamily="34" charset="0"/>
                <a:ea typeface="+mn-ea"/>
                <a:cs typeface="+mn-cs"/>
              </a:rPr>
              <a:t>2.</a:t>
            </a:r>
            <a:r>
              <a:rPr kumimoji="0" lang="en-US" sz="3200" b="1" i="0" u="none" strike="noStrike" kern="1200" cap="none" spc="0" normalizeH="0" baseline="0" noProof="0">
                <a:ln>
                  <a:noFill/>
                </a:ln>
                <a:solidFill>
                  <a:srgbClr val="FF0066"/>
                </a:solidFill>
                <a:effectLst/>
                <a:uLnTx/>
                <a:uFillTx/>
                <a:latin typeface="Arial" panose="020B0604020202020204" pitchFamily="34" charset="0"/>
                <a:ea typeface="+mn-ea"/>
                <a:cs typeface="+mn-cs"/>
              </a:rPr>
              <a:t> </a:t>
            </a:r>
            <a:r>
              <a:rPr kumimoji="0" lang="vi-VN" sz="3200" b="1" i="0" u="none" strike="noStrike" kern="1200" cap="none" spc="0" normalizeH="0" baseline="0" noProof="0">
                <a:ln>
                  <a:noFill/>
                </a:ln>
                <a:solidFill>
                  <a:srgbClr val="FF0066"/>
                </a:solidFill>
                <a:effectLst/>
                <a:uLnTx/>
                <a:uFillTx/>
                <a:latin typeface="Arial" panose="020B0604020202020204" pitchFamily="34" charset="0"/>
                <a:ea typeface="+mn-ea"/>
                <a:cs typeface="+mn-cs"/>
              </a:rPr>
              <a:t>Người mẹ nhớ lại những kỉ niệm nào về tuổi thơ của mình?</a:t>
            </a:r>
          </a:p>
        </p:txBody>
      </p:sp>
      <p:sp>
        <p:nvSpPr>
          <p:cNvPr id="2" name="TextBox 1">
            <a:extLst>
              <a:ext uri="{FF2B5EF4-FFF2-40B4-BE49-F238E27FC236}">
                <a16:creationId xmlns:a16="http://schemas.microsoft.com/office/drawing/2014/main" id="{D0855DC0-F1A2-51A8-0B78-F299E1181FCC}"/>
              </a:ext>
            </a:extLst>
          </p:cNvPr>
          <p:cNvSpPr txBox="1"/>
          <p:nvPr/>
        </p:nvSpPr>
        <p:spPr>
          <a:xfrm>
            <a:off x="704931" y="1966773"/>
            <a:ext cx="10830262" cy="4401205"/>
          </a:xfrm>
          <a:prstGeom prst="rect">
            <a:avLst/>
          </a:prstGeom>
          <a:noFill/>
        </p:spPr>
        <p:txBody>
          <a:bodyPr wrap="square" rtlCol="0">
            <a:spAutoFit/>
          </a:bodyPr>
          <a:lstStyle/>
          <a:p>
            <a:pPr lvl="0" algn="just"/>
            <a:r>
              <a:rPr lang="vi-VN" sz="4000">
                <a:solidFill>
                  <a:prstClr val="black"/>
                </a:solidFill>
                <a:latin typeface="Calibri"/>
              </a:rPr>
              <a:t>Người mẹ nhớ lại những kỉ niệm tuổi thơ của mình gắn với những buổi chiều, khi mặt trời bắt đầu lặn, người mẹ từ trên núi về nhà với một bó củi khô trên vai; nhớ ngôi nhà ở chân núi, mái ngói nâu thẫm lẫn giữa những tán cây; nhớ ngọn khói vợ vẫn bay lên từ căn bếp nhỏ; nhớ hình ảnh mẹ của mình từ vườn về và nhóm bếp để nấu cơm</a:t>
            </a:r>
            <a:endParaRPr kumimoji="0" lang="en-US" sz="4000" b="0" i="0" u="none" strike="noStrike" kern="1200" cap="none" spc="0" normalizeH="0" baseline="0" noProof="0">
              <a:ln>
                <a:noFill/>
              </a:ln>
              <a:solidFill>
                <a:prstClr val="black"/>
              </a:solidFill>
              <a:effectLst/>
              <a:uLnTx/>
              <a:uFillTx/>
              <a:latin typeface="Calibri"/>
            </a:endParaRPr>
          </a:p>
        </p:txBody>
      </p:sp>
      <p:pic>
        <p:nvPicPr>
          <p:cNvPr id="1026" name="Picture 2" descr="Đồ họa mạng di động Học sinh Clip nghệ thuật Phim hoạt hình - png tải về -  Miễn phí trong suốt Phim Hoạt Hình png Tải về.">
            <a:extLst>
              <a:ext uri="{FF2B5EF4-FFF2-40B4-BE49-F238E27FC236}">
                <a16:creationId xmlns:a16="http://schemas.microsoft.com/office/drawing/2014/main" id="{04D7D369-D1B5-7A33-A4CF-DF64180E9738}"/>
              </a:ext>
            </a:extLst>
          </p:cNvPr>
          <p:cNvPicPr>
            <a:picLocks noChangeAspect="1" noChangeArrowheads="1"/>
          </p:cNvPicPr>
          <p:nvPr/>
        </p:nvPicPr>
        <p:blipFill>
          <a:blip r:embed="rId4" cstate="hqprint">
            <a:extLst>
              <a:ext uri="{BEBA8EAE-BF5A-486C-A8C5-ECC9F3942E4B}">
                <a14:imgProps xmlns:a14="http://schemas.microsoft.com/office/drawing/2010/main">
                  <a14:imgLayer r:embed="rId5">
                    <a14:imgEffect>
                      <a14:backgroundRemoval t="943" b="96887" l="111" r="97000">
                        <a14:foregroundMark x1="26000" y1="5189" x2="52222" y2="21981"/>
                        <a14:foregroundMark x1="29333" y1="17075" x2="29333" y2="38113"/>
                        <a14:foregroundMark x1="40333" y1="15189" x2="28778" y2="55943"/>
                        <a14:foregroundMark x1="44222" y1="20377" x2="30556" y2="31038"/>
                        <a14:foregroundMark x1="30556" y1="31038" x2="22444" y2="42075"/>
                        <a14:foregroundMark x1="48333" y1="23113" x2="33222" y2="33491"/>
                        <a14:foregroundMark x1="25778" y1="25472" x2="25778" y2="26415"/>
                        <a14:foregroundMark x1="13889" y1="31792" x2="21889" y2="35755"/>
                        <a14:foregroundMark x1="37000" y1="39340" x2="35111" y2="51226"/>
                        <a14:foregroundMark x1="39222" y1="40943" x2="39222" y2="40943"/>
                        <a14:foregroundMark x1="37333" y1="39340" x2="49222" y2="56132"/>
                        <a14:foregroundMark x1="52444" y1="48396" x2="65111" y2="41887"/>
                        <a14:foregroundMark x1="72333" y1="41415" x2="66222" y2="49811"/>
                        <a14:foregroundMark x1="77556" y1="37453" x2="73111" y2="43302"/>
                        <a14:foregroundMark x1="77000" y1="40189" x2="87778" y2="39623"/>
                        <a14:foregroundMark x1="87778" y1="39623" x2="90444" y2="39811"/>
                        <a14:foregroundMark x1="96889" y1="35566" x2="91333" y2="39528"/>
                        <a14:foregroundMark x1="85000" y1="14057" x2="78333" y2="26226"/>
                        <a14:foregroundMark x1="81667" y1="11887" x2="59889" y2="18208"/>
                        <a14:foregroundMark x1="75333" y1="22264" x2="71778" y2="27170"/>
                        <a14:foregroundMark x1="72889" y1="58679" x2="73667" y2="70849"/>
                        <a14:foregroundMark x1="86333" y1="61038" x2="92333" y2="66792"/>
                        <a14:foregroundMark x1="92333" y1="66792" x2="93556" y2="66226"/>
                        <a14:foregroundMark x1="97333" y1="65000" x2="97333" y2="65000"/>
                        <a14:foregroundMark x1="95778" y1="64811" x2="95222" y2="66887"/>
                        <a14:foregroundMark x1="96556" y1="66226" x2="87444" y2="69434"/>
                        <a14:foregroundMark x1="87444" y1="69434" x2="87222" y2="69434"/>
                        <a14:foregroundMark x1="2111" y1="59623" x2="14111" y2="60472"/>
                        <a14:foregroundMark x1="14111" y1="60472" x2="16111" y2="59906"/>
                        <a14:foregroundMark x1="1778" y1="60094" x2="1778" y2="60094"/>
                        <a14:foregroundMark x1="444" y1="58962" x2="8556" y2="64340"/>
                        <a14:foregroundMark x1="8556" y1="64340" x2="9556" y2="64528"/>
                        <a14:foregroundMark x1="1778" y1="62453" x2="14222" y2="64811"/>
                        <a14:foregroundMark x1="10889" y1="65755" x2="20556" y2="66698"/>
                        <a14:foregroundMark x1="19111" y1="59151" x2="17444" y2="64057"/>
                        <a14:foregroundMark x1="12778" y1="66698" x2="12778" y2="66698"/>
                        <a14:foregroundMark x1="14444" y1="67358" x2="14444" y2="67358"/>
                        <a14:foregroundMark x1="21111" y1="66415" x2="21111" y2="66415"/>
                        <a14:foregroundMark x1="21667" y1="66698" x2="21889" y2="65472"/>
                        <a14:foregroundMark x1="27111" y1="38113" x2="31556" y2="46321"/>
                        <a14:foregroundMark x1="31556" y1="46321" x2="31556" y2="46509"/>
                        <a14:foregroundMark x1="28778" y1="42547" x2="26889" y2="50283"/>
                        <a14:foregroundMark x1="27444" y1="45189" x2="27444" y2="45189"/>
                        <a14:foregroundMark x1="28222" y1="43491" x2="28778" y2="47264"/>
                        <a14:foregroundMark x1="29667" y1="77170" x2="42667" y2="86792"/>
                        <a14:foregroundMark x1="42667" y1="86792" x2="64667" y2="86415"/>
                        <a14:foregroundMark x1="64667" y1="86415" x2="49111" y2="89906"/>
                        <a14:foregroundMark x1="49111" y1="89906" x2="42889" y2="89340"/>
                        <a14:foregroundMark x1="27111" y1="80660" x2="36111" y2="89811"/>
                        <a14:foregroundMark x1="36111" y1="89811" x2="61000" y2="92830"/>
                        <a14:foregroundMark x1="59333" y1="96887" x2="59333" y2="96887"/>
                        <a14:foregroundMark x1="81111" y1="8868" x2="91333" y2="21792"/>
                        <a14:foregroundMark x1="59667" y1="31321" x2="66222" y2="35566"/>
                        <a14:foregroundMark x1="88556" y1="35566" x2="88556" y2="35566"/>
                        <a14:foregroundMark x1="89111" y1="34151" x2="83111" y2="37642"/>
                        <a14:foregroundMark x1="27111" y1="943" x2="27111" y2="943"/>
                      </a14:backgroundRemoval>
                    </a14:imgEffect>
                  </a14:imgLayer>
                </a14:imgProps>
              </a:ext>
              <a:ext uri="{28A0092B-C50C-407E-A947-70E740481C1C}">
                <a14:useLocalDpi xmlns:a14="http://schemas.microsoft.com/office/drawing/2010/main" val="0"/>
              </a:ext>
            </a:extLst>
          </a:blip>
          <a:srcRect/>
          <a:stretch>
            <a:fillRect/>
          </a:stretch>
        </p:blipFill>
        <p:spPr bwMode="auto">
          <a:xfrm>
            <a:off x="10904648" y="5329000"/>
            <a:ext cx="1261091" cy="1485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09087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par>
                                <p:cTn id="9" presetID="23" presetClass="entr" presetSubtype="16"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B31FE9-042A-7E24-93FD-10E25E1699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24" y="-4419600"/>
            <a:ext cx="12284524" cy="11277600"/>
          </a:xfrm>
          <a:prstGeom prst="rect">
            <a:avLst/>
          </a:prstGeom>
        </p:spPr>
      </p:pic>
      <p:grpSp>
        <p:nvGrpSpPr>
          <p:cNvPr id="5" name="Group 4">
            <a:extLst>
              <a:ext uri="{FF2B5EF4-FFF2-40B4-BE49-F238E27FC236}">
                <a16:creationId xmlns:a16="http://schemas.microsoft.com/office/drawing/2014/main" id="{3C5109F9-0BDB-319A-5FDB-3BC3145843C3}"/>
              </a:ext>
            </a:extLst>
          </p:cNvPr>
          <p:cNvGrpSpPr/>
          <p:nvPr/>
        </p:nvGrpSpPr>
        <p:grpSpPr>
          <a:xfrm>
            <a:off x="8094514" y="184890"/>
            <a:ext cx="3266676" cy="1034310"/>
            <a:chOff x="474514" y="1816484"/>
            <a:chExt cx="3266676" cy="1034310"/>
          </a:xfrm>
        </p:grpSpPr>
        <p:sp>
          <p:nvSpPr>
            <p:cNvPr id="16" name="Wave 15">
              <a:extLst>
                <a:ext uri="{FF2B5EF4-FFF2-40B4-BE49-F238E27FC236}">
                  <a16:creationId xmlns:a16="http://schemas.microsoft.com/office/drawing/2014/main" id="{A6627723-65AE-1D34-1D0F-6B366C540F57}"/>
                </a:ext>
              </a:extLst>
            </p:cNvPr>
            <p:cNvSpPr/>
            <p:nvPr/>
          </p:nvSpPr>
          <p:spPr>
            <a:xfrm>
              <a:off x="474514" y="1816484"/>
              <a:ext cx="3067493" cy="1034310"/>
            </a:xfrm>
            <a:prstGeom prst="wave">
              <a:avLst/>
            </a:prstGeom>
            <a:solidFill>
              <a:schemeClr val="accent4">
                <a:lumMod val="40000"/>
                <a:lumOff val="60000"/>
              </a:schemeClr>
            </a:solidFill>
            <a:ln>
              <a:solidFill>
                <a:schemeClr val="accent2"/>
              </a:solidFill>
              <a:prstDash val="dash"/>
              <a:extLst>
                <a:ext uri="{C807C97D-BFC1-408E-A445-0C87EB9F89A2}">
                  <ask:lineSketchStyleProps xmlns:ask="http://schemas.microsoft.com/office/drawing/2018/sketchyshapes" sd="1558982590">
                    <a:custGeom>
                      <a:avLst/>
                      <a:gdLst>
                        <a:gd name="connsiteX0" fmla="*/ 0 w 5193296"/>
                        <a:gd name="connsiteY0" fmla="*/ 129289 h 1034310"/>
                        <a:gd name="connsiteX1" fmla="*/ 5193296 w 5193296"/>
                        <a:gd name="connsiteY1" fmla="*/ 129289 h 1034310"/>
                        <a:gd name="connsiteX2" fmla="*/ 5193296 w 5193296"/>
                        <a:gd name="connsiteY2" fmla="*/ 493883 h 1034310"/>
                        <a:gd name="connsiteX3" fmla="*/ 5193296 w 5193296"/>
                        <a:gd name="connsiteY3" fmla="*/ 905021 h 1034310"/>
                        <a:gd name="connsiteX4" fmla="*/ 0 w 5193296"/>
                        <a:gd name="connsiteY4" fmla="*/ 905021 h 1034310"/>
                        <a:gd name="connsiteX5" fmla="*/ 0 w 5193296"/>
                        <a:gd name="connsiteY5" fmla="*/ 517155 h 1034310"/>
                        <a:gd name="connsiteX6" fmla="*/ 0 w 5193296"/>
                        <a:gd name="connsiteY6" fmla="*/ 129289 h 10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296" h="1034310" fill="none" extrusionOk="0">
                          <a:moveTo>
                            <a:pt x="0" y="129289"/>
                          </a:moveTo>
                          <a:cubicBezTo>
                            <a:pt x="2169502" y="-229729"/>
                            <a:pt x="3300016" y="952013"/>
                            <a:pt x="5193296" y="129289"/>
                          </a:cubicBezTo>
                          <a:cubicBezTo>
                            <a:pt x="5185788" y="240721"/>
                            <a:pt x="5190806" y="363078"/>
                            <a:pt x="5193296" y="493883"/>
                          </a:cubicBezTo>
                          <a:cubicBezTo>
                            <a:pt x="5195786" y="624688"/>
                            <a:pt x="5205577" y="778830"/>
                            <a:pt x="5193296" y="905021"/>
                          </a:cubicBezTo>
                          <a:cubicBezTo>
                            <a:pt x="3415144" y="1472830"/>
                            <a:pt x="1449932" y="569542"/>
                            <a:pt x="0" y="905021"/>
                          </a:cubicBezTo>
                          <a:cubicBezTo>
                            <a:pt x="-16595" y="785314"/>
                            <a:pt x="-17596" y="691235"/>
                            <a:pt x="0" y="517155"/>
                          </a:cubicBezTo>
                          <a:cubicBezTo>
                            <a:pt x="17596" y="343075"/>
                            <a:pt x="-11191" y="227345"/>
                            <a:pt x="0" y="129289"/>
                          </a:cubicBezTo>
                          <a:close/>
                        </a:path>
                        <a:path w="5193296" h="1034310" stroke="0" extrusionOk="0">
                          <a:moveTo>
                            <a:pt x="0" y="129289"/>
                          </a:moveTo>
                          <a:cubicBezTo>
                            <a:pt x="1507504" y="-451800"/>
                            <a:pt x="3392015" y="534351"/>
                            <a:pt x="5193296" y="129289"/>
                          </a:cubicBezTo>
                          <a:cubicBezTo>
                            <a:pt x="5184947" y="258768"/>
                            <a:pt x="5196294" y="400596"/>
                            <a:pt x="5193296" y="524912"/>
                          </a:cubicBezTo>
                          <a:cubicBezTo>
                            <a:pt x="5190298" y="649228"/>
                            <a:pt x="5200254" y="799574"/>
                            <a:pt x="5193296" y="905021"/>
                          </a:cubicBezTo>
                          <a:cubicBezTo>
                            <a:pt x="3299498" y="1237267"/>
                            <a:pt x="1785306" y="705553"/>
                            <a:pt x="0" y="905021"/>
                          </a:cubicBezTo>
                          <a:cubicBezTo>
                            <a:pt x="-15449" y="753429"/>
                            <a:pt x="-15384" y="637026"/>
                            <a:pt x="0" y="509398"/>
                          </a:cubicBezTo>
                          <a:cubicBezTo>
                            <a:pt x="15384" y="381770"/>
                            <a:pt x="7005" y="277862"/>
                            <a:pt x="0" y="12928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2E55E261-E1A7-AF07-D4EA-2B63C3848B79}"/>
                </a:ext>
              </a:extLst>
            </p:cNvPr>
            <p:cNvSpPr txBox="1"/>
            <p:nvPr/>
          </p:nvSpPr>
          <p:spPr>
            <a:xfrm rot="189150">
              <a:off x="704647" y="2010473"/>
              <a:ext cx="303654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uLnTx/>
                  <a:uFillTx/>
                  <a:latin typeface="Calibri" panose="020F0502020204030204"/>
                  <a:ea typeface="+mn-ea"/>
                  <a:cs typeface="+mn-cs"/>
                </a:rPr>
                <a:t>Tranh vẽ gì?</a:t>
              </a:r>
            </a:p>
          </p:txBody>
        </p:sp>
      </p:grpSp>
    </p:spTree>
    <p:extLst>
      <p:ext uri="{BB962C8B-B14F-4D97-AF65-F5344CB8AC3E}">
        <p14:creationId xmlns:p14="http://schemas.microsoft.com/office/powerpoint/2010/main" val="102469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16C612-C966-AE83-0947-09B3A25302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3881" y="667386"/>
            <a:ext cx="7187277" cy="5785757"/>
          </a:xfrm>
          <a:prstGeom prst="rect">
            <a:avLst/>
          </a:prstGeom>
          <a:ln>
            <a:noFill/>
          </a:ln>
        </p:spPr>
      </p:pic>
      <p:pic>
        <p:nvPicPr>
          <p:cNvPr id="6" name="Picture 20">
            <a:extLst>
              <a:ext uri="{FF2B5EF4-FFF2-40B4-BE49-F238E27FC236}">
                <a16:creationId xmlns:a16="http://schemas.microsoft.com/office/drawing/2014/main" id="{3FA823FA-68DE-C683-5ECE-08FA89501F3F}"/>
              </a:ext>
            </a:extLst>
          </p:cNvPr>
          <p:cNvPicPr>
            <a:picLocks noChangeAspect="1"/>
          </p:cNvPicPr>
          <p:nvPr/>
        </p:nvPicPr>
        <p:blipFill>
          <a:blip r:embed="rId3"/>
          <a:srcRect/>
          <a:stretch>
            <a:fillRect/>
          </a:stretch>
        </p:blipFill>
        <p:spPr>
          <a:xfrm>
            <a:off x="235995" y="2840618"/>
            <a:ext cx="1497369" cy="3814953"/>
          </a:xfrm>
          <a:prstGeom prst="rect">
            <a:avLst/>
          </a:prstGeom>
        </p:spPr>
      </p:pic>
      <p:pic>
        <p:nvPicPr>
          <p:cNvPr id="2" name="Picture 2" descr="Đồ họa mạng di động Học sinh Clip nghệ thuật Phim hoạt hình - png tải về -  Miễn phí trong suốt Phim Hoạt Hình png Tải về.">
            <a:extLst>
              <a:ext uri="{FF2B5EF4-FFF2-40B4-BE49-F238E27FC236}">
                <a16:creationId xmlns:a16="http://schemas.microsoft.com/office/drawing/2014/main" id="{B2B1B01D-49B2-AE40-0A94-E1B007868FD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43" b="96887" l="111" r="97000">
                        <a14:foregroundMark x1="26000" y1="5189" x2="52222" y2="21981"/>
                        <a14:foregroundMark x1="29333" y1="17075" x2="29333" y2="38113"/>
                        <a14:foregroundMark x1="40333" y1="15189" x2="28778" y2="55943"/>
                        <a14:foregroundMark x1="44222" y1="20377" x2="30556" y2="31038"/>
                        <a14:foregroundMark x1="30556" y1="31038" x2="22444" y2="42075"/>
                        <a14:foregroundMark x1="48333" y1="23113" x2="33222" y2="33491"/>
                        <a14:foregroundMark x1="25778" y1="25472" x2="25778" y2="26415"/>
                        <a14:foregroundMark x1="13889" y1="31792" x2="21889" y2="35755"/>
                        <a14:foregroundMark x1="37000" y1="39340" x2="35111" y2="51226"/>
                        <a14:foregroundMark x1="39222" y1="40943" x2="39222" y2="40943"/>
                        <a14:foregroundMark x1="37333" y1="39340" x2="49222" y2="56132"/>
                        <a14:foregroundMark x1="52444" y1="48396" x2="65111" y2="41887"/>
                        <a14:foregroundMark x1="72333" y1="41415" x2="66222" y2="49811"/>
                        <a14:foregroundMark x1="77556" y1="37453" x2="73111" y2="43302"/>
                        <a14:foregroundMark x1="77000" y1="40189" x2="87778" y2="39623"/>
                        <a14:foregroundMark x1="87778" y1="39623" x2="90444" y2="39811"/>
                        <a14:foregroundMark x1="96889" y1="35566" x2="91333" y2="39528"/>
                        <a14:foregroundMark x1="85000" y1="14057" x2="78333" y2="26226"/>
                        <a14:foregroundMark x1="81667" y1="11887" x2="59889" y2="18208"/>
                        <a14:foregroundMark x1="75333" y1="22264" x2="71778" y2="27170"/>
                        <a14:foregroundMark x1="72889" y1="58679" x2="73667" y2="70849"/>
                        <a14:foregroundMark x1="86333" y1="61038" x2="92333" y2="66792"/>
                        <a14:foregroundMark x1="92333" y1="66792" x2="93556" y2="66226"/>
                        <a14:foregroundMark x1="97333" y1="65000" x2="97333" y2="65000"/>
                        <a14:foregroundMark x1="95778" y1="64811" x2="95222" y2="66887"/>
                        <a14:foregroundMark x1="96556" y1="66226" x2="87444" y2="69434"/>
                        <a14:foregroundMark x1="87444" y1="69434" x2="87222" y2="69434"/>
                        <a14:foregroundMark x1="2111" y1="59623" x2="14111" y2="60472"/>
                        <a14:foregroundMark x1="14111" y1="60472" x2="16111" y2="59906"/>
                        <a14:foregroundMark x1="1778" y1="60094" x2="1778" y2="60094"/>
                        <a14:foregroundMark x1="444" y1="58962" x2="8556" y2="64340"/>
                        <a14:foregroundMark x1="8556" y1="64340" x2="9556" y2="64528"/>
                        <a14:foregroundMark x1="1778" y1="62453" x2="14222" y2="64811"/>
                        <a14:foregroundMark x1="10889" y1="65755" x2="20556" y2="66698"/>
                        <a14:foregroundMark x1="19111" y1="59151" x2="17444" y2="64057"/>
                        <a14:foregroundMark x1="12778" y1="66698" x2="12778" y2="66698"/>
                        <a14:foregroundMark x1="14444" y1="67358" x2="14444" y2="67358"/>
                        <a14:foregroundMark x1="21111" y1="66415" x2="21111" y2="66415"/>
                        <a14:foregroundMark x1="21667" y1="66698" x2="21889" y2="65472"/>
                        <a14:foregroundMark x1="27111" y1="38113" x2="31556" y2="46321"/>
                        <a14:foregroundMark x1="31556" y1="46321" x2="31556" y2="46509"/>
                        <a14:foregroundMark x1="28778" y1="42547" x2="26889" y2="50283"/>
                        <a14:foregroundMark x1="27444" y1="45189" x2="27444" y2="45189"/>
                        <a14:foregroundMark x1="28222" y1="43491" x2="28778" y2="47264"/>
                        <a14:foregroundMark x1="29667" y1="77170" x2="42667" y2="86792"/>
                        <a14:foregroundMark x1="42667" y1="86792" x2="64667" y2="86415"/>
                        <a14:foregroundMark x1="64667" y1="86415" x2="49111" y2="89906"/>
                        <a14:foregroundMark x1="49111" y1="89906" x2="42889" y2="89340"/>
                        <a14:foregroundMark x1="27111" y1="80660" x2="36111" y2="89811"/>
                        <a14:foregroundMark x1="36111" y1="89811" x2="61000" y2="92830"/>
                        <a14:foregroundMark x1="59333" y1="96887" x2="59333" y2="96887"/>
                        <a14:foregroundMark x1="81111" y1="8868" x2="91333" y2="21792"/>
                        <a14:foregroundMark x1="59667" y1="31321" x2="66222" y2="35566"/>
                        <a14:foregroundMark x1="88556" y1="35566" x2="88556" y2="35566"/>
                        <a14:foregroundMark x1="89111" y1="34151" x2="83111" y2="37642"/>
                        <a14:foregroundMark x1="27111" y1="943" x2="27111" y2="943"/>
                      </a14:backgroundRemoval>
                    </a14:imgEffect>
                  </a14:imgLayer>
                </a14:imgProps>
              </a:ext>
              <a:ext uri="{28A0092B-C50C-407E-A947-70E740481C1C}">
                <a14:useLocalDpi xmlns:a14="http://schemas.microsoft.com/office/drawing/2010/main" val="0"/>
              </a:ext>
            </a:extLst>
          </a:blip>
          <a:srcRect/>
          <a:stretch>
            <a:fillRect/>
          </a:stretch>
        </p:blipFill>
        <p:spPr bwMode="auto">
          <a:xfrm>
            <a:off x="9317668" y="3539441"/>
            <a:ext cx="2874332" cy="338525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2F9E572-8AF7-CD71-A974-72229560D465}"/>
              </a:ext>
            </a:extLst>
          </p:cNvPr>
          <p:cNvSpPr txBox="1"/>
          <p:nvPr/>
        </p:nvSpPr>
        <p:spPr>
          <a:xfrm>
            <a:off x="1318665" y="337156"/>
            <a:ext cx="9074783"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srgbClr val="FF0000"/>
                </a:solidFill>
                <a:effectLst/>
                <a:uLnTx/>
                <a:uFillTx/>
                <a:latin typeface="UVN Banh Mi" pitchFamily="2" charset="0"/>
                <a:ea typeface="+mn-ea"/>
                <a:cs typeface="+mn-cs"/>
              </a:rPr>
              <a:t>Ý CHÍNH 		ĐOẠN 2</a:t>
            </a:r>
          </a:p>
        </p:txBody>
      </p:sp>
      <p:sp>
        <p:nvSpPr>
          <p:cNvPr id="7" name="Rectangle 6">
            <a:extLst>
              <a:ext uri="{FF2B5EF4-FFF2-40B4-BE49-F238E27FC236}">
                <a16:creationId xmlns:a16="http://schemas.microsoft.com/office/drawing/2014/main" id="{8ED8176F-BC2B-55C5-80FB-453E3B82ACD1}"/>
              </a:ext>
            </a:extLst>
          </p:cNvPr>
          <p:cNvSpPr/>
          <p:nvPr/>
        </p:nvSpPr>
        <p:spPr>
          <a:xfrm>
            <a:off x="7317333" y="4476381"/>
            <a:ext cx="1274720" cy="131784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3">
            <a:extLst>
              <a:ext uri="{FF2B5EF4-FFF2-40B4-BE49-F238E27FC236}">
                <a16:creationId xmlns:a16="http://schemas.microsoft.com/office/drawing/2014/main" id="{55599D40-CB30-E706-3F2B-51057033EC76}"/>
              </a:ext>
            </a:extLst>
          </p:cNvPr>
          <p:cNvSpPr txBox="1"/>
          <p:nvPr/>
        </p:nvSpPr>
        <p:spPr>
          <a:xfrm>
            <a:off x="3400926" y="2625708"/>
            <a:ext cx="5246080"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a:ln>
                  <a:noFill/>
                </a:ln>
                <a:solidFill>
                  <a:prstClr val="black"/>
                </a:solidFill>
                <a:effectLst/>
                <a:uLnTx/>
                <a:uFillTx/>
                <a:latin typeface="Calibri"/>
                <a:ea typeface="+mn-ea"/>
                <a:cs typeface="+mn-cs"/>
              </a:rPr>
              <a:t>Những kí ức về tuổi thơ êm đềm của người mẹ vào mỗi buổi chiều.</a:t>
            </a:r>
            <a:endParaRPr kumimoji="0" lang="en-US" sz="4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66139825"/>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3D animation, Green forest, path, afternoon, sunset">
            <a:extLst>
              <a:ext uri="{FF2B5EF4-FFF2-40B4-BE49-F238E27FC236}">
                <a16:creationId xmlns:a16="http://schemas.microsoft.com/office/drawing/2014/main" id="{06329A34-2090-135C-307E-351211DF34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3D animation, mother, short hair, glasses, blue checkered shirt, gray pants, sandals, backpack">
            <a:extLst>
              <a:ext uri="{FF2B5EF4-FFF2-40B4-BE49-F238E27FC236}">
                <a16:creationId xmlns:a16="http://schemas.microsoft.com/office/drawing/2014/main" id="{258EAB84-8E87-BF34-C853-00BF194E98E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5762" b="95996" l="9961" r="89844">
                        <a14:foregroundMark x1="48730" y1="10742" x2="56836" y2="76758"/>
                        <a14:foregroundMark x1="44591" y1="37241" x2="46777" y2="58789"/>
                        <a14:foregroundMark x1="41992" y1="11621" x2="44407" y2="35423"/>
                        <a14:foregroundMark x1="38672" y1="15332" x2="50098" y2="24902"/>
                        <a14:foregroundMark x1="54004" y1="9375" x2="60156" y2="26270"/>
                        <a14:foregroundMark x1="51367" y1="8496" x2="60156" y2="13379"/>
                        <a14:foregroundMark x1="60156" y1="13379" x2="60156" y2="13379"/>
                        <a14:foregroundMark x1="52734" y1="9180" x2="60352" y2="16406"/>
                        <a14:foregroundMark x1="60352" y1="16406" x2="60352" y2="16406"/>
                        <a14:foregroundMark x1="47852" y1="5859" x2="58398" y2="8984"/>
                        <a14:foregroundMark x1="53125" y1="24902" x2="57910" y2="27344"/>
                        <a14:foregroundMark x1="53613" y1="21680" x2="56641" y2="27539"/>
                        <a14:foregroundMark x1="51855" y1="45508" x2="51172" y2="63379"/>
                        <a14:foregroundMark x1="55566" y1="42188" x2="58398" y2="55762"/>
                        <a14:foregroundMark x1="56836" y1="41504" x2="61035" y2="67578"/>
                        <a14:foregroundMark x1="56445" y1="56348" x2="56445" y2="71680"/>
                        <a14:foregroundMark x1="48145" y1="91406" x2="47461" y2="94824"/>
                        <a14:foregroundMark x1="55957" y1="81543" x2="55957" y2="92871"/>
                        <a14:foregroundMark x1="47266" y1="85059" x2="47852" y2="91797"/>
                        <a14:foregroundMark x1="49219" y1="84375" x2="47656" y2="94824"/>
                        <a14:foregroundMark x1="52734" y1="95313" x2="54883" y2="95996"/>
                        <a14:foregroundMark x1="57520" y1="29102" x2="59082" y2="30176"/>
                        <a14:foregroundMark x1="57031" y1="40918" x2="59082" y2="41992"/>
                        <a14:foregroundMark x1="54492" y1="17480" x2="54199" y2="25977"/>
                        <a14:foregroundMark x1="52051" y1="10938" x2="52441" y2="14648"/>
                        <a14:backgroundMark x1="44141" y1="35840" x2="46094" y2="3584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581625" y="974360"/>
            <a:ext cx="4255956" cy="42559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07C0310-F6DF-9CDE-0DCE-4EC2DD57A8C0}"/>
              </a:ext>
            </a:extLst>
          </p:cNvPr>
          <p:cNvPicPr>
            <a:picLocks noChangeAspect="1"/>
          </p:cNvPicPr>
          <p:nvPr/>
        </p:nvPicPr>
        <p:blipFill rotWithShape="1">
          <a:blip r:embed="rId7">
            <a:extLst>
              <a:ext uri="{28A0092B-C50C-407E-A947-70E740481C1C}">
                <a14:useLocalDpi xmlns:a14="http://schemas.microsoft.com/office/drawing/2010/main" val="0"/>
              </a:ext>
            </a:extLst>
          </a:blip>
          <a:srcRect r="57748"/>
          <a:stretch/>
        </p:blipFill>
        <p:spPr>
          <a:xfrm>
            <a:off x="5002711" y="2443394"/>
            <a:ext cx="1706892" cy="4039849"/>
          </a:xfrm>
          <a:prstGeom prst="rect">
            <a:avLst/>
          </a:prstGeom>
        </p:spPr>
      </p:pic>
      <p:pic>
        <p:nvPicPr>
          <p:cNvPr id="6" name="Picture 5">
            <a:extLst>
              <a:ext uri="{FF2B5EF4-FFF2-40B4-BE49-F238E27FC236}">
                <a16:creationId xmlns:a16="http://schemas.microsoft.com/office/drawing/2014/main" id="{52B83BFD-1139-D058-9664-6D037F0175B4}"/>
              </a:ext>
            </a:extLst>
          </p:cNvPr>
          <p:cNvPicPr>
            <a:picLocks noChangeAspect="1"/>
          </p:cNvPicPr>
          <p:nvPr/>
        </p:nvPicPr>
        <p:blipFill>
          <a:blip r:embed="rId8"/>
          <a:stretch>
            <a:fillRect/>
          </a:stretch>
        </p:blipFill>
        <p:spPr>
          <a:xfrm>
            <a:off x="6942826" y="2878110"/>
            <a:ext cx="1078685" cy="3380279"/>
          </a:xfrm>
          <a:prstGeom prst="rect">
            <a:avLst/>
          </a:prstGeom>
        </p:spPr>
      </p:pic>
      <p:pic>
        <p:nvPicPr>
          <p:cNvPr id="7" name="Picture 2" descr="Bọ Cánh Cam Hình ảnh PNG | Vector Và Các Tập Tin PSD | Tải Về Miễn Phí Trên  Pngtree">
            <a:extLst>
              <a:ext uri="{FF2B5EF4-FFF2-40B4-BE49-F238E27FC236}">
                <a16:creationId xmlns:a16="http://schemas.microsoft.com/office/drawing/2014/main" id="{7B58D65A-343D-6C58-3443-6801D2C0A68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355631" y="4766872"/>
            <a:ext cx="463444" cy="4634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Bọ Cánh Cam Hình ảnh PNG | Vector Và Các Tập Tin PSD | Tải Về Miễn Phí Trên  Pngtree">
            <a:extLst>
              <a:ext uri="{FF2B5EF4-FFF2-40B4-BE49-F238E27FC236}">
                <a16:creationId xmlns:a16="http://schemas.microsoft.com/office/drawing/2014/main" id="{26DB81E7-3921-819C-A30B-66E11BB6AFE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83613" y="4766872"/>
            <a:ext cx="463444" cy="46344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Bọ Cánh Cam Hình ảnh PNG | Vector Và Các Tập Tin PSD | Tải Về Miễn Phí Trên  Pngtree">
            <a:extLst>
              <a:ext uri="{FF2B5EF4-FFF2-40B4-BE49-F238E27FC236}">
                <a16:creationId xmlns:a16="http://schemas.microsoft.com/office/drawing/2014/main" id="{7EDEC530-0AD4-63D6-A8BF-EBC62A98E6F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8354" y="5297146"/>
            <a:ext cx="463444" cy="46344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Bọ Cánh Cam Hình ảnh PNG | Vector Và Các Tập Tin PSD | Tải Về Miễn Phí Trên  Pngtree">
            <a:extLst>
              <a:ext uri="{FF2B5EF4-FFF2-40B4-BE49-F238E27FC236}">
                <a16:creationId xmlns:a16="http://schemas.microsoft.com/office/drawing/2014/main" id="{861AE913-BAA3-48CE-D64F-9ED8D5CDB86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65429" y="4921140"/>
            <a:ext cx="463444" cy="46344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Bọ Cánh Cam Hình ảnh PNG | Vector Và Các Tập Tin PSD | Tải Về Miễn Phí Trên  Pngtree">
            <a:extLst>
              <a:ext uri="{FF2B5EF4-FFF2-40B4-BE49-F238E27FC236}">
                <a16:creationId xmlns:a16="http://schemas.microsoft.com/office/drawing/2014/main" id="{3DB3BE59-1440-38A8-AAF1-01DE5FB66ED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014280" y="4607598"/>
            <a:ext cx="463444" cy="46344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Bọ Cánh Cam Hình ảnh PNG | Vector Và Các Tập Tin PSD | Tải Về Miễn Phí Trên  Pngtree">
            <a:extLst>
              <a:ext uri="{FF2B5EF4-FFF2-40B4-BE49-F238E27FC236}">
                <a16:creationId xmlns:a16="http://schemas.microsoft.com/office/drawing/2014/main" id="{99F2B07D-F6C2-068F-FE62-9460FDC595D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64186" y="4383997"/>
            <a:ext cx="463444" cy="46344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Bọ Cánh Cam Hình ảnh PNG | Vector Và Các Tập Tin PSD | Tải Về Miễn Phí Trên  Pngtree">
            <a:extLst>
              <a:ext uri="{FF2B5EF4-FFF2-40B4-BE49-F238E27FC236}">
                <a16:creationId xmlns:a16="http://schemas.microsoft.com/office/drawing/2014/main" id="{11CF7F54-8B8E-3EFD-E719-427A0B143C3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72741" y="4998594"/>
            <a:ext cx="463444" cy="46344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Bọ Cánh Cam Hình ảnh PNG | Vector Và Các Tập Tin PSD | Tải Về Miễn Phí Trên  Pngtree">
            <a:extLst>
              <a:ext uri="{FF2B5EF4-FFF2-40B4-BE49-F238E27FC236}">
                <a16:creationId xmlns:a16="http://schemas.microsoft.com/office/drawing/2014/main" id="{FE829895-D376-F9DF-61C6-2246EC93408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301797" y="5083855"/>
            <a:ext cx="463444" cy="463444"/>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Chestnut Tree Plant Sticker by Kew Gardens">
            <a:extLst>
              <a:ext uri="{FF2B5EF4-FFF2-40B4-BE49-F238E27FC236}">
                <a16:creationId xmlns:a16="http://schemas.microsoft.com/office/drawing/2014/main" id="{6DF0E62D-02F4-519E-3B41-87115CB8671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7057" y="4920521"/>
            <a:ext cx="1937479" cy="1937479"/>
          </a:xfrm>
          <a:prstGeom prst="rect">
            <a:avLst/>
          </a:prstGeom>
          <a:noFill/>
          <a:extLst>
            <a:ext uri="{909E8E84-426E-40DD-AFC4-6F175D3DCCD1}">
              <a14:hiddenFill xmlns:a14="http://schemas.microsoft.com/office/drawing/2010/main">
                <a:solidFill>
                  <a:srgbClr val="FFFFFF"/>
                </a:solidFill>
              </a14:hiddenFill>
            </a:ext>
          </a:extLst>
        </p:spPr>
      </p:pic>
      <p:pic>
        <p:nvPicPr>
          <p:cNvPr id="8206" name="Picture 14" descr="Forest Butterfly Sticker by SALAR MILANO">
            <a:extLst>
              <a:ext uri="{FF2B5EF4-FFF2-40B4-BE49-F238E27FC236}">
                <a16:creationId xmlns:a16="http://schemas.microsoft.com/office/drawing/2014/main" id="{D696DFC4-A444-0349-8DC6-00D286828E9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86309" y="4916769"/>
            <a:ext cx="881793" cy="84382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Forest Butterfly Sticker by SALAR MILANO">
            <a:extLst>
              <a:ext uri="{FF2B5EF4-FFF2-40B4-BE49-F238E27FC236}">
                <a16:creationId xmlns:a16="http://schemas.microsoft.com/office/drawing/2014/main" id="{4FE4B5A6-3C25-27ED-415B-8FC06F00B58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34176" y="4099037"/>
            <a:ext cx="438908" cy="42000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Forest Butterfly Sticker by SALAR MILANO">
            <a:extLst>
              <a:ext uri="{FF2B5EF4-FFF2-40B4-BE49-F238E27FC236}">
                <a16:creationId xmlns:a16="http://schemas.microsoft.com/office/drawing/2014/main" id="{3957E104-F84D-DA93-B939-1DAAE47DA56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39812" y="4651034"/>
            <a:ext cx="438908" cy="420008"/>
          </a:xfrm>
          <a:prstGeom prst="rect">
            <a:avLst/>
          </a:prstGeom>
          <a:noFill/>
          <a:extLst>
            <a:ext uri="{909E8E84-426E-40DD-AFC4-6F175D3DCCD1}">
              <a14:hiddenFill xmlns:a14="http://schemas.microsoft.com/office/drawing/2010/main">
                <a:solidFill>
                  <a:srgbClr val="FFFFFF"/>
                </a:solidFill>
              </a14:hiddenFill>
            </a:ext>
          </a:extLst>
        </p:spPr>
      </p:pic>
      <p:pic>
        <p:nvPicPr>
          <p:cNvPr id="18" name="am-thanh-chup-anh-www_tiengdong_com">
            <a:hlinkClick r:id="" action="ppaction://media"/>
            <a:extLst>
              <a:ext uri="{FF2B5EF4-FFF2-40B4-BE49-F238E27FC236}">
                <a16:creationId xmlns:a16="http://schemas.microsoft.com/office/drawing/2014/main" id="{C8955491-4BA2-9320-9DBD-1C737872683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702436" y="1460292"/>
            <a:ext cx="609600" cy="609600"/>
          </a:xfrm>
          <a:prstGeom prst="rect">
            <a:avLst/>
          </a:prstGeom>
        </p:spPr>
      </p:pic>
      <p:pic>
        <p:nvPicPr>
          <p:cNvPr id="19" name="Picture 2" descr="Bọ Cánh Cam Hình ảnh PNG | Vector Và Các Tập Tin PSD | Tải Về Miễn Phí Trên  Pngtree">
            <a:extLst>
              <a:ext uri="{FF2B5EF4-FFF2-40B4-BE49-F238E27FC236}">
                <a16:creationId xmlns:a16="http://schemas.microsoft.com/office/drawing/2014/main" id="{DDEB6D02-EB2C-C077-8CE9-025A707AD31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1356563">
            <a:off x="8134817" y="4283500"/>
            <a:ext cx="1575084" cy="1575084"/>
          </a:xfrm>
          <a:prstGeom prst="round2DiagRect">
            <a:avLst>
              <a:gd name="adj1" fmla="val 16667"/>
              <a:gd name="adj2" fmla="val 50000"/>
            </a:avLst>
          </a:prstGeom>
          <a:solidFill>
            <a:schemeClr val="bg1"/>
          </a:solidFill>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803834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56" fill="hold"/>
                                        <p:tgtEl>
                                          <p:spTgt spid="18"/>
                                        </p:tgtEl>
                                      </p:cBhvr>
                                    </p:cmd>
                                  </p:childTnLst>
                                </p:cTn>
                              </p:par>
                              <p:par>
                                <p:cTn id="7" presetID="6" presetClass="entr" presetSubtype="16" fill="hold" nodeType="withEffect">
                                  <p:stCondLst>
                                    <p:cond delay="0"/>
                                  </p:stCondLst>
                                  <p:childTnLst>
                                    <p:set>
                                      <p:cBhvr>
                                        <p:cTn id="8" dur="1" fill="hold">
                                          <p:stCondLst>
                                            <p:cond delay="0"/>
                                          </p:stCondLst>
                                        </p:cTn>
                                        <p:tgtEl>
                                          <p:spTgt spid="19"/>
                                        </p:tgtEl>
                                        <p:attrNameLst>
                                          <p:attrName>style.visibility</p:attrName>
                                        </p:attrNameLst>
                                      </p:cBhvr>
                                      <p:to>
                                        <p:strVal val="visible"/>
                                      </p:to>
                                    </p:set>
                                    <p:animEffect transition="in" filter="circle(in)">
                                      <p:cBhvr>
                                        <p:cTn id="9"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18"/>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6D4EAED2-D46E-08A6-2006-6D1556901CC1}"/>
              </a:ext>
            </a:extLst>
          </p:cNvPr>
          <p:cNvSpPr/>
          <p:nvPr/>
        </p:nvSpPr>
        <p:spPr>
          <a:xfrm>
            <a:off x="468310" y="1881106"/>
            <a:ext cx="11255377" cy="4572540"/>
          </a:xfrm>
          <a:prstGeom prst="roundRect">
            <a:avLst>
              <a:gd name="adj" fmla="val 9993"/>
            </a:avLst>
          </a:prstGeom>
          <a:solidFill>
            <a:schemeClr val="bg1">
              <a:alpha val="86000"/>
            </a:schemeClr>
          </a:solidFill>
          <a:ln w="19050">
            <a:solidFill>
              <a:srgbClr val="FF00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Rounded Corners 14">
            <a:extLst>
              <a:ext uri="{FF2B5EF4-FFF2-40B4-BE49-F238E27FC236}">
                <a16:creationId xmlns:a16="http://schemas.microsoft.com/office/drawing/2014/main" id="{8D3DC912-73DA-71FE-91D0-D92882B59DAB}"/>
              </a:ext>
            </a:extLst>
          </p:cNvPr>
          <p:cNvSpPr/>
          <p:nvPr/>
        </p:nvSpPr>
        <p:spPr>
          <a:xfrm>
            <a:off x="200525" y="404354"/>
            <a:ext cx="11731645" cy="1164893"/>
          </a:xfrm>
          <a:custGeom>
            <a:avLst/>
            <a:gdLst>
              <a:gd name="connsiteX0" fmla="*/ 0 w 11731645"/>
              <a:gd name="connsiteY0" fmla="*/ 194153 h 1164893"/>
              <a:gd name="connsiteX1" fmla="*/ 194153 w 11731645"/>
              <a:gd name="connsiteY1" fmla="*/ 0 h 1164893"/>
              <a:gd name="connsiteX2" fmla="*/ 11537492 w 11731645"/>
              <a:gd name="connsiteY2" fmla="*/ 0 h 1164893"/>
              <a:gd name="connsiteX3" fmla="*/ 11731645 w 11731645"/>
              <a:gd name="connsiteY3" fmla="*/ 194153 h 1164893"/>
              <a:gd name="connsiteX4" fmla="*/ 11731645 w 11731645"/>
              <a:gd name="connsiteY4" fmla="*/ 970740 h 1164893"/>
              <a:gd name="connsiteX5" fmla="*/ 11537492 w 11731645"/>
              <a:gd name="connsiteY5" fmla="*/ 1164893 h 1164893"/>
              <a:gd name="connsiteX6" fmla="*/ 194153 w 11731645"/>
              <a:gd name="connsiteY6" fmla="*/ 1164893 h 1164893"/>
              <a:gd name="connsiteX7" fmla="*/ 0 w 11731645"/>
              <a:gd name="connsiteY7" fmla="*/ 970740 h 1164893"/>
              <a:gd name="connsiteX8" fmla="*/ 0 w 11731645"/>
              <a:gd name="connsiteY8" fmla="*/ 194153 h 1164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1645" h="1164893" fill="none" extrusionOk="0">
                <a:moveTo>
                  <a:pt x="0" y="194153"/>
                </a:moveTo>
                <a:cubicBezTo>
                  <a:pt x="561" y="102097"/>
                  <a:pt x="89661" y="4591"/>
                  <a:pt x="194153" y="0"/>
                </a:cubicBezTo>
                <a:cubicBezTo>
                  <a:pt x="2328729" y="72427"/>
                  <a:pt x="9409820" y="61419"/>
                  <a:pt x="11537492" y="0"/>
                </a:cubicBezTo>
                <a:cubicBezTo>
                  <a:pt x="11642121" y="-17888"/>
                  <a:pt x="11724168" y="84663"/>
                  <a:pt x="11731645" y="194153"/>
                </a:cubicBezTo>
                <a:cubicBezTo>
                  <a:pt x="11665568" y="319640"/>
                  <a:pt x="11738885" y="873151"/>
                  <a:pt x="11731645" y="970740"/>
                </a:cubicBezTo>
                <a:cubicBezTo>
                  <a:pt x="11734247" y="1064764"/>
                  <a:pt x="11635202" y="1154223"/>
                  <a:pt x="11537492" y="1164893"/>
                </a:cubicBezTo>
                <a:cubicBezTo>
                  <a:pt x="7709450" y="1194720"/>
                  <a:pt x="5754991" y="1085587"/>
                  <a:pt x="194153" y="1164893"/>
                </a:cubicBezTo>
                <a:cubicBezTo>
                  <a:pt x="107773" y="1162536"/>
                  <a:pt x="-13092" y="1080557"/>
                  <a:pt x="0" y="970740"/>
                </a:cubicBezTo>
                <a:cubicBezTo>
                  <a:pt x="-39558" y="617503"/>
                  <a:pt x="-9661" y="499764"/>
                  <a:pt x="0" y="194153"/>
                </a:cubicBezTo>
                <a:close/>
              </a:path>
              <a:path w="11731645" h="1164893" stroke="0" extrusionOk="0">
                <a:moveTo>
                  <a:pt x="0" y="194153"/>
                </a:moveTo>
                <a:cubicBezTo>
                  <a:pt x="7295" y="88913"/>
                  <a:pt x="91115" y="8731"/>
                  <a:pt x="194153" y="0"/>
                </a:cubicBezTo>
                <a:cubicBezTo>
                  <a:pt x="5298846" y="123000"/>
                  <a:pt x="8641137" y="-96860"/>
                  <a:pt x="11537492" y="0"/>
                </a:cubicBezTo>
                <a:cubicBezTo>
                  <a:pt x="11632006" y="-9690"/>
                  <a:pt x="11734110" y="81955"/>
                  <a:pt x="11731645" y="194153"/>
                </a:cubicBezTo>
                <a:cubicBezTo>
                  <a:pt x="11787490" y="576050"/>
                  <a:pt x="11781525" y="777467"/>
                  <a:pt x="11731645" y="970740"/>
                </a:cubicBezTo>
                <a:cubicBezTo>
                  <a:pt x="11714611" y="1084139"/>
                  <a:pt x="11640479" y="1164199"/>
                  <a:pt x="11537492" y="1164893"/>
                </a:cubicBezTo>
                <a:cubicBezTo>
                  <a:pt x="10250224" y="1004186"/>
                  <a:pt x="4609352" y="1204560"/>
                  <a:pt x="194153" y="1164893"/>
                </a:cubicBezTo>
                <a:cubicBezTo>
                  <a:pt x="66694" y="1160807"/>
                  <a:pt x="-12794" y="1072172"/>
                  <a:pt x="0" y="970740"/>
                </a:cubicBezTo>
                <a:cubicBezTo>
                  <a:pt x="-18327" y="780869"/>
                  <a:pt x="-35386" y="337382"/>
                  <a:pt x="0" y="194153"/>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78FA2C42-74FC-3B91-AC4B-02E3359D7BA1}"/>
              </a:ext>
            </a:extLst>
          </p:cNvPr>
          <p:cNvSpPr txBox="1"/>
          <p:nvPr/>
        </p:nvSpPr>
        <p:spPr>
          <a:xfrm>
            <a:off x="407232" y="480571"/>
            <a:ext cx="11377534"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622550" algn="l"/>
              </a:tabLst>
              <a:defRPr/>
            </a:pPr>
            <a:r>
              <a:rPr kumimoji="0" lang="en-US" sz="3200" b="1" i="0" u="none" strike="noStrike" kern="1200" cap="none" spc="0" normalizeH="0" baseline="0" noProof="0">
                <a:ln>
                  <a:noFill/>
                </a:ln>
                <a:solidFill>
                  <a:srgbClr val="FF0066"/>
                </a:solidFill>
                <a:effectLst/>
                <a:uLnTx/>
                <a:uFillTx/>
                <a:latin typeface="Arial" panose="020B0604020202020204" pitchFamily="34" charset="0"/>
                <a:ea typeface="+mn-ea"/>
                <a:cs typeface="+mn-cs"/>
              </a:rPr>
              <a:t>3. </a:t>
            </a:r>
            <a:r>
              <a:rPr kumimoji="0" lang="vi-VN" sz="3200" b="1" i="0" u="none" strike="noStrike" kern="1200" cap="none" spc="0" normalizeH="0" baseline="0" noProof="0">
                <a:ln>
                  <a:noFill/>
                </a:ln>
                <a:solidFill>
                  <a:srgbClr val="FF0066"/>
                </a:solidFill>
                <a:effectLst/>
                <a:uLnTx/>
                <a:uFillTx/>
                <a:latin typeface="Arial" panose="020B0604020202020204" pitchFamily="34" charset="0"/>
                <a:ea typeface="+mn-ea"/>
                <a:cs typeface="+mn-cs"/>
              </a:rPr>
              <a:t>Ba mẹ con làm gì khi thấy con cánh cam? Những việc làm đó nói lên điều gì?</a:t>
            </a:r>
          </a:p>
        </p:txBody>
      </p:sp>
      <p:sp>
        <p:nvSpPr>
          <p:cNvPr id="2" name="TextBox 1">
            <a:extLst>
              <a:ext uri="{FF2B5EF4-FFF2-40B4-BE49-F238E27FC236}">
                <a16:creationId xmlns:a16="http://schemas.microsoft.com/office/drawing/2014/main" id="{D0855DC0-F1A2-51A8-0B78-F299E1181FCC}"/>
              </a:ext>
            </a:extLst>
          </p:cNvPr>
          <p:cNvSpPr txBox="1"/>
          <p:nvPr/>
        </p:nvSpPr>
        <p:spPr>
          <a:xfrm>
            <a:off x="704931" y="2274550"/>
            <a:ext cx="10830262" cy="3785652"/>
          </a:xfrm>
          <a:prstGeom prst="rect">
            <a:avLst/>
          </a:prstGeom>
          <a:noFill/>
        </p:spPr>
        <p:txBody>
          <a:bodyPr wrap="square" rtlCol="0">
            <a:spAutoFit/>
          </a:bodyPr>
          <a:lstStyle/>
          <a:p>
            <a:pPr lvl="0" algn="just"/>
            <a:r>
              <a:rPr lang="vi-VN" sz="4000">
                <a:solidFill>
                  <a:prstClr val="black"/>
                </a:solidFill>
                <a:latin typeface="Calibri"/>
              </a:rPr>
              <a:t>Khi thấy con cánh cam, ba mẹ con rón rén ngồi xuống cỏ, thì thầm trò chuyện, hai bạn nhỏ lo lắng về chỗ ngủ của con cánh cam khi đêm xuống,... </a:t>
            </a:r>
            <a:endParaRPr lang="en-US" sz="4000">
              <a:solidFill>
                <a:prstClr val="black"/>
              </a:solidFill>
              <a:latin typeface="Calibri"/>
            </a:endParaRPr>
          </a:p>
          <a:p>
            <a:pPr lvl="0" algn="just"/>
            <a:r>
              <a:rPr lang="vi-VN" sz="4000">
                <a:solidFill>
                  <a:prstClr val="black"/>
                </a:solidFill>
                <a:latin typeface="Calibri"/>
              </a:rPr>
              <a:t>Những việc làm đó </a:t>
            </a:r>
            <a:r>
              <a:rPr lang="en-US" sz="4000">
                <a:solidFill>
                  <a:prstClr val="black"/>
                </a:solidFill>
                <a:latin typeface="Calibri"/>
              </a:rPr>
              <a:t>cho thấy: </a:t>
            </a:r>
            <a:r>
              <a:rPr lang="en-US" sz="4000" i="1">
                <a:solidFill>
                  <a:prstClr val="black"/>
                </a:solidFill>
                <a:latin typeface="Calibri"/>
              </a:rPr>
              <a:t>Họ r</a:t>
            </a:r>
            <a:r>
              <a:rPr lang="vi-VN" sz="4000" i="1">
                <a:solidFill>
                  <a:prstClr val="black"/>
                </a:solidFill>
                <a:latin typeface="Calibri"/>
              </a:rPr>
              <a:t>ất yêu thiên nhiên, quan tâm và có ý thức giữ gìn, bảo vệ thiên nhiên.</a:t>
            </a:r>
            <a:endParaRPr kumimoji="0" lang="en-US" sz="4000" b="0" i="1" u="none" strike="noStrike" kern="1200" cap="none" spc="0" normalizeH="0" baseline="0" noProof="0">
              <a:ln>
                <a:noFill/>
              </a:ln>
              <a:solidFill>
                <a:prstClr val="black"/>
              </a:solidFill>
              <a:effectLst/>
              <a:uLnTx/>
              <a:uFillTx/>
              <a:latin typeface="Calibri"/>
            </a:endParaRPr>
          </a:p>
        </p:txBody>
      </p:sp>
      <p:pic>
        <p:nvPicPr>
          <p:cNvPr id="1026" name="Picture 2" descr="Đồ họa mạng di động Học sinh Clip nghệ thuật Phim hoạt hình - png tải về -  Miễn phí trong suốt Phim Hoạt Hình png Tải về.">
            <a:extLst>
              <a:ext uri="{FF2B5EF4-FFF2-40B4-BE49-F238E27FC236}">
                <a16:creationId xmlns:a16="http://schemas.microsoft.com/office/drawing/2014/main" id="{04D7D369-D1B5-7A33-A4CF-DF64180E9738}"/>
              </a:ext>
            </a:extLst>
          </p:cNvPr>
          <p:cNvPicPr>
            <a:picLocks noChangeAspect="1" noChangeArrowheads="1"/>
          </p:cNvPicPr>
          <p:nvPr/>
        </p:nvPicPr>
        <p:blipFill>
          <a:blip r:embed="rId4" cstate="hqprint">
            <a:extLst>
              <a:ext uri="{BEBA8EAE-BF5A-486C-A8C5-ECC9F3942E4B}">
                <a14:imgProps xmlns:a14="http://schemas.microsoft.com/office/drawing/2010/main">
                  <a14:imgLayer r:embed="rId5">
                    <a14:imgEffect>
                      <a14:backgroundRemoval t="943" b="96887" l="111" r="97000">
                        <a14:foregroundMark x1="26000" y1="5189" x2="52222" y2="21981"/>
                        <a14:foregroundMark x1="29333" y1="17075" x2="29333" y2="38113"/>
                        <a14:foregroundMark x1="40333" y1="15189" x2="28778" y2="55943"/>
                        <a14:foregroundMark x1="44222" y1="20377" x2="30556" y2="31038"/>
                        <a14:foregroundMark x1="30556" y1="31038" x2="22444" y2="42075"/>
                        <a14:foregroundMark x1="48333" y1="23113" x2="33222" y2="33491"/>
                        <a14:foregroundMark x1="25778" y1="25472" x2="25778" y2="26415"/>
                        <a14:foregroundMark x1="13889" y1="31792" x2="21889" y2="35755"/>
                        <a14:foregroundMark x1="37000" y1="39340" x2="35111" y2="51226"/>
                        <a14:foregroundMark x1="39222" y1="40943" x2="39222" y2="40943"/>
                        <a14:foregroundMark x1="37333" y1="39340" x2="49222" y2="56132"/>
                        <a14:foregroundMark x1="52444" y1="48396" x2="65111" y2="41887"/>
                        <a14:foregroundMark x1="72333" y1="41415" x2="66222" y2="49811"/>
                        <a14:foregroundMark x1="77556" y1="37453" x2="73111" y2="43302"/>
                        <a14:foregroundMark x1="77000" y1="40189" x2="87778" y2="39623"/>
                        <a14:foregroundMark x1="87778" y1="39623" x2="90444" y2="39811"/>
                        <a14:foregroundMark x1="96889" y1="35566" x2="91333" y2="39528"/>
                        <a14:foregroundMark x1="85000" y1="14057" x2="78333" y2="26226"/>
                        <a14:foregroundMark x1="81667" y1="11887" x2="59889" y2="18208"/>
                        <a14:foregroundMark x1="75333" y1="22264" x2="71778" y2="27170"/>
                        <a14:foregroundMark x1="72889" y1="58679" x2="73667" y2="70849"/>
                        <a14:foregroundMark x1="86333" y1="61038" x2="92333" y2="66792"/>
                        <a14:foregroundMark x1="92333" y1="66792" x2="93556" y2="66226"/>
                        <a14:foregroundMark x1="97333" y1="65000" x2="97333" y2="65000"/>
                        <a14:foregroundMark x1="95778" y1="64811" x2="95222" y2="66887"/>
                        <a14:foregroundMark x1="96556" y1="66226" x2="87444" y2="69434"/>
                        <a14:foregroundMark x1="87444" y1="69434" x2="87222" y2="69434"/>
                        <a14:foregroundMark x1="2111" y1="59623" x2="14111" y2="60472"/>
                        <a14:foregroundMark x1="14111" y1="60472" x2="16111" y2="59906"/>
                        <a14:foregroundMark x1="1778" y1="60094" x2="1778" y2="60094"/>
                        <a14:foregroundMark x1="444" y1="58962" x2="8556" y2="64340"/>
                        <a14:foregroundMark x1="8556" y1="64340" x2="9556" y2="64528"/>
                        <a14:foregroundMark x1="1778" y1="62453" x2="14222" y2="64811"/>
                        <a14:foregroundMark x1="10889" y1="65755" x2="20556" y2="66698"/>
                        <a14:foregroundMark x1="19111" y1="59151" x2="17444" y2="64057"/>
                        <a14:foregroundMark x1="12778" y1="66698" x2="12778" y2="66698"/>
                        <a14:foregroundMark x1="14444" y1="67358" x2="14444" y2="67358"/>
                        <a14:foregroundMark x1="21111" y1="66415" x2="21111" y2="66415"/>
                        <a14:foregroundMark x1="21667" y1="66698" x2="21889" y2="65472"/>
                        <a14:foregroundMark x1="27111" y1="38113" x2="31556" y2="46321"/>
                        <a14:foregroundMark x1="31556" y1="46321" x2="31556" y2="46509"/>
                        <a14:foregroundMark x1="28778" y1="42547" x2="26889" y2="50283"/>
                        <a14:foregroundMark x1="27444" y1="45189" x2="27444" y2="45189"/>
                        <a14:foregroundMark x1="28222" y1="43491" x2="28778" y2="47264"/>
                        <a14:foregroundMark x1="29667" y1="77170" x2="42667" y2="86792"/>
                        <a14:foregroundMark x1="42667" y1="86792" x2="64667" y2="86415"/>
                        <a14:foregroundMark x1="64667" y1="86415" x2="49111" y2="89906"/>
                        <a14:foregroundMark x1="49111" y1="89906" x2="42889" y2="89340"/>
                        <a14:foregroundMark x1="27111" y1="80660" x2="36111" y2="89811"/>
                        <a14:foregroundMark x1="36111" y1="89811" x2="61000" y2="92830"/>
                        <a14:foregroundMark x1="59333" y1="96887" x2="59333" y2="96887"/>
                        <a14:foregroundMark x1="81111" y1="8868" x2="91333" y2="21792"/>
                        <a14:foregroundMark x1="59667" y1="31321" x2="66222" y2="35566"/>
                        <a14:foregroundMark x1="88556" y1="35566" x2="88556" y2="35566"/>
                        <a14:foregroundMark x1="89111" y1="34151" x2="83111" y2="37642"/>
                        <a14:foregroundMark x1="27111" y1="943" x2="27111" y2="943"/>
                      </a14:backgroundRemoval>
                    </a14:imgEffect>
                  </a14:imgLayer>
                </a14:imgProps>
              </a:ext>
              <a:ext uri="{28A0092B-C50C-407E-A947-70E740481C1C}">
                <a14:useLocalDpi xmlns:a14="http://schemas.microsoft.com/office/drawing/2010/main" val="0"/>
              </a:ext>
            </a:extLst>
          </a:blip>
          <a:srcRect/>
          <a:stretch>
            <a:fillRect/>
          </a:stretch>
        </p:blipFill>
        <p:spPr bwMode="auto">
          <a:xfrm>
            <a:off x="10904648" y="5329000"/>
            <a:ext cx="1261091" cy="1485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56859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par>
                                <p:cTn id="9" presetID="23" presetClass="entr" presetSubtype="16"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6D4EAED2-D46E-08A6-2006-6D1556901CC1}"/>
              </a:ext>
            </a:extLst>
          </p:cNvPr>
          <p:cNvSpPr/>
          <p:nvPr/>
        </p:nvSpPr>
        <p:spPr>
          <a:xfrm>
            <a:off x="468310" y="1881106"/>
            <a:ext cx="11255377" cy="4572540"/>
          </a:xfrm>
          <a:prstGeom prst="roundRect">
            <a:avLst>
              <a:gd name="adj" fmla="val 9993"/>
            </a:avLst>
          </a:prstGeom>
          <a:solidFill>
            <a:schemeClr val="bg1">
              <a:alpha val="86000"/>
            </a:schemeClr>
          </a:solidFill>
          <a:ln w="19050">
            <a:solidFill>
              <a:srgbClr val="FF00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Rounded Corners 14">
            <a:extLst>
              <a:ext uri="{FF2B5EF4-FFF2-40B4-BE49-F238E27FC236}">
                <a16:creationId xmlns:a16="http://schemas.microsoft.com/office/drawing/2014/main" id="{8D3DC912-73DA-71FE-91D0-D92882B59DAB}"/>
              </a:ext>
            </a:extLst>
          </p:cNvPr>
          <p:cNvSpPr/>
          <p:nvPr/>
        </p:nvSpPr>
        <p:spPr>
          <a:xfrm>
            <a:off x="200525" y="404354"/>
            <a:ext cx="11731645" cy="1164893"/>
          </a:xfrm>
          <a:custGeom>
            <a:avLst/>
            <a:gdLst>
              <a:gd name="connsiteX0" fmla="*/ 0 w 11731645"/>
              <a:gd name="connsiteY0" fmla="*/ 194153 h 1164893"/>
              <a:gd name="connsiteX1" fmla="*/ 194153 w 11731645"/>
              <a:gd name="connsiteY1" fmla="*/ 0 h 1164893"/>
              <a:gd name="connsiteX2" fmla="*/ 11537492 w 11731645"/>
              <a:gd name="connsiteY2" fmla="*/ 0 h 1164893"/>
              <a:gd name="connsiteX3" fmla="*/ 11731645 w 11731645"/>
              <a:gd name="connsiteY3" fmla="*/ 194153 h 1164893"/>
              <a:gd name="connsiteX4" fmla="*/ 11731645 w 11731645"/>
              <a:gd name="connsiteY4" fmla="*/ 970740 h 1164893"/>
              <a:gd name="connsiteX5" fmla="*/ 11537492 w 11731645"/>
              <a:gd name="connsiteY5" fmla="*/ 1164893 h 1164893"/>
              <a:gd name="connsiteX6" fmla="*/ 194153 w 11731645"/>
              <a:gd name="connsiteY6" fmla="*/ 1164893 h 1164893"/>
              <a:gd name="connsiteX7" fmla="*/ 0 w 11731645"/>
              <a:gd name="connsiteY7" fmla="*/ 970740 h 1164893"/>
              <a:gd name="connsiteX8" fmla="*/ 0 w 11731645"/>
              <a:gd name="connsiteY8" fmla="*/ 194153 h 1164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1645" h="1164893" fill="none" extrusionOk="0">
                <a:moveTo>
                  <a:pt x="0" y="194153"/>
                </a:moveTo>
                <a:cubicBezTo>
                  <a:pt x="561" y="102097"/>
                  <a:pt x="89661" y="4591"/>
                  <a:pt x="194153" y="0"/>
                </a:cubicBezTo>
                <a:cubicBezTo>
                  <a:pt x="2328729" y="72427"/>
                  <a:pt x="9409820" y="61419"/>
                  <a:pt x="11537492" y="0"/>
                </a:cubicBezTo>
                <a:cubicBezTo>
                  <a:pt x="11642121" y="-17888"/>
                  <a:pt x="11724168" y="84663"/>
                  <a:pt x="11731645" y="194153"/>
                </a:cubicBezTo>
                <a:cubicBezTo>
                  <a:pt x="11665568" y="319640"/>
                  <a:pt x="11738885" y="873151"/>
                  <a:pt x="11731645" y="970740"/>
                </a:cubicBezTo>
                <a:cubicBezTo>
                  <a:pt x="11734247" y="1064764"/>
                  <a:pt x="11635202" y="1154223"/>
                  <a:pt x="11537492" y="1164893"/>
                </a:cubicBezTo>
                <a:cubicBezTo>
                  <a:pt x="7709450" y="1194720"/>
                  <a:pt x="5754991" y="1085587"/>
                  <a:pt x="194153" y="1164893"/>
                </a:cubicBezTo>
                <a:cubicBezTo>
                  <a:pt x="107773" y="1162536"/>
                  <a:pt x="-13092" y="1080557"/>
                  <a:pt x="0" y="970740"/>
                </a:cubicBezTo>
                <a:cubicBezTo>
                  <a:pt x="-39558" y="617503"/>
                  <a:pt x="-9661" y="499764"/>
                  <a:pt x="0" y="194153"/>
                </a:cubicBezTo>
                <a:close/>
              </a:path>
              <a:path w="11731645" h="1164893" stroke="0" extrusionOk="0">
                <a:moveTo>
                  <a:pt x="0" y="194153"/>
                </a:moveTo>
                <a:cubicBezTo>
                  <a:pt x="7295" y="88913"/>
                  <a:pt x="91115" y="8731"/>
                  <a:pt x="194153" y="0"/>
                </a:cubicBezTo>
                <a:cubicBezTo>
                  <a:pt x="5298846" y="123000"/>
                  <a:pt x="8641137" y="-96860"/>
                  <a:pt x="11537492" y="0"/>
                </a:cubicBezTo>
                <a:cubicBezTo>
                  <a:pt x="11632006" y="-9690"/>
                  <a:pt x="11734110" y="81955"/>
                  <a:pt x="11731645" y="194153"/>
                </a:cubicBezTo>
                <a:cubicBezTo>
                  <a:pt x="11787490" y="576050"/>
                  <a:pt x="11781525" y="777467"/>
                  <a:pt x="11731645" y="970740"/>
                </a:cubicBezTo>
                <a:cubicBezTo>
                  <a:pt x="11714611" y="1084139"/>
                  <a:pt x="11640479" y="1164199"/>
                  <a:pt x="11537492" y="1164893"/>
                </a:cubicBezTo>
                <a:cubicBezTo>
                  <a:pt x="10250224" y="1004186"/>
                  <a:pt x="4609352" y="1204560"/>
                  <a:pt x="194153" y="1164893"/>
                </a:cubicBezTo>
                <a:cubicBezTo>
                  <a:pt x="66694" y="1160807"/>
                  <a:pt x="-12794" y="1072172"/>
                  <a:pt x="0" y="970740"/>
                </a:cubicBezTo>
                <a:cubicBezTo>
                  <a:pt x="-18327" y="780869"/>
                  <a:pt x="-35386" y="337382"/>
                  <a:pt x="0" y="194153"/>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78FA2C42-74FC-3B91-AC4B-02E3359D7BA1}"/>
              </a:ext>
            </a:extLst>
          </p:cNvPr>
          <p:cNvSpPr txBox="1"/>
          <p:nvPr/>
        </p:nvSpPr>
        <p:spPr>
          <a:xfrm>
            <a:off x="407232" y="480571"/>
            <a:ext cx="11377534"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2622550" algn="l"/>
              </a:tabLst>
              <a:defRPr/>
            </a:pPr>
            <a:r>
              <a:rPr kumimoji="0" lang="vi-VN" sz="3200" b="1" i="0" u="none" strike="noStrike" kern="1200" cap="none" spc="0" normalizeH="0" baseline="0" noProof="0">
                <a:ln>
                  <a:noFill/>
                </a:ln>
                <a:solidFill>
                  <a:srgbClr val="FF0066"/>
                </a:solidFill>
                <a:effectLst/>
                <a:uLnTx/>
                <a:uFillTx/>
                <a:latin typeface="Arial" panose="020B0604020202020204" pitchFamily="34" charset="0"/>
                <a:ea typeface="+mn-ea"/>
                <a:cs typeface="+mn-cs"/>
              </a:rPr>
              <a:t>Câu 4. Vì sao người mẹ kể cho các con nghe kí ức đang sống động trong tâm trí mình?</a:t>
            </a:r>
          </a:p>
        </p:txBody>
      </p:sp>
      <p:sp>
        <p:nvSpPr>
          <p:cNvPr id="2" name="TextBox 1">
            <a:extLst>
              <a:ext uri="{FF2B5EF4-FFF2-40B4-BE49-F238E27FC236}">
                <a16:creationId xmlns:a16="http://schemas.microsoft.com/office/drawing/2014/main" id="{D0855DC0-F1A2-51A8-0B78-F299E1181FCC}"/>
              </a:ext>
            </a:extLst>
          </p:cNvPr>
          <p:cNvSpPr txBox="1"/>
          <p:nvPr/>
        </p:nvSpPr>
        <p:spPr>
          <a:xfrm>
            <a:off x="704931" y="2052441"/>
            <a:ext cx="10830262" cy="4401205"/>
          </a:xfrm>
          <a:prstGeom prst="rect">
            <a:avLst/>
          </a:prstGeom>
          <a:noFill/>
        </p:spPr>
        <p:txBody>
          <a:bodyPr wrap="square" rtlCol="0">
            <a:spAutoFit/>
          </a:bodyPr>
          <a:lstStyle/>
          <a:p>
            <a:pPr lvl="0" algn="just"/>
            <a:r>
              <a:rPr lang="vi-VN" sz="4000">
                <a:solidFill>
                  <a:prstClr val="black"/>
                </a:solidFill>
                <a:latin typeface="Calibri"/>
              </a:rPr>
              <a:t>Người mẹ kể cho các con nghe kí ức đang sống động trong tâm trí mình vì đó là những kí ức tươi đẹp của mẹ, mẹ muốn chia sẻ với các con về cuộc sống tuổi thơ êm đềm và đầy thú vị của mình nơi thung lũng, núi rừng trước đây: không có điện, trường rất xa, chỉ có những cánh rừng mênh mông bất tận,... nhưng bình yên và đầy sức sống.</a:t>
            </a:r>
            <a:endParaRPr kumimoji="0" lang="en-US" sz="4000" b="0" i="0" u="none" strike="noStrike" kern="1200" cap="none" spc="0" normalizeH="0" baseline="0" noProof="0">
              <a:ln>
                <a:noFill/>
              </a:ln>
              <a:solidFill>
                <a:prstClr val="black"/>
              </a:solidFill>
              <a:effectLst/>
              <a:uLnTx/>
              <a:uFillTx/>
              <a:latin typeface="Calibri"/>
              <a:ea typeface="+mn-ea"/>
              <a:cs typeface="+mn-cs"/>
            </a:endParaRPr>
          </a:p>
        </p:txBody>
      </p:sp>
      <p:pic>
        <p:nvPicPr>
          <p:cNvPr id="1026" name="Picture 2" descr="Đồ họa mạng di động Học sinh Clip nghệ thuật Phim hoạt hình - png tải về -  Miễn phí trong suốt Phim Hoạt Hình png Tải về.">
            <a:extLst>
              <a:ext uri="{FF2B5EF4-FFF2-40B4-BE49-F238E27FC236}">
                <a16:creationId xmlns:a16="http://schemas.microsoft.com/office/drawing/2014/main" id="{04D7D369-D1B5-7A33-A4CF-DF64180E9738}"/>
              </a:ext>
            </a:extLst>
          </p:cNvPr>
          <p:cNvPicPr>
            <a:picLocks noChangeAspect="1" noChangeArrowheads="1"/>
          </p:cNvPicPr>
          <p:nvPr/>
        </p:nvPicPr>
        <p:blipFill>
          <a:blip r:embed="rId4" cstate="hqprint">
            <a:extLst>
              <a:ext uri="{BEBA8EAE-BF5A-486C-A8C5-ECC9F3942E4B}">
                <a14:imgProps xmlns:a14="http://schemas.microsoft.com/office/drawing/2010/main">
                  <a14:imgLayer r:embed="rId5">
                    <a14:imgEffect>
                      <a14:backgroundRemoval t="943" b="96887" l="111" r="97000">
                        <a14:foregroundMark x1="26000" y1="5189" x2="52222" y2="21981"/>
                        <a14:foregroundMark x1="29333" y1="17075" x2="29333" y2="38113"/>
                        <a14:foregroundMark x1="40333" y1="15189" x2="28778" y2="55943"/>
                        <a14:foregroundMark x1="44222" y1="20377" x2="30556" y2="31038"/>
                        <a14:foregroundMark x1="30556" y1="31038" x2="22444" y2="42075"/>
                        <a14:foregroundMark x1="48333" y1="23113" x2="33222" y2="33491"/>
                        <a14:foregroundMark x1="25778" y1="25472" x2="25778" y2="26415"/>
                        <a14:foregroundMark x1="13889" y1="31792" x2="21889" y2="35755"/>
                        <a14:foregroundMark x1="37000" y1="39340" x2="35111" y2="51226"/>
                        <a14:foregroundMark x1="39222" y1="40943" x2="39222" y2="40943"/>
                        <a14:foregroundMark x1="37333" y1="39340" x2="49222" y2="56132"/>
                        <a14:foregroundMark x1="52444" y1="48396" x2="65111" y2="41887"/>
                        <a14:foregroundMark x1="72333" y1="41415" x2="66222" y2="49811"/>
                        <a14:foregroundMark x1="77556" y1="37453" x2="73111" y2="43302"/>
                        <a14:foregroundMark x1="77000" y1="40189" x2="87778" y2="39623"/>
                        <a14:foregroundMark x1="87778" y1="39623" x2="90444" y2="39811"/>
                        <a14:foregroundMark x1="96889" y1="35566" x2="91333" y2="39528"/>
                        <a14:foregroundMark x1="85000" y1="14057" x2="78333" y2="26226"/>
                        <a14:foregroundMark x1="81667" y1="11887" x2="59889" y2="18208"/>
                        <a14:foregroundMark x1="75333" y1="22264" x2="71778" y2="27170"/>
                        <a14:foregroundMark x1="72889" y1="58679" x2="73667" y2="70849"/>
                        <a14:foregroundMark x1="86333" y1="61038" x2="92333" y2="66792"/>
                        <a14:foregroundMark x1="92333" y1="66792" x2="93556" y2="66226"/>
                        <a14:foregroundMark x1="97333" y1="65000" x2="97333" y2="65000"/>
                        <a14:foregroundMark x1="95778" y1="64811" x2="95222" y2="66887"/>
                        <a14:foregroundMark x1="96556" y1="66226" x2="87444" y2="69434"/>
                        <a14:foregroundMark x1="87444" y1="69434" x2="87222" y2="69434"/>
                        <a14:foregroundMark x1="2111" y1="59623" x2="14111" y2="60472"/>
                        <a14:foregroundMark x1="14111" y1="60472" x2="16111" y2="59906"/>
                        <a14:foregroundMark x1="1778" y1="60094" x2="1778" y2="60094"/>
                        <a14:foregroundMark x1="444" y1="58962" x2="8556" y2="64340"/>
                        <a14:foregroundMark x1="8556" y1="64340" x2="9556" y2="64528"/>
                        <a14:foregroundMark x1="1778" y1="62453" x2="14222" y2="64811"/>
                        <a14:foregroundMark x1="10889" y1="65755" x2="20556" y2="66698"/>
                        <a14:foregroundMark x1="19111" y1="59151" x2="17444" y2="64057"/>
                        <a14:foregroundMark x1="12778" y1="66698" x2="12778" y2="66698"/>
                        <a14:foregroundMark x1="14444" y1="67358" x2="14444" y2="67358"/>
                        <a14:foregroundMark x1="21111" y1="66415" x2="21111" y2="66415"/>
                        <a14:foregroundMark x1="21667" y1="66698" x2="21889" y2="65472"/>
                        <a14:foregroundMark x1="27111" y1="38113" x2="31556" y2="46321"/>
                        <a14:foregroundMark x1="31556" y1="46321" x2="31556" y2="46509"/>
                        <a14:foregroundMark x1="28778" y1="42547" x2="26889" y2="50283"/>
                        <a14:foregroundMark x1="27444" y1="45189" x2="27444" y2="45189"/>
                        <a14:foregroundMark x1="28222" y1="43491" x2="28778" y2="47264"/>
                        <a14:foregroundMark x1="29667" y1="77170" x2="42667" y2="86792"/>
                        <a14:foregroundMark x1="42667" y1="86792" x2="64667" y2="86415"/>
                        <a14:foregroundMark x1="64667" y1="86415" x2="49111" y2="89906"/>
                        <a14:foregroundMark x1="49111" y1="89906" x2="42889" y2="89340"/>
                        <a14:foregroundMark x1="27111" y1="80660" x2="36111" y2="89811"/>
                        <a14:foregroundMark x1="36111" y1="89811" x2="61000" y2="92830"/>
                        <a14:foregroundMark x1="59333" y1="96887" x2="59333" y2="96887"/>
                        <a14:foregroundMark x1="81111" y1="8868" x2="91333" y2="21792"/>
                        <a14:foregroundMark x1="59667" y1="31321" x2="66222" y2="35566"/>
                        <a14:foregroundMark x1="88556" y1="35566" x2="88556" y2="35566"/>
                        <a14:foregroundMark x1="89111" y1="34151" x2="83111" y2="37642"/>
                        <a14:foregroundMark x1="27111" y1="943" x2="27111" y2="943"/>
                      </a14:backgroundRemoval>
                    </a14:imgEffect>
                  </a14:imgLayer>
                </a14:imgProps>
              </a:ext>
              <a:ext uri="{28A0092B-C50C-407E-A947-70E740481C1C}">
                <a14:useLocalDpi xmlns:a14="http://schemas.microsoft.com/office/drawing/2010/main" val="0"/>
              </a:ext>
            </a:extLst>
          </a:blip>
          <a:srcRect/>
          <a:stretch>
            <a:fillRect/>
          </a:stretch>
        </p:blipFill>
        <p:spPr bwMode="auto">
          <a:xfrm>
            <a:off x="10904648" y="5329000"/>
            <a:ext cx="1261091" cy="1485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8553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par>
                                <p:cTn id="9" presetID="23" presetClass="entr" presetSubtype="16"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16C612-C966-AE83-0947-09B3A25302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3881" y="667386"/>
            <a:ext cx="7187277" cy="5785757"/>
          </a:xfrm>
          <a:prstGeom prst="rect">
            <a:avLst/>
          </a:prstGeom>
          <a:ln>
            <a:noFill/>
          </a:ln>
        </p:spPr>
      </p:pic>
      <p:pic>
        <p:nvPicPr>
          <p:cNvPr id="6" name="Picture 20">
            <a:extLst>
              <a:ext uri="{FF2B5EF4-FFF2-40B4-BE49-F238E27FC236}">
                <a16:creationId xmlns:a16="http://schemas.microsoft.com/office/drawing/2014/main" id="{3FA823FA-68DE-C683-5ECE-08FA89501F3F}"/>
              </a:ext>
            </a:extLst>
          </p:cNvPr>
          <p:cNvPicPr>
            <a:picLocks noChangeAspect="1"/>
          </p:cNvPicPr>
          <p:nvPr/>
        </p:nvPicPr>
        <p:blipFill>
          <a:blip r:embed="rId3"/>
          <a:srcRect/>
          <a:stretch>
            <a:fillRect/>
          </a:stretch>
        </p:blipFill>
        <p:spPr>
          <a:xfrm>
            <a:off x="235995" y="2840618"/>
            <a:ext cx="1497369" cy="3814953"/>
          </a:xfrm>
          <a:prstGeom prst="rect">
            <a:avLst/>
          </a:prstGeom>
        </p:spPr>
      </p:pic>
      <p:pic>
        <p:nvPicPr>
          <p:cNvPr id="2" name="Picture 2" descr="Đồ họa mạng di động Học sinh Clip nghệ thuật Phim hoạt hình - png tải về -  Miễn phí trong suốt Phim Hoạt Hình png Tải về.">
            <a:extLst>
              <a:ext uri="{FF2B5EF4-FFF2-40B4-BE49-F238E27FC236}">
                <a16:creationId xmlns:a16="http://schemas.microsoft.com/office/drawing/2014/main" id="{B2B1B01D-49B2-AE40-0A94-E1B007868FD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43" b="96887" l="111" r="97000">
                        <a14:foregroundMark x1="26000" y1="5189" x2="52222" y2="21981"/>
                        <a14:foregroundMark x1="29333" y1="17075" x2="29333" y2="38113"/>
                        <a14:foregroundMark x1="40333" y1="15189" x2="28778" y2="55943"/>
                        <a14:foregroundMark x1="44222" y1="20377" x2="30556" y2="31038"/>
                        <a14:foregroundMark x1="30556" y1="31038" x2="22444" y2="42075"/>
                        <a14:foregroundMark x1="48333" y1="23113" x2="33222" y2="33491"/>
                        <a14:foregroundMark x1="25778" y1="25472" x2="25778" y2="26415"/>
                        <a14:foregroundMark x1="13889" y1="31792" x2="21889" y2="35755"/>
                        <a14:foregroundMark x1="37000" y1="39340" x2="35111" y2="51226"/>
                        <a14:foregroundMark x1="39222" y1="40943" x2="39222" y2="40943"/>
                        <a14:foregroundMark x1="37333" y1="39340" x2="49222" y2="56132"/>
                        <a14:foregroundMark x1="52444" y1="48396" x2="65111" y2="41887"/>
                        <a14:foregroundMark x1="72333" y1="41415" x2="66222" y2="49811"/>
                        <a14:foregroundMark x1="77556" y1="37453" x2="73111" y2="43302"/>
                        <a14:foregroundMark x1="77000" y1="40189" x2="87778" y2="39623"/>
                        <a14:foregroundMark x1="87778" y1="39623" x2="90444" y2="39811"/>
                        <a14:foregroundMark x1="96889" y1="35566" x2="91333" y2="39528"/>
                        <a14:foregroundMark x1="85000" y1="14057" x2="78333" y2="26226"/>
                        <a14:foregroundMark x1="81667" y1="11887" x2="59889" y2="18208"/>
                        <a14:foregroundMark x1="75333" y1="22264" x2="71778" y2="27170"/>
                        <a14:foregroundMark x1="72889" y1="58679" x2="73667" y2="70849"/>
                        <a14:foregroundMark x1="86333" y1="61038" x2="92333" y2="66792"/>
                        <a14:foregroundMark x1="92333" y1="66792" x2="93556" y2="66226"/>
                        <a14:foregroundMark x1="97333" y1="65000" x2="97333" y2="65000"/>
                        <a14:foregroundMark x1="95778" y1="64811" x2="95222" y2="66887"/>
                        <a14:foregroundMark x1="96556" y1="66226" x2="87444" y2="69434"/>
                        <a14:foregroundMark x1="87444" y1="69434" x2="87222" y2="69434"/>
                        <a14:foregroundMark x1="2111" y1="59623" x2="14111" y2="60472"/>
                        <a14:foregroundMark x1="14111" y1="60472" x2="16111" y2="59906"/>
                        <a14:foregroundMark x1="1778" y1="60094" x2="1778" y2="60094"/>
                        <a14:foregroundMark x1="444" y1="58962" x2="8556" y2="64340"/>
                        <a14:foregroundMark x1="8556" y1="64340" x2="9556" y2="64528"/>
                        <a14:foregroundMark x1="1778" y1="62453" x2="14222" y2="64811"/>
                        <a14:foregroundMark x1="10889" y1="65755" x2="20556" y2="66698"/>
                        <a14:foregroundMark x1="19111" y1="59151" x2="17444" y2="64057"/>
                        <a14:foregroundMark x1="12778" y1="66698" x2="12778" y2="66698"/>
                        <a14:foregroundMark x1="14444" y1="67358" x2="14444" y2="67358"/>
                        <a14:foregroundMark x1="21111" y1="66415" x2="21111" y2="66415"/>
                        <a14:foregroundMark x1="21667" y1="66698" x2="21889" y2="65472"/>
                        <a14:foregroundMark x1="27111" y1="38113" x2="31556" y2="46321"/>
                        <a14:foregroundMark x1="31556" y1="46321" x2="31556" y2="46509"/>
                        <a14:foregroundMark x1="28778" y1="42547" x2="26889" y2="50283"/>
                        <a14:foregroundMark x1="27444" y1="45189" x2="27444" y2="45189"/>
                        <a14:foregroundMark x1="28222" y1="43491" x2="28778" y2="47264"/>
                        <a14:foregroundMark x1="29667" y1="77170" x2="42667" y2="86792"/>
                        <a14:foregroundMark x1="42667" y1="86792" x2="64667" y2="86415"/>
                        <a14:foregroundMark x1="64667" y1="86415" x2="49111" y2="89906"/>
                        <a14:foregroundMark x1="49111" y1="89906" x2="42889" y2="89340"/>
                        <a14:foregroundMark x1="27111" y1="80660" x2="36111" y2="89811"/>
                        <a14:foregroundMark x1="36111" y1="89811" x2="61000" y2="92830"/>
                        <a14:foregroundMark x1="59333" y1="96887" x2="59333" y2="96887"/>
                        <a14:foregroundMark x1="81111" y1="8868" x2="91333" y2="21792"/>
                        <a14:foregroundMark x1="59667" y1="31321" x2="66222" y2="35566"/>
                        <a14:foregroundMark x1="88556" y1="35566" x2="88556" y2="35566"/>
                        <a14:foregroundMark x1="89111" y1="34151" x2="83111" y2="37642"/>
                        <a14:foregroundMark x1="27111" y1="943" x2="27111" y2="943"/>
                      </a14:backgroundRemoval>
                    </a14:imgEffect>
                  </a14:imgLayer>
                </a14:imgProps>
              </a:ext>
              <a:ext uri="{28A0092B-C50C-407E-A947-70E740481C1C}">
                <a14:useLocalDpi xmlns:a14="http://schemas.microsoft.com/office/drawing/2010/main" val="0"/>
              </a:ext>
            </a:extLst>
          </a:blip>
          <a:srcRect/>
          <a:stretch>
            <a:fillRect/>
          </a:stretch>
        </p:blipFill>
        <p:spPr bwMode="auto">
          <a:xfrm>
            <a:off x="9317668" y="3539441"/>
            <a:ext cx="2874332" cy="338525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2F9E572-8AF7-CD71-A974-72229560D465}"/>
              </a:ext>
            </a:extLst>
          </p:cNvPr>
          <p:cNvSpPr txBox="1"/>
          <p:nvPr/>
        </p:nvSpPr>
        <p:spPr>
          <a:xfrm>
            <a:off x="1318665" y="337156"/>
            <a:ext cx="9074783"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srgbClr val="FF0000"/>
                </a:solidFill>
                <a:effectLst/>
                <a:uLnTx/>
                <a:uFillTx/>
                <a:latin typeface="UVN Banh Mi" pitchFamily="2" charset="0"/>
                <a:ea typeface="+mn-ea"/>
                <a:cs typeface="+mn-cs"/>
              </a:rPr>
              <a:t>Ý CHÍNH 		ĐOẠN 3</a:t>
            </a:r>
          </a:p>
        </p:txBody>
      </p:sp>
      <p:sp>
        <p:nvSpPr>
          <p:cNvPr id="7" name="Rectangle 6">
            <a:extLst>
              <a:ext uri="{FF2B5EF4-FFF2-40B4-BE49-F238E27FC236}">
                <a16:creationId xmlns:a16="http://schemas.microsoft.com/office/drawing/2014/main" id="{8ED8176F-BC2B-55C5-80FB-453E3B82ACD1}"/>
              </a:ext>
            </a:extLst>
          </p:cNvPr>
          <p:cNvSpPr/>
          <p:nvPr/>
        </p:nvSpPr>
        <p:spPr>
          <a:xfrm>
            <a:off x="7317333" y="4476381"/>
            <a:ext cx="1274720" cy="131784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3">
            <a:extLst>
              <a:ext uri="{FF2B5EF4-FFF2-40B4-BE49-F238E27FC236}">
                <a16:creationId xmlns:a16="http://schemas.microsoft.com/office/drawing/2014/main" id="{55599D40-CB30-E706-3F2B-51057033EC76}"/>
              </a:ext>
            </a:extLst>
          </p:cNvPr>
          <p:cNvSpPr txBox="1"/>
          <p:nvPr/>
        </p:nvSpPr>
        <p:spPr>
          <a:xfrm>
            <a:off x="3400926" y="2625708"/>
            <a:ext cx="5246080"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a:ln>
                  <a:noFill/>
                </a:ln>
                <a:solidFill>
                  <a:prstClr val="black"/>
                </a:solidFill>
                <a:effectLst/>
                <a:uLnTx/>
                <a:uFillTx/>
                <a:latin typeface="Calibri"/>
                <a:ea typeface="+mn-ea"/>
                <a:cs typeface="+mn-cs"/>
              </a:rPr>
              <a:t>Cuộc gặp gỡ với con cánh cam đã gợi ra những kí ức tuổi thơ của mẹ.</a:t>
            </a:r>
            <a:endParaRPr kumimoji="0" lang="en-US" sz="4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8" name="Picture 2" descr="Bọ Cánh Cam Hình ảnh PNG | Vector Và Các Tập Tin PSD | Tải Về Miễn Phí Trên  Pngtree">
            <a:extLst>
              <a:ext uri="{FF2B5EF4-FFF2-40B4-BE49-F238E27FC236}">
                <a16:creationId xmlns:a16="http://schemas.microsoft.com/office/drawing/2014/main" id="{AB94F6C7-A24E-80EA-4F63-563B19F163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1305" y="4580219"/>
            <a:ext cx="2203154" cy="2203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179697"/>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6D4EAED2-D46E-08A6-2006-6D1556901CC1}"/>
              </a:ext>
            </a:extLst>
          </p:cNvPr>
          <p:cNvSpPr/>
          <p:nvPr/>
        </p:nvSpPr>
        <p:spPr>
          <a:xfrm>
            <a:off x="176463" y="2470483"/>
            <a:ext cx="11790948" cy="3421339"/>
          </a:xfrm>
          <a:prstGeom prst="roundRect">
            <a:avLst>
              <a:gd name="adj" fmla="val 9993"/>
            </a:avLst>
          </a:prstGeom>
          <a:solidFill>
            <a:schemeClr val="bg1">
              <a:alpha val="86000"/>
            </a:schemeClr>
          </a:solidFill>
          <a:ln w="19050">
            <a:solidFill>
              <a:schemeClr val="accent2"/>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5" name="Rectangle: Rounded Corners 14">
            <a:extLst>
              <a:ext uri="{FF2B5EF4-FFF2-40B4-BE49-F238E27FC236}">
                <a16:creationId xmlns:a16="http://schemas.microsoft.com/office/drawing/2014/main" id="{8D3DC912-73DA-71FE-91D0-D92882B59DAB}"/>
              </a:ext>
            </a:extLst>
          </p:cNvPr>
          <p:cNvSpPr/>
          <p:nvPr/>
        </p:nvSpPr>
        <p:spPr>
          <a:xfrm>
            <a:off x="200526" y="478434"/>
            <a:ext cx="11790948" cy="1475874"/>
          </a:xfrm>
          <a:custGeom>
            <a:avLst/>
            <a:gdLst>
              <a:gd name="connsiteX0" fmla="*/ 0 w 11790948"/>
              <a:gd name="connsiteY0" fmla="*/ 245984 h 1475874"/>
              <a:gd name="connsiteX1" fmla="*/ 245984 w 11790948"/>
              <a:gd name="connsiteY1" fmla="*/ 0 h 1475874"/>
              <a:gd name="connsiteX2" fmla="*/ 11544964 w 11790948"/>
              <a:gd name="connsiteY2" fmla="*/ 0 h 1475874"/>
              <a:gd name="connsiteX3" fmla="*/ 11790948 w 11790948"/>
              <a:gd name="connsiteY3" fmla="*/ 245984 h 1475874"/>
              <a:gd name="connsiteX4" fmla="*/ 11790948 w 11790948"/>
              <a:gd name="connsiteY4" fmla="*/ 1229890 h 1475874"/>
              <a:gd name="connsiteX5" fmla="*/ 11544964 w 11790948"/>
              <a:gd name="connsiteY5" fmla="*/ 1475874 h 1475874"/>
              <a:gd name="connsiteX6" fmla="*/ 245984 w 11790948"/>
              <a:gd name="connsiteY6" fmla="*/ 1475874 h 1475874"/>
              <a:gd name="connsiteX7" fmla="*/ 0 w 11790948"/>
              <a:gd name="connsiteY7" fmla="*/ 1229890 h 1475874"/>
              <a:gd name="connsiteX8" fmla="*/ 0 w 11790948"/>
              <a:gd name="connsiteY8" fmla="*/ 245984 h 1475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0948" h="1475874" fill="none" extrusionOk="0">
                <a:moveTo>
                  <a:pt x="0" y="245984"/>
                </a:moveTo>
                <a:cubicBezTo>
                  <a:pt x="503" y="123752"/>
                  <a:pt x="115464" y="8950"/>
                  <a:pt x="245984" y="0"/>
                </a:cubicBezTo>
                <a:cubicBezTo>
                  <a:pt x="4026279" y="72427"/>
                  <a:pt x="6557315" y="61419"/>
                  <a:pt x="11544964" y="0"/>
                </a:cubicBezTo>
                <a:cubicBezTo>
                  <a:pt x="11679452" y="-9397"/>
                  <a:pt x="11788466" y="109380"/>
                  <a:pt x="11790948" y="245984"/>
                </a:cubicBezTo>
                <a:cubicBezTo>
                  <a:pt x="11867280" y="598444"/>
                  <a:pt x="11784120" y="897724"/>
                  <a:pt x="11790948" y="1229890"/>
                </a:cubicBezTo>
                <a:cubicBezTo>
                  <a:pt x="11795060" y="1344873"/>
                  <a:pt x="11664543" y="1457631"/>
                  <a:pt x="11544964" y="1475874"/>
                </a:cubicBezTo>
                <a:cubicBezTo>
                  <a:pt x="6180333" y="1505701"/>
                  <a:pt x="2502077" y="1396568"/>
                  <a:pt x="245984" y="1475874"/>
                </a:cubicBezTo>
                <a:cubicBezTo>
                  <a:pt x="134241" y="1473148"/>
                  <a:pt x="-22525" y="1370197"/>
                  <a:pt x="0" y="1229890"/>
                </a:cubicBezTo>
                <a:cubicBezTo>
                  <a:pt x="-5860" y="775447"/>
                  <a:pt x="-75951" y="653239"/>
                  <a:pt x="0" y="245984"/>
                </a:cubicBezTo>
                <a:close/>
              </a:path>
              <a:path w="11790948" h="1475874" stroke="0" extrusionOk="0">
                <a:moveTo>
                  <a:pt x="0" y="245984"/>
                </a:moveTo>
                <a:cubicBezTo>
                  <a:pt x="16924" y="114744"/>
                  <a:pt x="111853" y="3587"/>
                  <a:pt x="245984" y="0"/>
                </a:cubicBezTo>
                <a:cubicBezTo>
                  <a:pt x="5470446" y="123000"/>
                  <a:pt x="8419709" y="-96860"/>
                  <a:pt x="11544964" y="0"/>
                </a:cubicBezTo>
                <a:cubicBezTo>
                  <a:pt x="11668376" y="-9482"/>
                  <a:pt x="11798816" y="94268"/>
                  <a:pt x="11790948" y="245984"/>
                </a:cubicBezTo>
                <a:cubicBezTo>
                  <a:pt x="11734639" y="614976"/>
                  <a:pt x="11784890" y="951446"/>
                  <a:pt x="11790948" y="1229890"/>
                </a:cubicBezTo>
                <a:cubicBezTo>
                  <a:pt x="11789310" y="1366336"/>
                  <a:pt x="11669230" y="1473978"/>
                  <a:pt x="11544964" y="1475874"/>
                </a:cubicBezTo>
                <a:cubicBezTo>
                  <a:pt x="8429516" y="1315167"/>
                  <a:pt x="4372850" y="1515541"/>
                  <a:pt x="245984" y="1475874"/>
                </a:cubicBezTo>
                <a:cubicBezTo>
                  <a:pt x="103287" y="1474492"/>
                  <a:pt x="-22736" y="1355443"/>
                  <a:pt x="0" y="1229890"/>
                </a:cubicBezTo>
                <a:cubicBezTo>
                  <a:pt x="-54281" y="781471"/>
                  <a:pt x="45606" y="554760"/>
                  <a:pt x="0" y="245984"/>
                </a:cubicBezTo>
                <a:close/>
              </a:path>
            </a:pathLst>
          </a:custGeom>
          <a:solidFill>
            <a:schemeClr val="bg1"/>
          </a:solidFill>
          <a:ln>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9254A17-BA24-0025-C3A3-6C1E500654EA}"/>
              </a:ext>
            </a:extLst>
          </p:cNvPr>
          <p:cNvSpPr txBox="1"/>
          <p:nvPr/>
        </p:nvSpPr>
        <p:spPr>
          <a:xfrm>
            <a:off x="601972" y="553586"/>
            <a:ext cx="10700085" cy="1323439"/>
          </a:xfrm>
          <a:prstGeom prst="rect">
            <a:avLst/>
          </a:prstGeom>
          <a:noFill/>
        </p:spPr>
        <p:txBody>
          <a:bodyPr wrap="square" rtlCol="0">
            <a:spAutoFit/>
          </a:bodyPr>
          <a:lstStyle/>
          <a:p>
            <a:r>
              <a:rPr lang="en-US" sz="4000" b="1">
                <a:solidFill>
                  <a:srgbClr val="FF0066"/>
                </a:solidFill>
              </a:rPr>
              <a:t>Câu 5. Theo em, vì sao ba mẹ con cảm thấy thật yêu mến cuộc đời này?</a:t>
            </a:r>
          </a:p>
        </p:txBody>
      </p:sp>
      <p:sp>
        <p:nvSpPr>
          <p:cNvPr id="8" name="TextBox 7">
            <a:extLst>
              <a:ext uri="{FF2B5EF4-FFF2-40B4-BE49-F238E27FC236}">
                <a16:creationId xmlns:a16="http://schemas.microsoft.com/office/drawing/2014/main" id="{F00A480C-E975-6DB2-D1CB-84CE881FF458}"/>
              </a:ext>
            </a:extLst>
          </p:cNvPr>
          <p:cNvSpPr txBox="1"/>
          <p:nvPr/>
        </p:nvSpPr>
        <p:spPr>
          <a:xfrm>
            <a:off x="377570" y="2788497"/>
            <a:ext cx="11436860" cy="2495876"/>
          </a:xfrm>
          <a:prstGeom prst="rect">
            <a:avLst/>
          </a:prstGeom>
          <a:noFill/>
        </p:spPr>
        <p:txBody>
          <a:bodyPr wrap="square" rtlCol="0">
            <a:spAutoFit/>
          </a:bodyPr>
          <a:lstStyle/>
          <a:p>
            <a:pPr algn="just">
              <a:lnSpc>
                <a:spcPct val="150000"/>
              </a:lnSpc>
            </a:pPr>
            <a:r>
              <a:rPr lang="vi-VN" sz="3600"/>
              <a:t>Ba mẹ con cảm thấy thật yêu mến cuộc đời này vì họ cảm nhận được sức sống mãnh liệt của thiên nhiên, sự yên bình của cảnh vật</a:t>
            </a:r>
            <a:endParaRPr lang="en-US"/>
          </a:p>
        </p:txBody>
      </p:sp>
    </p:spTree>
    <p:extLst>
      <p:ext uri="{BB962C8B-B14F-4D97-AF65-F5344CB8AC3E}">
        <p14:creationId xmlns:p14="http://schemas.microsoft.com/office/powerpoint/2010/main" val="242650131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22" presetClass="entr" presetSubtype="8"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750" fill="hold"/>
                                        <p:tgtEl>
                                          <p:spTgt spid="8"/>
                                        </p:tgtEl>
                                        <p:attrNameLst>
                                          <p:attrName>ppt_x</p:attrName>
                                        </p:attrNameLst>
                                      </p:cBhvr>
                                      <p:tavLst>
                                        <p:tav tm="0">
                                          <p:val>
                                            <p:strVal val="#ppt_x"/>
                                          </p:val>
                                        </p:tav>
                                        <p:tav tm="100000">
                                          <p:val>
                                            <p:strVal val="#ppt_x"/>
                                          </p:val>
                                        </p:tav>
                                      </p:tavLst>
                                    </p:anim>
                                    <p:anim calcmode="lin" valueType="num">
                                      <p:cBhvr additive="base">
                                        <p:cTn id="16" dur="75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16C612-C966-AE83-0947-09B3A25302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3881" y="667386"/>
            <a:ext cx="7187277" cy="5785757"/>
          </a:xfrm>
          <a:prstGeom prst="rect">
            <a:avLst/>
          </a:prstGeom>
          <a:ln>
            <a:noFill/>
          </a:ln>
        </p:spPr>
      </p:pic>
      <p:pic>
        <p:nvPicPr>
          <p:cNvPr id="6" name="Picture 20">
            <a:extLst>
              <a:ext uri="{FF2B5EF4-FFF2-40B4-BE49-F238E27FC236}">
                <a16:creationId xmlns:a16="http://schemas.microsoft.com/office/drawing/2014/main" id="{3FA823FA-68DE-C683-5ECE-08FA89501F3F}"/>
              </a:ext>
            </a:extLst>
          </p:cNvPr>
          <p:cNvPicPr>
            <a:picLocks noChangeAspect="1"/>
          </p:cNvPicPr>
          <p:nvPr/>
        </p:nvPicPr>
        <p:blipFill>
          <a:blip r:embed="rId3"/>
          <a:srcRect/>
          <a:stretch>
            <a:fillRect/>
          </a:stretch>
        </p:blipFill>
        <p:spPr>
          <a:xfrm>
            <a:off x="235995" y="2840618"/>
            <a:ext cx="1497369" cy="3814953"/>
          </a:xfrm>
          <a:prstGeom prst="rect">
            <a:avLst/>
          </a:prstGeom>
        </p:spPr>
      </p:pic>
      <p:pic>
        <p:nvPicPr>
          <p:cNvPr id="2" name="Picture 2" descr="Đồ họa mạng di động Học sinh Clip nghệ thuật Phim hoạt hình - png tải về -  Miễn phí trong suốt Phim Hoạt Hình png Tải về.">
            <a:extLst>
              <a:ext uri="{FF2B5EF4-FFF2-40B4-BE49-F238E27FC236}">
                <a16:creationId xmlns:a16="http://schemas.microsoft.com/office/drawing/2014/main" id="{B2B1B01D-49B2-AE40-0A94-E1B007868FD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43" b="96887" l="111" r="97000">
                        <a14:foregroundMark x1="26000" y1="5189" x2="52222" y2="21981"/>
                        <a14:foregroundMark x1="29333" y1="17075" x2="29333" y2="38113"/>
                        <a14:foregroundMark x1="40333" y1="15189" x2="28778" y2="55943"/>
                        <a14:foregroundMark x1="44222" y1="20377" x2="30556" y2="31038"/>
                        <a14:foregroundMark x1="30556" y1="31038" x2="22444" y2="42075"/>
                        <a14:foregroundMark x1="48333" y1="23113" x2="33222" y2="33491"/>
                        <a14:foregroundMark x1="25778" y1="25472" x2="25778" y2="26415"/>
                        <a14:foregroundMark x1="13889" y1="31792" x2="21889" y2="35755"/>
                        <a14:foregroundMark x1="37000" y1="39340" x2="35111" y2="51226"/>
                        <a14:foregroundMark x1="39222" y1="40943" x2="39222" y2="40943"/>
                        <a14:foregroundMark x1="37333" y1="39340" x2="49222" y2="56132"/>
                        <a14:foregroundMark x1="52444" y1="48396" x2="65111" y2="41887"/>
                        <a14:foregroundMark x1="72333" y1="41415" x2="66222" y2="49811"/>
                        <a14:foregroundMark x1="77556" y1="37453" x2="73111" y2="43302"/>
                        <a14:foregroundMark x1="77000" y1="40189" x2="87778" y2="39623"/>
                        <a14:foregroundMark x1="87778" y1="39623" x2="90444" y2="39811"/>
                        <a14:foregroundMark x1="96889" y1="35566" x2="91333" y2="39528"/>
                        <a14:foregroundMark x1="85000" y1="14057" x2="78333" y2="26226"/>
                        <a14:foregroundMark x1="81667" y1="11887" x2="59889" y2="18208"/>
                        <a14:foregroundMark x1="75333" y1="22264" x2="71778" y2="27170"/>
                        <a14:foregroundMark x1="72889" y1="58679" x2="73667" y2="70849"/>
                        <a14:foregroundMark x1="86333" y1="61038" x2="92333" y2="66792"/>
                        <a14:foregroundMark x1="92333" y1="66792" x2="93556" y2="66226"/>
                        <a14:foregroundMark x1="97333" y1="65000" x2="97333" y2="65000"/>
                        <a14:foregroundMark x1="95778" y1="64811" x2="95222" y2="66887"/>
                        <a14:foregroundMark x1="96556" y1="66226" x2="87444" y2="69434"/>
                        <a14:foregroundMark x1="87444" y1="69434" x2="87222" y2="69434"/>
                        <a14:foregroundMark x1="2111" y1="59623" x2="14111" y2="60472"/>
                        <a14:foregroundMark x1="14111" y1="60472" x2="16111" y2="59906"/>
                        <a14:foregroundMark x1="1778" y1="60094" x2="1778" y2="60094"/>
                        <a14:foregroundMark x1="444" y1="58962" x2="8556" y2="64340"/>
                        <a14:foregroundMark x1="8556" y1="64340" x2="9556" y2="64528"/>
                        <a14:foregroundMark x1="1778" y1="62453" x2="14222" y2="64811"/>
                        <a14:foregroundMark x1="10889" y1="65755" x2="20556" y2="66698"/>
                        <a14:foregroundMark x1="19111" y1="59151" x2="17444" y2="64057"/>
                        <a14:foregroundMark x1="12778" y1="66698" x2="12778" y2="66698"/>
                        <a14:foregroundMark x1="14444" y1="67358" x2="14444" y2="67358"/>
                        <a14:foregroundMark x1="21111" y1="66415" x2="21111" y2="66415"/>
                        <a14:foregroundMark x1="21667" y1="66698" x2="21889" y2="65472"/>
                        <a14:foregroundMark x1="27111" y1="38113" x2="31556" y2="46321"/>
                        <a14:foregroundMark x1="31556" y1="46321" x2="31556" y2="46509"/>
                        <a14:foregroundMark x1="28778" y1="42547" x2="26889" y2="50283"/>
                        <a14:foregroundMark x1="27444" y1="45189" x2="27444" y2="45189"/>
                        <a14:foregroundMark x1="28222" y1="43491" x2="28778" y2="47264"/>
                        <a14:foregroundMark x1="29667" y1="77170" x2="42667" y2="86792"/>
                        <a14:foregroundMark x1="42667" y1="86792" x2="64667" y2="86415"/>
                        <a14:foregroundMark x1="64667" y1="86415" x2="49111" y2="89906"/>
                        <a14:foregroundMark x1="49111" y1="89906" x2="42889" y2="89340"/>
                        <a14:foregroundMark x1="27111" y1="80660" x2="36111" y2="89811"/>
                        <a14:foregroundMark x1="36111" y1="89811" x2="61000" y2="92830"/>
                        <a14:foregroundMark x1="59333" y1="96887" x2="59333" y2="96887"/>
                        <a14:foregroundMark x1="81111" y1="8868" x2="91333" y2="21792"/>
                        <a14:foregroundMark x1="59667" y1="31321" x2="66222" y2="35566"/>
                        <a14:foregroundMark x1="88556" y1="35566" x2="88556" y2="35566"/>
                        <a14:foregroundMark x1="89111" y1="34151" x2="83111" y2="37642"/>
                        <a14:foregroundMark x1="27111" y1="943" x2="27111" y2="943"/>
                      </a14:backgroundRemoval>
                    </a14:imgEffect>
                  </a14:imgLayer>
                </a14:imgProps>
              </a:ext>
              <a:ext uri="{28A0092B-C50C-407E-A947-70E740481C1C}">
                <a14:useLocalDpi xmlns:a14="http://schemas.microsoft.com/office/drawing/2010/main" val="0"/>
              </a:ext>
            </a:extLst>
          </a:blip>
          <a:srcRect/>
          <a:stretch>
            <a:fillRect/>
          </a:stretch>
        </p:blipFill>
        <p:spPr bwMode="auto">
          <a:xfrm>
            <a:off x="9317668" y="3539441"/>
            <a:ext cx="2874332" cy="338525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2F9E572-8AF7-CD71-A974-72229560D465}"/>
              </a:ext>
            </a:extLst>
          </p:cNvPr>
          <p:cNvSpPr txBox="1"/>
          <p:nvPr/>
        </p:nvSpPr>
        <p:spPr>
          <a:xfrm>
            <a:off x="1318665" y="337156"/>
            <a:ext cx="9074783"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srgbClr val="FF0000"/>
                </a:solidFill>
                <a:effectLst/>
                <a:uLnTx/>
                <a:uFillTx/>
                <a:latin typeface="UVN Banh Mi" pitchFamily="2" charset="0"/>
                <a:ea typeface="+mn-ea"/>
                <a:cs typeface="+mn-cs"/>
              </a:rPr>
              <a:t>Ý CHÍNH 		ĐOẠN 4</a:t>
            </a:r>
          </a:p>
        </p:txBody>
      </p:sp>
      <p:sp>
        <p:nvSpPr>
          <p:cNvPr id="7" name="Rectangle 6">
            <a:extLst>
              <a:ext uri="{FF2B5EF4-FFF2-40B4-BE49-F238E27FC236}">
                <a16:creationId xmlns:a16="http://schemas.microsoft.com/office/drawing/2014/main" id="{8ED8176F-BC2B-55C5-80FB-453E3B82ACD1}"/>
              </a:ext>
            </a:extLst>
          </p:cNvPr>
          <p:cNvSpPr/>
          <p:nvPr/>
        </p:nvSpPr>
        <p:spPr>
          <a:xfrm>
            <a:off x="7317333" y="4476381"/>
            <a:ext cx="1274720" cy="131784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3">
            <a:extLst>
              <a:ext uri="{FF2B5EF4-FFF2-40B4-BE49-F238E27FC236}">
                <a16:creationId xmlns:a16="http://schemas.microsoft.com/office/drawing/2014/main" id="{55599D40-CB30-E706-3F2B-51057033EC76}"/>
              </a:ext>
            </a:extLst>
          </p:cNvPr>
          <p:cNvSpPr txBox="1"/>
          <p:nvPr/>
        </p:nvSpPr>
        <p:spPr>
          <a:xfrm>
            <a:off x="3400926" y="2625708"/>
            <a:ext cx="5246080"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a:ln>
                  <a:noFill/>
                </a:ln>
                <a:solidFill>
                  <a:prstClr val="black"/>
                </a:solidFill>
                <a:effectLst/>
                <a:uLnTx/>
                <a:uFillTx/>
                <a:latin typeface="Calibri"/>
                <a:ea typeface="+mn-ea"/>
                <a:cs typeface="+mn-cs"/>
              </a:rPr>
              <a:t>Cảm xúc của ba mẹ con trước cảnh vật tuyệt đẹp của khu rừng lúc cuối ngày.</a:t>
            </a:r>
            <a:endParaRPr kumimoji="0" lang="en-US" sz="4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8944532"/>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F9E572-8AF7-CD71-A974-72229560D465}"/>
              </a:ext>
            </a:extLst>
          </p:cNvPr>
          <p:cNvSpPr txBox="1"/>
          <p:nvPr/>
        </p:nvSpPr>
        <p:spPr>
          <a:xfrm>
            <a:off x="984679" y="740418"/>
            <a:ext cx="11109330" cy="1015663"/>
          </a:xfrm>
          <a:prstGeom prst="rect">
            <a:avLst/>
          </a:prstGeom>
          <a:noFill/>
        </p:spPr>
        <p:txBody>
          <a:bodyPr wrap="square" rtlCol="0">
            <a:spAutoFit/>
          </a:bodyPr>
          <a:lstStyle/>
          <a:p>
            <a:r>
              <a:rPr lang="en-US" sz="6000" b="1">
                <a:solidFill>
                  <a:srgbClr val="002060"/>
                </a:solidFill>
              </a:rPr>
              <a:t>Nội dung chính của bài đọc là gì?</a:t>
            </a:r>
          </a:p>
        </p:txBody>
      </p:sp>
      <p:cxnSp>
        <p:nvCxnSpPr>
          <p:cNvPr id="8" name="Straight Connector 7">
            <a:extLst>
              <a:ext uri="{FF2B5EF4-FFF2-40B4-BE49-F238E27FC236}">
                <a16:creationId xmlns:a16="http://schemas.microsoft.com/office/drawing/2014/main" id="{031B78E0-256C-FBB8-13CB-44C753C384DA}"/>
              </a:ext>
            </a:extLst>
          </p:cNvPr>
          <p:cNvCxnSpPr>
            <a:cxnSpLocks/>
          </p:cNvCxnSpPr>
          <p:nvPr/>
        </p:nvCxnSpPr>
        <p:spPr>
          <a:xfrm flipV="1">
            <a:off x="1214325" y="1745182"/>
            <a:ext cx="9870770" cy="3165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Rectangle: Rounded Corners 9">
            <a:extLst>
              <a:ext uri="{FF2B5EF4-FFF2-40B4-BE49-F238E27FC236}">
                <a16:creationId xmlns:a16="http://schemas.microsoft.com/office/drawing/2014/main" id="{D6FA3DD5-8840-5F23-D0C1-94DEF001883B}"/>
              </a:ext>
            </a:extLst>
          </p:cNvPr>
          <p:cNvSpPr/>
          <p:nvPr/>
        </p:nvSpPr>
        <p:spPr>
          <a:xfrm>
            <a:off x="1600714" y="2916052"/>
            <a:ext cx="8580235" cy="2667560"/>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Đồ họa mạng di động Học sinh Clip nghệ thuật Phim hoạt hình - png tải về -  Miễn phí trong suốt Phim Hoạt Hình png Tải về.">
            <a:extLst>
              <a:ext uri="{FF2B5EF4-FFF2-40B4-BE49-F238E27FC236}">
                <a16:creationId xmlns:a16="http://schemas.microsoft.com/office/drawing/2014/main" id="{B2B1B01D-49B2-AE40-0A94-E1B007868FD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43" b="96887" l="111" r="97000">
                        <a14:foregroundMark x1="26000" y1="5189" x2="52222" y2="21981"/>
                        <a14:foregroundMark x1="29333" y1="17075" x2="29333" y2="38113"/>
                        <a14:foregroundMark x1="40333" y1="15189" x2="28778" y2="55943"/>
                        <a14:foregroundMark x1="44222" y1="20377" x2="30556" y2="31038"/>
                        <a14:foregroundMark x1="30556" y1="31038" x2="22444" y2="42075"/>
                        <a14:foregroundMark x1="48333" y1="23113" x2="33222" y2="33491"/>
                        <a14:foregroundMark x1="25778" y1="25472" x2="25778" y2="26415"/>
                        <a14:foregroundMark x1="13889" y1="31792" x2="21889" y2="35755"/>
                        <a14:foregroundMark x1="37000" y1="39340" x2="35111" y2="51226"/>
                        <a14:foregroundMark x1="39222" y1="40943" x2="39222" y2="40943"/>
                        <a14:foregroundMark x1="37333" y1="39340" x2="49222" y2="56132"/>
                        <a14:foregroundMark x1="52444" y1="48396" x2="65111" y2="41887"/>
                        <a14:foregroundMark x1="72333" y1="41415" x2="66222" y2="49811"/>
                        <a14:foregroundMark x1="77556" y1="37453" x2="73111" y2="43302"/>
                        <a14:foregroundMark x1="77000" y1="40189" x2="87778" y2="39623"/>
                        <a14:foregroundMark x1="87778" y1="39623" x2="90444" y2="39811"/>
                        <a14:foregroundMark x1="96889" y1="35566" x2="91333" y2="39528"/>
                        <a14:foregroundMark x1="85000" y1="14057" x2="78333" y2="26226"/>
                        <a14:foregroundMark x1="81667" y1="11887" x2="59889" y2="18208"/>
                        <a14:foregroundMark x1="75333" y1="22264" x2="71778" y2="27170"/>
                        <a14:foregroundMark x1="72889" y1="58679" x2="73667" y2="70849"/>
                        <a14:foregroundMark x1="86333" y1="61038" x2="92333" y2="66792"/>
                        <a14:foregroundMark x1="92333" y1="66792" x2="93556" y2="66226"/>
                        <a14:foregroundMark x1="97333" y1="65000" x2="97333" y2="65000"/>
                        <a14:foregroundMark x1="95778" y1="64811" x2="95222" y2="66887"/>
                        <a14:foregroundMark x1="96556" y1="66226" x2="87444" y2="69434"/>
                        <a14:foregroundMark x1="87444" y1="69434" x2="87222" y2="69434"/>
                        <a14:foregroundMark x1="2111" y1="59623" x2="14111" y2="60472"/>
                        <a14:foregroundMark x1="14111" y1="60472" x2="16111" y2="59906"/>
                        <a14:foregroundMark x1="1778" y1="60094" x2="1778" y2="60094"/>
                        <a14:foregroundMark x1="444" y1="58962" x2="8556" y2="64340"/>
                        <a14:foregroundMark x1="8556" y1="64340" x2="9556" y2="64528"/>
                        <a14:foregroundMark x1="1778" y1="62453" x2="14222" y2="64811"/>
                        <a14:foregroundMark x1="10889" y1="65755" x2="20556" y2="66698"/>
                        <a14:foregroundMark x1="19111" y1="59151" x2="17444" y2="64057"/>
                        <a14:foregroundMark x1="12778" y1="66698" x2="12778" y2="66698"/>
                        <a14:foregroundMark x1="14444" y1="67358" x2="14444" y2="67358"/>
                        <a14:foregroundMark x1="21111" y1="66415" x2="21111" y2="66415"/>
                        <a14:foregroundMark x1="21667" y1="66698" x2="21889" y2="65472"/>
                        <a14:foregroundMark x1="27111" y1="38113" x2="31556" y2="46321"/>
                        <a14:foregroundMark x1="31556" y1="46321" x2="31556" y2="46509"/>
                        <a14:foregroundMark x1="28778" y1="42547" x2="26889" y2="50283"/>
                        <a14:foregroundMark x1="27444" y1="45189" x2="27444" y2="45189"/>
                        <a14:foregroundMark x1="28222" y1="43491" x2="28778" y2="47264"/>
                        <a14:foregroundMark x1="29667" y1="77170" x2="42667" y2="86792"/>
                        <a14:foregroundMark x1="42667" y1="86792" x2="64667" y2="86415"/>
                        <a14:foregroundMark x1="64667" y1="86415" x2="49111" y2="89906"/>
                        <a14:foregroundMark x1="49111" y1="89906" x2="42889" y2="89340"/>
                        <a14:foregroundMark x1="27111" y1="80660" x2="36111" y2="89811"/>
                        <a14:foregroundMark x1="36111" y1="89811" x2="61000" y2="92830"/>
                        <a14:foregroundMark x1="59333" y1="96887" x2="59333" y2="96887"/>
                        <a14:foregroundMark x1="81111" y1="8868" x2="91333" y2="21792"/>
                        <a14:foregroundMark x1="59667" y1="31321" x2="66222" y2="35566"/>
                        <a14:foregroundMark x1="88556" y1="35566" x2="88556" y2="35566"/>
                        <a14:foregroundMark x1="89111" y1="34151" x2="83111" y2="37642"/>
                        <a14:foregroundMark x1="27111" y1="943" x2="27111" y2="943"/>
                      </a14:backgroundRemoval>
                    </a14:imgEffect>
                  </a14:imgLayer>
                </a14:imgProps>
              </a:ext>
              <a:ext uri="{28A0092B-C50C-407E-A947-70E740481C1C}">
                <a14:useLocalDpi xmlns:a14="http://schemas.microsoft.com/office/drawing/2010/main" val="0"/>
              </a:ext>
            </a:extLst>
          </a:blip>
          <a:srcRect/>
          <a:stretch>
            <a:fillRect/>
          </a:stretch>
        </p:blipFill>
        <p:spPr bwMode="auto">
          <a:xfrm>
            <a:off x="9317668" y="3539441"/>
            <a:ext cx="2874332" cy="338525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1D2483E-15BB-2ACB-2313-36D3FC9F5745}"/>
              </a:ext>
            </a:extLst>
          </p:cNvPr>
          <p:cNvSpPr txBox="1"/>
          <p:nvPr/>
        </p:nvSpPr>
        <p:spPr>
          <a:xfrm>
            <a:off x="1880564" y="3278752"/>
            <a:ext cx="8020537" cy="1754326"/>
          </a:xfrm>
          <a:prstGeom prst="rect">
            <a:avLst/>
          </a:prstGeom>
          <a:noFill/>
        </p:spPr>
        <p:txBody>
          <a:bodyPr wrap="square" rtlCol="0">
            <a:spAutoFit/>
          </a:bodyPr>
          <a:lstStyle/>
          <a:p>
            <a:pPr algn="just"/>
            <a:r>
              <a:rPr lang="vi-VN" sz="3600"/>
              <a:t>Kí ức tuổi thơ của tác giả hiện lên sống động trong một buổi cùng con trải nghiệm vẻ đẹp của rừng chiều.</a:t>
            </a:r>
            <a:endParaRPr lang="en-US" sz="3600"/>
          </a:p>
        </p:txBody>
      </p:sp>
      <p:pic>
        <p:nvPicPr>
          <p:cNvPr id="6" name="Picture 20">
            <a:extLst>
              <a:ext uri="{FF2B5EF4-FFF2-40B4-BE49-F238E27FC236}">
                <a16:creationId xmlns:a16="http://schemas.microsoft.com/office/drawing/2014/main" id="{3FA823FA-68DE-C683-5ECE-08FA89501F3F}"/>
              </a:ext>
            </a:extLst>
          </p:cNvPr>
          <p:cNvPicPr>
            <a:picLocks noChangeAspect="1"/>
          </p:cNvPicPr>
          <p:nvPr/>
        </p:nvPicPr>
        <p:blipFill>
          <a:blip r:embed="rId6"/>
          <a:srcRect/>
          <a:stretch>
            <a:fillRect/>
          </a:stretch>
        </p:blipFill>
        <p:spPr>
          <a:xfrm>
            <a:off x="235995" y="2840618"/>
            <a:ext cx="1497369" cy="3814953"/>
          </a:xfrm>
          <a:prstGeom prst="rect">
            <a:avLst/>
          </a:prstGeom>
        </p:spPr>
      </p:pic>
    </p:spTree>
    <p:extLst>
      <p:ext uri="{BB962C8B-B14F-4D97-AF65-F5344CB8AC3E}">
        <p14:creationId xmlns:p14="http://schemas.microsoft.com/office/powerpoint/2010/main" val="36557263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4" decel="3400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lick.wav"/>
                                        </p:tgtEl>
                                      </p:cMediaNode>
                                    </p:audio>
                                  </p:subTnLst>
                                </p:cTn>
                              </p:par>
                              <p:par>
                                <p:cTn id="14" presetID="2" presetClass="entr" presetSubtype="4" decel="3400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F9E572-8AF7-CD71-A974-72229560D465}"/>
              </a:ext>
            </a:extLst>
          </p:cNvPr>
          <p:cNvSpPr txBox="1"/>
          <p:nvPr/>
        </p:nvSpPr>
        <p:spPr>
          <a:xfrm>
            <a:off x="1880564" y="745348"/>
            <a:ext cx="11109330" cy="1015663"/>
          </a:xfrm>
          <a:prstGeom prst="rect">
            <a:avLst/>
          </a:prstGeom>
          <a:noFill/>
        </p:spPr>
        <p:txBody>
          <a:bodyPr wrap="square" rtlCol="0">
            <a:spAutoFit/>
          </a:bodyPr>
          <a:lstStyle/>
          <a:p>
            <a:pPr lvl="0"/>
            <a:r>
              <a:rPr lang="en-US" sz="6000" b="1">
                <a:solidFill>
                  <a:srgbClr val="FF0000"/>
                </a:solidFill>
              </a:rPr>
              <a:t>Ý nghĩa</a:t>
            </a:r>
            <a:r>
              <a:rPr kumimoji="0" lang="en-US" sz="6000" b="1" i="0" u="none" strike="noStrike" kern="1200" cap="none" spc="0" normalizeH="0" baseline="0" noProof="0">
                <a:ln>
                  <a:noFill/>
                </a:ln>
                <a:solidFill>
                  <a:srgbClr val="FF0000"/>
                </a:solidFill>
                <a:effectLst/>
                <a:uLnTx/>
                <a:uFillTx/>
                <a:latin typeface="Calibri"/>
                <a:ea typeface="+mn-ea"/>
                <a:cs typeface="+mn-cs"/>
              </a:rPr>
              <a:t> của bài đọc là gì?</a:t>
            </a:r>
          </a:p>
        </p:txBody>
      </p:sp>
      <p:sp>
        <p:nvSpPr>
          <p:cNvPr id="7" name="Rectangle 6">
            <a:extLst>
              <a:ext uri="{FF2B5EF4-FFF2-40B4-BE49-F238E27FC236}">
                <a16:creationId xmlns:a16="http://schemas.microsoft.com/office/drawing/2014/main" id="{8ED8176F-BC2B-55C5-80FB-453E3B82ACD1}"/>
              </a:ext>
            </a:extLst>
          </p:cNvPr>
          <p:cNvSpPr/>
          <p:nvPr/>
        </p:nvSpPr>
        <p:spPr>
          <a:xfrm>
            <a:off x="7317333" y="4476381"/>
            <a:ext cx="1274720" cy="131784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cxnSp>
        <p:nvCxnSpPr>
          <p:cNvPr id="8" name="Straight Connector 7">
            <a:extLst>
              <a:ext uri="{FF2B5EF4-FFF2-40B4-BE49-F238E27FC236}">
                <a16:creationId xmlns:a16="http://schemas.microsoft.com/office/drawing/2014/main" id="{031B78E0-256C-FBB8-13CB-44C753C384DA}"/>
              </a:ext>
            </a:extLst>
          </p:cNvPr>
          <p:cNvCxnSpPr>
            <a:cxnSpLocks/>
          </p:cNvCxnSpPr>
          <p:nvPr/>
        </p:nvCxnSpPr>
        <p:spPr>
          <a:xfrm flipV="1">
            <a:off x="1214325" y="1745182"/>
            <a:ext cx="9870770" cy="3165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Rectangle: Rounded Corners 9">
            <a:extLst>
              <a:ext uri="{FF2B5EF4-FFF2-40B4-BE49-F238E27FC236}">
                <a16:creationId xmlns:a16="http://schemas.microsoft.com/office/drawing/2014/main" id="{D6FA3DD5-8840-5F23-D0C1-94DEF001883B}"/>
              </a:ext>
            </a:extLst>
          </p:cNvPr>
          <p:cNvSpPr/>
          <p:nvPr/>
        </p:nvSpPr>
        <p:spPr>
          <a:xfrm>
            <a:off x="1600714" y="2916052"/>
            <a:ext cx="8580235" cy="2667560"/>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2" descr="Đồ họa mạng di động Học sinh Clip nghệ thuật Phim hoạt hình - png tải về -  Miễn phí trong suốt Phim Hoạt Hình png Tải về.">
            <a:extLst>
              <a:ext uri="{FF2B5EF4-FFF2-40B4-BE49-F238E27FC236}">
                <a16:creationId xmlns:a16="http://schemas.microsoft.com/office/drawing/2014/main" id="{B2B1B01D-49B2-AE40-0A94-E1B007868FD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43" b="96887" l="111" r="97000">
                        <a14:foregroundMark x1="26000" y1="5189" x2="52222" y2="21981"/>
                        <a14:foregroundMark x1="29333" y1="17075" x2="29333" y2="38113"/>
                        <a14:foregroundMark x1="40333" y1="15189" x2="28778" y2="55943"/>
                        <a14:foregroundMark x1="44222" y1="20377" x2="30556" y2="31038"/>
                        <a14:foregroundMark x1="30556" y1="31038" x2="22444" y2="42075"/>
                        <a14:foregroundMark x1="48333" y1="23113" x2="33222" y2="33491"/>
                        <a14:foregroundMark x1="25778" y1="25472" x2="25778" y2="26415"/>
                        <a14:foregroundMark x1="13889" y1="31792" x2="21889" y2="35755"/>
                        <a14:foregroundMark x1="37000" y1="39340" x2="35111" y2="51226"/>
                        <a14:foregroundMark x1="39222" y1="40943" x2="39222" y2="40943"/>
                        <a14:foregroundMark x1="37333" y1="39340" x2="49222" y2="56132"/>
                        <a14:foregroundMark x1="52444" y1="48396" x2="65111" y2="41887"/>
                        <a14:foregroundMark x1="72333" y1="41415" x2="66222" y2="49811"/>
                        <a14:foregroundMark x1="77556" y1="37453" x2="73111" y2="43302"/>
                        <a14:foregroundMark x1="77000" y1="40189" x2="87778" y2="39623"/>
                        <a14:foregroundMark x1="87778" y1="39623" x2="90444" y2="39811"/>
                        <a14:foregroundMark x1="96889" y1="35566" x2="91333" y2="39528"/>
                        <a14:foregroundMark x1="85000" y1="14057" x2="78333" y2="26226"/>
                        <a14:foregroundMark x1="81667" y1="11887" x2="59889" y2="18208"/>
                        <a14:foregroundMark x1="75333" y1="22264" x2="71778" y2="27170"/>
                        <a14:foregroundMark x1="72889" y1="58679" x2="73667" y2="70849"/>
                        <a14:foregroundMark x1="86333" y1="61038" x2="92333" y2="66792"/>
                        <a14:foregroundMark x1="92333" y1="66792" x2="93556" y2="66226"/>
                        <a14:foregroundMark x1="97333" y1="65000" x2="97333" y2="65000"/>
                        <a14:foregroundMark x1="95778" y1="64811" x2="95222" y2="66887"/>
                        <a14:foregroundMark x1="96556" y1="66226" x2="87444" y2="69434"/>
                        <a14:foregroundMark x1="87444" y1="69434" x2="87222" y2="69434"/>
                        <a14:foregroundMark x1="2111" y1="59623" x2="14111" y2="60472"/>
                        <a14:foregroundMark x1="14111" y1="60472" x2="16111" y2="59906"/>
                        <a14:foregroundMark x1="1778" y1="60094" x2="1778" y2="60094"/>
                        <a14:foregroundMark x1="444" y1="58962" x2="8556" y2="64340"/>
                        <a14:foregroundMark x1="8556" y1="64340" x2="9556" y2="64528"/>
                        <a14:foregroundMark x1="1778" y1="62453" x2="14222" y2="64811"/>
                        <a14:foregroundMark x1="10889" y1="65755" x2="20556" y2="66698"/>
                        <a14:foregroundMark x1="19111" y1="59151" x2="17444" y2="64057"/>
                        <a14:foregroundMark x1="12778" y1="66698" x2="12778" y2="66698"/>
                        <a14:foregroundMark x1="14444" y1="67358" x2="14444" y2="67358"/>
                        <a14:foregroundMark x1="21111" y1="66415" x2="21111" y2="66415"/>
                        <a14:foregroundMark x1="21667" y1="66698" x2="21889" y2="65472"/>
                        <a14:foregroundMark x1="27111" y1="38113" x2="31556" y2="46321"/>
                        <a14:foregroundMark x1="31556" y1="46321" x2="31556" y2="46509"/>
                        <a14:foregroundMark x1="28778" y1="42547" x2="26889" y2="50283"/>
                        <a14:foregroundMark x1="27444" y1="45189" x2="27444" y2="45189"/>
                        <a14:foregroundMark x1="28222" y1="43491" x2="28778" y2="47264"/>
                        <a14:foregroundMark x1="29667" y1="77170" x2="42667" y2="86792"/>
                        <a14:foregroundMark x1="42667" y1="86792" x2="64667" y2="86415"/>
                        <a14:foregroundMark x1="64667" y1="86415" x2="49111" y2="89906"/>
                        <a14:foregroundMark x1="49111" y1="89906" x2="42889" y2="89340"/>
                        <a14:foregroundMark x1="27111" y1="80660" x2="36111" y2="89811"/>
                        <a14:foregroundMark x1="36111" y1="89811" x2="61000" y2="92830"/>
                        <a14:foregroundMark x1="59333" y1="96887" x2="59333" y2="96887"/>
                        <a14:foregroundMark x1="81111" y1="8868" x2="91333" y2="21792"/>
                        <a14:foregroundMark x1="59667" y1="31321" x2="66222" y2="35566"/>
                        <a14:foregroundMark x1="88556" y1="35566" x2="88556" y2="35566"/>
                        <a14:foregroundMark x1="89111" y1="34151" x2="83111" y2="37642"/>
                        <a14:foregroundMark x1="27111" y1="943" x2="27111" y2="943"/>
                      </a14:backgroundRemoval>
                    </a14:imgEffect>
                  </a14:imgLayer>
                </a14:imgProps>
              </a:ext>
              <a:ext uri="{28A0092B-C50C-407E-A947-70E740481C1C}">
                <a14:useLocalDpi xmlns:a14="http://schemas.microsoft.com/office/drawing/2010/main" val="0"/>
              </a:ext>
            </a:extLst>
          </a:blip>
          <a:srcRect/>
          <a:stretch>
            <a:fillRect/>
          </a:stretch>
        </p:blipFill>
        <p:spPr bwMode="auto">
          <a:xfrm>
            <a:off x="9317668" y="3539441"/>
            <a:ext cx="2874332" cy="338525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1D2483E-15BB-2ACB-2313-36D3FC9F5745}"/>
              </a:ext>
            </a:extLst>
          </p:cNvPr>
          <p:cNvSpPr txBox="1"/>
          <p:nvPr/>
        </p:nvSpPr>
        <p:spPr>
          <a:xfrm>
            <a:off x="1880564" y="3090584"/>
            <a:ext cx="8020537" cy="2308324"/>
          </a:xfrm>
          <a:prstGeom prst="rect">
            <a:avLst/>
          </a:prstGeom>
          <a:noFill/>
        </p:spPr>
        <p:txBody>
          <a:bodyPr wrap="square" rtlCol="0">
            <a:spAutoFit/>
          </a:bodyPr>
          <a:lstStyle/>
          <a:p>
            <a:pPr lvl="0" algn="just"/>
            <a:r>
              <a:rPr lang="vi-VN" sz="3600">
                <a:solidFill>
                  <a:prstClr val="black"/>
                </a:solidFill>
              </a:rPr>
              <a:t>Tuổi thơ của mỗi người thường rất đẹp, rất đáng yêu. Cần biết trân trọng kỉ niệm tuổi thơ và trân trọng giá trị tốt đẹp của cuộc sống.</a:t>
            </a:r>
            <a:endParaRPr kumimoji="0" lang="en-US" sz="36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20">
            <a:extLst>
              <a:ext uri="{FF2B5EF4-FFF2-40B4-BE49-F238E27FC236}">
                <a16:creationId xmlns:a16="http://schemas.microsoft.com/office/drawing/2014/main" id="{3FA823FA-68DE-C683-5ECE-08FA89501F3F}"/>
              </a:ext>
            </a:extLst>
          </p:cNvPr>
          <p:cNvPicPr>
            <a:picLocks noChangeAspect="1"/>
          </p:cNvPicPr>
          <p:nvPr/>
        </p:nvPicPr>
        <p:blipFill>
          <a:blip r:embed="rId6"/>
          <a:srcRect/>
          <a:stretch>
            <a:fillRect/>
          </a:stretch>
        </p:blipFill>
        <p:spPr>
          <a:xfrm>
            <a:off x="235995" y="2840618"/>
            <a:ext cx="1497369" cy="3814953"/>
          </a:xfrm>
          <a:prstGeom prst="rect">
            <a:avLst/>
          </a:prstGeom>
        </p:spPr>
      </p:pic>
    </p:spTree>
    <p:extLst>
      <p:ext uri="{BB962C8B-B14F-4D97-AF65-F5344CB8AC3E}">
        <p14:creationId xmlns:p14="http://schemas.microsoft.com/office/powerpoint/2010/main" val="25459596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4" decel="3400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lick.wav"/>
                                        </p:tgtEl>
                                      </p:cMediaNode>
                                    </p:audio>
                                  </p:subTnLst>
                                </p:cTn>
                              </p:par>
                              <p:par>
                                <p:cTn id="14" presetID="2" presetClass="entr" presetSubtype="4" decel="3400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pic>
        <p:nvPicPr>
          <p:cNvPr id="40" name="Picture 2">
            <a:extLst>
              <a:ext uri="{FF2B5EF4-FFF2-40B4-BE49-F238E27FC236}">
                <a16:creationId xmlns:a16="http://schemas.microsoft.com/office/drawing/2014/main" id="{2605772A-1E5C-F0B6-F038-153067DD3109}"/>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4244" y="438905"/>
            <a:ext cx="1162373" cy="1137672"/>
          </a:xfrm>
          <a:prstGeom prst="rect">
            <a:avLst/>
          </a:prstGeom>
        </p:spPr>
      </p:pic>
      <p:pic>
        <p:nvPicPr>
          <p:cNvPr id="34" name="Picture 33" descr="A green grass with black background&#10;&#10;Description automatically generated with low confidence">
            <a:extLst>
              <a:ext uri="{FF2B5EF4-FFF2-40B4-BE49-F238E27FC236}">
                <a16:creationId xmlns:a16="http://schemas.microsoft.com/office/drawing/2014/main" id="{5D369AFC-3EF2-CFAD-7420-9A9B24C7BD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38877" y="3445213"/>
            <a:ext cx="2114698" cy="2264727"/>
          </a:xfrm>
          <a:prstGeom prst="rect">
            <a:avLst/>
          </a:prstGeom>
        </p:spPr>
      </p:pic>
      <p:pic>
        <p:nvPicPr>
          <p:cNvPr id="28" name="Picture 27" descr="A green grass with black background&#10;&#10;Description automatically generated with low confidence">
            <a:extLst>
              <a:ext uri="{FF2B5EF4-FFF2-40B4-BE49-F238E27FC236}">
                <a16:creationId xmlns:a16="http://schemas.microsoft.com/office/drawing/2014/main" id="{49979C40-3026-C2D3-5343-6DAE288CB3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63090" y="3317975"/>
            <a:ext cx="2114698" cy="2264727"/>
          </a:xfrm>
          <a:prstGeom prst="rect">
            <a:avLst/>
          </a:prstGeom>
        </p:spPr>
      </p:pic>
      <p:pic>
        <p:nvPicPr>
          <p:cNvPr id="27" name="Picture 26" descr="A green grass with black background&#10;&#10;Description automatically generated with low confidence">
            <a:extLst>
              <a:ext uri="{FF2B5EF4-FFF2-40B4-BE49-F238E27FC236}">
                <a16:creationId xmlns:a16="http://schemas.microsoft.com/office/drawing/2014/main" id="{AD06DE1E-6930-7187-2AA4-9DBA7E8EF4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09758" y="3314584"/>
            <a:ext cx="2114698" cy="2264727"/>
          </a:xfrm>
          <a:prstGeom prst="rect">
            <a:avLst/>
          </a:prstGeom>
        </p:spPr>
      </p:pic>
      <p:pic>
        <p:nvPicPr>
          <p:cNvPr id="2050" name="Picture 2" descr="Phim hoạt hình Clip nghệ thuật - Một cây cỏ png tải về - Miễn phí trong  suốt Máy Tính Nền png Tải về.">
            <a:extLst>
              <a:ext uri="{FF2B5EF4-FFF2-40B4-BE49-F238E27FC236}">
                <a16:creationId xmlns:a16="http://schemas.microsoft.com/office/drawing/2014/main" id="{33B86D63-F8C2-6304-E19E-EBC999CCE324}"/>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10000" b="90000" l="10000" r="90000">
                        <a14:foregroundMark x1="78556" y1="74615" x2="86444" y2="72115"/>
                        <a14:foregroundMark x1="85000" y1="75577" x2="89333" y2="71538"/>
                      </a14:backgroundRemoval>
                    </a14:imgEffect>
                  </a14:imgLayer>
                </a14:imgProps>
              </a:ext>
              <a:ext uri="{28A0092B-C50C-407E-A947-70E740481C1C}">
                <a14:useLocalDpi xmlns:a14="http://schemas.microsoft.com/office/drawing/2010/main" val="0"/>
              </a:ext>
            </a:extLst>
          </a:blip>
          <a:srcRect/>
          <a:stretch>
            <a:fillRect/>
          </a:stretch>
        </p:blipFill>
        <p:spPr bwMode="auto">
          <a:xfrm>
            <a:off x="9925003" y="5723301"/>
            <a:ext cx="2106968" cy="121735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A green grass with black background&#10;&#10;Description automatically generated with low confidence">
            <a:extLst>
              <a:ext uri="{FF2B5EF4-FFF2-40B4-BE49-F238E27FC236}">
                <a16:creationId xmlns:a16="http://schemas.microsoft.com/office/drawing/2014/main" id="{4CA861C6-7BCF-E199-3B9E-5C32767A31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38763" y="4414674"/>
            <a:ext cx="2114698" cy="2264727"/>
          </a:xfrm>
          <a:prstGeom prst="rect">
            <a:avLst/>
          </a:prstGeom>
        </p:spPr>
      </p:pic>
      <p:pic>
        <p:nvPicPr>
          <p:cNvPr id="26" name="Picture 25" descr="A green grass with black background&#10;&#10;Description automatically generated with low confidence">
            <a:extLst>
              <a:ext uri="{FF2B5EF4-FFF2-40B4-BE49-F238E27FC236}">
                <a16:creationId xmlns:a16="http://schemas.microsoft.com/office/drawing/2014/main" id="{366D482B-CD73-5662-29A6-5DD7A94662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73962" y="4153416"/>
            <a:ext cx="2114698" cy="2264727"/>
          </a:xfrm>
          <a:prstGeom prst="rect">
            <a:avLst/>
          </a:prstGeom>
        </p:spPr>
      </p:pic>
      <p:pic>
        <p:nvPicPr>
          <p:cNvPr id="31" name="Picture 30" descr="A green grass with black background&#10;&#10;Description automatically generated with low confidence">
            <a:extLst>
              <a:ext uri="{FF2B5EF4-FFF2-40B4-BE49-F238E27FC236}">
                <a16:creationId xmlns:a16="http://schemas.microsoft.com/office/drawing/2014/main" id="{E9937F2E-AE92-0DBE-F313-60D51ADAD3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9273" y="4593271"/>
            <a:ext cx="2114698" cy="2264727"/>
          </a:xfrm>
          <a:prstGeom prst="rect">
            <a:avLst/>
          </a:prstGeom>
        </p:spPr>
      </p:pic>
      <p:pic>
        <p:nvPicPr>
          <p:cNvPr id="32" name="Picture 31" descr="A green grass with black background&#10;&#10;Description automatically generated with low confidence">
            <a:extLst>
              <a:ext uri="{FF2B5EF4-FFF2-40B4-BE49-F238E27FC236}">
                <a16:creationId xmlns:a16="http://schemas.microsoft.com/office/drawing/2014/main" id="{AB98773D-470E-A3A0-5779-91AE9854F0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59560" y="4587546"/>
            <a:ext cx="2114698" cy="2264727"/>
          </a:xfrm>
          <a:prstGeom prst="rect">
            <a:avLst/>
          </a:prstGeom>
        </p:spPr>
      </p:pic>
      <p:pic>
        <p:nvPicPr>
          <p:cNvPr id="33" name="Picture 32" descr="A green grass with black background&#10;&#10;Description automatically generated with low confidence">
            <a:extLst>
              <a:ext uri="{FF2B5EF4-FFF2-40B4-BE49-F238E27FC236}">
                <a16:creationId xmlns:a16="http://schemas.microsoft.com/office/drawing/2014/main" id="{6918CAEA-425F-50D9-1896-9F8A6318D8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8679" y="4593273"/>
            <a:ext cx="2114698" cy="2264727"/>
          </a:xfrm>
          <a:prstGeom prst="rect">
            <a:avLst/>
          </a:prstGeom>
        </p:spPr>
      </p:pic>
      <p:pic>
        <p:nvPicPr>
          <p:cNvPr id="2056" name="Picture 8" descr="Hình ảnh Phim Hoạt Hình Xây Dựng Ngôi Nhà Nhỏ Ngôi Nhà Cũ Tranh PNG , Nhà  Clipart, Nhà Dột Nát, Ngôi Nhà Nhỏ PNG và Vector với nền trong suốt để">
            <a:extLst>
              <a:ext uri="{FF2B5EF4-FFF2-40B4-BE49-F238E27FC236}">
                <a16:creationId xmlns:a16="http://schemas.microsoft.com/office/drawing/2014/main" id="{BE4882BA-6C06-250A-5158-13936EC2B454}"/>
              </a:ext>
            </a:extLst>
          </p:cNvPr>
          <p:cNvPicPr>
            <a:picLocks noChangeAspect="1" noChangeArrowheads="1"/>
          </p:cNvPicPr>
          <p:nvPr/>
        </p:nvPicPr>
        <p:blipFill>
          <a:blip r:embed="rId8" cstate="hqprint">
            <a:extLst>
              <a:ext uri="{BEBA8EAE-BF5A-486C-A8C5-ECC9F3942E4B}">
                <a14:imgProps xmlns:a14="http://schemas.microsoft.com/office/drawing/2010/main">
                  <a14:imgLayer r:embed="rId9">
                    <a14:imgEffect>
                      <a14:backgroundRemoval t="9778" b="89778" l="9778" r="93778">
                        <a14:foregroundMark x1="89333" y1="56889" x2="91556" y2="56444"/>
                        <a14:foregroundMark x1="93778" y1="57778" x2="93778" y2="57778"/>
                      </a14:backgroundRemoval>
                    </a14:imgEffect>
                  </a14:imgLayer>
                </a14:imgProps>
              </a:ext>
              <a:ext uri="{28A0092B-C50C-407E-A947-70E740481C1C}">
                <a14:useLocalDpi xmlns:a14="http://schemas.microsoft.com/office/drawing/2010/main" val="0"/>
              </a:ext>
            </a:extLst>
          </a:blip>
          <a:srcRect/>
          <a:stretch>
            <a:fillRect/>
          </a:stretch>
        </p:blipFill>
        <p:spPr bwMode="auto">
          <a:xfrm>
            <a:off x="10516123" y="3399911"/>
            <a:ext cx="609515" cy="60951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0" descr="Bãi biển hut Vẽ bản Quyền miễn phí - Nhà png tải về - Miễn phí trong suốt  Túp Lều png Tải về.">
            <a:extLst>
              <a:ext uri="{FF2B5EF4-FFF2-40B4-BE49-F238E27FC236}">
                <a16:creationId xmlns:a16="http://schemas.microsoft.com/office/drawing/2014/main" id="{03A0DED3-A53C-AC90-E267-628A6D3064C2}"/>
              </a:ext>
            </a:extLst>
          </p:cNvPr>
          <p:cNvPicPr>
            <a:picLocks noChangeAspect="1" noChangeArrowheads="1"/>
          </p:cNvPicPr>
          <p:nvPr/>
        </p:nvPicPr>
        <p:blipFill>
          <a:blip r:embed="rId10" cstate="hqprint">
            <a:extLst>
              <a:ext uri="{BEBA8EAE-BF5A-486C-A8C5-ECC9F3942E4B}">
                <a14:imgProps xmlns:a14="http://schemas.microsoft.com/office/drawing/2010/main">
                  <a14:imgLayer r:embed="rId11">
                    <a14:imgEffect>
                      <a14:backgroundRemoval t="6061" b="93939" l="9804" r="89804">
                        <a14:foregroundMark x1="54902" y1="6061" x2="54902" y2="6061"/>
                        <a14:foregroundMark x1="52157" y1="64646" x2="56078" y2="85859"/>
                        <a14:foregroundMark x1="27451" y1="91919" x2="65490" y2="94949"/>
                        <a14:foregroundMark x1="65490" y1="94949" x2="86667" y2="90404"/>
                        <a14:foregroundMark x1="86667" y1="90404" x2="86667" y2="89899"/>
                        <a14:foregroundMark x1="63137" y1="94949" x2="42353" y2="93939"/>
                        <a14:foregroundMark x1="42353" y1="93939" x2="40784" y2="93434"/>
                      </a14:backgroundRemoval>
                    </a14:imgEffect>
                  </a14:imgLayer>
                </a14:imgProps>
              </a:ext>
              <a:ext uri="{28A0092B-C50C-407E-A947-70E740481C1C}">
                <a14:useLocalDpi xmlns:a14="http://schemas.microsoft.com/office/drawing/2010/main" val="0"/>
              </a:ext>
            </a:extLst>
          </a:blip>
          <a:srcRect/>
          <a:stretch>
            <a:fillRect/>
          </a:stretch>
        </p:blipFill>
        <p:spPr bwMode="auto">
          <a:xfrm>
            <a:off x="9173206" y="3505493"/>
            <a:ext cx="485832" cy="37723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7313A29-AC69-1B09-F889-9D09D812A852}"/>
              </a:ext>
            </a:extLst>
          </p:cNvPr>
          <p:cNvPicPr>
            <a:picLocks noChangeAspect="1"/>
          </p:cNvPicPr>
          <p:nvPr/>
        </p:nvPicPr>
        <p:blipFill>
          <a:blip r:embed="rId12"/>
          <a:stretch>
            <a:fillRect/>
          </a:stretch>
        </p:blipFill>
        <p:spPr>
          <a:xfrm>
            <a:off x="884419" y="-190006"/>
            <a:ext cx="12192000" cy="3377352"/>
          </a:xfrm>
          <a:prstGeom prst="rect">
            <a:avLst/>
          </a:prstGeom>
        </p:spPr>
      </p:pic>
      <p:pic>
        <p:nvPicPr>
          <p:cNvPr id="4" name="Picture 20">
            <a:extLst>
              <a:ext uri="{FF2B5EF4-FFF2-40B4-BE49-F238E27FC236}">
                <a16:creationId xmlns:a16="http://schemas.microsoft.com/office/drawing/2014/main" id="{3BBCF5F0-16E0-9217-A8B4-FE5D5BC7826F}"/>
              </a:ext>
            </a:extLst>
          </p:cNvPr>
          <p:cNvPicPr>
            <a:picLocks noChangeAspect="1"/>
          </p:cNvPicPr>
          <p:nvPr/>
        </p:nvPicPr>
        <p:blipFill>
          <a:blip r:embed="rId13"/>
          <a:srcRect/>
          <a:stretch>
            <a:fillRect/>
          </a:stretch>
        </p:blipFill>
        <p:spPr>
          <a:xfrm>
            <a:off x="2532962" y="1970327"/>
            <a:ext cx="1848312" cy="4709074"/>
          </a:xfrm>
          <a:prstGeom prst="rect">
            <a:avLst/>
          </a:prstGeom>
        </p:spPr>
      </p:pic>
    </p:spTree>
    <p:extLst>
      <p:ext uri="{BB962C8B-B14F-4D97-AF65-F5344CB8AC3E}">
        <p14:creationId xmlns:p14="http://schemas.microsoft.com/office/powerpoint/2010/main" val="1154374981"/>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9549FB0-A459-D8CC-1CD4-86E0FAE5CE70}"/>
              </a:ext>
            </a:extLst>
          </p:cNvPr>
          <p:cNvSpPr/>
          <p:nvPr/>
        </p:nvSpPr>
        <p:spPr>
          <a:xfrm>
            <a:off x="191146" y="108488"/>
            <a:ext cx="11809708" cy="6641024"/>
          </a:xfrm>
          <a:prstGeom prst="roundRect">
            <a:avLst>
              <a:gd name="adj" fmla="val 9993"/>
            </a:avLst>
          </a:prstGeom>
          <a:solidFill>
            <a:schemeClr val="bg1">
              <a:alpha val="78000"/>
            </a:schemeClr>
          </a:solidFill>
          <a:ln w="19050">
            <a:solidFill>
              <a:srgbClr val="FF0066"/>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3C5109F9-0BDB-319A-5FDB-3BC3145843C3}"/>
              </a:ext>
            </a:extLst>
          </p:cNvPr>
          <p:cNvGrpSpPr/>
          <p:nvPr/>
        </p:nvGrpSpPr>
        <p:grpSpPr>
          <a:xfrm>
            <a:off x="4208314" y="176836"/>
            <a:ext cx="3495277" cy="1034310"/>
            <a:chOff x="474514" y="1816484"/>
            <a:chExt cx="3495277" cy="1034310"/>
          </a:xfrm>
        </p:grpSpPr>
        <p:sp>
          <p:nvSpPr>
            <p:cNvPr id="16" name="Wave 15">
              <a:extLst>
                <a:ext uri="{FF2B5EF4-FFF2-40B4-BE49-F238E27FC236}">
                  <a16:creationId xmlns:a16="http://schemas.microsoft.com/office/drawing/2014/main" id="{A6627723-65AE-1D34-1D0F-6B366C540F57}"/>
                </a:ext>
              </a:extLst>
            </p:cNvPr>
            <p:cNvSpPr/>
            <p:nvPr/>
          </p:nvSpPr>
          <p:spPr>
            <a:xfrm>
              <a:off x="474514" y="1816484"/>
              <a:ext cx="3067493" cy="1034310"/>
            </a:xfrm>
            <a:prstGeom prst="wave">
              <a:avLst/>
            </a:prstGeom>
            <a:solidFill>
              <a:schemeClr val="accent4">
                <a:lumMod val="40000"/>
                <a:lumOff val="60000"/>
              </a:schemeClr>
            </a:solidFill>
            <a:ln>
              <a:solidFill>
                <a:schemeClr val="accent2"/>
              </a:solidFill>
              <a:prstDash val="dash"/>
              <a:extLst>
                <a:ext uri="{C807C97D-BFC1-408E-A445-0C87EB9F89A2}">
                  <ask:lineSketchStyleProps xmlns:ask="http://schemas.microsoft.com/office/drawing/2018/sketchyshapes" sd="1558982590">
                    <a:custGeom>
                      <a:avLst/>
                      <a:gdLst>
                        <a:gd name="connsiteX0" fmla="*/ 0 w 5193296"/>
                        <a:gd name="connsiteY0" fmla="*/ 129289 h 1034310"/>
                        <a:gd name="connsiteX1" fmla="*/ 5193296 w 5193296"/>
                        <a:gd name="connsiteY1" fmla="*/ 129289 h 1034310"/>
                        <a:gd name="connsiteX2" fmla="*/ 5193296 w 5193296"/>
                        <a:gd name="connsiteY2" fmla="*/ 493883 h 1034310"/>
                        <a:gd name="connsiteX3" fmla="*/ 5193296 w 5193296"/>
                        <a:gd name="connsiteY3" fmla="*/ 905021 h 1034310"/>
                        <a:gd name="connsiteX4" fmla="*/ 0 w 5193296"/>
                        <a:gd name="connsiteY4" fmla="*/ 905021 h 1034310"/>
                        <a:gd name="connsiteX5" fmla="*/ 0 w 5193296"/>
                        <a:gd name="connsiteY5" fmla="*/ 517155 h 1034310"/>
                        <a:gd name="connsiteX6" fmla="*/ 0 w 5193296"/>
                        <a:gd name="connsiteY6" fmla="*/ 129289 h 10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296" h="1034310" fill="none" extrusionOk="0">
                          <a:moveTo>
                            <a:pt x="0" y="129289"/>
                          </a:moveTo>
                          <a:cubicBezTo>
                            <a:pt x="2169502" y="-229729"/>
                            <a:pt x="3300016" y="952013"/>
                            <a:pt x="5193296" y="129289"/>
                          </a:cubicBezTo>
                          <a:cubicBezTo>
                            <a:pt x="5185788" y="240721"/>
                            <a:pt x="5190806" y="363078"/>
                            <a:pt x="5193296" y="493883"/>
                          </a:cubicBezTo>
                          <a:cubicBezTo>
                            <a:pt x="5195786" y="624688"/>
                            <a:pt x="5205577" y="778830"/>
                            <a:pt x="5193296" y="905021"/>
                          </a:cubicBezTo>
                          <a:cubicBezTo>
                            <a:pt x="3415144" y="1472830"/>
                            <a:pt x="1449932" y="569542"/>
                            <a:pt x="0" y="905021"/>
                          </a:cubicBezTo>
                          <a:cubicBezTo>
                            <a:pt x="-16595" y="785314"/>
                            <a:pt x="-17596" y="691235"/>
                            <a:pt x="0" y="517155"/>
                          </a:cubicBezTo>
                          <a:cubicBezTo>
                            <a:pt x="17596" y="343075"/>
                            <a:pt x="-11191" y="227345"/>
                            <a:pt x="0" y="129289"/>
                          </a:cubicBezTo>
                          <a:close/>
                        </a:path>
                        <a:path w="5193296" h="1034310" stroke="0" extrusionOk="0">
                          <a:moveTo>
                            <a:pt x="0" y="129289"/>
                          </a:moveTo>
                          <a:cubicBezTo>
                            <a:pt x="1507504" y="-451800"/>
                            <a:pt x="3392015" y="534351"/>
                            <a:pt x="5193296" y="129289"/>
                          </a:cubicBezTo>
                          <a:cubicBezTo>
                            <a:pt x="5184947" y="258768"/>
                            <a:pt x="5196294" y="400596"/>
                            <a:pt x="5193296" y="524912"/>
                          </a:cubicBezTo>
                          <a:cubicBezTo>
                            <a:pt x="5190298" y="649228"/>
                            <a:pt x="5200254" y="799574"/>
                            <a:pt x="5193296" y="905021"/>
                          </a:cubicBezTo>
                          <a:cubicBezTo>
                            <a:pt x="3299498" y="1237267"/>
                            <a:pt x="1785306" y="705553"/>
                            <a:pt x="0" y="905021"/>
                          </a:cubicBezTo>
                          <a:cubicBezTo>
                            <a:pt x="-15449" y="753429"/>
                            <a:pt x="-15384" y="637026"/>
                            <a:pt x="0" y="509398"/>
                          </a:cubicBezTo>
                          <a:cubicBezTo>
                            <a:pt x="15384" y="381770"/>
                            <a:pt x="7005" y="277862"/>
                            <a:pt x="0" y="12928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2E55E261-E1A7-AF07-D4EA-2B63C3848B79}"/>
                </a:ext>
              </a:extLst>
            </p:cNvPr>
            <p:cNvSpPr txBox="1"/>
            <p:nvPr/>
          </p:nvSpPr>
          <p:spPr>
            <a:xfrm rot="189150">
              <a:off x="933248" y="1984759"/>
              <a:ext cx="303654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Tranh vẽ gì?</a:t>
              </a:r>
            </a:p>
          </p:txBody>
        </p:sp>
      </p:grpSp>
      <p:pic>
        <p:nvPicPr>
          <p:cNvPr id="11" name="Picture 10">
            <a:extLst>
              <a:ext uri="{FF2B5EF4-FFF2-40B4-BE49-F238E27FC236}">
                <a16:creationId xmlns:a16="http://schemas.microsoft.com/office/drawing/2014/main" id="{38046EF8-0096-E5C3-EE33-95CB4C526A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614" y="1411829"/>
            <a:ext cx="11347227" cy="5269335"/>
          </a:xfrm>
          <a:prstGeom prst="rect">
            <a:avLst/>
          </a:prstGeom>
        </p:spPr>
      </p:pic>
    </p:spTree>
    <p:extLst>
      <p:ext uri="{BB962C8B-B14F-4D97-AF65-F5344CB8AC3E}">
        <p14:creationId xmlns:p14="http://schemas.microsoft.com/office/powerpoint/2010/main" val="2422223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F9E572-8AF7-CD71-A974-72229560D465}"/>
              </a:ext>
            </a:extLst>
          </p:cNvPr>
          <p:cNvSpPr txBox="1"/>
          <p:nvPr/>
        </p:nvSpPr>
        <p:spPr>
          <a:xfrm>
            <a:off x="0" y="457529"/>
            <a:ext cx="12191999" cy="1000274"/>
          </a:xfrm>
          <a:prstGeom prst="rect">
            <a:avLst/>
          </a:prstGeom>
          <a:noFill/>
        </p:spPr>
        <p:txBody>
          <a:bodyPr wrap="square" rtlCol="0">
            <a:spAutoFit/>
          </a:bodyPr>
          <a:lstStyle/>
          <a:p>
            <a:pPr algn="ctr"/>
            <a:r>
              <a:rPr lang="en-US" sz="5900" b="1">
                <a:solidFill>
                  <a:srgbClr val="002060"/>
                </a:solidFill>
              </a:rPr>
              <a:t>Nhắc lại nội dung, ý nghĩa của bài đọc</a:t>
            </a:r>
          </a:p>
        </p:txBody>
      </p:sp>
      <p:cxnSp>
        <p:nvCxnSpPr>
          <p:cNvPr id="8" name="Straight Connector 7">
            <a:extLst>
              <a:ext uri="{FF2B5EF4-FFF2-40B4-BE49-F238E27FC236}">
                <a16:creationId xmlns:a16="http://schemas.microsoft.com/office/drawing/2014/main" id="{031B78E0-256C-FBB8-13CB-44C753C384DA}"/>
              </a:ext>
            </a:extLst>
          </p:cNvPr>
          <p:cNvCxnSpPr>
            <a:cxnSpLocks/>
          </p:cNvCxnSpPr>
          <p:nvPr/>
        </p:nvCxnSpPr>
        <p:spPr>
          <a:xfrm flipV="1">
            <a:off x="1366792" y="1730952"/>
            <a:ext cx="9870770" cy="3165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Rectangle: Rounded Corners 9">
            <a:extLst>
              <a:ext uri="{FF2B5EF4-FFF2-40B4-BE49-F238E27FC236}">
                <a16:creationId xmlns:a16="http://schemas.microsoft.com/office/drawing/2014/main" id="{D6FA3DD5-8840-5F23-D0C1-94DEF001883B}"/>
              </a:ext>
            </a:extLst>
          </p:cNvPr>
          <p:cNvSpPr/>
          <p:nvPr/>
        </p:nvSpPr>
        <p:spPr>
          <a:xfrm>
            <a:off x="1600714" y="2916052"/>
            <a:ext cx="8580235" cy="2667560"/>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Đồ họa mạng di động Học sinh Clip nghệ thuật Phim hoạt hình - png tải về -  Miễn phí trong suốt Phim Hoạt Hình png Tải về.">
            <a:extLst>
              <a:ext uri="{FF2B5EF4-FFF2-40B4-BE49-F238E27FC236}">
                <a16:creationId xmlns:a16="http://schemas.microsoft.com/office/drawing/2014/main" id="{B2B1B01D-49B2-AE40-0A94-E1B007868FD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43" b="96887" l="111" r="97000">
                        <a14:foregroundMark x1="26000" y1="5189" x2="52222" y2="21981"/>
                        <a14:foregroundMark x1="29333" y1="17075" x2="29333" y2="38113"/>
                        <a14:foregroundMark x1="40333" y1="15189" x2="28778" y2="55943"/>
                        <a14:foregroundMark x1="44222" y1="20377" x2="30556" y2="31038"/>
                        <a14:foregroundMark x1="30556" y1="31038" x2="22444" y2="42075"/>
                        <a14:foregroundMark x1="48333" y1="23113" x2="33222" y2="33491"/>
                        <a14:foregroundMark x1="25778" y1="25472" x2="25778" y2="26415"/>
                        <a14:foregroundMark x1="13889" y1="31792" x2="21889" y2="35755"/>
                        <a14:foregroundMark x1="37000" y1="39340" x2="35111" y2="51226"/>
                        <a14:foregroundMark x1="39222" y1="40943" x2="39222" y2="40943"/>
                        <a14:foregroundMark x1="37333" y1="39340" x2="49222" y2="56132"/>
                        <a14:foregroundMark x1="52444" y1="48396" x2="65111" y2="41887"/>
                        <a14:foregroundMark x1="72333" y1="41415" x2="66222" y2="49811"/>
                        <a14:foregroundMark x1="77556" y1="37453" x2="73111" y2="43302"/>
                        <a14:foregroundMark x1="77000" y1="40189" x2="87778" y2="39623"/>
                        <a14:foregroundMark x1="87778" y1="39623" x2="90444" y2="39811"/>
                        <a14:foregroundMark x1="96889" y1="35566" x2="91333" y2="39528"/>
                        <a14:foregroundMark x1="85000" y1="14057" x2="78333" y2="26226"/>
                        <a14:foregroundMark x1="81667" y1="11887" x2="59889" y2="18208"/>
                        <a14:foregroundMark x1="75333" y1="22264" x2="71778" y2="27170"/>
                        <a14:foregroundMark x1="72889" y1="58679" x2="73667" y2="70849"/>
                        <a14:foregroundMark x1="86333" y1="61038" x2="92333" y2="66792"/>
                        <a14:foregroundMark x1="92333" y1="66792" x2="93556" y2="66226"/>
                        <a14:foregroundMark x1="97333" y1="65000" x2="97333" y2="65000"/>
                        <a14:foregroundMark x1="95778" y1="64811" x2="95222" y2="66887"/>
                        <a14:foregroundMark x1="96556" y1="66226" x2="87444" y2="69434"/>
                        <a14:foregroundMark x1="87444" y1="69434" x2="87222" y2="69434"/>
                        <a14:foregroundMark x1="2111" y1="59623" x2="14111" y2="60472"/>
                        <a14:foregroundMark x1="14111" y1="60472" x2="16111" y2="59906"/>
                        <a14:foregroundMark x1="1778" y1="60094" x2="1778" y2="60094"/>
                        <a14:foregroundMark x1="444" y1="58962" x2="8556" y2="64340"/>
                        <a14:foregroundMark x1="8556" y1="64340" x2="9556" y2="64528"/>
                        <a14:foregroundMark x1="1778" y1="62453" x2="14222" y2="64811"/>
                        <a14:foregroundMark x1="10889" y1="65755" x2="20556" y2="66698"/>
                        <a14:foregroundMark x1="19111" y1="59151" x2="17444" y2="64057"/>
                        <a14:foregroundMark x1="12778" y1="66698" x2="12778" y2="66698"/>
                        <a14:foregroundMark x1="14444" y1="67358" x2="14444" y2="67358"/>
                        <a14:foregroundMark x1="21111" y1="66415" x2="21111" y2="66415"/>
                        <a14:foregroundMark x1="21667" y1="66698" x2="21889" y2="65472"/>
                        <a14:foregroundMark x1="27111" y1="38113" x2="31556" y2="46321"/>
                        <a14:foregroundMark x1="31556" y1="46321" x2="31556" y2="46509"/>
                        <a14:foregroundMark x1="28778" y1="42547" x2="26889" y2="50283"/>
                        <a14:foregroundMark x1="27444" y1="45189" x2="27444" y2="45189"/>
                        <a14:foregroundMark x1="28222" y1="43491" x2="28778" y2="47264"/>
                        <a14:foregroundMark x1="29667" y1="77170" x2="42667" y2="86792"/>
                        <a14:foregroundMark x1="42667" y1="86792" x2="64667" y2="86415"/>
                        <a14:foregroundMark x1="64667" y1="86415" x2="49111" y2="89906"/>
                        <a14:foregroundMark x1="49111" y1="89906" x2="42889" y2="89340"/>
                        <a14:foregroundMark x1="27111" y1="80660" x2="36111" y2="89811"/>
                        <a14:foregroundMark x1="36111" y1="89811" x2="61000" y2="92830"/>
                        <a14:foregroundMark x1="59333" y1="96887" x2="59333" y2="96887"/>
                        <a14:foregroundMark x1="81111" y1="8868" x2="91333" y2="21792"/>
                        <a14:foregroundMark x1="59667" y1="31321" x2="66222" y2="35566"/>
                        <a14:foregroundMark x1="88556" y1="35566" x2="88556" y2="35566"/>
                        <a14:foregroundMark x1="89111" y1="34151" x2="83111" y2="37642"/>
                        <a14:foregroundMark x1="27111" y1="943" x2="27111" y2="943"/>
                      </a14:backgroundRemoval>
                    </a14:imgEffect>
                  </a14:imgLayer>
                </a14:imgProps>
              </a:ext>
              <a:ext uri="{28A0092B-C50C-407E-A947-70E740481C1C}">
                <a14:useLocalDpi xmlns:a14="http://schemas.microsoft.com/office/drawing/2010/main" val="0"/>
              </a:ext>
            </a:extLst>
          </a:blip>
          <a:srcRect/>
          <a:stretch>
            <a:fillRect/>
          </a:stretch>
        </p:blipFill>
        <p:spPr bwMode="auto">
          <a:xfrm>
            <a:off x="9317668" y="3539441"/>
            <a:ext cx="2874332" cy="338525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1D2483E-15BB-2ACB-2313-36D3FC9F5745}"/>
              </a:ext>
            </a:extLst>
          </p:cNvPr>
          <p:cNvSpPr txBox="1"/>
          <p:nvPr/>
        </p:nvSpPr>
        <p:spPr>
          <a:xfrm>
            <a:off x="1880562" y="3104501"/>
            <a:ext cx="8020537" cy="2554545"/>
          </a:xfrm>
          <a:prstGeom prst="rect">
            <a:avLst/>
          </a:prstGeom>
          <a:noFill/>
        </p:spPr>
        <p:txBody>
          <a:bodyPr wrap="square" rtlCol="0">
            <a:spAutoFit/>
          </a:bodyPr>
          <a:lstStyle/>
          <a:p>
            <a:pPr algn="just"/>
            <a:r>
              <a:rPr lang="vi-VN" sz="4000"/>
              <a:t>Kí ức tuổi thơ của tác giả hiện lên sống động trong một buổi cùng con trải nghiệm vẻ đẹp của rừng chiều.</a:t>
            </a:r>
            <a:endParaRPr lang="en-US" sz="4000"/>
          </a:p>
        </p:txBody>
      </p:sp>
      <p:pic>
        <p:nvPicPr>
          <p:cNvPr id="6" name="Picture 20">
            <a:extLst>
              <a:ext uri="{FF2B5EF4-FFF2-40B4-BE49-F238E27FC236}">
                <a16:creationId xmlns:a16="http://schemas.microsoft.com/office/drawing/2014/main" id="{3FA823FA-68DE-C683-5ECE-08FA89501F3F}"/>
              </a:ext>
            </a:extLst>
          </p:cNvPr>
          <p:cNvPicPr>
            <a:picLocks noChangeAspect="1"/>
          </p:cNvPicPr>
          <p:nvPr/>
        </p:nvPicPr>
        <p:blipFill>
          <a:blip r:embed="rId6"/>
          <a:srcRect/>
          <a:stretch>
            <a:fillRect/>
          </a:stretch>
        </p:blipFill>
        <p:spPr>
          <a:xfrm>
            <a:off x="235995" y="2840618"/>
            <a:ext cx="1497369" cy="3814953"/>
          </a:xfrm>
          <a:prstGeom prst="rect">
            <a:avLst/>
          </a:prstGeom>
        </p:spPr>
      </p:pic>
    </p:spTree>
    <p:extLst>
      <p:ext uri="{BB962C8B-B14F-4D97-AF65-F5344CB8AC3E}">
        <p14:creationId xmlns:p14="http://schemas.microsoft.com/office/powerpoint/2010/main" val="19342920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4" decel="3400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lick.wav"/>
                                        </p:tgtEl>
                                      </p:cMediaNode>
                                    </p:audio>
                                  </p:subTnLst>
                                </p:cTn>
                              </p:par>
                              <p:par>
                                <p:cTn id="14" presetID="2" presetClass="entr" presetSubtype="4" decel="3400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F9E572-8AF7-CD71-A974-72229560D465}"/>
              </a:ext>
            </a:extLst>
          </p:cNvPr>
          <p:cNvSpPr txBox="1"/>
          <p:nvPr/>
        </p:nvSpPr>
        <p:spPr>
          <a:xfrm>
            <a:off x="0" y="457529"/>
            <a:ext cx="12191999" cy="10002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900" b="1" i="0" u="none" strike="noStrike" kern="1200" cap="none" spc="0" normalizeH="0" baseline="0" noProof="0">
                <a:ln>
                  <a:noFill/>
                </a:ln>
                <a:solidFill>
                  <a:srgbClr val="002060"/>
                </a:solidFill>
                <a:effectLst/>
                <a:uLnTx/>
                <a:uFillTx/>
                <a:latin typeface="Calibri"/>
                <a:ea typeface="+mn-ea"/>
                <a:cs typeface="+mn-cs"/>
              </a:rPr>
              <a:t>Nhắc lại nội dung, ý nghĩa của bài đọc</a:t>
            </a:r>
          </a:p>
        </p:txBody>
      </p:sp>
      <p:cxnSp>
        <p:nvCxnSpPr>
          <p:cNvPr id="8" name="Straight Connector 7">
            <a:extLst>
              <a:ext uri="{FF2B5EF4-FFF2-40B4-BE49-F238E27FC236}">
                <a16:creationId xmlns:a16="http://schemas.microsoft.com/office/drawing/2014/main" id="{031B78E0-256C-FBB8-13CB-44C753C384DA}"/>
              </a:ext>
            </a:extLst>
          </p:cNvPr>
          <p:cNvCxnSpPr>
            <a:cxnSpLocks/>
          </p:cNvCxnSpPr>
          <p:nvPr/>
        </p:nvCxnSpPr>
        <p:spPr>
          <a:xfrm flipV="1">
            <a:off x="1366792" y="1730952"/>
            <a:ext cx="9870770" cy="3165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Rectangle: Rounded Corners 9">
            <a:extLst>
              <a:ext uri="{FF2B5EF4-FFF2-40B4-BE49-F238E27FC236}">
                <a16:creationId xmlns:a16="http://schemas.microsoft.com/office/drawing/2014/main" id="{D6FA3DD5-8840-5F23-D0C1-94DEF001883B}"/>
              </a:ext>
            </a:extLst>
          </p:cNvPr>
          <p:cNvSpPr/>
          <p:nvPr/>
        </p:nvSpPr>
        <p:spPr>
          <a:xfrm>
            <a:off x="1600714" y="2916052"/>
            <a:ext cx="8580235" cy="2667560"/>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2" descr="Đồ họa mạng di động Học sinh Clip nghệ thuật Phim hoạt hình - png tải về -  Miễn phí trong suốt Phim Hoạt Hình png Tải về.">
            <a:extLst>
              <a:ext uri="{FF2B5EF4-FFF2-40B4-BE49-F238E27FC236}">
                <a16:creationId xmlns:a16="http://schemas.microsoft.com/office/drawing/2014/main" id="{B2B1B01D-49B2-AE40-0A94-E1B007868FD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43" b="96887" l="111" r="97000">
                        <a14:foregroundMark x1="26000" y1="5189" x2="52222" y2="21981"/>
                        <a14:foregroundMark x1="29333" y1="17075" x2="29333" y2="38113"/>
                        <a14:foregroundMark x1="40333" y1="15189" x2="28778" y2="55943"/>
                        <a14:foregroundMark x1="44222" y1="20377" x2="30556" y2="31038"/>
                        <a14:foregroundMark x1="30556" y1="31038" x2="22444" y2="42075"/>
                        <a14:foregroundMark x1="48333" y1="23113" x2="33222" y2="33491"/>
                        <a14:foregroundMark x1="25778" y1="25472" x2="25778" y2="26415"/>
                        <a14:foregroundMark x1="13889" y1="31792" x2="21889" y2="35755"/>
                        <a14:foregroundMark x1="37000" y1="39340" x2="35111" y2="51226"/>
                        <a14:foregroundMark x1="39222" y1="40943" x2="39222" y2="40943"/>
                        <a14:foregroundMark x1="37333" y1="39340" x2="49222" y2="56132"/>
                        <a14:foregroundMark x1="52444" y1="48396" x2="65111" y2="41887"/>
                        <a14:foregroundMark x1="72333" y1="41415" x2="66222" y2="49811"/>
                        <a14:foregroundMark x1="77556" y1="37453" x2="73111" y2="43302"/>
                        <a14:foregroundMark x1="77000" y1="40189" x2="87778" y2="39623"/>
                        <a14:foregroundMark x1="87778" y1="39623" x2="90444" y2="39811"/>
                        <a14:foregroundMark x1="96889" y1="35566" x2="91333" y2="39528"/>
                        <a14:foregroundMark x1="85000" y1="14057" x2="78333" y2="26226"/>
                        <a14:foregroundMark x1="81667" y1="11887" x2="59889" y2="18208"/>
                        <a14:foregroundMark x1="75333" y1="22264" x2="71778" y2="27170"/>
                        <a14:foregroundMark x1="72889" y1="58679" x2="73667" y2="70849"/>
                        <a14:foregroundMark x1="86333" y1="61038" x2="92333" y2="66792"/>
                        <a14:foregroundMark x1="92333" y1="66792" x2="93556" y2="66226"/>
                        <a14:foregroundMark x1="97333" y1="65000" x2="97333" y2="65000"/>
                        <a14:foregroundMark x1="95778" y1="64811" x2="95222" y2="66887"/>
                        <a14:foregroundMark x1="96556" y1="66226" x2="87444" y2="69434"/>
                        <a14:foregroundMark x1="87444" y1="69434" x2="87222" y2="69434"/>
                        <a14:foregroundMark x1="2111" y1="59623" x2="14111" y2="60472"/>
                        <a14:foregroundMark x1="14111" y1="60472" x2="16111" y2="59906"/>
                        <a14:foregroundMark x1="1778" y1="60094" x2="1778" y2="60094"/>
                        <a14:foregroundMark x1="444" y1="58962" x2="8556" y2="64340"/>
                        <a14:foregroundMark x1="8556" y1="64340" x2="9556" y2="64528"/>
                        <a14:foregroundMark x1="1778" y1="62453" x2="14222" y2="64811"/>
                        <a14:foregroundMark x1="10889" y1="65755" x2="20556" y2="66698"/>
                        <a14:foregroundMark x1="19111" y1="59151" x2="17444" y2="64057"/>
                        <a14:foregroundMark x1="12778" y1="66698" x2="12778" y2="66698"/>
                        <a14:foregroundMark x1="14444" y1="67358" x2="14444" y2="67358"/>
                        <a14:foregroundMark x1="21111" y1="66415" x2="21111" y2="66415"/>
                        <a14:foregroundMark x1="21667" y1="66698" x2="21889" y2="65472"/>
                        <a14:foregroundMark x1="27111" y1="38113" x2="31556" y2="46321"/>
                        <a14:foregroundMark x1="31556" y1="46321" x2="31556" y2="46509"/>
                        <a14:foregroundMark x1="28778" y1="42547" x2="26889" y2="50283"/>
                        <a14:foregroundMark x1="27444" y1="45189" x2="27444" y2="45189"/>
                        <a14:foregroundMark x1="28222" y1="43491" x2="28778" y2="47264"/>
                        <a14:foregroundMark x1="29667" y1="77170" x2="42667" y2="86792"/>
                        <a14:foregroundMark x1="42667" y1="86792" x2="64667" y2="86415"/>
                        <a14:foregroundMark x1="64667" y1="86415" x2="49111" y2="89906"/>
                        <a14:foregroundMark x1="49111" y1="89906" x2="42889" y2="89340"/>
                        <a14:foregroundMark x1="27111" y1="80660" x2="36111" y2="89811"/>
                        <a14:foregroundMark x1="36111" y1="89811" x2="61000" y2="92830"/>
                        <a14:foregroundMark x1="59333" y1="96887" x2="59333" y2="96887"/>
                        <a14:foregroundMark x1="81111" y1="8868" x2="91333" y2="21792"/>
                        <a14:foregroundMark x1="59667" y1="31321" x2="66222" y2="35566"/>
                        <a14:foregroundMark x1="88556" y1="35566" x2="88556" y2="35566"/>
                        <a14:foregroundMark x1="89111" y1="34151" x2="83111" y2="37642"/>
                        <a14:foregroundMark x1="27111" y1="943" x2="27111" y2="943"/>
                      </a14:backgroundRemoval>
                    </a14:imgEffect>
                  </a14:imgLayer>
                </a14:imgProps>
              </a:ext>
              <a:ext uri="{28A0092B-C50C-407E-A947-70E740481C1C}">
                <a14:useLocalDpi xmlns:a14="http://schemas.microsoft.com/office/drawing/2010/main" val="0"/>
              </a:ext>
            </a:extLst>
          </a:blip>
          <a:srcRect/>
          <a:stretch>
            <a:fillRect/>
          </a:stretch>
        </p:blipFill>
        <p:spPr bwMode="auto">
          <a:xfrm>
            <a:off x="9317668" y="3539441"/>
            <a:ext cx="2874332" cy="338525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1D2483E-15BB-2ACB-2313-36D3FC9F5745}"/>
              </a:ext>
            </a:extLst>
          </p:cNvPr>
          <p:cNvSpPr txBox="1"/>
          <p:nvPr/>
        </p:nvSpPr>
        <p:spPr>
          <a:xfrm>
            <a:off x="1880562" y="3104501"/>
            <a:ext cx="8020537" cy="2554545"/>
          </a:xfrm>
          <a:prstGeom prst="rect">
            <a:avLst/>
          </a:prstGeom>
          <a:noFill/>
        </p:spPr>
        <p:txBody>
          <a:bodyPr wrap="square" rtlCol="0">
            <a:spAutoFit/>
          </a:bodyPr>
          <a:lstStyle/>
          <a:p>
            <a:pPr lvl="0" algn="just"/>
            <a:r>
              <a:rPr lang="vi-VN" sz="4000">
                <a:solidFill>
                  <a:prstClr val="black"/>
                </a:solidFill>
              </a:rPr>
              <a:t>Tuổi thơ của mỗi người thường rất đẹp, rất đáng yêu. Cần biết trân trọng kỉ niệm tuổi thơ và trân trọng giá trị tốt đẹp của cuộc sống.</a:t>
            </a:r>
            <a:endParaRPr kumimoji="0" lang="en-US" sz="40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20">
            <a:extLst>
              <a:ext uri="{FF2B5EF4-FFF2-40B4-BE49-F238E27FC236}">
                <a16:creationId xmlns:a16="http://schemas.microsoft.com/office/drawing/2014/main" id="{3FA823FA-68DE-C683-5ECE-08FA89501F3F}"/>
              </a:ext>
            </a:extLst>
          </p:cNvPr>
          <p:cNvPicPr>
            <a:picLocks noChangeAspect="1"/>
          </p:cNvPicPr>
          <p:nvPr/>
        </p:nvPicPr>
        <p:blipFill>
          <a:blip r:embed="rId6"/>
          <a:srcRect/>
          <a:stretch>
            <a:fillRect/>
          </a:stretch>
        </p:blipFill>
        <p:spPr>
          <a:xfrm>
            <a:off x="235995" y="2840618"/>
            <a:ext cx="1497369" cy="3814953"/>
          </a:xfrm>
          <a:prstGeom prst="rect">
            <a:avLst/>
          </a:prstGeom>
        </p:spPr>
      </p:pic>
    </p:spTree>
    <p:extLst>
      <p:ext uri="{BB962C8B-B14F-4D97-AF65-F5344CB8AC3E}">
        <p14:creationId xmlns:p14="http://schemas.microsoft.com/office/powerpoint/2010/main" val="19022790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4" decel="3400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lick.wav"/>
                                        </p:tgtEl>
                                      </p:cMediaNode>
                                    </p:audio>
                                  </p:subTnLst>
                                </p:cTn>
                              </p:par>
                              <p:par>
                                <p:cTn id="14" presetID="2" presetClass="entr" presetSubtype="4" decel="3400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3BEE504F-F4C8-0786-CAE5-BCDC347C1C48}"/>
              </a:ext>
            </a:extLst>
          </p:cNvPr>
          <p:cNvSpPr/>
          <p:nvPr/>
        </p:nvSpPr>
        <p:spPr>
          <a:xfrm>
            <a:off x="400050" y="2470618"/>
            <a:ext cx="11391900" cy="399639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A0A553E7-80EB-11E6-DD78-897B394F2FD8}"/>
              </a:ext>
            </a:extLst>
          </p:cNvPr>
          <p:cNvSpPr/>
          <p:nvPr/>
        </p:nvSpPr>
        <p:spPr>
          <a:xfrm>
            <a:off x="437213" y="2470618"/>
            <a:ext cx="11317574" cy="3958364"/>
          </a:xfrm>
          <a:custGeom>
            <a:avLst/>
            <a:gdLst>
              <a:gd name="connsiteX0" fmla="*/ 0 w 11317574"/>
              <a:gd name="connsiteY0" fmla="*/ 566917 h 3958364"/>
              <a:gd name="connsiteX1" fmla="*/ 566917 w 11317574"/>
              <a:gd name="connsiteY1" fmla="*/ 0 h 3958364"/>
              <a:gd name="connsiteX2" fmla="*/ 10750657 w 11317574"/>
              <a:gd name="connsiteY2" fmla="*/ 0 h 3958364"/>
              <a:gd name="connsiteX3" fmla="*/ 11317574 w 11317574"/>
              <a:gd name="connsiteY3" fmla="*/ 566917 h 3958364"/>
              <a:gd name="connsiteX4" fmla="*/ 11317574 w 11317574"/>
              <a:gd name="connsiteY4" fmla="*/ 3391447 h 3958364"/>
              <a:gd name="connsiteX5" fmla="*/ 10750657 w 11317574"/>
              <a:gd name="connsiteY5" fmla="*/ 3958364 h 3958364"/>
              <a:gd name="connsiteX6" fmla="*/ 566917 w 11317574"/>
              <a:gd name="connsiteY6" fmla="*/ 3958364 h 3958364"/>
              <a:gd name="connsiteX7" fmla="*/ 0 w 11317574"/>
              <a:gd name="connsiteY7" fmla="*/ 3391447 h 3958364"/>
              <a:gd name="connsiteX8" fmla="*/ 0 w 11317574"/>
              <a:gd name="connsiteY8" fmla="*/ 566917 h 395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17574" h="3958364" fill="none" extrusionOk="0">
                <a:moveTo>
                  <a:pt x="0" y="566917"/>
                </a:moveTo>
                <a:cubicBezTo>
                  <a:pt x="6977" y="256218"/>
                  <a:pt x="230204" y="27619"/>
                  <a:pt x="566917" y="0"/>
                </a:cubicBezTo>
                <a:cubicBezTo>
                  <a:pt x="4734552" y="-33980"/>
                  <a:pt x="7429077" y="152382"/>
                  <a:pt x="10750657" y="0"/>
                </a:cubicBezTo>
                <a:cubicBezTo>
                  <a:pt x="11107040" y="-37772"/>
                  <a:pt x="11319740" y="245221"/>
                  <a:pt x="11317574" y="566917"/>
                </a:cubicBezTo>
                <a:cubicBezTo>
                  <a:pt x="11288327" y="1726600"/>
                  <a:pt x="11388350" y="2866702"/>
                  <a:pt x="11317574" y="3391447"/>
                </a:cubicBezTo>
                <a:cubicBezTo>
                  <a:pt x="11338156" y="3751240"/>
                  <a:pt x="11053114" y="3958195"/>
                  <a:pt x="10750657" y="3958364"/>
                </a:cubicBezTo>
                <a:cubicBezTo>
                  <a:pt x="8871592" y="3935563"/>
                  <a:pt x="4481234" y="3960554"/>
                  <a:pt x="566917" y="3958364"/>
                </a:cubicBezTo>
                <a:cubicBezTo>
                  <a:pt x="206356" y="3948757"/>
                  <a:pt x="-6091" y="3702633"/>
                  <a:pt x="0" y="3391447"/>
                </a:cubicBezTo>
                <a:cubicBezTo>
                  <a:pt x="73590" y="2694603"/>
                  <a:pt x="-157984" y="1261268"/>
                  <a:pt x="0" y="566917"/>
                </a:cubicBezTo>
                <a:close/>
              </a:path>
              <a:path w="11317574" h="3958364" stroke="0" extrusionOk="0">
                <a:moveTo>
                  <a:pt x="0" y="566917"/>
                </a:moveTo>
                <a:cubicBezTo>
                  <a:pt x="-18015" y="231196"/>
                  <a:pt x="287076" y="3683"/>
                  <a:pt x="566917" y="0"/>
                </a:cubicBezTo>
                <a:cubicBezTo>
                  <a:pt x="3074260" y="77717"/>
                  <a:pt x="7702303" y="39702"/>
                  <a:pt x="10750657" y="0"/>
                </a:cubicBezTo>
                <a:cubicBezTo>
                  <a:pt x="11030316" y="44958"/>
                  <a:pt x="11267991" y="260847"/>
                  <a:pt x="11317574" y="566917"/>
                </a:cubicBezTo>
                <a:cubicBezTo>
                  <a:pt x="11420514" y="1571796"/>
                  <a:pt x="11175515" y="2535995"/>
                  <a:pt x="11317574" y="3391447"/>
                </a:cubicBezTo>
                <a:cubicBezTo>
                  <a:pt x="11261224" y="3731488"/>
                  <a:pt x="11041479" y="3953377"/>
                  <a:pt x="10750657" y="3958364"/>
                </a:cubicBezTo>
                <a:cubicBezTo>
                  <a:pt x="8719404" y="3872441"/>
                  <a:pt x="4253051" y="4059997"/>
                  <a:pt x="566917" y="3958364"/>
                </a:cubicBezTo>
                <a:cubicBezTo>
                  <a:pt x="238385" y="4001501"/>
                  <a:pt x="5866" y="3668360"/>
                  <a:pt x="0" y="3391447"/>
                </a:cubicBezTo>
                <a:cubicBezTo>
                  <a:pt x="-156417" y="2140669"/>
                  <a:pt x="-82812" y="1508278"/>
                  <a:pt x="0" y="566917"/>
                </a:cubicBezTo>
                <a:close/>
              </a:path>
            </a:pathLst>
          </a:custGeom>
          <a:solidFill>
            <a:schemeClr val="bg1">
              <a:alpha val="44000"/>
            </a:schemeClr>
          </a:solidFill>
          <a:ln>
            <a:extLst>
              <a:ext uri="{C807C97D-BFC1-408E-A445-0C87EB9F89A2}">
                <ask:lineSketchStyleProps xmlns:ask="http://schemas.microsoft.com/office/drawing/2018/sketchyshapes" sd="4001189583">
                  <a:prstGeom prst="roundRect">
                    <a:avLst>
                      <a:gd name="adj" fmla="val 1432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48E67E1-430B-7633-A841-B39210D236C5}"/>
              </a:ext>
            </a:extLst>
          </p:cNvPr>
          <p:cNvSpPr txBox="1"/>
          <p:nvPr/>
        </p:nvSpPr>
        <p:spPr>
          <a:xfrm>
            <a:off x="1547892" y="2672682"/>
            <a:ext cx="9657517" cy="3313664"/>
          </a:xfrm>
          <a:prstGeom prst="rect">
            <a:avLst/>
          </a:prstGeom>
          <a:noFill/>
        </p:spPr>
        <p:txBody>
          <a:bodyPr wrap="square" rtlCol="0">
            <a:spAutoFit/>
          </a:bodyPr>
          <a:lstStyle/>
          <a:p>
            <a:pPr algn="just">
              <a:lnSpc>
                <a:spcPct val="150000"/>
              </a:lnSpc>
            </a:pPr>
            <a:r>
              <a:rPr lang="vi-VN" sz="3600" b="1">
                <a:solidFill>
                  <a:srgbClr val="002060"/>
                </a:solidFill>
              </a:rPr>
              <a:t>Toàn bài đọc với giọng thong thả, vui tươi.</a:t>
            </a:r>
          </a:p>
          <a:p>
            <a:pPr algn="just">
              <a:lnSpc>
                <a:spcPct val="150000"/>
              </a:lnSpc>
            </a:pPr>
            <a:r>
              <a:rPr lang="vi-VN" sz="3600" b="1">
                <a:solidFill>
                  <a:srgbClr val="002060"/>
                </a:solidFill>
              </a:rPr>
              <a:t>- Nhấn giọng ở những từ ngữ chỉ hoạt động, trạng thái và cảm xúc của các nhân vật, từ ngữ miêu tả cảnh vật,...)</a:t>
            </a:r>
          </a:p>
        </p:txBody>
      </p:sp>
      <p:pic>
        <p:nvPicPr>
          <p:cNvPr id="8" name="Picture 10" descr="Trẻ Em, Học Tập, Học Bài, Giáo Dục, Tải hình PNG 91 - Free.Vector6.com">
            <a:extLst>
              <a:ext uri="{FF2B5EF4-FFF2-40B4-BE49-F238E27FC236}">
                <a16:creationId xmlns:a16="http://schemas.microsoft.com/office/drawing/2014/main" id="{9B13E538-069F-0F6C-EAD4-3851A801A750}"/>
              </a:ext>
            </a:extLst>
          </p:cNvPr>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b="28023"/>
          <a:stretch/>
        </p:blipFill>
        <p:spPr bwMode="auto">
          <a:xfrm>
            <a:off x="726072" y="2470618"/>
            <a:ext cx="998145" cy="59989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Đồ họa mạng di động Học sinh Clip nghệ thuật Phim hoạt hình - png tải về -  Miễn phí trong suốt Phim Hoạt Hình png Tải về.">
            <a:extLst>
              <a:ext uri="{FF2B5EF4-FFF2-40B4-BE49-F238E27FC236}">
                <a16:creationId xmlns:a16="http://schemas.microsoft.com/office/drawing/2014/main" id="{B2B1B01D-49B2-AE40-0A94-E1B007868FD6}"/>
              </a:ext>
            </a:extLst>
          </p:cNvPr>
          <p:cNvPicPr>
            <a:picLocks noChangeAspect="1" noChangeArrowheads="1"/>
          </p:cNvPicPr>
          <p:nvPr/>
        </p:nvPicPr>
        <p:blipFill>
          <a:blip r:embed="rId5" cstate="hqprint">
            <a:extLst>
              <a:ext uri="{BEBA8EAE-BF5A-486C-A8C5-ECC9F3942E4B}">
                <a14:imgProps xmlns:a14="http://schemas.microsoft.com/office/drawing/2010/main">
                  <a14:imgLayer r:embed="rId6">
                    <a14:imgEffect>
                      <a14:backgroundRemoval t="943" b="96887" l="111" r="97000">
                        <a14:foregroundMark x1="26000" y1="5189" x2="52222" y2="21981"/>
                        <a14:foregroundMark x1="29333" y1="17075" x2="29333" y2="38113"/>
                        <a14:foregroundMark x1="40333" y1="15189" x2="28778" y2="55943"/>
                        <a14:foregroundMark x1="44222" y1="20377" x2="30556" y2="31038"/>
                        <a14:foregroundMark x1="30556" y1="31038" x2="22444" y2="42075"/>
                        <a14:foregroundMark x1="48333" y1="23113" x2="33222" y2="33491"/>
                        <a14:foregroundMark x1="25778" y1="25472" x2="25778" y2="26415"/>
                        <a14:foregroundMark x1="13889" y1="31792" x2="21889" y2="35755"/>
                        <a14:foregroundMark x1="37000" y1="39340" x2="35111" y2="51226"/>
                        <a14:foregroundMark x1="39222" y1="40943" x2="39222" y2="40943"/>
                        <a14:foregroundMark x1="37333" y1="39340" x2="49222" y2="56132"/>
                        <a14:foregroundMark x1="52444" y1="48396" x2="65111" y2="41887"/>
                        <a14:foregroundMark x1="72333" y1="41415" x2="66222" y2="49811"/>
                        <a14:foregroundMark x1="77556" y1="37453" x2="73111" y2="43302"/>
                        <a14:foregroundMark x1="77000" y1="40189" x2="87778" y2="39623"/>
                        <a14:foregroundMark x1="87778" y1="39623" x2="90444" y2="39811"/>
                        <a14:foregroundMark x1="96889" y1="35566" x2="91333" y2="39528"/>
                        <a14:foregroundMark x1="85000" y1="14057" x2="78333" y2="26226"/>
                        <a14:foregroundMark x1="81667" y1="11887" x2="59889" y2="18208"/>
                        <a14:foregroundMark x1="75333" y1="22264" x2="71778" y2="27170"/>
                        <a14:foregroundMark x1="72889" y1="58679" x2="73667" y2="70849"/>
                        <a14:foregroundMark x1="86333" y1="61038" x2="92333" y2="66792"/>
                        <a14:foregroundMark x1="92333" y1="66792" x2="93556" y2="66226"/>
                        <a14:foregroundMark x1="97333" y1="65000" x2="97333" y2="65000"/>
                        <a14:foregroundMark x1="95778" y1="64811" x2="95222" y2="66887"/>
                        <a14:foregroundMark x1="96556" y1="66226" x2="87444" y2="69434"/>
                        <a14:foregroundMark x1="87444" y1="69434" x2="87222" y2="69434"/>
                        <a14:foregroundMark x1="2111" y1="59623" x2="14111" y2="60472"/>
                        <a14:foregroundMark x1="14111" y1="60472" x2="16111" y2="59906"/>
                        <a14:foregroundMark x1="1778" y1="60094" x2="1778" y2="60094"/>
                        <a14:foregroundMark x1="444" y1="58962" x2="8556" y2="64340"/>
                        <a14:foregroundMark x1="8556" y1="64340" x2="9556" y2="64528"/>
                        <a14:foregroundMark x1="1778" y1="62453" x2="14222" y2="64811"/>
                        <a14:foregroundMark x1="10889" y1="65755" x2="20556" y2="66698"/>
                        <a14:foregroundMark x1="19111" y1="59151" x2="17444" y2="64057"/>
                        <a14:foregroundMark x1="12778" y1="66698" x2="12778" y2="66698"/>
                        <a14:foregroundMark x1="14444" y1="67358" x2="14444" y2="67358"/>
                        <a14:foregroundMark x1="21111" y1="66415" x2="21111" y2="66415"/>
                        <a14:foregroundMark x1="21667" y1="66698" x2="21889" y2="65472"/>
                        <a14:foregroundMark x1="27111" y1="38113" x2="31556" y2="46321"/>
                        <a14:foregroundMark x1="31556" y1="46321" x2="31556" y2="46509"/>
                        <a14:foregroundMark x1="28778" y1="42547" x2="26889" y2="50283"/>
                        <a14:foregroundMark x1="27444" y1="45189" x2="27444" y2="45189"/>
                        <a14:foregroundMark x1="28222" y1="43491" x2="28778" y2="47264"/>
                        <a14:foregroundMark x1="29667" y1="77170" x2="42667" y2="86792"/>
                        <a14:foregroundMark x1="42667" y1="86792" x2="64667" y2="86415"/>
                        <a14:foregroundMark x1="64667" y1="86415" x2="49111" y2="89906"/>
                        <a14:foregroundMark x1="49111" y1="89906" x2="42889" y2="89340"/>
                        <a14:foregroundMark x1="27111" y1="80660" x2="36111" y2="89811"/>
                        <a14:foregroundMark x1="36111" y1="89811" x2="61000" y2="92830"/>
                        <a14:foregroundMark x1="59333" y1="96887" x2="59333" y2="96887"/>
                        <a14:foregroundMark x1="81111" y1="8868" x2="91333" y2="21792"/>
                        <a14:foregroundMark x1="59667" y1="31321" x2="66222" y2="35566"/>
                        <a14:foregroundMark x1="88556" y1="35566" x2="88556" y2="35566"/>
                        <a14:foregroundMark x1="89111" y1="34151" x2="83111" y2="37642"/>
                        <a14:foregroundMark x1="27111" y1="943" x2="27111" y2="943"/>
                      </a14:backgroundRemoval>
                    </a14:imgEffect>
                  </a14:imgLayer>
                </a14:imgProps>
              </a:ext>
              <a:ext uri="{28A0092B-C50C-407E-A947-70E740481C1C}">
                <a14:useLocalDpi xmlns:a14="http://schemas.microsoft.com/office/drawing/2010/main" val="0"/>
              </a:ext>
            </a:extLst>
          </a:blip>
          <a:srcRect/>
          <a:stretch>
            <a:fillRect/>
          </a:stretch>
        </p:blipFill>
        <p:spPr bwMode="auto">
          <a:xfrm>
            <a:off x="10493509" y="4985948"/>
            <a:ext cx="1973179" cy="2323918"/>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Rounded Corners 16">
            <a:extLst>
              <a:ext uri="{FF2B5EF4-FFF2-40B4-BE49-F238E27FC236}">
                <a16:creationId xmlns:a16="http://schemas.microsoft.com/office/drawing/2014/main" id="{2EC46D2A-7451-3182-14A2-3022B8590397}"/>
              </a:ext>
            </a:extLst>
          </p:cNvPr>
          <p:cNvSpPr/>
          <p:nvPr/>
        </p:nvSpPr>
        <p:spPr>
          <a:xfrm>
            <a:off x="2762562" y="670838"/>
            <a:ext cx="6415791" cy="1232307"/>
          </a:xfrm>
          <a:custGeom>
            <a:avLst/>
            <a:gdLst>
              <a:gd name="connsiteX0" fmla="*/ 0 w 6415791"/>
              <a:gd name="connsiteY0" fmla="*/ 616154 h 1232307"/>
              <a:gd name="connsiteX1" fmla="*/ 616154 w 6415791"/>
              <a:gd name="connsiteY1" fmla="*/ 0 h 1232307"/>
              <a:gd name="connsiteX2" fmla="*/ 1295766 w 6415791"/>
              <a:gd name="connsiteY2" fmla="*/ 0 h 1232307"/>
              <a:gd name="connsiteX3" fmla="*/ 1923544 w 6415791"/>
              <a:gd name="connsiteY3" fmla="*/ 0 h 1232307"/>
              <a:gd name="connsiteX4" fmla="*/ 2447652 w 6415791"/>
              <a:gd name="connsiteY4" fmla="*/ 0 h 1232307"/>
              <a:gd name="connsiteX5" fmla="*/ 3075429 w 6415791"/>
              <a:gd name="connsiteY5" fmla="*/ 0 h 1232307"/>
              <a:gd name="connsiteX6" fmla="*/ 3495867 w 6415791"/>
              <a:gd name="connsiteY6" fmla="*/ 0 h 1232307"/>
              <a:gd name="connsiteX7" fmla="*/ 3968140 w 6415791"/>
              <a:gd name="connsiteY7" fmla="*/ 0 h 1232307"/>
              <a:gd name="connsiteX8" fmla="*/ 4492248 w 6415791"/>
              <a:gd name="connsiteY8" fmla="*/ 0 h 1232307"/>
              <a:gd name="connsiteX9" fmla="*/ 4912686 w 6415791"/>
              <a:gd name="connsiteY9" fmla="*/ 0 h 1232307"/>
              <a:gd name="connsiteX10" fmla="*/ 5799638 w 6415791"/>
              <a:gd name="connsiteY10" fmla="*/ 0 h 1232307"/>
              <a:gd name="connsiteX11" fmla="*/ 6415792 w 6415791"/>
              <a:gd name="connsiteY11" fmla="*/ 616154 h 1232307"/>
              <a:gd name="connsiteX12" fmla="*/ 6415791 w 6415791"/>
              <a:gd name="connsiteY12" fmla="*/ 616154 h 1232307"/>
              <a:gd name="connsiteX13" fmla="*/ 5799637 w 6415791"/>
              <a:gd name="connsiteY13" fmla="*/ 1232308 h 1232307"/>
              <a:gd name="connsiteX14" fmla="*/ 5379199 w 6415791"/>
              <a:gd name="connsiteY14" fmla="*/ 1232308 h 1232307"/>
              <a:gd name="connsiteX15" fmla="*/ 4751422 w 6415791"/>
              <a:gd name="connsiteY15" fmla="*/ 1232308 h 1232307"/>
              <a:gd name="connsiteX16" fmla="*/ 4279149 w 6415791"/>
              <a:gd name="connsiteY16" fmla="*/ 1232308 h 1232307"/>
              <a:gd name="connsiteX17" fmla="*/ 3651371 w 6415791"/>
              <a:gd name="connsiteY17" fmla="*/ 1232308 h 1232307"/>
              <a:gd name="connsiteX18" fmla="*/ 3179098 w 6415791"/>
              <a:gd name="connsiteY18" fmla="*/ 1232307 h 1232307"/>
              <a:gd name="connsiteX19" fmla="*/ 2706825 w 6415791"/>
              <a:gd name="connsiteY19" fmla="*/ 1232307 h 1232307"/>
              <a:gd name="connsiteX20" fmla="*/ 2079048 w 6415791"/>
              <a:gd name="connsiteY20" fmla="*/ 1232307 h 1232307"/>
              <a:gd name="connsiteX21" fmla="*/ 1503106 w 6415791"/>
              <a:gd name="connsiteY21" fmla="*/ 1232307 h 1232307"/>
              <a:gd name="connsiteX22" fmla="*/ 616154 w 6415791"/>
              <a:gd name="connsiteY22" fmla="*/ 1232307 h 1232307"/>
              <a:gd name="connsiteX23" fmla="*/ 0 w 6415791"/>
              <a:gd name="connsiteY23" fmla="*/ 616153 h 1232307"/>
              <a:gd name="connsiteX24" fmla="*/ 0 w 6415791"/>
              <a:gd name="connsiteY24" fmla="*/ 616154 h 1232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415791" h="1232307" fill="none" extrusionOk="0">
                <a:moveTo>
                  <a:pt x="0" y="616154"/>
                </a:moveTo>
                <a:cubicBezTo>
                  <a:pt x="40006" y="255301"/>
                  <a:pt x="322718" y="-8001"/>
                  <a:pt x="616154" y="0"/>
                </a:cubicBezTo>
                <a:cubicBezTo>
                  <a:pt x="842260" y="-66733"/>
                  <a:pt x="1133677" y="14460"/>
                  <a:pt x="1295766" y="0"/>
                </a:cubicBezTo>
                <a:cubicBezTo>
                  <a:pt x="1457855" y="-14460"/>
                  <a:pt x="1761730" y="36976"/>
                  <a:pt x="1923544" y="0"/>
                </a:cubicBezTo>
                <a:cubicBezTo>
                  <a:pt x="2085358" y="-36976"/>
                  <a:pt x="2256162" y="31548"/>
                  <a:pt x="2447652" y="0"/>
                </a:cubicBezTo>
                <a:cubicBezTo>
                  <a:pt x="2639142" y="-31548"/>
                  <a:pt x="2940494" y="31745"/>
                  <a:pt x="3075429" y="0"/>
                </a:cubicBezTo>
                <a:cubicBezTo>
                  <a:pt x="3210364" y="-31745"/>
                  <a:pt x="3365320" y="25299"/>
                  <a:pt x="3495867" y="0"/>
                </a:cubicBezTo>
                <a:cubicBezTo>
                  <a:pt x="3626414" y="-25299"/>
                  <a:pt x="3825176" y="24272"/>
                  <a:pt x="3968140" y="0"/>
                </a:cubicBezTo>
                <a:cubicBezTo>
                  <a:pt x="4111104" y="-24272"/>
                  <a:pt x="4274251" y="22372"/>
                  <a:pt x="4492248" y="0"/>
                </a:cubicBezTo>
                <a:cubicBezTo>
                  <a:pt x="4710245" y="-22372"/>
                  <a:pt x="4781612" y="29365"/>
                  <a:pt x="4912686" y="0"/>
                </a:cubicBezTo>
                <a:cubicBezTo>
                  <a:pt x="5043760" y="-29365"/>
                  <a:pt x="5364089" y="5895"/>
                  <a:pt x="5799638" y="0"/>
                </a:cubicBezTo>
                <a:cubicBezTo>
                  <a:pt x="6173469" y="55421"/>
                  <a:pt x="6413473" y="308934"/>
                  <a:pt x="6415792" y="616154"/>
                </a:cubicBezTo>
                <a:lnTo>
                  <a:pt x="6415791" y="616154"/>
                </a:lnTo>
                <a:cubicBezTo>
                  <a:pt x="6404328" y="1034081"/>
                  <a:pt x="6207168" y="1184183"/>
                  <a:pt x="5799637" y="1232308"/>
                </a:cubicBezTo>
                <a:cubicBezTo>
                  <a:pt x="5691295" y="1247197"/>
                  <a:pt x="5571997" y="1225159"/>
                  <a:pt x="5379199" y="1232308"/>
                </a:cubicBezTo>
                <a:cubicBezTo>
                  <a:pt x="5186401" y="1239457"/>
                  <a:pt x="4965768" y="1179438"/>
                  <a:pt x="4751422" y="1232308"/>
                </a:cubicBezTo>
                <a:cubicBezTo>
                  <a:pt x="4537076" y="1285178"/>
                  <a:pt x="4442499" y="1231632"/>
                  <a:pt x="4279149" y="1232308"/>
                </a:cubicBezTo>
                <a:cubicBezTo>
                  <a:pt x="4115799" y="1232984"/>
                  <a:pt x="3829887" y="1211930"/>
                  <a:pt x="3651371" y="1232308"/>
                </a:cubicBezTo>
                <a:cubicBezTo>
                  <a:pt x="3472855" y="1252686"/>
                  <a:pt x="3321514" y="1209874"/>
                  <a:pt x="3179098" y="1232307"/>
                </a:cubicBezTo>
                <a:cubicBezTo>
                  <a:pt x="3036682" y="1254740"/>
                  <a:pt x="2820966" y="1195761"/>
                  <a:pt x="2706825" y="1232307"/>
                </a:cubicBezTo>
                <a:cubicBezTo>
                  <a:pt x="2592684" y="1268853"/>
                  <a:pt x="2229331" y="1208991"/>
                  <a:pt x="2079048" y="1232307"/>
                </a:cubicBezTo>
                <a:cubicBezTo>
                  <a:pt x="1928765" y="1255623"/>
                  <a:pt x="1698068" y="1192855"/>
                  <a:pt x="1503106" y="1232307"/>
                </a:cubicBezTo>
                <a:cubicBezTo>
                  <a:pt x="1308144" y="1271759"/>
                  <a:pt x="935158" y="1213893"/>
                  <a:pt x="616154" y="1232307"/>
                </a:cubicBezTo>
                <a:cubicBezTo>
                  <a:pt x="269573" y="1226944"/>
                  <a:pt x="-33952" y="1037391"/>
                  <a:pt x="0" y="616153"/>
                </a:cubicBezTo>
                <a:lnTo>
                  <a:pt x="0" y="616154"/>
                </a:lnTo>
                <a:close/>
              </a:path>
              <a:path w="6415791" h="1232307" stroke="0" extrusionOk="0">
                <a:moveTo>
                  <a:pt x="0" y="616154"/>
                </a:moveTo>
                <a:cubicBezTo>
                  <a:pt x="8777" y="290309"/>
                  <a:pt x="266519" y="-49792"/>
                  <a:pt x="616154" y="0"/>
                </a:cubicBezTo>
                <a:cubicBezTo>
                  <a:pt x="768362" y="-27414"/>
                  <a:pt x="837622" y="21349"/>
                  <a:pt x="1036592" y="0"/>
                </a:cubicBezTo>
                <a:cubicBezTo>
                  <a:pt x="1235562" y="-21349"/>
                  <a:pt x="1380407" y="20579"/>
                  <a:pt x="1560700" y="0"/>
                </a:cubicBezTo>
                <a:cubicBezTo>
                  <a:pt x="1740993" y="-20579"/>
                  <a:pt x="1797763" y="21152"/>
                  <a:pt x="1981138" y="0"/>
                </a:cubicBezTo>
                <a:cubicBezTo>
                  <a:pt x="2164513" y="-21152"/>
                  <a:pt x="2260417" y="13719"/>
                  <a:pt x="2401576" y="0"/>
                </a:cubicBezTo>
                <a:cubicBezTo>
                  <a:pt x="2542735" y="-13719"/>
                  <a:pt x="2614346" y="35531"/>
                  <a:pt x="2822014" y="0"/>
                </a:cubicBezTo>
                <a:cubicBezTo>
                  <a:pt x="3029682" y="-35531"/>
                  <a:pt x="3221172" y="78970"/>
                  <a:pt x="3501627" y="0"/>
                </a:cubicBezTo>
                <a:cubicBezTo>
                  <a:pt x="3782082" y="-78970"/>
                  <a:pt x="3958535" y="68171"/>
                  <a:pt x="4129404" y="0"/>
                </a:cubicBezTo>
                <a:cubicBezTo>
                  <a:pt x="4300273" y="-68171"/>
                  <a:pt x="4528287" y="22590"/>
                  <a:pt x="4705347" y="0"/>
                </a:cubicBezTo>
                <a:cubicBezTo>
                  <a:pt x="4882407" y="-22590"/>
                  <a:pt x="5577075" y="34781"/>
                  <a:pt x="5799638" y="0"/>
                </a:cubicBezTo>
                <a:cubicBezTo>
                  <a:pt x="6138963" y="-28825"/>
                  <a:pt x="6352797" y="279414"/>
                  <a:pt x="6415792" y="616154"/>
                </a:cubicBezTo>
                <a:lnTo>
                  <a:pt x="6415791" y="616154"/>
                </a:lnTo>
                <a:cubicBezTo>
                  <a:pt x="6350767" y="902955"/>
                  <a:pt x="6227119" y="1188981"/>
                  <a:pt x="5799637" y="1232308"/>
                </a:cubicBezTo>
                <a:cubicBezTo>
                  <a:pt x="5592424" y="1300613"/>
                  <a:pt x="5487211" y="1178365"/>
                  <a:pt x="5223694" y="1232308"/>
                </a:cubicBezTo>
                <a:cubicBezTo>
                  <a:pt x="4960177" y="1286251"/>
                  <a:pt x="4850484" y="1223498"/>
                  <a:pt x="4595917" y="1232308"/>
                </a:cubicBezTo>
                <a:cubicBezTo>
                  <a:pt x="4341350" y="1241118"/>
                  <a:pt x="4319917" y="1231115"/>
                  <a:pt x="4071809" y="1232308"/>
                </a:cubicBezTo>
                <a:cubicBezTo>
                  <a:pt x="3823701" y="1233501"/>
                  <a:pt x="3622126" y="1182595"/>
                  <a:pt x="3444032" y="1232308"/>
                </a:cubicBezTo>
                <a:cubicBezTo>
                  <a:pt x="3265938" y="1282021"/>
                  <a:pt x="2952797" y="1189489"/>
                  <a:pt x="2816255" y="1232307"/>
                </a:cubicBezTo>
                <a:cubicBezTo>
                  <a:pt x="2679713" y="1275126"/>
                  <a:pt x="2399212" y="1183157"/>
                  <a:pt x="2292147" y="1232307"/>
                </a:cubicBezTo>
                <a:cubicBezTo>
                  <a:pt x="2185082" y="1281457"/>
                  <a:pt x="2064109" y="1229951"/>
                  <a:pt x="1871709" y="1232307"/>
                </a:cubicBezTo>
                <a:cubicBezTo>
                  <a:pt x="1679309" y="1234663"/>
                  <a:pt x="1482203" y="1231182"/>
                  <a:pt x="1295766" y="1232307"/>
                </a:cubicBezTo>
                <a:cubicBezTo>
                  <a:pt x="1109329" y="1233432"/>
                  <a:pt x="897096" y="1198387"/>
                  <a:pt x="616154" y="1232307"/>
                </a:cubicBezTo>
                <a:cubicBezTo>
                  <a:pt x="290772" y="1157365"/>
                  <a:pt x="-16017" y="984029"/>
                  <a:pt x="0" y="616153"/>
                </a:cubicBezTo>
                <a:lnTo>
                  <a:pt x="0" y="616154"/>
                </a:lnTo>
                <a:close/>
              </a:path>
            </a:pathLst>
          </a:custGeom>
          <a:solidFill>
            <a:schemeClr val="bg1"/>
          </a:solidFill>
          <a:ln>
            <a:solidFill>
              <a:schemeClr val="accent1"/>
            </a:solidFill>
            <a:prstDash val="lgDashDot"/>
            <a:extLst>
              <a:ext uri="{C807C97D-BFC1-408E-A445-0C87EB9F89A2}">
                <ask:lineSketchStyleProps xmlns:ask="http://schemas.microsoft.com/office/drawing/2018/sketchyshapes" sd="2194494525">
                  <a:prstGeom prst="roundRect">
                    <a:avLst>
                      <a:gd name="adj" fmla="val 50000"/>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3414B95-3640-1788-6EEC-06AC996D60EB}"/>
              </a:ext>
            </a:extLst>
          </p:cNvPr>
          <p:cNvSpPr txBox="1"/>
          <p:nvPr/>
        </p:nvSpPr>
        <p:spPr>
          <a:xfrm>
            <a:off x="3013647" y="881848"/>
            <a:ext cx="10425110" cy="707886"/>
          </a:xfrm>
          <a:prstGeom prst="rect">
            <a:avLst/>
          </a:prstGeom>
          <a:noFill/>
        </p:spPr>
        <p:txBody>
          <a:bodyPr wrap="square" rtlCol="0">
            <a:spAutoFit/>
          </a:bodyPr>
          <a:lstStyle/>
          <a:p>
            <a:r>
              <a:rPr lang="en-US" sz="4000" b="1"/>
              <a:t>Nêu lại giọng đọc của bài</a:t>
            </a:r>
          </a:p>
        </p:txBody>
      </p:sp>
      <p:pic>
        <p:nvPicPr>
          <p:cNvPr id="3" name="Picture 10" descr="Trẻ Em, Học Tập, Học Bài, Giáo Dục, Tải hình PNG 91 - Free.Vector6.com">
            <a:extLst>
              <a:ext uri="{FF2B5EF4-FFF2-40B4-BE49-F238E27FC236}">
                <a16:creationId xmlns:a16="http://schemas.microsoft.com/office/drawing/2014/main" id="{83C8B046-3D9E-C112-E0EC-E193DB52CDA0}"/>
              </a:ext>
            </a:extLst>
          </p:cNvPr>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b="28023"/>
          <a:stretch/>
        </p:blipFill>
        <p:spPr bwMode="auto">
          <a:xfrm>
            <a:off x="726071" y="3651449"/>
            <a:ext cx="998145" cy="599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7201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5"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heckerboard(down)">
                                      <p:cBhvr>
                                        <p:cTn id="7" dur="500"/>
                                        <p:tgtEl>
                                          <p:spTgt spid="17"/>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5" presetClass="entr" presetSubtype="5"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checkerboard(down)">
                                      <p:cBhvr>
                                        <p:cTn id="10" dur="500"/>
                                        <p:tgtEl>
                                          <p:spTgt spid="19"/>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childTnLst>
                          </p:cTn>
                        </p:par>
                      </p:childTnLst>
                    </p:cTn>
                  </p:par>
                  <p:par>
                    <p:cTn id="11" fill="hold">
                      <p:stCondLst>
                        <p:cond delay="indefinite"/>
                      </p:stCondLst>
                      <p:childTnLst>
                        <p:par>
                          <p:cTn id="12" fill="hold">
                            <p:stCondLst>
                              <p:cond delay="0"/>
                            </p:stCondLst>
                            <p:childTnLst>
                              <p:par>
                                <p:cTn id="13" presetID="2" presetClass="entr" presetSubtype="4" decel="4400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click.wav"/>
                                        </p:tgtEl>
                                      </p:cMediaNode>
                                    </p:audio>
                                  </p:subTnLst>
                                </p:cTn>
                              </p:par>
                              <p:par>
                                <p:cTn id="17" presetID="2" presetClass="entr" presetSubtype="4" decel="4400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click.wav"/>
                                        </p:tgtEl>
                                      </p:cMediaNode>
                                    </p:audio>
                                  </p:subTnLst>
                                </p:cTn>
                              </p:par>
                              <p:par>
                                <p:cTn id="21" presetID="2" presetClass="entr" presetSubtype="4" decel="4400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animBg="1"/>
      <p:bldP spid="19"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C4E7CF"/>
            </a:gs>
            <a:gs pos="100000">
              <a:schemeClr val="bg1"/>
            </a:gs>
            <a:gs pos="100000">
              <a:srgbClr val="D2E2E2"/>
            </a:gs>
          </a:gsLst>
          <a:lin ang="5400000" scaled="1"/>
        </a:gra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8CFE993-8ABB-5738-CA5D-DC74D606D560}"/>
              </a:ext>
            </a:extLst>
          </p:cNvPr>
          <p:cNvSpPr/>
          <p:nvPr/>
        </p:nvSpPr>
        <p:spPr>
          <a:xfrm>
            <a:off x="138390" y="1104901"/>
            <a:ext cx="12053609" cy="5466564"/>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9F504872-757F-ABBB-D84A-3F6C654D914B}"/>
              </a:ext>
            </a:extLst>
          </p:cNvPr>
          <p:cNvSpPr txBox="1"/>
          <p:nvPr/>
        </p:nvSpPr>
        <p:spPr>
          <a:xfrm>
            <a:off x="539646" y="1331237"/>
            <a:ext cx="11157054" cy="5007781"/>
          </a:xfrm>
          <a:prstGeom prst="rect">
            <a:avLst/>
          </a:prstGeom>
          <a:noFill/>
        </p:spPr>
        <p:txBody>
          <a:bodyPr wrap="square" rtlCol="0">
            <a:spAutoFit/>
          </a:bodyPr>
          <a:lstStyle/>
          <a:p>
            <a:pPr indent="90170" algn="just">
              <a:lnSpc>
                <a:spcPct val="115000"/>
              </a:lnSpc>
            </a:pPr>
            <a:r>
              <a:rPr lang="vi-VN" sz="2800" i="1">
                <a:solidFill>
                  <a:srgbClr val="000000"/>
                </a:solidFill>
                <a:effectLst/>
                <a:latin typeface="Times New Roman" panose="02020603050405020304" pitchFamily="18" charset="0"/>
                <a:ea typeface="Calibri" panose="020F0502020204030204" pitchFamily="34" charset="0"/>
              </a:rPr>
              <a:t>Còn bây giờ,/ chúng tôi </a:t>
            </a:r>
            <a:r>
              <a:rPr lang="vi-VN" sz="2800" i="1" u="sng">
                <a:solidFill>
                  <a:srgbClr val="000000"/>
                </a:solidFill>
                <a:effectLst/>
                <a:latin typeface="Times New Roman" panose="02020603050405020304" pitchFamily="18" charset="0"/>
                <a:ea typeface="Calibri" panose="020F0502020204030204" pitchFamily="34" charset="0"/>
              </a:rPr>
              <a:t>rón rén</a:t>
            </a:r>
            <a:r>
              <a:rPr lang="vi-VN" sz="2800" i="1">
                <a:solidFill>
                  <a:srgbClr val="000000"/>
                </a:solidFill>
                <a:effectLst/>
                <a:latin typeface="Times New Roman" panose="02020603050405020304" pitchFamily="18" charset="0"/>
                <a:ea typeface="Calibri" panose="020F0502020204030204" pitchFamily="34" charset="0"/>
              </a:rPr>
              <a:t> ngồi xuống cỏ/ khi thấy một con cánh cam màu </a:t>
            </a:r>
            <a:r>
              <a:rPr lang="vi-VN" sz="2800" i="1" u="sng">
                <a:solidFill>
                  <a:srgbClr val="000000"/>
                </a:solidFill>
                <a:effectLst/>
                <a:latin typeface="Times New Roman" panose="02020603050405020304" pitchFamily="18" charset="0"/>
                <a:ea typeface="Calibri" panose="020F0502020204030204" pitchFamily="34" charset="0"/>
              </a:rPr>
              <a:t>đỏ óng ánh</a:t>
            </a:r>
            <a:r>
              <a:rPr lang="vi-VN" sz="2800" i="1">
                <a:solidFill>
                  <a:srgbClr val="000000"/>
                </a:solidFill>
                <a:effectLst/>
                <a:latin typeface="Times New Roman" panose="02020603050405020304" pitchFamily="18" charset="0"/>
                <a:ea typeface="Calibri" panose="020F0502020204030204" pitchFamily="34" charset="0"/>
              </a:rPr>
              <a:t>/ đang bò rất </a:t>
            </a:r>
            <a:r>
              <a:rPr lang="vi-VN" sz="2800" i="1" u="sng">
                <a:solidFill>
                  <a:srgbClr val="000000"/>
                </a:solidFill>
                <a:effectLst/>
                <a:latin typeface="Times New Roman" panose="02020603050405020304" pitchFamily="18" charset="0"/>
                <a:ea typeface="Calibri" panose="020F0502020204030204" pitchFamily="34" charset="0"/>
              </a:rPr>
              <a:t>chậm chạp</a:t>
            </a:r>
            <a:r>
              <a:rPr lang="vi-VN" sz="2800" i="1">
                <a:solidFill>
                  <a:srgbClr val="000000"/>
                </a:solidFill>
                <a:effectLst/>
                <a:latin typeface="Times New Roman" panose="02020603050405020304" pitchFamily="18" charset="0"/>
                <a:ea typeface="Calibri" panose="020F0502020204030204" pitchFamily="34" charset="0"/>
              </a:rPr>
              <a:t>/ trên chiếc lá </a:t>
            </a:r>
            <a:r>
              <a:rPr lang="vi-VN" sz="2800" i="1" u="sng">
                <a:solidFill>
                  <a:srgbClr val="000000"/>
                </a:solidFill>
                <a:effectLst/>
                <a:latin typeface="Times New Roman" panose="02020603050405020304" pitchFamily="18" charset="0"/>
                <a:ea typeface="Calibri" panose="020F0502020204030204" pitchFamily="34" charset="0"/>
              </a:rPr>
              <a:t>to</a:t>
            </a:r>
            <a:r>
              <a:rPr lang="vi-VN" sz="2800" i="1">
                <a:solidFill>
                  <a:srgbClr val="000000"/>
                </a:solidFill>
                <a:effectLst/>
                <a:latin typeface="Times New Roman" panose="02020603050405020304" pitchFamily="18" charset="0"/>
                <a:ea typeface="Calibri" panose="020F0502020204030204" pitchFamily="34" charset="0"/>
              </a:rPr>
              <a:t> </a:t>
            </a:r>
            <a:r>
              <a:rPr lang="vi-VN" sz="2800" i="1" u="sng">
                <a:solidFill>
                  <a:srgbClr val="000000"/>
                </a:solidFill>
                <a:effectLst/>
                <a:latin typeface="Times New Roman" panose="02020603050405020304" pitchFamily="18" charset="0"/>
                <a:ea typeface="Calibri" panose="020F0502020204030204" pitchFamily="34" charset="0"/>
              </a:rPr>
              <a:t>mới rụng</a:t>
            </a:r>
            <a:r>
              <a:rPr lang="vi-VN" sz="2800" i="1">
                <a:solidFill>
                  <a:srgbClr val="000000"/>
                </a:solidFill>
                <a:effectLst/>
                <a:latin typeface="Times New Roman" panose="02020603050405020304" pitchFamily="18" charset="0"/>
                <a:ea typeface="Calibri" panose="020F0502020204030204" pitchFamily="34" charset="0"/>
              </a:rPr>
              <a:t>.//</a:t>
            </a:r>
            <a:endParaRPr lang="en-US" sz="2800" i="1">
              <a:solidFill>
                <a:srgbClr val="000000"/>
              </a:solidFill>
              <a:effectLst/>
              <a:latin typeface="Times New Roman" panose="02020603050405020304" pitchFamily="18" charset="0"/>
              <a:ea typeface="Calibri" panose="020F0502020204030204" pitchFamily="34" charset="0"/>
            </a:endParaRPr>
          </a:p>
          <a:p>
            <a:pPr indent="90170" algn="just">
              <a:lnSpc>
                <a:spcPct val="115000"/>
              </a:lnSpc>
            </a:pPr>
            <a:r>
              <a:rPr lang="vi-VN" sz="2800" i="1">
                <a:solidFill>
                  <a:srgbClr val="000000"/>
                </a:solidFill>
                <a:effectLst/>
                <a:latin typeface="Times New Roman" panose="02020603050405020304" pitchFamily="18" charset="0"/>
                <a:ea typeface="Calibri" panose="020F0502020204030204" pitchFamily="34" charset="0"/>
              </a:rPr>
              <a:t>Nhi </a:t>
            </a:r>
            <a:r>
              <a:rPr lang="vi-VN" sz="2800" i="1" u="sng">
                <a:solidFill>
                  <a:srgbClr val="000000"/>
                </a:solidFill>
                <a:effectLst/>
                <a:latin typeface="Times New Roman" panose="02020603050405020304" pitchFamily="18" charset="0"/>
                <a:ea typeface="Calibri" panose="020F0502020204030204" pitchFamily="34" charset="0"/>
              </a:rPr>
              <a:t>thì thào</a:t>
            </a:r>
            <a:r>
              <a:rPr lang="vi-VN" sz="2800" i="1">
                <a:solidFill>
                  <a:srgbClr val="000000"/>
                </a:solidFill>
                <a:effectLst/>
                <a:latin typeface="Times New Roman" panose="02020603050405020304" pitchFamily="18" charset="0"/>
                <a:ea typeface="Calibri" panose="020F0502020204030204" pitchFamily="34" charset="0"/>
              </a:rPr>
              <a:t> hỏi tôi://</a:t>
            </a:r>
            <a:endParaRPr lang="en-US" sz="2800" i="1">
              <a:solidFill>
                <a:srgbClr val="000000"/>
              </a:solidFill>
              <a:effectLst/>
              <a:latin typeface="Times New Roman" panose="02020603050405020304" pitchFamily="18" charset="0"/>
              <a:ea typeface="Calibri" panose="020F0502020204030204" pitchFamily="34" charset="0"/>
            </a:endParaRPr>
          </a:p>
          <a:p>
            <a:pPr indent="90170" algn="just">
              <a:lnSpc>
                <a:spcPct val="115000"/>
              </a:lnSpc>
            </a:pPr>
            <a:r>
              <a:rPr lang="vi-VN" sz="2800" i="1">
                <a:solidFill>
                  <a:srgbClr val="000000"/>
                </a:solidFill>
                <a:effectLst/>
                <a:latin typeface="Times New Roman" panose="02020603050405020304" pitchFamily="18" charset="0"/>
                <a:ea typeface="Calibri" panose="020F0502020204030204" pitchFamily="34" charset="0"/>
              </a:rPr>
              <a:t>– Đêm xuống/ thì nó sẽ </a:t>
            </a:r>
            <a:r>
              <a:rPr lang="vi-VN" sz="2800" i="1" u="sng">
                <a:solidFill>
                  <a:srgbClr val="000000"/>
                </a:solidFill>
                <a:effectLst/>
                <a:latin typeface="Times New Roman" panose="02020603050405020304" pitchFamily="18" charset="0"/>
                <a:ea typeface="Calibri" panose="020F0502020204030204" pitchFamily="34" charset="0"/>
              </a:rPr>
              <a:t>ngủ ở đâu</a:t>
            </a:r>
            <a:r>
              <a:rPr lang="vi-VN" sz="2800" i="1">
                <a:solidFill>
                  <a:srgbClr val="000000"/>
                </a:solidFill>
                <a:effectLst/>
                <a:latin typeface="Times New Roman" panose="02020603050405020304" pitchFamily="18" charset="0"/>
                <a:ea typeface="Calibri" panose="020F0502020204030204" pitchFamily="34" charset="0"/>
              </a:rPr>
              <a:t> hả mẹ?//</a:t>
            </a:r>
            <a:endParaRPr lang="en-US" sz="2800" i="1">
              <a:solidFill>
                <a:srgbClr val="000000"/>
              </a:solidFill>
              <a:effectLst/>
              <a:latin typeface="Times New Roman" panose="02020603050405020304" pitchFamily="18" charset="0"/>
              <a:ea typeface="Calibri" panose="020F0502020204030204" pitchFamily="34" charset="0"/>
            </a:endParaRPr>
          </a:p>
          <a:p>
            <a:pPr indent="90170" algn="just">
              <a:lnSpc>
                <a:spcPct val="115000"/>
              </a:lnSpc>
            </a:pPr>
            <a:r>
              <a:rPr lang="vi-VN" sz="2800" i="1">
                <a:solidFill>
                  <a:srgbClr val="000000"/>
                </a:solidFill>
                <a:effectLst/>
                <a:latin typeface="Times New Roman" panose="02020603050405020304" pitchFamily="18" charset="0"/>
                <a:ea typeface="Calibri" panose="020F0502020204030204" pitchFamily="34" charset="0"/>
              </a:rPr>
              <a:t>– Đâu đó quanh đây/ </a:t>
            </a:r>
            <a:r>
              <a:rPr lang="vi-VN" sz="2800" i="1" u="sng">
                <a:solidFill>
                  <a:srgbClr val="000000"/>
                </a:solidFill>
                <a:effectLst/>
                <a:latin typeface="Times New Roman" panose="02020603050405020304" pitchFamily="18" charset="0"/>
                <a:ea typeface="Calibri" panose="020F0502020204030204" pitchFamily="34" charset="0"/>
              </a:rPr>
              <a:t>chắc</a:t>
            </a:r>
            <a:r>
              <a:rPr lang="vi-VN" sz="2800" i="1">
                <a:solidFill>
                  <a:srgbClr val="000000"/>
                </a:solidFill>
                <a:effectLst/>
                <a:latin typeface="Times New Roman" panose="02020603050405020304" pitchFamily="18" charset="0"/>
                <a:ea typeface="Calibri" panose="020F0502020204030204" pitchFamily="34" charset="0"/>
              </a:rPr>
              <a:t> sẽ có </a:t>
            </a:r>
            <a:r>
              <a:rPr lang="vi-VN" sz="2800" i="1" u="sng">
                <a:solidFill>
                  <a:srgbClr val="000000"/>
                </a:solidFill>
                <a:effectLst/>
                <a:latin typeface="Times New Roman" panose="02020603050405020304" pitchFamily="18" charset="0"/>
                <a:ea typeface="Calibri" panose="020F0502020204030204" pitchFamily="34" charset="0"/>
              </a:rPr>
              <a:t>nhà của nó</a:t>
            </a:r>
            <a:r>
              <a:rPr lang="vi-VN" sz="2800" i="1">
                <a:solidFill>
                  <a:srgbClr val="000000"/>
                </a:solidFill>
                <a:effectLst/>
                <a:latin typeface="Times New Roman" panose="02020603050405020304" pitchFamily="18" charset="0"/>
                <a:ea typeface="Calibri" panose="020F0502020204030204" pitchFamily="34" charset="0"/>
              </a:rPr>
              <a:t>.// – Tôi đáp.//</a:t>
            </a:r>
            <a:endParaRPr lang="en-US" sz="2800" i="1">
              <a:solidFill>
                <a:srgbClr val="000000"/>
              </a:solidFill>
              <a:effectLst/>
              <a:latin typeface="Times New Roman" panose="02020603050405020304" pitchFamily="18" charset="0"/>
              <a:ea typeface="Calibri" panose="020F0502020204030204" pitchFamily="34" charset="0"/>
            </a:endParaRPr>
          </a:p>
          <a:p>
            <a:pPr indent="90170" algn="just">
              <a:lnSpc>
                <a:spcPct val="115000"/>
              </a:lnSpc>
            </a:pPr>
            <a:r>
              <a:rPr lang="vi-VN" sz="2800" i="1">
                <a:solidFill>
                  <a:srgbClr val="000000"/>
                </a:solidFill>
                <a:effectLst/>
                <a:latin typeface="Times New Roman" panose="02020603050405020304" pitchFamily="18" charset="0"/>
                <a:ea typeface="Calibri" panose="020F0502020204030204" pitchFamily="34" charset="0"/>
              </a:rPr>
              <a:t>Và/ tôi kể cho các con nghe/ kí ức </a:t>
            </a:r>
            <a:r>
              <a:rPr lang="vi-VN" sz="2800" i="1" u="sng">
                <a:solidFill>
                  <a:srgbClr val="000000"/>
                </a:solidFill>
                <a:effectLst/>
                <a:latin typeface="Times New Roman" panose="02020603050405020304" pitchFamily="18" charset="0"/>
                <a:ea typeface="Calibri" panose="020F0502020204030204" pitchFamily="34" charset="0"/>
              </a:rPr>
              <a:t>sống động</a:t>
            </a:r>
            <a:r>
              <a:rPr lang="vi-VN" sz="2800" i="1">
                <a:solidFill>
                  <a:srgbClr val="000000"/>
                </a:solidFill>
                <a:effectLst/>
                <a:latin typeface="Times New Roman" panose="02020603050405020304" pitchFamily="18" charset="0"/>
                <a:ea typeface="Calibri" panose="020F0502020204030204" pitchFamily="34" charset="0"/>
              </a:rPr>
              <a:t> trong tâm trí mình.// Bọn trẻ </a:t>
            </a:r>
            <a:r>
              <a:rPr lang="vi-VN" sz="2800" i="1" u="sng">
                <a:solidFill>
                  <a:srgbClr val="000000"/>
                </a:solidFill>
                <a:effectLst/>
                <a:latin typeface="Times New Roman" panose="02020603050405020304" pitchFamily="18" charset="0"/>
                <a:ea typeface="Calibri" panose="020F0502020204030204" pitchFamily="34" charset="0"/>
              </a:rPr>
              <a:t>luôn muốn biết rằng</a:t>
            </a:r>
            <a:r>
              <a:rPr lang="vi-VN" sz="2800" i="1">
                <a:solidFill>
                  <a:srgbClr val="000000"/>
                </a:solidFill>
                <a:effectLst/>
                <a:latin typeface="Times New Roman" panose="02020603050405020304" pitchFamily="18" charset="0"/>
                <a:ea typeface="Calibri" panose="020F0502020204030204" pitchFamily="34" charset="0"/>
              </a:rPr>
              <a:t>/ mẹ </a:t>
            </a:r>
            <a:r>
              <a:rPr lang="vi-VN" sz="2800" i="1" u="sng">
                <a:solidFill>
                  <a:srgbClr val="000000"/>
                </a:solidFill>
                <a:effectLst/>
                <a:latin typeface="Times New Roman" panose="02020603050405020304" pitchFamily="18" charset="0"/>
                <a:ea typeface="Calibri" panose="020F0502020204030204" pitchFamily="34" charset="0"/>
              </a:rPr>
              <a:t>đã sống thế nào</a:t>
            </a:r>
            <a:r>
              <a:rPr lang="vi-VN" sz="2800" i="1">
                <a:solidFill>
                  <a:srgbClr val="000000"/>
                </a:solidFill>
                <a:effectLst/>
                <a:latin typeface="Times New Roman" panose="02020603050405020304" pitchFamily="18" charset="0"/>
                <a:ea typeface="Calibri" panose="020F0502020204030204" pitchFamily="34" charset="0"/>
              </a:rPr>
              <a:t>/ trong cái thung lũng </a:t>
            </a:r>
            <a:r>
              <a:rPr lang="vi-VN" sz="2800" i="1" u="sng">
                <a:solidFill>
                  <a:srgbClr val="000000"/>
                </a:solidFill>
                <a:effectLst/>
                <a:latin typeface="Times New Roman" panose="02020603050405020304" pitchFamily="18" charset="0"/>
                <a:ea typeface="Calibri" panose="020F0502020204030204" pitchFamily="34" charset="0"/>
              </a:rPr>
              <a:t>không có ánh điện</a:t>
            </a:r>
            <a:r>
              <a:rPr lang="vi-VN" sz="2800" i="1">
                <a:solidFill>
                  <a:srgbClr val="000000"/>
                </a:solidFill>
                <a:effectLst/>
                <a:latin typeface="Times New Roman" panose="02020603050405020304" pitchFamily="18" charset="0"/>
                <a:ea typeface="Calibri" panose="020F0502020204030204" pitchFamily="34" charset="0"/>
              </a:rPr>
              <a:t>,/ chỉ </a:t>
            </a:r>
            <a:r>
              <a:rPr lang="vi-VN" sz="2800" i="1" u="sng">
                <a:solidFill>
                  <a:srgbClr val="000000"/>
                </a:solidFill>
                <a:effectLst/>
                <a:latin typeface="Times New Roman" panose="02020603050405020304" pitchFamily="18" charset="0"/>
                <a:ea typeface="Calibri" panose="020F0502020204030204" pitchFamily="34" charset="0"/>
              </a:rPr>
              <a:t>thắp sáng bằng đèn dầu</a:t>
            </a:r>
            <a:r>
              <a:rPr lang="vi-VN" sz="2800" i="1">
                <a:solidFill>
                  <a:srgbClr val="000000"/>
                </a:solidFill>
                <a:effectLst/>
                <a:latin typeface="Times New Roman" panose="02020603050405020304" pitchFamily="18" charset="0"/>
                <a:ea typeface="Calibri" panose="020F0502020204030204" pitchFamily="34" charset="0"/>
              </a:rPr>
              <a:t>.// Mẹ đã </a:t>
            </a:r>
            <a:r>
              <a:rPr lang="vi-VN" sz="2800" i="1" u="sng">
                <a:solidFill>
                  <a:srgbClr val="000000"/>
                </a:solidFill>
                <a:effectLst/>
                <a:latin typeface="Times New Roman" panose="02020603050405020304" pitchFamily="18" charset="0"/>
                <a:ea typeface="Calibri" panose="020F0502020204030204" pitchFamily="34" charset="0"/>
              </a:rPr>
              <a:t>đi học thế nào</a:t>
            </a:r>
            <a:r>
              <a:rPr lang="vi-VN" sz="2800" i="1">
                <a:solidFill>
                  <a:srgbClr val="000000"/>
                </a:solidFill>
                <a:effectLst/>
                <a:latin typeface="Times New Roman" panose="02020603050405020304" pitchFamily="18" charset="0"/>
                <a:ea typeface="Calibri" panose="020F0502020204030204" pitchFamily="34" charset="0"/>
              </a:rPr>
              <a:t>/ khi trường </a:t>
            </a:r>
            <a:r>
              <a:rPr lang="vi-VN" sz="2800" i="1" u="sng">
                <a:solidFill>
                  <a:srgbClr val="000000"/>
                </a:solidFill>
                <a:effectLst/>
                <a:latin typeface="Times New Roman" panose="02020603050405020304" pitchFamily="18" charset="0"/>
                <a:ea typeface="Calibri" panose="020F0502020204030204" pitchFamily="34" charset="0"/>
              </a:rPr>
              <a:t>ở rất xa</a:t>
            </a:r>
            <a:r>
              <a:rPr lang="vi-VN" sz="2800" i="1">
                <a:solidFill>
                  <a:srgbClr val="000000"/>
                </a:solidFill>
                <a:effectLst/>
                <a:latin typeface="Times New Roman" panose="02020603050405020304" pitchFamily="18" charset="0"/>
                <a:ea typeface="Calibri" panose="020F0502020204030204" pitchFamily="34" charset="0"/>
              </a:rPr>
              <a:t>?// Mẹ </a:t>
            </a:r>
            <a:r>
              <a:rPr lang="vi-VN" sz="2800" i="1" u="sng">
                <a:solidFill>
                  <a:srgbClr val="000000"/>
                </a:solidFill>
                <a:effectLst/>
                <a:latin typeface="Times New Roman" panose="02020603050405020304" pitchFamily="18" charset="0"/>
                <a:ea typeface="Calibri" panose="020F0502020204030204" pitchFamily="34" charset="0"/>
              </a:rPr>
              <a:t>làm thế nào</a:t>
            </a:r>
            <a:r>
              <a:rPr lang="vi-VN" sz="2800" i="1">
                <a:solidFill>
                  <a:srgbClr val="000000"/>
                </a:solidFill>
                <a:effectLst/>
                <a:latin typeface="Times New Roman" panose="02020603050405020304" pitchFamily="18" charset="0"/>
                <a:ea typeface="Calibri" panose="020F0502020204030204" pitchFamily="34" charset="0"/>
              </a:rPr>
              <a:t> để trở về nhà/ từ những cánh rừng </a:t>
            </a:r>
            <a:r>
              <a:rPr lang="vi-VN" sz="2800" i="1" u="sng">
                <a:solidFill>
                  <a:srgbClr val="000000"/>
                </a:solidFill>
                <a:effectLst/>
                <a:latin typeface="Times New Roman" panose="02020603050405020304" pitchFamily="18" charset="0"/>
                <a:ea typeface="Calibri" panose="020F0502020204030204" pitchFamily="34" charset="0"/>
              </a:rPr>
              <a:t>mênh mông</a:t>
            </a:r>
            <a:r>
              <a:rPr lang="vi-VN" sz="2800" i="1">
                <a:solidFill>
                  <a:srgbClr val="000000"/>
                </a:solidFill>
                <a:effectLst/>
                <a:latin typeface="Times New Roman" panose="02020603050405020304" pitchFamily="18" charset="0"/>
                <a:ea typeface="Calibri" panose="020F0502020204030204" pitchFamily="34" charset="0"/>
              </a:rPr>
              <a:t>/ </a:t>
            </a:r>
            <a:r>
              <a:rPr lang="vi-VN" sz="2800" i="1" u="sng">
                <a:solidFill>
                  <a:srgbClr val="000000"/>
                </a:solidFill>
                <a:effectLst/>
                <a:latin typeface="Times New Roman" panose="02020603050405020304" pitchFamily="18" charset="0"/>
                <a:ea typeface="Calibri" panose="020F0502020204030204" pitchFamily="34" charset="0"/>
              </a:rPr>
              <a:t>bất tận</a:t>
            </a:r>
            <a:r>
              <a:rPr lang="vi-VN" sz="2800" i="1">
                <a:solidFill>
                  <a:srgbClr val="000000"/>
                </a:solidFill>
                <a:effectLst/>
                <a:latin typeface="Times New Roman" panose="02020603050405020304" pitchFamily="18" charset="0"/>
                <a:ea typeface="Calibri" panose="020F0502020204030204" pitchFamily="34" charset="0"/>
              </a:rPr>
              <a:t>?// </a:t>
            </a:r>
            <a:r>
              <a:rPr lang="vi-VN" sz="2800" i="1" u="sng">
                <a:solidFill>
                  <a:srgbClr val="000000"/>
                </a:solidFill>
                <a:effectLst/>
                <a:latin typeface="Times New Roman" panose="02020603050405020304" pitchFamily="18" charset="0"/>
                <a:ea typeface="Calibri" panose="020F0502020204030204" pitchFamily="34" charset="0"/>
              </a:rPr>
              <a:t>Thậm chí</a:t>
            </a:r>
            <a:r>
              <a:rPr lang="vi-VN" sz="2800" i="1">
                <a:solidFill>
                  <a:srgbClr val="000000"/>
                </a:solidFill>
                <a:effectLst/>
                <a:latin typeface="Times New Roman" panose="02020603050405020304" pitchFamily="18" charset="0"/>
                <a:ea typeface="Calibri" panose="020F0502020204030204" pitchFamily="34" charset="0"/>
              </a:rPr>
              <a:t> là/ mẹ đã </a:t>
            </a:r>
            <a:r>
              <a:rPr lang="vi-VN" sz="2800" i="1" u="sng">
                <a:solidFill>
                  <a:srgbClr val="000000"/>
                </a:solidFill>
                <a:effectLst/>
                <a:latin typeface="Times New Roman" panose="02020603050405020304" pitchFamily="18" charset="0"/>
                <a:ea typeface="Calibri" panose="020F0502020204030204" pitchFamily="34" charset="0"/>
              </a:rPr>
              <a:t>ăn gì</a:t>
            </a:r>
            <a:r>
              <a:rPr lang="vi-VN" sz="2800" i="1">
                <a:solidFill>
                  <a:srgbClr val="000000"/>
                </a:solidFill>
                <a:effectLst/>
                <a:latin typeface="Times New Roman" panose="02020603050405020304" pitchFamily="18" charset="0"/>
                <a:ea typeface="Calibri" panose="020F0502020204030204" pitchFamily="34" charset="0"/>
              </a:rPr>
              <a:t> </a:t>
            </a:r>
            <a:r>
              <a:rPr lang="vi-VN" sz="2800" i="1" u="sng">
                <a:solidFill>
                  <a:srgbClr val="000000"/>
                </a:solidFill>
                <a:effectLst/>
                <a:latin typeface="Times New Roman" panose="02020603050405020304" pitchFamily="18" charset="0"/>
                <a:ea typeface="Calibri" panose="020F0502020204030204" pitchFamily="34" charset="0"/>
              </a:rPr>
              <a:t>để lớn lên</a:t>
            </a:r>
            <a:r>
              <a:rPr lang="vi-VN" sz="2800" i="1">
                <a:solidFill>
                  <a:srgbClr val="000000"/>
                </a:solidFill>
                <a:effectLst/>
                <a:latin typeface="Times New Roman" panose="02020603050405020304" pitchFamily="18" charset="0"/>
                <a:ea typeface="Calibri" panose="020F0502020204030204" pitchFamily="34" charset="0"/>
              </a:rPr>
              <a:t>?//</a:t>
            </a:r>
            <a:endParaRPr lang="en-US" sz="2800" i="1">
              <a:solidFill>
                <a:srgbClr val="000000"/>
              </a:solidFill>
              <a:effectLst/>
              <a:latin typeface="Times New Roman" panose="02020603050405020304" pitchFamily="18" charset="0"/>
              <a:ea typeface="Calibri" panose="020F0502020204030204" pitchFamily="34" charset="0"/>
            </a:endParaRPr>
          </a:p>
        </p:txBody>
      </p:sp>
      <p:pic>
        <p:nvPicPr>
          <p:cNvPr id="3" name="Picture 2">
            <a:extLst>
              <a:ext uri="{FF2B5EF4-FFF2-40B4-BE49-F238E27FC236}">
                <a16:creationId xmlns:a16="http://schemas.microsoft.com/office/drawing/2014/main" id="{4E813C4B-267E-9528-8DB5-C7A0C44DC67E}"/>
              </a:ext>
            </a:extLst>
          </p:cNvPr>
          <p:cNvPicPr>
            <a:picLocks noChangeAspect="1"/>
          </p:cNvPicPr>
          <p:nvPr/>
        </p:nvPicPr>
        <p:blipFill>
          <a:blip r:embed="rId3"/>
          <a:stretch>
            <a:fillRect/>
          </a:stretch>
        </p:blipFill>
        <p:spPr>
          <a:xfrm>
            <a:off x="2808015" y="286535"/>
            <a:ext cx="6874983" cy="1044702"/>
          </a:xfrm>
          <a:prstGeom prst="rect">
            <a:avLst/>
          </a:prstGeom>
        </p:spPr>
      </p:pic>
    </p:spTree>
    <p:extLst>
      <p:ext uri="{BB962C8B-B14F-4D97-AF65-F5344CB8AC3E}">
        <p14:creationId xmlns:p14="http://schemas.microsoft.com/office/powerpoint/2010/main" val="2236630710"/>
      </p:ext>
    </p:extLst>
  </p:cSld>
  <p:clrMapOvr>
    <a:masterClrMapping/>
  </p:clrMapOvr>
  <p:transition spd="slow">
    <p:cover dir="r"/>
  </p:transition>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38B3039-B64C-CE73-3CF6-07491FA5DF1B}"/>
              </a:ext>
            </a:extLst>
          </p:cNvPr>
          <p:cNvGrpSpPr/>
          <p:nvPr/>
        </p:nvGrpSpPr>
        <p:grpSpPr>
          <a:xfrm>
            <a:off x="1432679" y="1250120"/>
            <a:ext cx="10677112" cy="1220781"/>
            <a:chOff x="3036429" y="338052"/>
            <a:chExt cx="9155571" cy="2564771"/>
          </a:xfrm>
        </p:grpSpPr>
        <p:sp>
          <p:nvSpPr>
            <p:cNvPr id="8" name="TextBox 7">
              <a:extLst>
                <a:ext uri="{FF2B5EF4-FFF2-40B4-BE49-F238E27FC236}">
                  <a16:creationId xmlns:a16="http://schemas.microsoft.com/office/drawing/2014/main" id="{0F9C0D9E-B6EA-F92B-FDCB-BA960550FCFE}"/>
                </a:ext>
              </a:extLst>
            </p:cNvPr>
            <p:cNvSpPr txBox="1"/>
            <p:nvPr/>
          </p:nvSpPr>
          <p:spPr>
            <a:xfrm>
              <a:off x="3036429" y="348278"/>
              <a:ext cx="9155571" cy="2554545"/>
            </a:xfrm>
            <a:prstGeom prst="rect">
              <a:avLst/>
            </a:prstGeom>
            <a:noFill/>
          </p:spPr>
          <p:txBody>
            <a:bodyPr wrap="square" rtlCol="0">
              <a:spAutoFit/>
            </a:bodyPr>
            <a:lstStyle/>
            <a:p>
              <a:r>
                <a:rPr lang="en-US" sz="8000">
                  <a:ln w="190500">
                    <a:solidFill>
                      <a:schemeClr val="bg1"/>
                    </a:solidFill>
                  </a:ln>
                  <a:solidFill>
                    <a:schemeClr val="bg1"/>
                  </a:solidFill>
                  <a:latin typeface="LNTH-LuoLuoNotangYuanTi 1" pitchFamily="2" charset="-128"/>
                  <a:ea typeface="LNTH-LuoLuoNotangYuanTi 1" pitchFamily="2" charset="-128"/>
                  <a:cs typeface="LNTH-LuoLuoNotangYuanTi 1" pitchFamily="2" charset="-128"/>
                </a:rPr>
                <a:t>THI ĐUA ĐỌC TRƯỚC LÓP</a:t>
              </a:r>
            </a:p>
          </p:txBody>
        </p:sp>
        <p:sp>
          <p:nvSpPr>
            <p:cNvPr id="9" name="TextBox 8">
              <a:extLst>
                <a:ext uri="{FF2B5EF4-FFF2-40B4-BE49-F238E27FC236}">
                  <a16:creationId xmlns:a16="http://schemas.microsoft.com/office/drawing/2014/main" id="{13A23CE9-08FF-D0B1-F34B-7D24D3E65471}"/>
                </a:ext>
              </a:extLst>
            </p:cNvPr>
            <p:cNvSpPr txBox="1"/>
            <p:nvPr/>
          </p:nvSpPr>
          <p:spPr>
            <a:xfrm>
              <a:off x="3036429" y="338052"/>
              <a:ext cx="9044835" cy="2554546"/>
            </a:xfrm>
            <a:prstGeom prst="rect">
              <a:avLst/>
            </a:prstGeom>
            <a:noFill/>
          </p:spPr>
          <p:txBody>
            <a:bodyPr wrap="square" rtlCol="0">
              <a:spAutoFit/>
              <a:scene3d>
                <a:camera prst="orthographicFront"/>
                <a:lightRig rig="threePt" dir="t"/>
              </a:scene3d>
              <a:sp3d extrusionH="57150">
                <a:bevelT w="69850" h="69850" prst="divot"/>
              </a:sp3d>
            </a:bodyPr>
            <a:lstStyle/>
            <a:p>
              <a:r>
                <a:rPr lang="en-US" sz="8000" dirty="0">
                  <a:ln>
                    <a:solidFill>
                      <a:schemeClr val="tx1"/>
                    </a:solidFill>
                  </a:ln>
                  <a:solidFill>
                    <a:schemeClr val="accent2"/>
                  </a:solidFill>
                  <a:latin typeface="LNTH-LuoLuoNotangYuanTi 1" pitchFamily="2" charset="-128"/>
                  <a:ea typeface="LNTH-LuoLuoNotangYuanTi 1" pitchFamily="2" charset="-128"/>
                  <a:cs typeface="LNTH-LuoLuoNotangYuanTi 1" pitchFamily="2" charset="-128"/>
                </a:rPr>
                <a:t>T</a:t>
              </a:r>
              <a:r>
                <a:rPr lang="en-US" sz="8000" dirty="0">
                  <a:ln>
                    <a:solidFill>
                      <a:schemeClr val="tx1"/>
                    </a:solidFill>
                  </a:ln>
                  <a:solidFill>
                    <a:srgbClr val="FFFF00"/>
                  </a:solidFill>
                  <a:latin typeface="LNTH-LuoLuoNotangYuanTi 1" pitchFamily="2" charset="-128"/>
                  <a:ea typeface="LNTH-LuoLuoNotangYuanTi 1" pitchFamily="2" charset="-128"/>
                  <a:cs typeface="LNTH-LuoLuoNotangYuanTi 1" pitchFamily="2" charset="-128"/>
                </a:rPr>
                <a:t>H</a:t>
              </a:r>
              <a:r>
                <a:rPr lang="en-US" sz="8000" dirty="0">
                  <a:ln>
                    <a:solidFill>
                      <a:schemeClr val="tx1"/>
                    </a:solidFill>
                  </a:ln>
                  <a:solidFill>
                    <a:srgbClr val="FF0000"/>
                  </a:solidFill>
                  <a:latin typeface="LNTH-LuoLuoNotangYuanTi 1" pitchFamily="2" charset="-128"/>
                  <a:ea typeface="LNTH-LuoLuoNotangYuanTi 1" pitchFamily="2" charset="-128"/>
                  <a:cs typeface="LNTH-LuoLuoNotangYuanTi 1" pitchFamily="2" charset="-128"/>
                </a:rPr>
                <a:t>I </a:t>
              </a:r>
              <a:r>
                <a:rPr lang="en-US" sz="8000" dirty="0">
                  <a:ln>
                    <a:solidFill>
                      <a:schemeClr val="tx1"/>
                    </a:solidFill>
                  </a:ln>
                  <a:solidFill>
                    <a:srgbClr val="0070C0"/>
                  </a:solidFill>
                  <a:latin typeface="LNTH-LuoLuoNotangYuanTi 1" pitchFamily="2" charset="-128"/>
                  <a:ea typeface="LNTH-LuoLuoNotangYuanTi 1" pitchFamily="2" charset="-128"/>
                  <a:cs typeface="LNTH-LuoLuoNotangYuanTi 1" pitchFamily="2" charset="-128"/>
                </a:rPr>
                <a:t>Đ</a:t>
              </a:r>
              <a:r>
                <a:rPr lang="en-US" sz="8000" dirty="0">
                  <a:ln>
                    <a:solidFill>
                      <a:schemeClr val="tx1"/>
                    </a:solidFill>
                  </a:ln>
                  <a:solidFill>
                    <a:srgbClr val="FFC000"/>
                  </a:solidFill>
                  <a:latin typeface="LNTH-LuoLuoNotangYuanTi 1" pitchFamily="2" charset="-128"/>
                  <a:ea typeface="LNTH-LuoLuoNotangYuanTi 1" pitchFamily="2" charset="-128"/>
                  <a:cs typeface="LNTH-LuoLuoNotangYuanTi 1" pitchFamily="2" charset="-128"/>
                </a:rPr>
                <a:t>U</a:t>
              </a:r>
              <a:r>
                <a:rPr lang="en-US" sz="8000" dirty="0">
                  <a:ln>
                    <a:solidFill>
                      <a:schemeClr val="tx1"/>
                    </a:solidFill>
                  </a:ln>
                  <a:solidFill>
                    <a:srgbClr val="FF0066"/>
                  </a:solidFill>
                  <a:latin typeface="LNTH-LuoLuoNotangYuanTi 1" pitchFamily="2" charset="-128"/>
                  <a:ea typeface="LNTH-LuoLuoNotangYuanTi 1" pitchFamily="2" charset="-128"/>
                  <a:cs typeface="LNTH-LuoLuoNotangYuanTi 1" pitchFamily="2" charset="-128"/>
                </a:rPr>
                <a:t>A Đ</a:t>
              </a:r>
              <a:r>
                <a:rPr lang="en-US" sz="8000" dirty="0">
                  <a:ln>
                    <a:solidFill>
                      <a:schemeClr val="tx1"/>
                    </a:solidFill>
                  </a:ln>
                  <a:solidFill>
                    <a:srgbClr val="00FF00"/>
                  </a:solidFill>
                  <a:latin typeface="LNTH-LuoLuoNotangYuanTi 1" pitchFamily="2" charset="-128"/>
                  <a:ea typeface="LNTH-LuoLuoNotangYuanTi 1" pitchFamily="2" charset="-128"/>
                  <a:cs typeface="LNTH-LuoLuoNotangYuanTi 1" pitchFamily="2" charset="-128"/>
                </a:rPr>
                <a:t>Ọ</a:t>
              </a:r>
              <a:r>
                <a:rPr lang="en-US" sz="8000" dirty="0">
                  <a:ln>
                    <a:solidFill>
                      <a:schemeClr val="tx1"/>
                    </a:solidFill>
                  </a:ln>
                  <a:solidFill>
                    <a:schemeClr val="accent2">
                      <a:lumMod val="60000"/>
                      <a:lumOff val="40000"/>
                    </a:schemeClr>
                  </a:solidFill>
                  <a:latin typeface="LNTH-LuoLuoNotangYuanTi 1" pitchFamily="2" charset="-128"/>
                  <a:ea typeface="LNTH-LuoLuoNotangYuanTi 1" pitchFamily="2" charset="-128"/>
                  <a:cs typeface="LNTH-LuoLuoNotangYuanTi 1" pitchFamily="2" charset="-128"/>
                </a:rPr>
                <a:t>C</a:t>
              </a:r>
              <a:r>
                <a:rPr lang="en-US" sz="8000" dirty="0">
                  <a:ln>
                    <a:solidFill>
                      <a:schemeClr val="tx1"/>
                    </a:solidFill>
                  </a:ln>
                  <a:solidFill>
                    <a:schemeClr val="accent2"/>
                  </a:solidFill>
                  <a:latin typeface="LNTH-LuoLuoNotangYuanTi 1" pitchFamily="2" charset="-128"/>
                  <a:ea typeface="LNTH-LuoLuoNotangYuanTi 1" pitchFamily="2" charset="-128"/>
                  <a:cs typeface="LNTH-LuoLuoNotangYuanTi 1" pitchFamily="2" charset="-128"/>
                </a:rPr>
                <a:t> </a:t>
              </a:r>
              <a:r>
                <a:rPr lang="en-US" sz="8000" dirty="0">
                  <a:ln>
                    <a:solidFill>
                      <a:schemeClr val="tx1"/>
                    </a:solidFill>
                  </a:ln>
                  <a:solidFill>
                    <a:srgbClr val="FF0000"/>
                  </a:solidFill>
                  <a:latin typeface="LNTH-LuoLuoNotangYuanTi 1" pitchFamily="2" charset="-128"/>
                  <a:ea typeface="LNTH-LuoLuoNotangYuanTi 1" pitchFamily="2" charset="-128"/>
                  <a:cs typeface="LNTH-LuoLuoNotangYuanTi 1" pitchFamily="2" charset="-128"/>
                </a:rPr>
                <a:t>T</a:t>
              </a:r>
              <a:r>
                <a:rPr lang="en-US" sz="8000" dirty="0">
                  <a:ln>
                    <a:solidFill>
                      <a:schemeClr val="tx1"/>
                    </a:solidFill>
                  </a:ln>
                  <a:solidFill>
                    <a:schemeClr val="accent6"/>
                  </a:solidFill>
                  <a:latin typeface="LNTH-LuoLuoNotangYuanTi 1" pitchFamily="2" charset="-128"/>
                  <a:ea typeface="LNTH-LuoLuoNotangYuanTi 1" pitchFamily="2" charset="-128"/>
                  <a:cs typeface="LNTH-LuoLuoNotangYuanTi 1" pitchFamily="2" charset="-128"/>
                </a:rPr>
                <a:t>R</a:t>
              </a:r>
              <a:r>
                <a:rPr lang="en-US" sz="8000" dirty="0">
                  <a:ln>
                    <a:solidFill>
                      <a:schemeClr val="tx1"/>
                    </a:solidFill>
                  </a:ln>
                  <a:solidFill>
                    <a:schemeClr val="accent2"/>
                  </a:solidFill>
                  <a:latin typeface="LNTH-LuoLuoNotangYuanTi 1" pitchFamily="2" charset="-128"/>
                  <a:ea typeface="LNTH-LuoLuoNotangYuanTi 1" pitchFamily="2" charset="-128"/>
                  <a:cs typeface="LNTH-LuoLuoNotangYuanTi 1" pitchFamily="2" charset="-128"/>
                </a:rPr>
                <a:t>Ư</a:t>
              </a:r>
              <a:r>
                <a:rPr lang="en-US" sz="8000" dirty="0">
                  <a:ln>
                    <a:solidFill>
                      <a:schemeClr val="tx1"/>
                    </a:solidFill>
                  </a:ln>
                  <a:solidFill>
                    <a:srgbClr val="FF0066"/>
                  </a:solidFill>
                  <a:latin typeface="LNTH-LuoLuoNotangYuanTi 1" pitchFamily="2" charset="-128"/>
                  <a:ea typeface="LNTH-LuoLuoNotangYuanTi 1" pitchFamily="2" charset="-128"/>
                  <a:cs typeface="LNTH-LuoLuoNotangYuanTi 1" pitchFamily="2" charset="-128"/>
                </a:rPr>
                <a:t>Ớ</a:t>
              </a:r>
              <a:r>
                <a:rPr lang="en-US" sz="8000" dirty="0">
                  <a:ln>
                    <a:solidFill>
                      <a:schemeClr val="tx1"/>
                    </a:solidFill>
                  </a:ln>
                  <a:solidFill>
                    <a:schemeClr val="accent5">
                      <a:lumMod val="20000"/>
                      <a:lumOff val="80000"/>
                    </a:schemeClr>
                  </a:solidFill>
                  <a:latin typeface="LNTH-LuoLuoNotangYuanTi 1" pitchFamily="2" charset="-128"/>
                  <a:ea typeface="LNTH-LuoLuoNotangYuanTi 1" pitchFamily="2" charset="-128"/>
                  <a:cs typeface="LNTH-LuoLuoNotangYuanTi 1" pitchFamily="2" charset="-128"/>
                </a:rPr>
                <a:t>C </a:t>
              </a:r>
              <a:r>
                <a:rPr lang="en-US" sz="8000" dirty="0">
                  <a:ln>
                    <a:solidFill>
                      <a:schemeClr val="tx1"/>
                    </a:solidFill>
                  </a:ln>
                  <a:solidFill>
                    <a:srgbClr val="92D050"/>
                  </a:solidFill>
                  <a:latin typeface="LNTH-LuoLuoNotangYuanTi 1" pitchFamily="2" charset="-128"/>
                  <a:ea typeface="LNTH-LuoLuoNotangYuanTi 1" pitchFamily="2" charset="-128"/>
                  <a:cs typeface="LNTH-LuoLuoNotangYuanTi 1" pitchFamily="2" charset="-128"/>
                </a:rPr>
                <a:t>L</a:t>
              </a:r>
              <a:r>
                <a:rPr lang="en-US" sz="8000" dirty="0">
                  <a:ln>
                    <a:solidFill>
                      <a:schemeClr val="tx1"/>
                    </a:solidFill>
                  </a:ln>
                  <a:solidFill>
                    <a:schemeClr val="accent2"/>
                  </a:solidFill>
                  <a:latin typeface="LNTH-LuoLuoNotangYuanTi 1" pitchFamily="2" charset="-128"/>
                  <a:ea typeface="LNTH-LuoLuoNotangYuanTi 1" pitchFamily="2" charset="-128"/>
                  <a:cs typeface="LNTH-LuoLuoNotangYuanTi 1" pitchFamily="2" charset="-128"/>
                </a:rPr>
                <a:t>Ớ</a:t>
              </a:r>
              <a:r>
                <a:rPr lang="en-US" sz="8000" dirty="0">
                  <a:ln>
                    <a:solidFill>
                      <a:schemeClr val="tx1"/>
                    </a:solidFill>
                  </a:ln>
                  <a:solidFill>
                    <a:srgbClr val="FEEA7D"/>
                  </a:solidFill>
                  <a:latin typeface="LNTH-LuoLuoNotangYuanTi 1" pitchFamily="2" charset="-128"/>
                  <a:ea typeface="LNTH-LuoLuoNotangYuanTi 1" pitchFamily="2" charset="-128"/>
                  <a:cs typeface="LNTH-LuoLuoNotangYuanTi 1" pitchFamily="2" charset="-128"/>
                </a:rPr>
                <a:t>P</a:t>
              </a:r>
              <a:endParaRPr lang="en-US" sz="8000" dirty="0">
                <a:ln>
                  <a:solidFill>
                    <a:schemeClr val="tx1"/>
                  </a:solidFill>
                </a:ln>
                <a:solidFill>
                  <a:schemeClr val="accent2"/>
                </a:solidFill>
                <a:latin typeface="LNTH-LuoLuoNotangYuanTi 1" pitchFamily="2" charset="-128"/>
                <a:ea typeface="LNTH-LuoLuoNotangYuanTi 1" pitchFamily="2" charset="-128"/>
                <a:cs typeface="LNTH-LuoLuoNotangYuanTi 1" pitchFamily="2" charset="-128"/>
              </a:endParaRPr>
            </a:p>
          </p:txBody>
        </p:sp>
      </p:grpSp>
      <p:grpSp>
        <p:nvGrpSpPr>
          <p:cNvPr id="16" name="Group 15">
            <a:extLst>
              <a:ext uri="{FF2B5EF4-FFF2-40B4-BE49-F238E27FC236}">
                <a16:creationId xmlns:a16="http://schemas.microsoft.com/office/drawing/2014/main" id="{1A1C5349-EA12-5746-079C-D0FC626968C1}"/>
              </a:ext>
            </a:extLst>
          </p:cNvPr>
          <p:cNvGrpSpPr/>
          <p:nvPr/>
        </p:nvGrpSpPr>
        <p:grpSpPr>
          <a:xfrm>
            <a:off x="4014751" y="2821381"/>
            <a:ext cx="4162496" cy="857250"/>
            <a:chOff x="4014751" y="2821381"/>
            <a:chExt cx="4162496" cy="857250"/>
          </a:xfrm>
        </p:grpSpPr>
        <p:sp>
          <p:nvSpPr>
            <p:cNvPr id="45" name="Rectangle: Rounded Corners 44">
              <a:extLst>
                <a:ext uri="{FF2B5EF4-FFF2-40B4-BE49-F238E27FC236}">
                  <a16:creationId xmlns:a16="http://schemas.microsoft.com/office/drawing/2014/main" id="{45DE8CA9-4B13-B84C-1238-D6D8CF73DE53}"/>
                </a:ext>
              </a:extLst>
            </p:cNvPr>
            <p:cNvSpPr/>
            <p:nvPr/>
          </p:nvSpPr>
          <p:spPr>
            <a:xfrm>
              <a:off x="4014751" y="2821381"/>
              <a:ext cx="4117295" cy="857250"/>
            </a:xfrm>
            <a:prstGeom prst="roundRect">
              <a:avLst>
                <a:gd name="adj" fmla="val 50000"/>
              </a:avLst>
            </a:prstGeom>
            <a:solidFill>
              <a:schemeClr val="accent5">
                <a:lumMod val="20000"/>
                <a:lumOff val="80000"/>
              </a:schemeClr>
            </a:solidFill>
            <a:ln w="19050">
              <a:solidFill>
                <a:schemeClr val="accent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79279CE8-97EC-9ADE-0E4B-8CFF1B4C8E26}"/>
                </a:ext>
              </a:extLst>
            </p:cNvPr>
            <p:cNvSpPr txBox="1"/>
            <p:nvPr/>
          </p:nvSpPr>
          <p:spPr>
            <a:xfrm>
              <a:off x="4339307" y="2873810"/>
              <a:ext cx="3837940" cy="707886"/>
            </a:xfrm>
            <a:prstGeom prst="rect">
              <a:avLst/>
            </a:prstGeom>
            <a:noFill/>
          </p:spPr>
          <p:txBody>
            <a:bodyPr wrap="square" rtlCol="0">
              <a:spAutoFit/>
              <a:scene3d>
                <a:camera prst="obliqueTopLeft"/>
                <a:lightRig rig="threePt" dir="t"/>
              </a:scene3d>
              <a:sp3d/>
            </a:bodyPr>
            <a:lstStyle/>
            <a:p>
              <a:r>
                <a:rPr lang="en-US" sz="4000" b="1">
                  <a:ln>
                    <a:solidFill>
                      <a:sysClr val="windowText" lastClr="000000"/>
                    </a:solidFill>
                  </a:ln>
                  <a:solidFill>
                    <a:schemeClr val="accent2"/>
                  </a:solidFill>
                  <a:effectLst>
                    <a:outerShdw blurRad="38100" dist="38100" dir="2700000" algn="tl">
                      <a:srgbClr val="000000">
                        <a:alpha val="43137"/>
                      </a:srgbClr>
                    </a:outerShdw>
                  </a:effectLst>
                  <a:latin typeface="UVN Banh Mi" pitchFamily="2" charset="0"/>
                </a:rPr>
                <a:t>Tiêu chí đánh giá</a:t>
              </a:r>
            </a:p>
          </p:txBody>
        </p:sp>
      </p:grpSp>
      <p:sp>
        <p:nvSpPr>
          <p:cNvPr id="37" name="Rectangle: Rounded Corners 36">
            <a:extLst>
              <a:ext uri="{FF2B5EF4-FFF2-40B4-BE49-F238E27FC236}">
                <a16:creationId xmlns:a16="http://schemas.microsoft.com/office/drawing/2014/main" id="{62E91DB6-3C88-C20A-1281-5CA368F61339}"/>
              </a:ext>
            </a:extLst>
          </p:cNvPr>
          <p:cNvSpPr/>
          <p:nvPr/>
        </p:nvSpPr>
        <p:spPr>
          <a:xfrm>
            <a:off x="2983831" y="3789820"/>
            <a:ext cx="7379602" cy="2799408"/>
          </a:xfrm>
          <a:custGeom>
            <a:avLst/>
            <a:gdLst>
              <a:gd name="connsiteX0" fmla="*/ 0 w 6224337"/>
              <a:gd name="connsiteY0" fmla="*/ 466577 h 2799408"/>
              <a:gd name="connsiteX1" fmla="*/ 466577 w 6224337"/>
              <a:gd name="connsiteY1" fmla="*/ 0 h 2799408"/>
              <a:gd name="connsiteX2" fmla="*/ 5757760 w 6224337"/>
              <a:gd name="connsiteY2" fmla="*/ 0 h 2799408"/>
              <a:gd name="connsiteX3" fmla="*/ 6224337 w 6224337"/>
              <a:gd name="connsiteY3" fmla="*/ 466577 h 2799408"/>
              <a:gd name="connsiteX4" fmla="*/ 6224337 w 6224337"/>
              <a:gd name="connsiteY4" fmla="*/ 2332831 h 2799408"/>
              <a:gd name="connsiteX5" fmla="*/ 5757760 w 6224337"/>
              <a:gd name="connsiteY5" fmla="*/ 2799408 h 2799408"/>
              <a:gd name="connsiteX6" fmla="*/ 466577 w 6224337"/>
              <a:gd name="connsiteY6" fmla="*/ 2799408 h 2799408"/>
              <a:gd name="connsiteX7" fmla="*/ 0 w 6224337"/>
              <a:gd name="connsiteY7" fmla="*/ 2332831 h 2799408"/>
              <a:gd name="connsiteX8" fmla="*/ 0 w 6224337"/>
              <a:gd name="connsiteY8" fmla="*/ 466577 h 279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4337" h="2799408" fill="none" extrusionOk="0">
                <a:moveTo>
                  <a:pt x="0" y="466577"/>
                </a:moveTo>
                <a:cubicBezTo>
                  <a:pt x="1050" y="237328"/>
                  <a:pt x="214355" y="9165"/>
                  <a:pt x="466577" y="0"/>
                </a:cubicBezTo>
                <a:cubicBezTo>
                  <a:pt x="2789875" y="72427"/>
                  <a:pt x="4338687" y="61419"/>
                  <a:pt x="5757760" y="0"/>
                </a:cubicBezTo>
                <a:cubicBezTo>
                  <a:pt x="6011373" y="-28016"/>
                  <a:pt x="6180772" y="195717"/>
                  <a:pt x="6224337" y="466577"/>
                </a:cubicBezTo>
                <a:cubicBezTo>
                  <a:pt x="6390037" y="829265"/>
                  <a:pt x="6180633" y="1666578"/>
                  <a:pt x="6224337" y="2332831"/>
                </a:cubicBezTo>
                <a:cubicBezTo>
                  <a:pt x="6233426" y="2544385"/>
                  <a:pt x="5985796" y="2766173"/>
                  <a:pt x="5757760" y="2799408"/>
                </a:cubicBezTo>
                <a:cubicBezTo>
                  <a:pt x="3826902" y="2829235"/>
                  <a:pt x="1717850" y="2720102"/>
                  <a:pt x="466577" y="2799408"/>
                </a:cubicBezTo>
                <a:cubicBezTo>
                  <a:pt x="232077" y="2796787"/>
                  <a:pt x="-9025" y="2592299"/>
                  <a:pt x="0" y="2332831"/>
                </a:cubicBezTo>
                <a:cubicBezTo>
                  <a:pt x="-56312" y="1409405"/>
                  <a:pt x="5451" y="906794"/>
                  <a:pt x="0" y="466577"/>
                </a:cubicBezTo>
                <a:close/>
              </a:path>
              <a:path w="6224337" h="2799408" stroke="0" extrusionOk="0">
                <a:moveTo>
                  <a:pt x="0" y="466577"/>
                </a:moveTo>
                <a:cubicBezTo>
                  <a:pt x="18107" y="213830"/>
                  <a:pt x="219733" y="22583"/>
                  <a:pt x="466577" y="0"/>
                </a:cubicBezTo>
                <a:cubicBezTo>
                  <a:pt x="2863823" y="123000"/>
                  <a:pt x="3482945" y="-96860"/>
                  <a:pt x="5757760" y="0"/>
                </a:cubicBezTo>
                <a:cubicBezTo>
                  <a:pt x="5989589" y="-19704"/>
                  <a:pt x="6241675" y="173939"/>
                  <a:pt x="6224337" y="466577"/>
                </a:cubicBezTo>
                <a:cubicBezTo>
                  <a:pt x="6310519" y="916165"/>
                  <a:pt x="6085385" y="1603341"/>
                  <a:pt x="6224337" y="2332831"/>
                </a:cubicBezTo>
                <a:cubicBezTo>
                  <a:pt x="6193341" y="2601743"/>
                  <a:pt x="5983507" y="2794181"/>
                  <a:pt x="5757760" y="2799408"/>
                </a:cubicBezTo>
                <a:cubicBezTo>
                  <a:pt x="4044916" y="2638701"/>
                  <a:pt x="1522824" y="2839075"/>
                  <a:pt x="466577" y="2799408"/>
                </a:cubicBezTo>
                <a:cubicBezTo>
                  <a:pt x="170338" y="2791621"/>
                  <a:pt x="-16770" y="2582917"/>
                  <a:pt x="0" y="2332831"/>
                </a:cubicBezTo>
                <a:cubicBezTo>
                  <a:pt x="26754" y="2032421"/>
                  <a:pt x="133067" y="1282337"/>
                  <a:pt x="0" y="466577"/>
                </a:cubicBezTo>
                <a:close/>
              </a:path>
            </a:pathLst>
          </a:custGeom>
          <a:solidFill>
            <a:schemeClr val="bg1">
              <a:alpha val="78000"/>
            </a:schemeClr>
          </a:solidFill>
          <a:ln w="38100">
            <a:solidFill>
              <a:schemeClr val="accent2">
                <a:lumMod val="50000"/>
              </a:schemeClr>
            </a:solidFill>
            <a:extLst>
              <a:ext uri="{C807C97D-BFC1-408E-A445-0C87EB9F89A2}">
                <ask:lineSketchStyleProps xmlns:ask="http://schemas.microsoft.com/office/drawing/2018/sketchyshapes" sd="852854689">
                  <a:custGeom>
                    <a:avLst/>
                    <a:gdLst>
                      <a:gd name="connsiteX0" fmla="*/ 0 w 7379602"/>
                      <a:gd name="connsiteY0" fmla="*/ 466577 h 2799408"/>
                      <a:gd name="connsiteX1" fmla="*/ 466577 w 7379602"/>
                      <a:gd name="connsiteY1" fmla="*/ 0 h 2799408"/>
                      <a:gd name="connsiteX2" fmla="*/ 6913025 w 7379602"/>
                      <a:gd name="connsiteY2" fmla="*/ 0 h 2799408"/>
                      <a:gd name="connsiteX3" fmla="*/ 7379602 w 7379602"/>
                      <a:gd name="connsiteY3" fmla="*/ 466577 h 2799408"/>
                      <a:gd name="connsiteX4" fmla="*/ 7379602 w 7379602"/>
                      <a:gd name="connsiteY4" fmla="*/ 2332831 h 2799408"/>
                      <a:gd name="connsiteX5" fmla="*/ 6913025 w 7379602"/>
                      <a:gd name="connsiteY5" fmla="*/ 2799408 h 2799408"/>
                      <a:gd name="connsiteX6" fmla="*/ 466577 w 7379602"/>
                      <a:gd name="connsiteY6" fmla="*/ 2799408 h 2799408"/>
                      <a:gd name="connsiteX7" fmla="*/ 0 w 7379602"/>
                      <a:gd name="connsiteY7" fmla="*/ 2332831 h 2799408"/>
                      <a:gd name="connsiteX8" fmla="*/ 0 w 7379602"/>
                      <a:gd name="connsiteY8" fmla="*/ 466577 h 279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79602" h="2799408" fill="none" extrusionOk="0">
                        <a:moveTo>
                          <a:pt x="0" y="466577"/>
                        </a:moveTo>
                        <a:cubicBezTo>
                          <a:pt x="1050" y="237328"/>
                          <a:pt x="214355" y="9165"/>
                          <a:pt x="466577" y="0"/>
                        </a:cubicBezTo>
                        <a:cubicBezTo>
                          <a:pt x="1196615" y="72427"/>
                          <a:pt x="6177097" y="61419"/>
                          <a:pt x="6913025" y="0"/>
                        </a:cubicBezTo>
                        <a:cubicBezTo>
                          <a:pt x="7166638" y="-28016"/>
                          <a:pt x="7336037" y="195717"/>
                          <a:pt x="7379602" y="466577"/>
                        </a:cubicBezTo>
                        <a:cubicBezTo>
                          <a:pt x="7545302" y="829265"/>
                          <a:pt x="7335898" y="1666578"/>
                          <a:pt x="7379602" y="2332831"/>
                        </a:cubicBezTo>
                        <a:cubicBezTo>
                          <a:pt x="7388691" y="2544385"/>
                          <a:pt x="7141061" y="2766173"/>
                          <a:pt x="6913025" y="2799408"/>
                        </a:cubicBezTo>
                        <a:cubicBezTo>
                          <a:pt x="5014365" y="2829235"/>
                          <a:pt x="2210264" y="2720102"/>
                          <a:pt x="466577" y="2799408"/>
                        </a:cubicBezTo>
                        <a:cubicBezTo>
                          <a:pt x="232077" y="2796787"/>
                          <a:pt x="-9025" y="2592299"/>
                          <a:pt x="0" y="2332831"/>
                        </a:cubicBezTo>
                        <a:cubicBezTo>
                          <a:pt x="-56312" y="1409405"/>
                          <a:pt x="5451" y="906794"/>
                          <a:pt x="0" y="466577"/>
                        </a:cubicBezTo>
                        <a:close/>
                      </a:path>
                      <a:path w="7379602" h="2799408" stroke="0" extrusionOk="0">
                        <a:moveTo>
                          <a:pt x="0" y="466577"/>
                        </a:moveTo>
                        <a:cubicBezTo>
                          <a:pt x="18107" y="213830"/>
                          <a:pt x="219733" y="22583"/>
                          <a:pt x="466577" y="0"/>
                        </a:cubicBezTo>
                        <a:cubicBezTo>
                          <a:pt x="3321394" y="123000"/>
                          <a:pt x="5741701" y="-96860"/>
                          <a:pt x="6913025" y="0"/>
                        </a:cubicBezTo>
                        <a:cubicBezTo>
                          <a:pt x="7144854" y="-19704"/>
                          <a:pt x="7396940" y="173939"/>
                          <a:pt x="7379602" y="466577"/>
                        </a:cubicBezTo>
                        <a:cubicBezTo>
                          <a:pt x="7465784" y="916165"/>
                          <a:pt x="7240650" y="1603341"/>
                          <a:pt x="7379602" y="2332831"/>
                        </a:cubicBezTo>
                        <a:cubicBezTo>
                          <a:pt x="7348606" y="2601743"/>
                          <a:pt x="7138772" y="2794181"/>
                          <a:pt x="6913025" y="2799408"/>
                        </a:cubicBezTo>
                        <a:cubicBezTo>
                          <a:pt x="6254469" y="2638701"/>
                          <a:pt x="1416367" y="2839075"/>
                          <a:pt x="466577" y="2799408"/>
                        </a:cubicBezTo>
                        <a:cubicBezTo>
                          <a:pt x="170338" y="2791621"/>
                          <a:pt x="-16770" y="2582917"/>
                          <a:pt x="0" y="2332831"/>
                        </a:cubicBezTo>
                        <a:cubicBezTo>
                          <a:pt x="26754" y="2032421"/>
                          <a:pt x="133067" y="1282337"/>
                          <a:pt x="0" y="466577"/>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DA37EE3E-98C0-DBEB-602F-6962590D616B}"/>
              </a:ext>
            </a:extLst>
          </p:cNvPr>
          <p:cNvSpPr txBox="1"/>
          <p:nvPr/>
        </p:nvSpPr>
        <p:spPr>
          <a:xfrm>
            <a:off x="3335101" y="3800046"/>
            <a:ext cx="5374755" cy="2499467"/>
          </a:xfrm>
          <a:prstGeom prst="rect">
            <a:avLst/>
          </a:prstGeom>
          <a:noFill/>
        </p:spPr>
        <p:txBody>
          <a:bodyPr wrap="square" rtlCol="0">
            <a:spAutoFit/>
          </a:bodyPr>
          <a:lstStyle/>
          <a:p>
            <a:pPr>
              <a:lnSpc>
                <a:spcPct val="150000"/>
              </a:lnSpc>
            </a:pPr>
            <a:r>
              <a:rPr lang="en-US" sz="3600" dirty="0">
                <a:latin typeface="UTM Duepuntozero" panose="02040603050506020204" pitchFamily="18" charset="0"/>
              </a:rPr>
              <a:t>1. </a:t>
            </a:r>
            <a:r>
              <a:rPr lang="en-US" sz="3600" dirty="0" err="1">
                <a:latin typeface="UTM Duepuntozero" panose="02040603050506020204" pitchFamily="18" charset="0"/>
              </a:rPr>
              <a:t>Đọc</a:t>
            </a:r>
            <a:r>
              <a:rPr lang="en-US" sz="3600" dirty="0">
                <a:latin typeface="UTM Duepuntozero" panose="02040603050506020204" pitchFamily="18" charset="0"/>
              </a:rPr>
              <a:t> </a:t>
            </a:r>
            <a:r>
              <a:rPr lang="en-US" sz="3600" dirty="0" err="1">
                <a:latin typeface="UTM Duepuntozero" panose="02040603050506020204" pitchFamily="18" charset="0"/>
              </a:rPr>
              <a:t>trôi</a:t>
            </a:r>
            <a:r>
              <a:rPr lang="en-US" sz="3600" dirty="0">
                <a:latin typeface="UTM Duepuntozero" panose="02040603050506020204" pitchFamily="18" charset="0"/>
              </a:rPr>
              <a:t> </a:t>
            </a:r>
            <a:r>
              <a:rPr lang="en-US" sz="3600" dirty="0" err="1">
                <a:latin typeface="UTM Duepuntozero" panose="02040603050506020204" pitchFamily="18" charset="0"/>
              </a:rPr>
              <a:t>chảy</a:t>
            </a:r>
            <a:r>
              <a:rPr lang="en-US" sz="3600" dirty="0">
                <a:latin typeface="UTM Duepuntozero" panose="02040603050506020204" pitchFamily="18" charset="0"/>
              </a:rPr>
              <a:t>.</a:t>
            </a:r>
          </a:p>
          <a:p>
            <a:pPr>
              <a:lnSpc>
                <a:spcPct val="150000"/>
              </a:lnSpc>
            </a:pPr>
            <a:r>
              <a:rPr lang="en-US" sz="3600" dirty="0">
                <a:latin typeface="UTM Duepuntozero" panose="02040603050506020204" pitchFamily="18" charset="0"/>
              </a:rPr>
              <a:t>2. </a:t>
            </a:r>
            <a:r>
              <a:rPr lang="en-US" sz="3600" dirty="0" err="1">
                <a:latin typeface="UTM Duepuntozero" panose="02040603050506020204" pitchFamily="18" charset="0"/>
              </a:rPr>
              <a:t>Ngắt</a:t>
            </a:r>
            <a:r>
              <a:rPr lang="en-US" sz="3600" dirty="0">
                <a:latin typeface="UTM Duepuntozero" panose="02040603050506020204" pitchFamily="18" charset="0"/>
              </a:rPr>
              <a:t> </a:t>
            </a:r>
            <a:r>
              <a:rPr lang="en-US" sz="3600" dirty="0" err="1">
                <a:latin typeface="UTM Duepuntozero" panose="02040603050506020204" pitchFamily="18" charset="0"/>
              </a:rPr>
              <a:t>nghỉ</a:t>
            </a:r>
            <a:r>
              <a:rPr lang="en-US" sz="3600" dirty="0">
                <a:latin typeface="UTM Duepuntozero" panose="02040603050506020204" pitchFamily="18" charset="0"/>
              </a:rPr>
              <a:t> </a:t>
            </a:r>
            <a:r>
              <a:rPr lang="en-US" sz="3600" dirty="0" err="1">
                <a:latin typeface="UTM Duepuntozero" panose="02040603050506020204" pitchFamily="18" charset="0"/>
              </a:rPr>
              <a:t>đúng</a:t>
            </a:r>
            <a:r>
              <a:rPr lang="en-US" sz="3600" dirty="0">
                <a:latin typeface="UTM Duepuntozero" panose="02040603050506020204" pitchFamily="18" charset="0"/>
              </a:rPr>
              <a:t> </a:t>
            </a:r>
            <a:r>
              <a:rPr lang="en-US" sz="3600" dirty="0" err="1">
                <a:latin typeface="UTM Duepuntozero" panose="02040603050506020204" pitchFamily="18" charset="0"/>
              </a:rPr>
              <a:t>chỗ</a:t>
            </a:r>
            <a:r>
              <a:rPr lang="en-US" sz="3600" dirty="0">
                <a:latin typeface="UTM Duepuntozero" panose="02040603050506020204" pitchFamily="18" charset="0"/>
              </a:rPr>
              <a:t>. </a:t>
            </a:r>
          </a:p>
          <a:p>
            <a:pPr>
              <a:lnSpc>
                <a:spcPct val="150000"/>
              </a:lnSpc>
            </a:pPr>
            <a:r>
              <a:rPr lang="en-US" sz="3600" dirty="0">
                <a:latin typeface="UTM Duepuntozero" panose="02040603050506020204" pitchFamily="18" charset="0"/>
              </a:rPr>
              <a:t>3. </a:t>
            </a:r>
            <a:r>
              <a:rPr lang="en-US" sz="3600" dirty="0" err="1">
                <a:latin typeface="UTM Duepuntozero" panose="02040603050506020204" pitchFamily="18" charset="0"/>
              </a:rPr>
              <a:t>Thể</a:t>
            </a:r>
            <a:r>
              <a:rPr lang="en-US" sz="3600" dirty="0">
                <a:latin typeface="UTM Duepuntozero" panose="02040603050506020204" pitchFamily="18" charset="0"/>
              </a:rPr>
              <a:t> </a:t>
            </a:r>
            <a:r>
              <a:rPr lang="en-US" sz="3600" dirty="0" err="1">
                <a:latin typeface="UTM Duepuntozero" panose="02040603050506020204" pitchFamily="18" charset="0"/>
              </a:rPr>
              <a:t>hiện</a:t>
            </a:r>
            <a:r>
              <a:rPr lang="en-US" sz="3600" dirty="0">
                <a:latin typeface="UTM Duepuntozero" panose="02040603050506020204" pitchFamily="18" charset="0"/>
              </a:rPr>
              <a:t> </a:t>
            </a:r>
            <a:r>
              <a:rPr lang="en-US" sz="3600" dirty="0" err="1">
                <a:latin typeface="UTM Duepuntozero" panose="02040603050506020204" pitchFamily="18" charset="0"/>
              </a:rPr>
              <a:t>đúng</a:t>
            </a:r>
            <a:r>
              <a:rPr lang="en-US" sz="3600" dirty="0">
                <a:latin typeface="UTM Duepuntozero" panose="02040603050506020204" pitchFamily="18" charset="0"/>
              </a:rPr>
              <a:t> </a:t>
            </a:r>
            <a:r>
              <a:rPr lang="en-US" sz="3600" dirty="0" err="1">
                <a:latin typeface="UTM Duepuntozero" panose="02040603050506020204" pitchFamily="18" charset="0"/>
              </a:rPr>
              <a:t>giọng</a:t>
            </a:r>
            <a:r>
              <a:rPr lang="en-US" sz="3600" dirty="0">
                <a:latin typeface="UTM Duepuntozero" panose="02040603050506020204" pitchFamily="18" charset="0"/>
              </a:rPr>
              <a:t> </a:t>
            </a:r>
            <a:r>
              <a:rPr lang="en-US" sz="3600" dirty="0" err="1">
                <a:latin typeface="UTM Duepuntozero" panose="02040603050506020204" pitchFamily="18" charset="0"/>
              </a:rPr>
              <a:t>đọc</a:t>
            </a:r>
            <a:r>
              <a:rPr lang="en-US" sz="3600" dirty="0">
                <a:latin typeface="UTM Duepuntozero" panose="02040603050506020204" pitchFamily="18" charset="0"/>
              </a:rPr>
              <a:t> </a:t>
            </a:r>
          </a:p>
        </p:txBody>
      </p:sp>
      <p:grpSp>
        <p:nvGrpSpPr>
          <p:cNvPr id="56" name="Group 55">
            <a:extLst>
              <a:ext uri="{FF2B5EF4-FFF2-40B4-BE49-F238E27FC236}">
                <a16:creationId xmlns:a16="http://schemas.microsoft.com/office/drawing/2014/main" id="{4B143E1F-3CE4-2549-563F-BCFBD422C321}"/>
              </a:ext>
            </a:extLst>
          </p:cNvPr>
          <p:cNvGrpSpPr/>
          <p:nvPr/>
        </p:nvGrpSpPr>
        <p:grpSpPr>
          <a:xfrm>
            <a:off x="6649242" y="3824441"/>
            <a:ext cx="1885916" cy="814430"/>
            <a:chOff x="8692723" y="3557795"/>
            <a:chExt cx="1885916" cy="814430"/>
          </a:xfrm>
        </p:grpSpPr>
        <p:pic>
          <p:nvPicPr>
            <p:cNvPr id="1040"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6A89BBE9-FBBD-FE87-2B96-63DC7960FF4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8692723" y="3557795"/>
              <a:ext cx="804204" cy="804204"/>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F1346EED-1CB8-0BA0-BDD0-EC94B5E2F53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9233579" y="3568021"/>
              <a:ext cx="804204" cy="804204"/>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2598D643-9CE8-1B0A-5B88-ECC5B462C2D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9774435" y="3557795"/>
              <a:ext cx="804204" cy="80420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7" name="Group 56">
            <a:extLst>
              <a:ext uri="{FF2B5EF4-FFF2-40B4-BE49-F238E27FC236}">
                <a16:creationId xmlns:a16="http://schemas.microsoft.com/office/drawing/2014/main" id="{8E439632-BF72-080A-AC46-F180A9CB1902}"/>
              </a:ext>
            </a:extLst>
          </p:cNvPr>
          <p:cNvGrpSpPr/>
          <p:nvPr/>
        </p:nvGrpSpPr>
        <p:grpSpPr>
          <a:xfrm>
            <a:off x="7936661" y="4702662"/>
            <a:ext cx="1885916" cy="814430"/>
            <a:chOff x="8692723" y="3557795"/>
            <a:chExt cx="1885916" cy="814430"/>
          </a:xfrm>
        </p:grpSpPr>
        <p:pic>
          <p:nvPicPr>
            <p:cNvPr id="58"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68ABED31-848C-4C1A-5CEA-627243ADE83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8692723" y="3557795"/>
              <a:ext cx="804204" cy="804204"/>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646FEA7E-4A55-CD9B-B446-EC8FD6D94E5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9233579" y="3568021"/>
              <a:ext cx="804204" cy="804204"/>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C788417F-0266-028A-308D-416A6A01EE6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9774435" y="3557795"/>
              <a:ext cx="804204" cy="80420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1" name="Group 60">
            <a:extLst>
              <a:ext uri="{FF2B5EF4-FFF2-40B4-BE49-F238E27FC236}">
                <a16:creationId xmlns:a16="http://schemas.microsoft.com/office/drawing/2014/main" id="{64678ED0-4E41-A366-81E2-5528789892F1}"/>
              </a:ext>
            </a:extLst>
          </p:cNvPr>
          <p:cNvGrpSpPr/>
          <p:nvPr/>
        </p:nvGrpSpPr>
        <p:grpSpPr>
          <a:xfrm>
            <a:off x="8477517" y="5567989"/>
            <a:ext cx="1885916" cy="814430"/>
            <a:chOff x="8692723" y="3557795"/>
            <a:chExt cx="1885916" cy="814430"/>
          </a:xfrm>
        </p:grpSpPr>
        <p:pic>
          <p:nvPicPr>
            <p:cNvPr id="62"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80BA5C78-E03A-92F5-5477-827A93F1CFCE}"/>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8692723" y="3557795"/>
              <a:ext cx="804204" cy="804204"/>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B6A6FB85-E963-C614-A5FC-195F47988C5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9233579" y="3568021"/>
              <a:ext cx="804204" cy="804204"/>
            </a:xfrm>
            <a:prstGeom prst="rect">
              <a:avLst/>
            </a:prstGeom>
            <a:noFill/>
            <a:extLst>
              <a:ext uri="{909E8E84-426E-40DD-AFC4-6F175D3DCCD1}">
                <a14:hiddenFill xmlns:a14="http://schemas.microsoft.com/office/drawing/2010/main">
                  <a:solidFill>
                    <a:srgbClr val="FFFFFF"/>
                  </a:solidFill>
                </a14:hiddenFill>
              </a:ext>
            </a:extLst>
          </p:spPr>
        </p:pic>
        <p:pic>
          <p:nvPicPr>
            <p:cNvPr id="1024" name="Picture 16" descr="Hình ảnh Các Ngôi Sao Hình Vẽ Hoạt Hình PNG , Ngôi Sao Clipart, Hoạt Hình, Ngôi  Sao PNG miễn phí tải tập tin PSDComment và Vector">
              <a:extLst>
                <a:ext uri="{FF2B5EF4-FFF2-40B4-BE49-F238E27FC236}">
                  <a16:creationId xmlns:a16="http://schemas.microsoft.com/office/drawing/2014/main" id="{BE6A30E6-8A22-5F9B-402F-169C58F71BB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8889" y1="32889" x2="28889" y2="32889"/>
                          <a14:foregroundMark x1="31111" y1="23111" x2="31111" y2="23111"/>
                          <a14:foregroundMark x1="68889" y1="30667" x2="68889" y2="30667"/>
                          <a14:foregroundMark x1="66667" y1="25333" x2="66667" y2="25333"/>
                          <a14:foregroundMark x1="65778" y1="21778" x2="65778" y2="21778"/>
                          <a14:foregroundMark x1="28889" y1="30667" x2="28889"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9774435" y="3557795"/>
              <a:ext cx="804204" cy="804204"/>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Picture 20">
            <a:extLst>
              <a:ext uri="{FF2B5EF4-FFF2-40B4-BE49-F238E27FC236}">
                <a16:creationId xmlns:a16="http://schemas.microsoft.com/office/drawing/2014/main" id="{18E139F2-8B01-9A82-BCD6-398A9362CB79}"/>
              </a:ext>
            </a:extLst>
          </p:cNvPr>
          <p:cNvPicPr>
            <a:picLocks noChangeAspect="1"/>
          </p:cNvPicPr>
          <p:nvPr/>
        </p:nvPicPr>
        <p:blipFill>
          <a:blip r:embed="rId7"/>
          <a:srcRect/>
          <a:stretch>
            <a:fillRect/>
          </a:stretch>
        </p:blipFill>
        <p:spPr>
          <a:xfrm>
            <a:off x="-84264" y="3043047"/>
            <a:ext cx="1497369" cy="3814953"/>
          </a:xfrm>
          <a:prstGeom prst="rect">
            <a:avLst/>
          </a:prstGeom>
        </p:spPr>
      </p:pic>
      <p:pic>
        <p:nvPicPr>
          <p:cNvPr id="18" name="Picture 19">
            <a:extLst>
              <a:ext uri="{FF2B5EF4-FFF2-40B4-BE49-F238E27FC236}">
                <a16:creationId xmlns:a16="http://schemas.microsoft.com/office/drawing/2014/main" id="{D491EA9D-9115-09E0-B080-6C4EF96D44C0}"/>
              </a:ext>
            </a:extLst>
          </p:cNvPr>
          <p:cNvPicPr>
            <a:picLocks noChangeAspect="1"/>
          </p:cNvPicPr>
          <p:nvPr/>
        </p:nvPicPr>
        <p:blipFill>
          <a:blip r:embed="rId8"/>
          <a:srcRect/>
          <a:stretch>
            <a:fillRect/>
          </a:stretch>
        </p:blipFill>
        <p:spPr>
          <a:xfrm>
            <a:off x="10047238" y="2549908"/>
            <a:ext cx="1815577" cy="3842491"/>
          </a:xfrm>
          <a:prstGeom prst="rect">
            <a:avLst/>
          </a:prstGeom>
        </p:spPr>
      </p:pic>
    </p:spTree>
    <p:extLst>
      <p:ext uri="{BB962C8B-B14F-4D97-AF65-F5344CB8AC3E}">
        <p14:creationId xmlns:p14="http://schemas.microsoft.com/office/powerpoint/2010/main" val="138971391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par>
                                <p:cTn id="10" presetID="10" presetClass="entr" presetSubtype="0" fill="hold" nodeType="withEffect">
                                  <p:stCondLst>
                                    <p:cond delay="275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750"/>
                                        <p:tgtEl>
                                          <p:spTgt spid="16"/>
                                        </p:tgtEl>
                                      </p:cBhvr>
                                    </p:animEffect>
                                  </p:childTnLst>
                                  <p:subTnLst>
                                    <p:audio>
                                      <p:cMediaNode>
                                        <p:cTn display="0" masterRel="sameClick">
                                          <p:stCondLst>
                                            <p:cond evt="begin" delay="0">
                                              <p:tn val="10"/>
                                            </p:cond>
                                          </p:stCondLst>
                                          <p:endCondLst>
                                            <p:cond evt="onStopAudio" delay="0">
                                              <p:tgtEl>
                                                <p:sldTgt/>
                                              </p:tgtEl>
                                            </p:cond>
                                          </p:endCondLst>
                                        </p:cTn>
                                        <p:tgtEl>
                                          <p:sndTgt r:embed="rId3" name="click.wav"/>
                                        </p:tgtEl>
                                      </p:cMediaNode>
                                    </p:audio>
                                  </p:subTnLst>
                                </p:cTn>
                              </p:par>
                              <p:par>
                                <p:cTn id="13" presetID="10" presetClass="entr" presetSubtype="0" fill="hold" grpId="0" nodeType="withEffect">
                                  <p:stCondLst>
                                    <p:cond delay="275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750"/>
                                        <p:tgtEl>
                                          <p:spTgt spid="37"/>
                                        </p:tgtEl>
                                      </p:cBhvr>
                                    </p:animEffect>
                                  </p:childTnLst>
                                  <p:subTnLst>
                                    <p:audio>
                                      <p:cMediaNode>
                                        <p:cTn display="0" masterRel="sameClick">
                                          <p:stCondLst>
                                            <p:cond evt="begin" delay="0">
                                              <p:tn val="13"/>
                                            </p:cond>
                                          </p:stCondLst>
                                          <p:endCondLst>
                                            <p:cond evt="onStopAudio" delay="0">
                                              <p:tgtEl>
                                                <p:sldTgt/>
                                              </p:tgtEl>
                                            </p:cond>
                                          </p:endCondLst>
                                        </p:cTn>
                                        <p:tgtEl>
                                          <p:sndTgt r:embed="rId3" name="click.wav"/>
                                        </p:tgtEl>
                                      </p:cMediaNode>
                                    </p:audio>
                                  </p:subTnLst>
                                </p:cTn>
                              </p:par>
                              <p:par>
                                <p:cTn id="16" presetID="10" presetClass="entr" presetSubtype="0" fill="hold" grpId="0" nodeType="withEffect">
                                  <p:stCondLst>
                                    <p:cond delay="2750"/>
                                  </p:stCondLst>
                                  <p:childTnLst>
                                    <p:set>
                                      <p:cBhvr>
                                        <p:cTn id="17" dur="1" fill="hold">
                                          <p:stCondLst>
                                            <p:cond delay="0"/>
                                          </p:stCondLst>
                                        </p:cTn>
                                        <p:tgtEl>
                                          <p:spTgt spid="47"/>
                                        </p:tgtEl>
                                        <p:attrNameLst>
                                          <p:attrName>style.visibility</p:attrName>
                                        </p:attrNameLst>
                                      </p:cBhvr>
                                      <p:to>
                                        <p:strVal val="visible"/>
                                      </p:to>
                                    </p:set>
                                    <p:animEffect transition="in" filter="fade">
                                      <p:cBhvr>
                                        <p:cTn id="18" dur="750"/>
                                        <p:tgtEl>
                                          <p:spTgt spid="47"/>
                                        </p:tgtEl>
                                      </p:cBhvr>
                                    </p:animEffect>
                                  </p:childTnLst>
                                  <p:subTnLst>
                                    <p:audio>
                                      <p:cMediaNode>
                                        <p:cTn display="0" masterRel="sameClick">
                                          <p:stCondLst>
                                            <p:cond evt="begin" delay="0">
                                              <p:tn val="16"/>
                                            </p:cond>
                                          </p:stCondLst>
                                          <p:endCondLst>
                                            <p:cond evt="onStopAudio" delay="0">
                                              <p:tgtEl>
                                                <p:sldTgt/>
                                              </p:tgtEl>
                                            </p:cond>
                                          </p:endCondLst>
                                        </p:cTn>
                                        <p:tgtEl>
                                          <p:sndTgt r:embed="rId3" name="click.wav"/>
                                        </p:tgtEl>
                                      </p:cMediaNode>
                                    </p:audio>
                                  </p:subTnLst>
                                </p:cTn>
                              </p:par>
                              <p:par>
                                <p:cTn id="19" presetID="10" presetClass="entr" presetSubtype="0" fill="hold" nodeType="withEffect">
                                  <p:stCondLst>
                                    <p:cond delay="2750"/>
                                  </p:stCondLst>
                                  <p:childTnLst>
                                    <p:set>
                                      <p:cBhvr>
                                        <p:cTn id="20" dur="1" fill="hold">
                                          <p:stCondLst>
                                            <p:cond delay="0"/>
                                          </p:stCondLst>
                                        </p:cTn>
                                        <p:tgtEl>
                                          <p:spTgt spid="56"/>
                                        </p:tgtEl>
                                        <p:attrNameLst>
                                          <p:attrName>style.visibility</p:attrName>
                                        </p:attrNameLst>
                                      </p:cBhvr>
                                      <p:to>
                                        <p:strVal val="visible"/>
                                      </p:to>
                                    </p:set>
                                    <p:animEffect transition="in" filter="fade">
                                      <p:cBhvr>
                                        <p:cTn id="21" dur="750"/>
                                        <p:tgtEl>
                                          <p:spTgt spid="56"/>
                                        </p:tgtEl>
                                      </p:cBhvr>
                                    </p:animEffect>
                                  </p:childTnLst>
                                  <p:subTnLst>
                                    <p:audio>
                                      <p:cMediaNode>
                                        <p:cTn display="0" masterRel="sameClick">
                                          <p:stCondLst>
                                            <p:cond evt="begin" delay="0">
                                              <p:tn val="19"/>
                                            </p:cond>
                                          </p:stCondLst>
                                          <p:endCondLst>
                                            <p:cond evt="onStopAudio" delay="0">
                                              <p:tgtEl>
                                                <p:sldTgt/>
                                              </p:tgtEl>
                                            </p:cond>
                                          </p:endCondLst>
                                        </p:cTn>
                                        <p:tgtEl>
                                          <p:sndTgt r:embed="rId3" name="click.wav"/>
                                        </p:tgtEl>
                                      </p:cMediaNode>
                                    </p:audio>
                                  </p:subTnLst>
                                </p:cTn>
                              </p:par>
                              <p:par>
                                <p:cTn id="22" presetID="10" presetClass="entr" presetSubtype="0" fill="hold" nodeType="withEffect">
                                  <p:stCondLst>
                                    <p:cond delay="2750"/>
                                  </p:stCondLst>
                                  <p:childTnLst>
                                    <p:set>
                                      <p:cBhvr>
                                        <p:cTn id="23" dur="1" fill="hold">
                                          <p:stCondLst>
                                            <p:cond delay="0"/>
                                          </p:stCondLst>
                                        </p:cTn>
                                        <p:tgtEl>
                                          <p:spTgt spid="57"/>
                                        </p:tgtEl>
                                        <p:attrNameLst>
                                          <p:attrName>style.visibility</p:attrName>
                                        </p:attrNameLst>
                                      </p:cBhvr>
                                      <p:to>
                                        <p:strVal val="visible"/>
                                      </p:to>
                                    </p:set>
                                    <p:animEffect transition="in" filter="fade">
                                      <p:cBhvr>
                                        <p:cTn id="24" dur="750"/>
                                        <p:tgtEl>
                                          <p:spTgt spid="57"/>
                                        </p:tgtEl>
                                      </p:cBhvr>
                                    </p:animEffect>
                                  </p:childTnLst>
                                  <p:subTnLst>
                                    <p:audio>
                                      <p:cMediaNode>
                                        <p:cTn display="0" masterRel="sameClick">
                                          <p:stCondLst>
                                            <p:cond evt="begin" delay="0">
                                              <p:tn val="22"/>
                                            </p:cond>
                                          </p:stCondLst>
                                          <p:endCondLst>
                                            <p:cond evt="onStopAudio" delay="0">
                                              <p:tgtEl>
                                                <p:sldTgt/>
                                              </p:tgtEl>
                                            </p:cond>
                                          </p:endCondLst>
                                        </p:cTn>
                                        <p:tgtEl>
                                          <p:sndTgt r:embed="rId3" name="click.wav"/>
                                        </p:tgtEl>
                                      </p:cMediaNode>
                                    </p:audio>
                                  </p:subTnLst>
                                </p:cTn>
                              </p:par>
                              <p:par>
                                <p:cTn id="25" presetID="10" presetClass="entr" presetSubtype="0" fill="hold" nodeType="withEffect">
                                  <p:stCondLst>
                                    <p:cond delay="2750"/>
                                  </p:stCondLst>
                                  <p:childTnLst>
                                    <p:set>
                                      <p:cBhvr>
                                        <p:cTn id="26" dur="1" fill="hold">
                                          <p:stCondLst>
                                            <p:cond delay="0"/>
                                          </p:stCondLst>
                                        </p:cTn>
                                        <p:tgtEl>
                                          <p:spTgt spid="61"/>
                                        </p:tgtEl>
                                        <p:attrNameLst>
                                          <p:attrName>style.visibility</p:attrName>
                                        </p:attrNameLst>
                                      </p:cBhvr>
                                      <p:to>
                                        <p:strVal val="visible"/>
                                      </p:to>
                                    </p:set>
                                    <p:animEffect transition="in" filter="fade">
                                      <p:cBhvr>
                                        <p:cTn id="27" dur="750"/>
                                        <p:tgtEl>
                                          <p:spTgt spid="61"/>
                                        </p:tgtEl>
                                      </p:cBhvr>
                                    </p:animEffect>
                                  </p:childTnLst>
                                  <p:subTnLst>
                                    <p:audio>
                                      <p:cMediaNode>
                                        <p:cTn display="0" masterRel="sameClick">
                                          <p:stCondLst>
                                            <p:cond evt="begin" delay="0">
                                              <p:tn val="25"/>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7"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B505AF-1918-83AC-C1CF-ED1D732015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3875" y="63229"/>
            <a:ext cx="9524021" cy="6221093"/>
          </a:xfrm>
          <a:prstGeom prst="rect">
            <a:avLst/>
          </a:prstGeom>
        </p:spPr>
      </p:pic>
      <p:pic>
        <p:nvPicPr>
          <p:cNvPr id="2" name="Picture 2" descr="Đồ họa mạng di động Học sinh Clip nghệ thuật Phim hoạt hình - png tải về -  Miễn phí trong suốt Phim Hoạt Hình png Tải về.">
            <a:extLst>
              <a:ext uri="{FF2B5EF4-FFF2-40B4-BE49-F238E27FC236}">
                <a16:creationId xmlns:a16="http://schemas.microsoft.com/office/drawing/2014/main" id="{B2B1B01D-49B2-AE40-0A94-E1B007868FD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43" b="96887" l="111" r="97000">
                        <a14:foregroundMark x1="26000" y1="5189" x2="52222" y2="21981"/>
                        <a14:foregroundMark x1="29333" y1="17075" x2="29333" y2="38113"/>
                        <a14:foregroundMark x1="40333" y1="15189" x2="28778" y2="55943"/>
                        <a14:foregroundMark x1="44222" y1="20377" x2="30556" y2="31038"/>
                        <a14:foregroundMark x1="30556" y1="31038" x2="22444" y2="42075"/>
                        <a14:foregroundMark x1="48333" y1="23113" x2="33222" y2="33491"/>
                        <a14:foregroundMark x1="25778" y1="25472" x2="25778" y2="26415"/>
                        <a14:foregroundMark x1="13889" y1="31792" x2="21889" y2="35755"/>
                        <a14:foregroundMark x1="37000" y1="39340" x2="35111" y2="51226"/>
                        <a14:foregroundMark x1="39222" y1="40943" x2="39222" y2="40943"/>
                        <a14:foregroundMark x1="37333" y1="39340" x2="49222" y2="56132"/>
                        <a14:foregroundMark x1="52444" y1="48396" x2="65111" y2="41887"/>
                        <a14:foregroundMark x1="72333" y1="41415" x2="66222" y2="49811"/>
                        <a14:foregroundMark x1="77556" y1="37453" x2="73111" y2="43302"/>
                        <a14:foregroundMark x1="77000" y1="40189" x2="87778" y2="39623"/>
                        <a14:foregroundMark x1="87778" y1="39623" x2="90444" y2="39811"/>
                        <a14:foregroundMark x1="96889" y1="35566" x2="91333" y2="39528"/>
                        <a14:foregroundMark x1="85000" y1="14057" x2="78333" y2="26226"/>
                        <a14:foregroundMark x1="81667" y1="11887" x2="59889" y2="18208"/>
                        <a14:foregroundMark x1="75333" y1="22264" x2="71778" y2="27170"/>
                        <a14:foregroundMark x1="72889" y1="58679" x2="73667" y2="70849"/>
                        <a14:foregroundMark x1="86333" y1="61038" x2="92333" y2="66792"/>
                        <a14:foregroundMark x1="92333" y1="66792" x2="93556" y2="66226"/>
                        <a14:foregroundMark x1="97333" y1="65000" x2="97333" y2="65000"/>
                        <a14:foregroundMark x1="95778" y1="64811" x2="95222" y2="66887"/>
                        <a14:foregroundMark x1="96556" y1="66226" x2="87444" y2="69434"/>
                        <a14:foregroundMark x1="87444" y1="69434" x2="87222" y2="69434"/>
                        <a14:foregroundMark x1="2111" y1="59623" x2="14111" y2="60472"/>
                        <a14:foregroundMark x1="14111" y1="60472" x2="16111" y2="59906"/>
                        <a14:foregroundMark x1="1778" y1="60094" x2="1778" y2="60094"/>
                        <a14:foregroundMark x1="444" y1="58962" x2="8556" y2="64340"/>
                        <a14:foregroundMark x1="8556" y1="64340" x2="9556" y2="64528"/>
                        <a14:foregroundMark x1="1778" y1="62453" x2="14222" y2="64811"/>
                        <a14:foregroundMark x1="10889" y1="65755" x2="20556" y2="66698"/>
                        <a14:foregroundMark x1="19111" y1="59151" x2="17444" y2="64057"/>
                        <a14:foregroundMark x1="12778" y1="66698" x2="12778" y2="66698"/>
                        <a14:foregroundMark x1="14444" y1="67358" x2="14444" y2="67358"/>
                        <a14:foregroundMark x1="21111" y1="66415" x2="21111" y2="66415"/>
                        <a14:foregroundMark x1="21667" y1="66698" x2="21889" y2="65472"/>
                        <a14:foregroundMark x1="27111" y1="38113" x2="31556" y2="46321"/>
                        <a14:foregroundMark x1="31556" y1="46321" x2="31556" y2="46509"/>
                        <a14:foregroundMark x1="28778" y1="42547" x2="26889" y2="50283"/>
                        <a14:foregroundMark x1="27444" y1="45189" x2="27444" y2="45189"/>
                        <a14:foregroundMark x1="28222" y1="43491" x2="28778" y2="47264"/>
                        <a14:foregroundMark x1="29667" y1="77170" x2="42667" y2="86792"/>
                        <a14:foregroundMark x1="42667" y1="86792" x2="64667" y2="86415"/>
                        <a14:foregroundMark x1="64667" y1="86415" x2="49111" y2="89906"/>
                        <a14:foregroundMark x1="49111" y1="89906" x2="42889" y2="89340"/>
                        <a14:foregroundMark x1="27111" y1="80660" x2="36111" y2="89811"/>
                        <a14:foregroundMark x1="36111" y1="89811" x2="61000" y2="92830"/>
                        <a14:foregroundMark x1="59333" y1="96887" x2="59333" y2="96887"/>
                        <a14:foregroundMark x1="81111" y1="8868" x2="91333" y2="21792"/>
                        <a14:foregroundMark x1="59667" y1="31321" x2="66222" y2="35566"/>
                        <a14:foregroundMark x1="88556" y1="35566" x2="88556" y2="35566"/>
                        <a14:foregroundMark x1="89111" y1="34151" x2="83111" y2="37642"/>
                        <a14:foregroundMark x1="27111" y1="943" x2="27111" y2="943"/>
                      </a14:backgroundRemoval>
                    </a14:imgEffect>
                  </a14:imgLayer>
                </a14:imgProps>
              </a:ext>
              <a:ext uri="{28A0092B-C50C-407E-A947-70E740481C1C}">
                <a14:useLocalDpi xmlns:a14="http://schemas.microsoft.com/office/drawing/2010/main" val="0"/>
              </a:ext>
            </a:extLst>
          </a:blip>
          <a:srcRect/>
          <a:stretch>
            <a:fillRect/>
          </a:stretch>
        </p:blipFill>
        <p:spPr bwMode="auto">
          <a:xfrm>
            <a:off x="9470858" y="3719861"/>
            <a:ext cx="2721142" cy="32048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36138E9-5D5A-4D61-3443-611BD6F940A2}"/>
              </a:ext>
            </a:extLst>
          </p:cNvPr>
          <p:cNvSpPr txBox="1"/>
          <p:nvPr/>
        </p:nvSpPr>
        <p:spPr>
          <a:xfrm>
            <a:off x="1825935" y="3719861"/>
            <a:ext cx="8540130" cy="1569660"/>
          </a:xfrm>
          <a:prstGeom prst="rect">
            <a:avLst/>
          </a:prstGeom>
          <a:noFill/>
        </p:spPr>
        <p:txBody>
          <a:bodyPr wrap="square" rtlCol="0">
            <a:spAutoFit/>
            <a:scene3d>
              <a:camera prst="obliqueTopLeft"/>
              <a:lightRig rig="threePt" dir="t"/>
            </a:scene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a:ln>
                  <a:solidFill>
                    <a:sysClr val="windowText" lastClr="000000"/>
                  </a:solidFill>
                </a:ln>
                <a:solidFill>
                  <a:srgbClr val="FF0000"/>
                </a:solidFill>
                <a:effectLst/>
                <a:uLnTx/>
                <a:uFillTx/>
                <a:latin typeface="UVN Banh Mi" pitchFamily="2" charset="0"/>
                <a:ea typeface="+mn-ea"/>
                <a:cs typeface="+mn-cs"/>
              </a:rPr>
              <a:t>CÙNG SÁNG TẠO</a:t>
            </a:r>
          </a:p>
        </p:txBody>
      </p:sp>
    </p:spTree>
    <p:extLst>
      <p:ext uri="{BB962C8B-B14F-4D97-AF65-F5344CB8AC3E}">
        <p14:creationId xmlns:p14="http://schemas.microsoft.com/office/powerpoint/2010/main" val="2814549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rgbClr val="C4E7CF"/>
            </a:gs>
            <a:gs pos="100000">
              <a:schemeClr val="bg1"/>
            </a:gs>
            <a:gs pos="100000">
              <a:srgbClr val="D2E2E2"/>
            </a:gs>
          </a:gsLst>
          <a:lin ang="5400000" scaled="1"/>
        </a:gra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8CFE993-8ABB-5738-CA5D-DC74D606D560}"/>
              </a:ext>
            </a:extLst>
          </p:cNvPr>
          <p:cNvSpPr/>
          <p:nvPr/>
        </p:nvSpPr>
        <p:spPr>
          <a:xfrm>
            <a:off x="138391" y="1326133"/>
            <a:ext cx="11867850" cy="5009833"/>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9F504872-757F-ABBB-D84A-3F6C654D914B}"/>
              </a:ext>
            </a:extLst>
          </p:cNvPr>
          <p:cNvSpPr txBox="1"/>
          <p:nvPr/>
        </p:nvSpPr>
        <p:spPr>
          <a:xfrm>
            <a:off x="929389" y="1481138"/>
            <a:ext cx="10643017" cy="73975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200" b="0" i="0" u="none" strike="noStrike" kern="1200" cap="none" spc="0" normalizeH="0" baseline="0" noProof="0">
                <a:ln>
                  <a:noFill/>
                </a:ln>
                <a:solidFill>
                  <a:prstClr val="black"/>
                </a:solidFill>
                <a:effectLst/>
                <a:uLnTx/>
                <a:uFillTx/>
                <a:latin typeface="Arial" panose="020B0604020202020204" pitchFamily="34" charset="0"/>
                <a:ea typeface="+mn-ea"/>
                <a:cs typeface="+mn-cs"/>
              </a:rPr>
              <a:t>Tưởng tượng kể tiếp cuộc trò chuyện của ba mẹ con. </a:t>
            </a:r>
          </a:p>
        </p:txBody>
      </p:sp>
      <p:pic>
        <p:nvPicPr>
          <p:cNvPr id="4" name="Picture 3">
            <a:extLst>
              <a:ext uri="{FF2B5EF4-FFF2-40B4-BE49-F238E27FC236}">
                <a16:creationId xmlns:a16="http://schemas.microsoft.com/office/drawing/2014/main" id="{F7E94CF0-EAD3-00BA-8B05-537B305389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1014" y="2303446"/>
            <a:ext cx="8157386" cy="3788062"/>
          </a:xfrm>
          <a:prstGeom prst="rect">
            <a:avLst/>
          </a:prstGeom>
        </p:spPr>
      </p:pic>
    </p:spTree>
    <p:extLst>
      <p:ext uri="{BB962C8B-B14F-4D97-AF65-F5344CB8AC3E}">
        <p14:creationId xmlns:p14="http://schemas.microsoft.com/office/powerpoint/2010/main" val="433153731"/>
      </p:ext>
    </p:extLst>
  </p:cSld>
  <p:clrMapOvr>
    <a:masterClrMapping/>
  </p:clrMapOvr>
  <p:transition spd="slow">
    <p:cover dir="r"/>
  </p:transition>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rgbClr val="C4E7CF"/>
            </a:gs>
            <a:gs pos="100000">
              <a:schemeClr val="bg1"/>
            </a:gs>
            <a:gs pos="100000">
              <a:srgbClr val="D2E2E2"/>
            </a:gs>
          </a:gsLst>
          <a:lin ang="5400000" scaled="1"/>
        </a:gra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8CFE993-8ABB-5738-CA5D-DC74D606D560}"/>
              </a:ext>
            </a:extLst>
          </p:cNvPr>
          <p:cNvSpPr/>
          <p:nvPr/>
        </p:nvSpPr>
        <p:spPr>
          <a:xfrm>
            <a:off x="138391" y="1326133"/>
            <a:ext cx="11867850" cy="4503167"/>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9F504872-757F-ABBB-D84A-3F6C654D914B}"/>
              </a:ext>
            </a:extLst>
          </p:cNvPr>
          <p:cNvSpPr txBox="1"/>
          <p:nvPr/>
        </p:nvSpPr>
        <p:spPr>
          <a:xfrm>
            <a:off x="750807" y="1720840"/>
            <a:ext cx="10983993" cy="3416320"/>
          </a:xfrm>
          <a:prstGeom prst="rect">
            <a:avLst/>
          </a:prstGeom>
          <a:noFill/>
        </p:spPr>
        <p:txBody>
          <a:bodyPr wrap="square" rtlCol="0">
            <a:spAutoFit/>
          </a:bodyPr>
          <a:lstStyle/>
          <a:p>
            <a:pPr marL="0" marR="0" lvl="0" indent="0" algn="just" defTabSz="914400" rtl="0" eaLnBrk="1" fontAlgn="auto" latinLnBrk="0" hangingPunct="1">
              <a:spcBef>
                <a:spcPts val="0"/>
              </a:spcBef>
              <a:spcAft>
                <a:spcPts val="0"/>
              </a:spcAft>
              <a:buClrTx/>
              <a:buSzTx/>
              <a:buFontTx/>
              <a:buNone/>
              <a:tabLst/>
              <a:defRPr/>
            </a:pPr>
            <a:r>
              <a:rPr kumimoji="0" lang="en-US" sz="3600" b="0" i="1" u="none" strike="noStrike" kern="1200" cap="none" spc="0" normalizeH="0" baseline="0" noProof="0">
                <a:ln>
                  <a:noFill/>
                </a:ln>
                <a:solidFill>
                  <a:srgbClr val="FF0000"/>
                </a:solidFill>
                <a:effectLst/>
                <a:uLnTx/>
                <a:uFillTx/>
                <a:latin typeface="Arial" panose="020B0604020202020204" pitchFamily="34" charset="0"/>
                <a:ea typeface="+mn-ea"/>
                <a:cs typeface="+mn-cs"/>
              </a:rPr>
              <a:t>G</a:t>
            </a:r>
            <a:r>
              <a:rPr kumimoji="0" lang="vi-VN" sz="3600" b="0" i="1" u="none" strike="noStrike" kern="1200" cap="none" spc="0" normalizeH="0" baseline="0" noProof="0">
                <a:ln>
                  <a:noFill/>
                </a:ln>
                <a:solidFill>
                  <a:srgbClr val="FF0000"/>
                </a:solidFill>
                <a:effectLst/>
                <a:uLnTx/>
                <a:uFillTx/>
                <a:latin typeface="Arial" panose="020B0604020202020204" pitchFamily="34" charset="0"/>
                <a:ea typeface="+mn-ea"/>
                <a:cs typeface="+mn-cs"/>
              </a:rPr>
              <a:t>ợi ý :</a:t>
            </a:r>
          </a:p>
          <a:p>
            <a:pPr marL="0" marR="0" lvl="0" indent="0" algn="just" defTabSz="914400" rtl="0" eaLnBrk="1" fontAlgn="auto" latinLnBrk="0" hangingPunct="1">
              <a:spcBef>
                <a:spcPts val="0"/>
              </a:spcBef>
              <a:spcAft>
                <a:spcPts val="0"/>
              </a:spcAft>
              <a:buClrTx/>
              <a:buSzTx/>
              <a:buFontTx/>
              <a:buNone/>
              <a:tabLst/>
              <a:defRPr/>
            </a:pP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rPr>
              <a:t>+ Theo em, ba mẹ con sẽ tiếp tục trò chuyện về điều gì?</a:t>
            </a:r>
          </a:p>
          <a:p>
            <a:pPr marL="0" marR="0" lvl="0" indent="0" algn="just" defTabSz="914400" rtl="0" eaLnBrk="1" fontAlgn="auto" latinLnBrk="0" hangingPunct="1">
              <a:spcBef>
                <a:spcPts val="0"/>
              </a:spcBef>
              <a:spcAft>
                <a:spcPts val="0"/>
              </a:spcAft>
              <a:buClrTx/>
              <a:buSzTx/>
              <a:buFontTx/>
              <a:buNone/>
              <a:tabLst/>
              <a:defRPr/>
            </a:pP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rPr>
              <a:t>+ Mỗi người thể hiện tình cảm, cảm xúc gì khi trò chuyện về điều đó?</a:t>
            </a:r>
          </a:p>
          <a:p>
            <a:pPr marL="0" marR="0" lvl="0" indent="0" algn="just" defTabSz="914400" rtl="0" eaLnBrk="1" fontAlgn="auto" latinLnBrk="0" hangingPunct="1">
              <a:spcBef>
                <a:spcPts val="0"/>
              </a:spcBef>
              <a:spcAft>
                <a:spcPts val="0"/>
              </a:spcAft>
              <a:buClrTx/>
              <a:buSzTx/>
              <a:buFontTx/>
              <a:buNone/>
              <a:tabLst/>
              <a:defRPr/>
            </a:pP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mn-cs"/>
              </a:rPr>
              <a:t>+ ...</a:t>
            </a:r>
          </a:p>
        </p:txBody>
      </p:sp>
    </p:spTree>
    <p:extLst>
      <p:ext uri="{BB962C8B-B14F-4D97-AF65-F5344CB8AC3E}">
        <p14:creationId xmlns:p14="http://schemas.microsoft.com/office/powerpoint/2010/main" val="2636092022"/>
      </p:ext>
    </p:extLst>
  </p:cSld>
  <p:clrMapOvr>
    <a:masterClrMapping/>
  </p:clrMapOvr>
  <p:transition spd="slow">
    <p:cover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9D89DA-F9EF-97A1-0B9F-71E6FB74A3CB}"/>
              </a:ext>
            </a:extLst>
          </p:cNvPr>
          <p:cNvPicPr>
            <a:picLocks noChangeAspect="1"/>
          </p:cNvPicPr>
          <p:nvPr/>
        </p:nvPicPr>
        <p:blipFill>
          <a:blip r:embed="rId2"/>
          <a:stretch>
            <a:fillRect/>
          </a:stretch>
        </p:blipFill>
        <p:spPr>
          <a:xfrm>
            <a:off x="-23814" y="0"/>
            <a:ext cx="12215813" cy="6858000"/>
          </a:xfrm>
          <a:prstGeom prst="rect">
            <a:avLst/>
          </a:prstGeom>
        </p:spPr>
      </p:pic>
      <p:pic>
        <p:nvPicPr>
          <p:cNvPr id="4" name="Picture 3">
            <a:extLst>
              <a:ext uri="{FF2B5EF4-FFF2-40B4-BE49-F238E27FC236}">
                <a16:creationId xmlns:a16="http://schemas.microsoft.com/office/drawing/2014/main" id="{03310817-FD2A-C1DF-F6FF-80885BAC3CFE}"/>
              </a:ext>
            </a:extLst>
          </p:cNvPr>
          <p:cNvPicPr>
            <a:picLocks noChangeAspect="1"/>
          </p:cNvPicPr>
          <p:nvPr/>
        </p:nvPicPr>
        <p:blipFill>
          <a:blip r:embed="rId3"/>
          <a:stretch>
            <a:fillRect/>
          </a:stretch>
        </p:blipFill>
        <p:spPr>
          <a:xfrm>
            <a:off x="-80966" y="-228600"/>
            <a:ext cx="12272966" cy="6253740"/>
          </a:xfrm>
          <a:prstGeom prst="rect">
            <a:avLst/>
          </a:prstGeom>
        </p:spPr>
      </p:pic>
      <p:pic>
        <p:nvPicPr>
          <p:cNvPr id="5" name="Picture 4">
            <a:extLst>
              <a:ext uri="{FF2B5EF4-FFF2-40B4-BE49-F238E27FC236}">
                <a16:creationId xmlns:a16="http://schemas.microsoft.com/office/drawing/2014/main" id="{CA16DF8A-D2FB-B3AD-9EA6-0241412AAE84}"/>
              </a:ext>
            </a:extLst>
          </p:cNvPr>
          <p:cNvPicPr>
            <a:picLocks noChangeAspect="1"/>
          </p:cNvPicPr>
          <p:nvPr/>
        </p:nvPicPr>
        <p:blipFill>
          <a:blip r:embed="rId4"/>
          <a:stretch>
            <a:fillRect/>
          </a:stretch>
        </p:blipFill>
        <p:spPr>
          <a:xfrm>
            <a:off x="-381000" y="0"/>
            <a:ext cx="2362200" cy="6886419"/>
          </a:xfrm>
          <a:prstGeom prst="rect">
            <a:avLst/>
          </a:prstGeom>
        </p:spPr>
      </p:pic>
      <p:pic>
        <p:nvPicPr>
          <p:cNvPr id="6" name="Picture 5">
            <a:extLst>
              <a:ext uri="{FF2B5EF4-FFF2-40B4-BE49-F238E27FC236}">
                <a16:creationId xmlns:a16="http://schemas.microsoft.com/office/drawing/2014/main" id="{15816301-F275-878A-AAAD-CB2AE8786766}"/>
              </a:ext>
            </a:extLst>
          </p:cNvPr>
          <p:cNvPicPr>
            <a:picLocks noChangeAspect="1"/>
          </p:cNvPicPr>
          <p:nvPr/>
        </p:nvPicPr>
        <p:blipFill>
          <a:blip r:embed="rId5"/>
          <a:stretch>
            <a:fillRect/>
          </a:stretch>
        </p:blipFill>
        <p:spPr>
          <a:xfrm>
            <a:off x="625748" y="5505764"/>
            <a:ext cx="10940504" cy="1428436"/>
          </a:xfrm>
          <a:prstGeom prst="rect">
            <a:avLst/>
          </a:prstGeom>
        </p:spPr>
      </p:pic>
      <p:pic>
        <p:nvPicPr>
          <p:cNvPr id="7" name="Picture 6">
            <a:extLst>
              <a:ext uri="{FF2B5EF4-FFF2-40B4-BE49-F238E27FC236}">
                <a16:creationId xmlns:a16="http://schemas.microsoft.com/office/drawing/2014/main" id="{26972907-7CE1-BCB0-A702-7C4C283CD7F6}"/>
              </a:ext>
            </a:extLst>
          </p:cNvPr>
          <p:cNvPicPr>
            <a:picLocks noChangeAspect="1"/>
          </p:cNvPicPr>
          <p:nvPr/>
        </p:nvPicPr>
        <p:blipFill>
          <a:blip r:embed="rId6"/>
          <a:stretch>
            <a:fillRect/>
          </a:stretch>
        </p:blipFill>
        <p:spPr>
          <a:xfrm>
            <a:off x="7370160" y="2811933"/>
            <a:ext cx="2575526" cy="3290623"/>
          </a:xfrm>
          <a:prstGeom prst="rect">
            <a:avLst/>
          </a:prstGeom>
        </p:spPr>
      </p:pic>
      <p:sp>
        <p:nvSpPr>
          <p:cNvPr id="9" name="TextBox 8">
            <a:extLst>
              <a:ext uri="{FF2B5EF4-FFF2-40B4-BE49-F238E27FC236}">
                <a16:creationId xmlns:a16="http://schemas.microsoft.com/office/drawing/2014/main" id="{1591141C-1CD9-3619-7B92-1B976C245D66}"/>
              </a:ext>
            </a:extLst>
          </p:cNvPr>
          <p:cNvSpPr txBox="1"/>
          <p:nvPr/>
        </p:nvSpPr>
        <p:spPr>
          <a:xfrm>
            <a:off x="3505200" y="-8382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cs typeface="+mn-cs"/>
            </a:endParaRPr>
          </a:p>
        </p:txBody>
      </p:sp>
      <p:pic>
        <p:nvPicPr>
          <p:cNvPr id="10" name="Picture 9">
            <a:extLst>
              <a:ext uri="{FF2B5EF4-FFF2-40B4-BE49-F238E27FC236}">
                <a16:creationId xmlns:a16="http://schemas.microsoft.com/office/drawing/2014/main" id="{741F3E03-CA9C-49B3-5C00-0514EA52371D}"/>
              </a:ext>
            </a:extLst>
          </p:cNvPr>
          <p:cNvPicPr>
            <a:picLocks noChangeAspect="1"/>
          </p:cNvPicPr>
          <p:nvPr/>
        </p:nvPicPr>
        <p:blipFill>
          <a:blip r:embed="rId7"/>
          <a:stretch>
            <a:fillRect/>
          </a:stretch>
        </p:blipFill>
        <p:spPr>
          <a:xfrm>
            <a:off x="4607235" y="2868146"/>
            <a:ext cx="2288546" cy="3306002"/>
          </a:xfrm>
          <a:prstGeom prst="rect">
            <a:avLst/>
          </a:prstGeom>
        </p:spPr>
      </p:pic>
      <p:pic>
        <p:nvPicPr>
          <p:cNvPr id="11" name="Picture 10">
            <a:extLst>
              <a:ext uri="{FF2B5EF4-FFF2-40B4-BE49-F238E27FC236}">
                <a16:creationId xmlns:a16="http://schemas.microsoft.com/office/drawing/2014/main" id="{2622BB99-555D-27A1-4C0F-969E3B7E8659}"/>
              </a:ext>
            </a:extLst>
          </p:cNvPr>
          <p:cNvPicPr>
            <a:picLocks noChangeAspect="1"/>
          </p:cNvPicPr>
          <p:nvPr/>
        </p:nvPicPr>
        <p:blipFill>
          <a:blip r:embed="rId4"/>
          <a:stretch>
            <a:fillRect/>
          </a:stretch>
        </p:blipFill>
        <p:spPr>
          <a:xfrm flipH="1">
            <a:off x="10174285" y="0"/>
            <a:ext cx="2362200" cy="6886419"/>
          </a:xfrm>
          <a:prstGeom prst="rect">
            <a:avLst/>
          </a:prstGeom>
        </p:spPr>
      </p:pic>
      <p:pic>
        <p:nvPicPr>
          <p:cNvPr id="12" name="Graphic 11">
            <a:extLst>
              <a:ext uri="{FF2B5EF4-FFF2-40B4-BE49-F238E27FC236}">
                <a16:creationId xmlns:a16="http://schemas.microsoft.com/office/drawing/2014/main" id="{EC32D960-47F0-E535-146A-97DE5D883BD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0966" y="-228600"/>
            <a:ext cx="12501565" cy="990600"/>
          </a:xfrm>
          <a:prstGeom prst="rect">
            <a:avLst/>
          </a:prstGeom>
        </p:spPr>
      </p:pic>
      <p:pic>
        <p:nvPicPr>
          <p:cNvPr id="13" name="Picture 12">
            <a:extLst>
              <a:ext uri="{FF2B5EF4-FFF2-40B4-BE49-F238E27FC236}">
                <a16:creationId xmlns:a16="http://schemas.microsoft.com/office/drawing/2014/main" id="{80F76900-00A3-44B8-9C6C-B8B69DB5E1A8}"/>
              </a:ext>
            </a:extLst>
          </p:cNvPr>
          <p:cNvPicPr>
            <a:picLocks noChangeAspect="1"/>
          </p:cNvPicPr>
          <p:nvPr/>
        </p:nvPicPr>
        <p:blipFill>
          <a:blip r:embed="rId10"/>
          <a:stretch>
            <a:fillRect/>
          </a:stretch>
        </p:blipFill>
        <p:spPr>
          <a:xfrm>
            <a:off x="2843214" y="832860"/>
            <a:ext cx="6090432" cy="1908213"/>
          </a:xfrm>
          <a:prstGeom prst="rect">
            <a:avLst/>
          </a:prstGeom>
        </p:spPr>
      </p:pic>
      <p:pic>
        <p:nvPicPr>
          <p:cNvPr id="8" name="Picture 7">
            <a:extLst>
              <a:ext uri="{FF2B5EF4-FFF2-40B4-BE49-F238E27FC236}">
                <a16:creationId xmlns:a16="http://schemas.microsoft.com/office/drawing/2014/main" id="{774431D3-5881-7082-361A-BE6C5B5300F5}"/>
              </a:ext>
            </a:extLst>
          </p:cNvPr>
          <p:cNvPicPr>
            <a:picLocks noChangeAspect="1"/>
          </p:cNvPicPr>
          <p:nvPr/>
        </p:nvPicPr>
        <p:blipFill>
          <a:blip r:embed="rId6"/>
          <a:stretch>
            <a:fillRect/>
          </a:stretch>
        </p:blipFill>
        <p:spPr>
          <a:xfrm>
            <a:off x="1489538" y="2765085"/>
            <a:ext cx="2575526" cy="3290623"/>
          </a:xfrm>
          <a:prstGeom prst="rect">
            <a:avLst/>
          </a:prstGeom>
        </p:spPr>
      </p:pic>
    </p:spTree>
    <p:extLst>
      <p:ext uri="{BB962C8B-B14F-4D97-AF65-F5344CB8AC3E}">
        <p14:creationId xmlns:p14="http://schemas.microsoft.com/office/powerpoint/2010/main" val="1854505322"/>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12" name="Rectangle: Rounded Corners 1">
            <a:extLst>
              <a:ext uri="{FF2B5EF4-FFF2-40B4-BE49-F238E27FC236}">
                <a16:creationId xmlns:a16="http://schemas.microsoft.com/office/drawing/2014/main" id="{2EB8F735-6ADC-4220-BF8C-A7FF7450F6F7}"/>
              </a:ext>
            </a:extLst>
          </p:cNvPr>
          <p:cNvSpPr/>
          <p:nvPr/>
        </p:nvSpPr>
        <p:spPr>
          <a:xfrm>
            <a:off x="410548" y="1904609"/>
            <a:ext cx="11541968" cy="4421553"/>
          </a:xfrm>
          <a:custGeom>
            <a:avLst/>
            <a:gdLst>
              <a:gd name="connsiteX0" fmla="*/ 0 w 11541968"/>
              <a:gd name="connsiteY0" fmla="*/ 599253 h 4421553"/>
              <a:gd name="connsiteX1" fmla="*/ 599253 w 11541968"/>
              <a:gd name="connsiteY1" fmla="*/ 0 h 4421553"/>
              <a:gd name="connsiteX2" fmla="*/ 10942715 w 11541968"/>
              <a:gd name="connsiteY2" fmla="*/ 0 h 4421553"/>
              <a:gd name="connsiteX3" fmla="*/ 11541968 w 11541968"/>
              <a:gd name="connsiteY3" fmla="*/ 599253 h 4421553"/>
              <a:gd name="connsiteX4" fmla="*/ 11541968 w 11541968"/>
              <a:gd name="connsiteY4" fmla="*/ 3822300 h 4421553"/>
              <a:gd name="connsiteX5" fmla="*/ 10942715 w 11541968"/>
              <a:gd name="connsiteY5" fmla="*/ 4421553 h 4421553"/>
              <a:gd name="connsiteX6" fmla="*/ 599253 w 11541968"/>
              <a:gd name="connsiteY6" fmla="*/ 4421553 h 4421553"/>
              <a:gd name="connsiteX7" fmla="*/ 0 w 11541968"/>
              <a:gd name="connsiteY7" fmla="*/ 3822300 h 4421553"/>
              <a:gd name="connsiteX8" fmla="*/ 0 w 11541968"/>
              <a:gd name="connsiteY8" fmla="*/ 599253 h 4421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968" h="4421553" fill="none" extrusionOk="0">
                <a:moveTo>
                  <a:pt x="0" y="599253"/>
                </a:moveTo>
                <a:cubicBezTo>
                  <a:pt x="1740" y="315385"/>
                  <a:pt x="294714" y="44339"/>
                  <a:pt x="599253" y="0"/>
                </a:cubicBezTo>
                <a:cubicBezTo>
                  <a:pt x="2592794" y="72427"/>
                  <a:pt x="7426792" y="61419"/>
                  <a:pt x="10942715" y="0"/>
                </a:cubicBezTo>
                <a:cubicBezTo>
                  <a:pt x="11266634" y="-48455"/>
                  <a:pt x="11487292" y="251757"/>
                  <a:pt x="11541968" y="599253"/>
                </a:cubicBezTo>
                <a:cubicBezTo>
                  <a:pt x="11642844" y="1011066"/>
                  <a:pt x="11434655" y="2412419"/>
                  <a:pt x="11541968" y="3822300"/>
                </a:cubicBezTo>
                <a:cubicBezTo>
                  <a:pt x="11543932" y="4143292"/>
                  <a:pt x="11255697" y="4401402"/>
                  <a:pt x="10942715" y="4421553"/>
                </a:cubicBezTo>
                <a:cubicBezTo>
                  <a:pt x="6122165" y="4451380"/>
                  <a:pt x="2004814" y="4342247"/>
                  <a:pt x="599253" y="4421553"/>
                </a:cubicBezTo>
                <a:cubicBezTo>
                  <a:pt x="330013" y="4414576"/>
                  <a:pt x="-32520" y="4159688"/>
                  <a:pt x="0" y="3822300"/>
                </a:cubicBezTo>
                <a:cubicBezTo>
                  <a:pt x="50037" y="2320250"/>
                  <a:pt x="770" y="1818915"/>
                  <a:pt x="0" y="599253"/>
                </a:cubicBezTo>
                <a:close/>
              </a:path>
              <a:path w="11541968" h="4421553" stroke="0" extrusionOk="0">
                <a:moveTo>
                  <a:pt x="0" y="599253"/>
                </a:moveTo>
                <a:cubicBezTo>
                  <a:pt x="32638" y="277191"/>
                  <a:pt x="282480" y="29555"/>
                  <a:pt x="599253" y="0"/>
                </a:cubicBezTo>
                <a:cubicBezTo>
                  <a:pt x="4266228" y="123000"/>
                  <a:pt x="6480235" y="-96860"/>
                  <a:pt x="10942715" y="0"/>
                </a:cubicBezTo>
                <a:cubicBezTo>
                  <a:pt x="11244616" y="-22145"/>
                  <a:pt x="11545721" y="260729"/>
                  <a:pt x="11541968" y="599253"/>
                </a:cubicBezTo>
                <a:cubicBezTo>
                  <a:pt x="11545141" y="2163788"/>
                  <a:pt x="11636235" y="2902557"/>
                  <a:pt x="11541968" y="3822300"/>
                </a:cubicBezTo>
                <a:cubicBezTo>
                  <a:pt x="11490393" y="4171943"/>
                  <a:pt x="11265288" y="4420181"/>
                  <a:pt x="10942715" y="4421553"/>
                </a:cubicBezTo>
                <a:cubicBezTo>
                  <a:pt x="7244165" y="4260846"/>
                  <a:pt x="2652638" y="4461220"/>
                  <a:pt x="599253" y="4421553"/>
                </a:cubicBezTo>
                <a:cubicBezTo>
                  <a:pt x="244033" y="4416653"/>
                  <a:pt x="-59273" y="4126406"/>
                  <a:pt x="0" y="3822300"/>
                </a:cubicBezTo>
                <a:cubicBezTo>
                  <a:pt x="32216" y="2225742"/>
                  <a:pt x="57206" y="1432606"/>
                  <a:pt x="0" y="599253"/>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355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just" defTabSz="914400" rtl="0" eaLnBrk="1" fontAlgn="auto" latinLnBrk="0" hangingPunct="1">
              <a:lnSpc>
                <a:spcPct val="100000"/>
              </a:lnSpc>
              <a:spcBef>
                <a:spcPts val="120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D730D18E-04EA-3EF6-360A-CFDF9B4CAE56}"/>
              </a:ext>
            </a:extLst>
          </p:cNvPr>
          <p:cNvSpPr txBox="1"/>
          <p:nvPr/>
        </p:nvSpPr>
        <p:spPr>
          <a:xfrm>
            <a:off x="1947339" y="2220600"/>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4" name="Picture 13">
            <a:extLst>
              <a:ext uri="{FF2B5EF4-FFF2-40B4-BE49-F238E27FC236}">
                <a16:creationId xmlns:a16="http://schemas.microsoft.com/office/drawing/2014/main" id="{00C079C3-AF12-76E7-9DFE-C5D93B45FAAF}"/>
              </a:ext>
            </a:extLst>
          </p:cNvPr>
          <p:cNvPicPr>
            <a:picLocks noChangeAspect="1"/>
          </p:cNvPicPr>
          <p:nvPr/>
        </p:nvPicPr>
        <p:blipFill>
          <a:blip r:embed="rId3"/>
          <a:stretch>
            <a:fillRect/>
          </a:stretch>
        </p:blipFill>
        <p:spPr>
          <a:xfrm rot="737208" flipH="1">
            <a:off x="755225" y="2137949"/>
            <a:ext cx="919996" cy="919996"/>
          </a:xfrm>
          <a:prstGeom prst="rect">
            <a:avLst/>
          </a:prstGeom>
        </p:spPr>
      </p:pic>
      <p:sp>
        <p:nvSpPr>
          <p:cNvPr id="15" name="TextBox 14">
            <a:extLst>
              <a:ext uri="{FF2B5EF4-FFF2-40B4-BE49-F238E27FC236}">
                <a16:creationId xmlns:a16="http://schemas.microsoft.com/office/drawing/2014/main" id="{81D1D172-EF51-3E67-C64A-C5E049D4E06E}"/>
              </a:ext>
            </a:extLst>
          </p:cNvPr>
          <p:cNvSpPr txBox="1"/>
          <p:nvPr/>
        </p:nvSpPr>
        <p:spPr>
          <a:xfrm>
            <a:off x="1947339" y="3201612"/>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6" name="Picture 15">
            <a:extLst>
              <a:ext uri="{FF2B5EF4-FFF2-40B4-BE49-F238E27FC236}">
                <a16:creationId xmlns:a16="http://schemas.microsoft.com/office/drawing/2014/main" id="{CABBB828-4F59-2112-6B58-FCB7FAFE9EC9}"/>
              </a:ext>
            </a:extLst>
          </p:cNvPr>
          <p:cNvPicPr>
            <a:picLocks noChangeAspect="1"/>
          </p:cNvPicPr>
          <p:nvPr/>
        </p:nvPicPr>
        <p:blipFill>
          <a:blip r:embed="rId3"/>
          <a:stretch>
            <a:fillRect/>
          </a:stretch>
        </p:blipFill>
        <p:spPr>
          <a:xfrm rot="737208" flipH="1">
            <a:off x="755225" y="3118961"/>
            <a:ext cx="919996" cy="919996"/>
          </a:xfrm>
          <a:prstGeom prst="rect">
            <a:avLst/>
          </a:prstGeom>
        </p:spPr>
      </p:pic>
      <p:sp>
        <p:nvSpPr>
          <p:cNvPr id="17" name="TextBox 16">
            <a:extLst>
              <a:ext uri="{FF2B5EF4-FFF2-40B4-BE49-F238E27FC236}">
                <a16:creationId xmlns:a16="http://schemas.microsoft.com/office/drawing/2014/main" id="{F1EAF673-E0AB-44DA-DA2F-CB9836DF07E4}"/>
              </a:ext>
            </a:extLst>
          </p:cNvPr>
          <p:cNvSpPr txBox="1"/>
          <p:nvPr/>
        </p:nvSpPr>
        <p:spPr>
          <a:xfrm>
            <a:off x="1947339" y="4182624"/>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8" name="Picture 17">
            <a:extLst>
              <a:ext uri="{FF2B5EF4-FFF2-40B4-BE49-F238E27FC236}">
                <a16:creationId xmlns:a16="http://schemas.microsoft.com/office/drawing/2014/main" id="{F0FBD1CE-E9FA-84BC-0DA0-DCB000FA8427}"/>
              </a:ext>
            </a:extLst>
          </p:cNvPr>
          <p:cNvPicPr>
            <a:picLocks noChangeAspect="1"/>
          </p:cNvPicPr>
          <p:nvPr/>
        </p:nvPicPr>
        <p:blipFill>
          <a:blip r:embed="rId3"/>
          <a:stretch>
            <a:fillRect/>
          </a:stretch>
        </p:blipFill>
        <p:spPr>
          <a:xfrm rot="737208" flipH="1">
            <a:off x="755225" y="4099973"/>
            <a:ext cx="919996" cy="919996"/>
          </a:xfrm>
          <a:prstGeom prst="rect">
            <a:avLst/>
          </a:prstGeom>
        </p:spPr>
      </p:pic>
      <p:sp>
        <p:nvSpPr>
          <p:cNvPr id="19" name="TextBox 18">
            <a:extLst>
              <a:ext uri="{FF2B5EF4-FFF2-40B4-BE49-F238E27FC236}">
                <a16:creationId xmlns:a16="http://schemas.microsoft.com/office/drawing/2014/main" id="{FDC8FAC8-57C2-AB95-D181-1DF347FEB374}"/>
              </a:ext>
            </a:extLst>
          </p:cNvPr>
          <p:cNvSpPr txBox="1"/>
          <p:nvPr/>
        </p:nvSpPr>
        <p:spPr>
          <a:xfrm>
            <a:off x="1947339" y="5163636"/>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0" name="Picture 19">
            <a:extLst>
              <a:ext uri="{FF2B5EF4-FFF2-40B4-BE49-F238E27FC236}">
                <a16:creationId xmlns:a16="http://schemas.microsoft.com/office/drawing/2014/main" id="{8139965E-1DA4-00CE-AA45-7F7B110EDB1A}"/>
              </a:ext>
            </a:extLst>
          </p:cNvPr>
          <p:cNvPicPr>
            <a:picLocks noChangeAspect="1"/>
          </p:cNvPicPr>
          <p:nvPr/>
        </p:nvPicPr>
        <p:blipFill>
          <a:blip r:embed="rId3"/>
          <a:stretch>
            <a:fillRect/>
          </a:stretch>
        </p:blipFill>
        <p:spPr>
          <a:xfrm rot="737208" flipH="1">
            <a:off x="755225" y="5080985"/>
            <a:ext cx="919996" cy="919996"/>
          </a:xfrm>
          <a:prstGeom prst="rect">
            <a:avLst/>
          </a:prstGeom>
        </p:spPr>
      </p:pic>
      <p:pic>
        <p:nvPicPr>
          <p:cNvPr id="2" name="Picture 1">
            <a:extLst>
              <a:ext uri="{FF2B5EF4-FFF2-40B4-BE49-F238E27FC236}">
                <a16:creationId xmlns:a16="http://schemas.microsoft.com/office/drawing/2014/main" id="{47368B47-3762-BCBC-4481-D8A48AABEE1C}"/>
              </a:ext>
            </a:extLst>
          </p:cNvPr>
          <p:cNvPicPr>
            <a:picLocks noChangeAspect="1"/>
          </p:cNvPicPr>
          <p:nvPr/>
        </p:nvPicPr>
        <p:blipFill>
          <a:blip r:embed="rId4"/>
          <a:stretch>
            <a:fillRect/>
          </a:stretch>
        </p:blipFill>
        <p:spPr>
          <a:xfrm>
            <a:off x="2809971" y="227671"/>
            <a:ext cx="6572058" cy="1585097"/>
          </a:xfrm>
          <a:prstGeom prst="rect">
            <a:avLst/>
          </a:prstGeom>
        </p:spPr>
      </p:pic>
    </p:spTree>
    <p:extLst>
      <p:ext uri="{BB962C8B-B14F-4D97-AF65-F5344CB8AC3E}">
        <p14:creationId xmlns:p14="http://schemas.microsoft.com/office/powerpoint/2010/main" val="34720339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nodePh="1">
                                  <p:stCondLst>
                                    <p:cond delay="0"/>
                                  </p:stCondLst>
                                  <p:endCondLst>
                                    <p:cond evt="begin" delay="0">
                                      <p:tn val="5"/>
                                    </p:cond>
                                  </p:end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2">
                                            <p:txEl>
                                              <p:pRg st="0" end="0"/>
                                            </p:txEl>
                                          </p:spTgt>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wipe(left)">
                                      <p:cBhvr>
                                        <p:cTn id="17" dur="500"/>
                                        <p:tgtEl>
                                          <p:spTgt spid="13">
                                            <p:txEl>
                                              <p:pRg st="0" end="0"/>
                                            </p:txEl>
                                          </p:spTgt>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500"/>
                                        <p:tgtEl>
                                          <p:spTgt spid="16"/>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wipe(left)">
                                      <p:cBhvr>
                                        <p:cTn id="25" dur="500"/>
                                        <p:tgtEl>
                                          <p:spTgt spid="15">
                                            <p:txEl>
                                              <p:pRg st="0" end="0"/>
                                            </p:txEl>
                                          </p:spTgt>
                                        </p:tgtEl>
                                      </p:cBhvr>
                                    </p:animEffect>
                                  </p:childTnLst>
                                </p:cTn>
                              </p:par>
                            </p:childTnLst>
                          </p:cTn>
                        </p:par>
                        <p:par>
                          <p:cTn id="26" fill="hold">
                            <p:stCondLst>
                              <p:cond delay="2500"/>
                            </p:stCondLst>
                            <p:childTnLst>
                              <p:par>
                                <p:cTn id="27" presetID="22" presetClass="entr" presetSubtype="8"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500"/>
                                        <p:tgtEl>
                                          <p:spTgt spid="18"/>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17">
                                            <p:txEl>
                                              <p:pRg st="0" end="0"/>
                                            </p:txEl>
                                          </p:spTgt>
                                        </p:tgtEl>
                                        <p:attrNameLst>
                                          <p:attrName>style.visibility</p:attrName>
                                        </p:attrNameLst>
                                      </p:cBhvr>
                                      <p:to>
                                        <p:strVal val="visible"/>
                                      </p:to>
                                    </p:set>
                                    <p:animEffect transition="in" filter="wipe(left)">
                                      <p:cBhvr>
                                        <p:cTn id="33" dur="500"/>
                                        <p:tgtEl>
                                          <p:spTgt spid="17">
                                            <p:txEl>
                                              <p:pRg st="0" end="0"/>
                                            </p:txEl>
                                          </p:spTgt>
                                        </p:tgtEl>
                                      </p:cBhvr>
                                    </p:animEffect>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500"/>
                                        <p:tgtEl>
                                          <p:spTgt spid="20"/>
                                        </p:tgtEl>
                                      </p:cBhvr>
                                    </p:animEffect>
                                  </p:childTnLst>
                                </p:cTn>
                              </p:par>
                            </p:childTnLst>
                          </p:cTn>
                        </p:par>
                        <p:par>
                          <p:cTn id="38" fill="hold">
                            <p:stCondLst>
                              <p:cond delay="4000"/>
                            </p:stCondLst>
                            <p:childTnLst>
                              <p:par>
                                <p:cTn id="39" presetID="22" presetClass="entr" presetSubtype="8" fill="hold" grpId="0" nodeType="afterEffect">
                                  <p:stCondLst>
                                    <p:cond delay="0"/>
                                  </p:stCondLst>
                                  <p:childTnLst>
                                    <p:set>
                                      <p:cBhvr>
                                        <p:cTn id="40" dur="1" fill="hold">
                                          <p:stCondLst>
                                            <p:cond delay="0"/>
                                          </p:stCondLst>
                                        </p:cTn>
                                        <p:tgtEl>
                                          <p:spTgt spid="19">
                                            <p:txEl>
                                              <p:pRg st="0" end="0"/>
                                            </p:txEl>
                                          </p:spTgt>
                                        </p:tgtEl>
                                        <p:attrNameLst>
                                          <p:attrName>style.visibility</p:attrName>
                                        </p:attrNameLst>
                                      </p:cBhvr>
                                      <p:to>
                                        <p:strVal val="visible"/>
                                      </p:to>
                                    </p:set>
                                    <p:animEffect transition="in" filter="wipe(left)">
                                      <p:cBhvr>
                                        <p:cTn id="41"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P spid="15" grpId="0" uiExpand="1" build="p"/>
      <p:bldP spid="17" grpId="0" uiExpand="1" build="p"/>
      <p:bldP spid="19"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
            <a:hlinkClick r:id="" action="ppaction://media"/>
            <a:extLst>
              <a:ext uri="{FF2B5EF4-FFF2-40B4-BE49-F238E27FC236}">
                <a16:creationId xmlns:a16="http://schemas.microsoft.com/office/drawing/2014/main" id="{FDA94259-AD41-1055-88D1-DB8750C95A0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125415"/>
            <a:ext cx="12192000" cy="7983415"/>
          </a:xfrm>
          <a:prstGeom prst="rect">
            <a:avLst/>
          </a:prstGeom>
        </p:spPr>
      </p:pic>
    </p:spTree>
    <p:extLst>
      <p:ext uri="{BB962C8B-B14F-4D97-AF65-F5344CB8AC3E}">
        <p14:creationId xmlns:p14="http://schemas.microsoft.com/office/powerpoint/2010/main" val="23445689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B505AF-1918-83AC-C1CF-ED1D732015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3875" y="63229"/>
            <a:ext cx="9524021" cy="6221093"/>
          </a:xfrm>
          <a:prstGeom prst="rect">
            <a:avLst/>
          </a:prstGeom>
        </p:spPr>
      </p:pic>
      <p:pic>
        <p:nvPicPr>
          <p:cNvPr id="2" name="Picture 2" descr="Đồ họa mạng di động Học sinh Clip nghệ thuật Phim hoạt hình - png tải về -  Miễn phí trong suốt Phim Hoạt Hình png Tải về.">
            <a:extLst>
              <a:ext uri="{FF2B5EF4-FFF2-40B4-BE49-F238E27FC236}">
                <a16:creationId xmlns:a16="http://schemas.microsoft.com/office/drawing/2014/main" id="{B2B1B01D-49B2-AE40-0A94-E1B007868FD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43" b="96887" l="111" r="97000">
                        <a14:foregroundMark x1="26000" y1="5189" x2="52222" y2="21981"/>
                        <a14:foregroundMark x1="29333" y1="17075" x2="29333" y2="38113"/>
                        <a14:foregroundMark x1="40333" y1="15189" x2="28778" y2="55943"/>
                        <a14:foregroundMark x1="44222" y1="20377" x2="30556" y2="31038"/>
                        <a14:foregroundMark x1="30556" y1="31038" x2="22444" y2="42075"/>
                        <a14:foregroundMark x1="48333" y1="23113" x2="33222" y2="33491"/>
                        <a14:foregroundMark x1="25778" y1="25472" x2="25778" y2="26415"/>
                        <a14:foregroundMark x1="13889" y1="31792" x2="21889" y2="35755"/>
                        <a14:foregroundMark x1="37000" y1="39340" x2="35111" y2="51226"/>
                        <a14:foregroundMark x1="39222" y1="40943" x2="39222" y2="40943"/>
                        <a14:foregroundMark x1="37333" y1="39340" x2="49222" y2="56132"/>
                        <a14:foregroundMark x1="52444" y1="48396" x2="65111" y2="41887"/>
                        <a14:foregroundMark x1="72333" y1="41415" x2="66222" y2="49811"/>
                        <a14:foregroundMark x1="77556" y1="37453" x2="73111" y2="43302"/>
                        <a14:foregroundMark x1="77000" y1="40189" x2="87778" y2="39623"/>
                        <a14:foregroundMark x1="87778" y1="39623" x2="90444" y2="39811"/>
                        <a14:foregroundMark x1="96889" y1="35566" x2="91333" y2="39528"/>
                        <a14:foregroundMark x1="85000" y1="14057" x2="78333" y2="26226"/>
                        <a14:foregroundMark x1="81667" y1="11887" x2="59889" y2="18208"/>
                        <a14:foregroundMark x1="75333" y1="22264" x2="71778" y2="27170"/>
                        <a14:foregroundMark x1="72889" y1="58679" x2="73667" y2="70849"/>
                        <a14:foregroundMark x1="86333" y1="61038" x2="92333" y2="66792"/>
                        <a14:foregroundMark x1="92333" y1="66792" x2="93556" y2="66226"/>
                        <a14:foregroundMark x1="97333" y1="65000" x2="97333" y2="65000"/>
                        <a14:foregroundMark x1="95778" y1="64811" x2="95222" y2="66887"/>
                        <a14:foregroundMark x1="96556" y1="66226" x2="87444" y2="69434"/>
                        <a14:foregroundMark x1="87444" y1="69434" x2="87222" y2="69434"/>
                        <a14:foregroundMark x1="2111" y1="59623" x2="14111" y2="60472"/>
                        <a14:foregroundMark x1="14111" y1="60472" x2="16111" y2="59906"/>
                        <a14:foregroundMark x1="1778" y1="60094" x2="1778" y2="60094"/>
                        <a14:foregroundMark x1="444" y1="58962" x2="8556" y2="64340"/>
                        <a14:foregroundMark x1="8556" y1="64340" x2="9556" y2="64528"/>
                        <a14:foregroundMark x1="1778" y1="62453" x2="14222" y2="64811"/>
                        <a14:foregroundMark x1="10889" y1="65755" x2="20556" y2="66698"/>
                        <a14:foregroundMark x1="19111" y1="59151" x2="17444" y2="64057"/>
                        <a14:foregroundMark x1="12778" y1="66698" x2="12778" y2="66698"/>
                        <a14:foregroundMark x1="14444" y1="67358" x2="14444" y2="67358"/>
                        <a14:foregroundMark x1="21111" y1="66415" x2="21111" y2="66415"/>
                        <a14:foregroundMark x1="21667" y1="66698" x2="21889" y2="65472"/>
                        <a14:foregroundMark x1="27111" y1="38113" x2="31556" y2="46321"/>
                        <a14:foregroundMark x1="31556" y1="46321" x2="31556" y2="46509"/>
                        <a14:foregroundMark x1="28778" y1="42547" x2="26889" y2="50283"/>
                        <a14:foregroundMark x1="27444" y1="45189" x2="27444" y2="45189"/>
                        <a14:foregroundMark x1="28222" y1="43491" x2="28778" y2="47264"/>
                        <a14:foregroundMark x1="29667" y1="77170" x2="42667" y2="86792"/>
                        <a14:foregroundMark x1="42667" y1="86792" x2="64667" y2="86415"/>
                        <a14:foregroundMark x1="64667" y1="86415" x2="49111" y2="89906"/>
                        <a14:foregroundMark x1="49111" y1="89906" x2="42889" y2="89340"/>
                        <a14:foregroundMark x1="27111" y1="80660" x2="36111" y2="89811"/>
                        <a14:foregroundMark x1="36111" y1="89811" x2="61000" y2="92830"/>
                        <a14:foregroundMark x1="59333" y1="96887" x2="59333" y2="96887"/>
                        <a14:foregroundMark x1="81111" y1="8868" x2="91333" y2="21792"/>
                        <a14:foregroundMark x1="59667" y1="31321" x2="66222" y2="35566"/>
                        <a14:foregroundMark x1="88556" y1="35566" x2="88556" y2="35566"/>
                        <a14:foregroundMark x1="89111" y1="34151" x2="83111" y2="37642"/>
                        <a14:foregroundMark x1="27111" y1="943" x2="27111" y2="943"/>
                      </a14:backgroundRemoval>
                    </a14:imgEffect>
                  </a14:imgLayer>
                </a14:imgProps>
              </a:ext>
              <a:ext uri="{28A0092B-C50C-407E-A947-70E740481C1C}">
                <a14:useLocalDpi xmlns:a14="http://schemas.microsoft.com/office/drawing/2010/main" val="0"/>
              </a:ext>
            </a:extLst>
          </a:blip>
          <a:srcRect/>
          <a:stretch>
            <a:fillRect/>
          </a:stretch>
        </p:blipFill>
        <p:spPr bwMode="auto">
          <a:xfrm>
            <a:off x="9470858" y="3719861"/>
            <a:ext cx="2721142" cy="320483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515ECF5-ECBE-24A1-DDB1-CC691DD07933}"/>
              </a:ext>
            </a:extLst>
          </p:cNvPr>
          <p:cNvPicPr>
            <a:picLocks noChangeAspect="1"/>
          </p:cNvPicPr>
          <p:nvPr/>
        </p:nvPicPr>
        <p:blipFill>
          <a:blip r:embed="rId5"/>
          <a:stretch>
            <a:fillRect/>
          </a:stretch>
        </p:blipFill>
        <p:spPr>
          <a:xfrm>
            <a:off x="2290193" y="2849248"/>
            <a:ext cx="8541236" cy="3048264"/>
          </a:xfrm>
          <a:prstGeom prst="rect">
            <a:avLst/>
          </a:prstGeom>
        </p:spPr>
      </p:pic>
    </p:spTree>
    <p:extLst>
      <p:ext uri="{BB962C8B-B14F-4D97-AF65-F5344CB8AC3E}">
        <p14:creationId xmlns:p14="http://schemas.microsoft.com/office/powerpoint/2010/main" val="3316364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E735D66-AF49-B0F9-E5D6-C52DEA31DF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034"/>
            <a:ext cx="12192000" cy="6843931"/>
          </a:xfrm>
          <a:prstGeom prst="rect">
            <a:avLst/>
          </a:prstGeom>
        </p:spPr>
      </p:pic>
      <p:pic>
        <p:nvPicPr>
          <p:cNvPr id="18" name="Picture 17">
            <a:extLst>
              <a:ext uri="{FF2B5EF4-FFF2-40B4-BE49-F238E27FC236}">
                <a16:creationId xmlns:a16="http://schemas.microsoft.com/office/drawing/2014/main" id="{A83876EC-5EA9-08BC-7696-2FC08B543D68}"/>
              </a:ext>
            </a:extLst>
          </p:cNvPr>
          <p:cNvPicPr>
            <a:picLocks noChangeAspect="1"/>
          </p:cNvPicPr>
          <p:nvPr/>
        </p:nvPicPr>
        <p:blipFill>
          <a:blip r:embed="rId5">
            <a:alphaModFix amt="20000"/>
            <a:extLst>
              <a:ext uri="{28A0092B-C50C-407E-A947-70E740481C1C}">
                <a14:useLocalDpi xmlns:a14="http://schemas.microsoft.com/office/drawing/2010/main" val="0"/>
              </a:ext>
            </a:extLst>
          </a:blip>
          <a:stretch>
            <a:fillRect/>
          </a:stretch>
        </p:blipFill>
        <p:spPr>
          <a:xfrm>
            <a:off x="8599838" y="1721157"/>
            <a:ext cx="3790335" cy="3790335"/>
          </a:xfrm>
          <a:prstGeom prst="rect">
            <a:avLst/>
          </a:prstGeom>
        </p:spPr>
      </p:pic>
      <p:sp>
        <p:nvSpPr>
          <p:cNvPr id="2" name="Rectangle: Rounded Corners 1">
            <a:extLst>
              <a:ext uri="{FF2B5EF4-FFF2-40B4-BE49-F238E27FC236}">
                <a16:creationId xmlns:a16="http://schemas.microsoft.com/office/drawing/2014/main" id="{4CC896E6-7F11-E559-135B-05519DB423DF}"/>
              </a:ext>
            </a:extLst>
          </p:cNvPr>
          <p:cNvSpPr/>
          <p:nvPr/>
        </p:nvSpPr>
        <p:spPr>
          <a:xfrm>
            <a:off x="993644" y="707213"/>
            <a:ext cx="7825203" cy="4729331"/>
          </a:xfrm>
          <a:custGeom>
            <a:avLst/>
            <a:gdLst>
              <a:gd name="connsiteX0" fmla="*/ 0 w 7825203"/>
              <a:gd name="connsiteY0" fmla="*/ 788238 h 4729331"/>
              <a:gd name="connsiteX1" fmla="*/ 788238 w 7825203"/>
              <a:gd name="connsiteY1" fmla="*/ 0 h 4729331"/>
              <a:gd name="connsiteX2" fmla="*/ 7036965 w 7825203"/>
              <a:gd name="connsiteY2" fmla="*/ 0 h 4729331"/>
              <a:gd name="connsiteX3" fmla="*/ 7825203 w 7825203"/>
              <a:gd name="connsiteY3" fmla="*/ 788238 h 4729331"/>
              <a:gd name="connsiteX4" fmla="*/ 7825203 w 7825203"/>
              <a:gd name="connsiteY4" fmla="*/ 3941093 h 4729331"/>
              <a:gd name="connsiteX5" fmla="*/ 7036965 w 7825203"/>
              <a:gd name="connsiteY5" fmla="*/ 4729331 h 4729331"/>
              <a:gd name="connsiteX6" fmla="*/ 788238 w 7825203"/>
              <a:gd name="connsiteY6" fmla="*/ 4729331 h 4729331"/>
              <a:gd name="connsiteX7" fmla="*/ 0 w 7825203"/>
              <a:gd name="connsiteY7" fmla="*/ 3941093 h 4729331"/>
              <a:gd name="connsiteX8" fmla="*/ 0 w 7825203"/>
              <a:gd name="connsiteY8" fmla="*/ 788238 h 472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25203" h="4729331" fill="none" extrusionOk="0">
                <a:moveTo>
                  <a:pt x="0" y="788238"/>
                </a:moveTo>
                <a:cubicBezTo>
                  <a:pt x="-20984" y="380712"/>
                  <a:pt x="343248" y="-55749"/>
                  <a:pt x="788238" y="0"/>
                </a:cubicBezTo>
                <a:cubicBezTo>
                  <a:pt x="1737185" y="-158572"/>
                  <a:pt x="5757562" y="-38448"/>
                  <a:pt x="7036965" y="0"/>
                </a:cubicBezTo>
                <a:cubicBezTo>
                  <a:pt x="7405975" y="33991"/>
                  <a:pt x="7786140" y="383150"/>
                  <a:pt x="7825203" y="788238"/>
                </a:cubicBezTo>
                <a:cubicBezTo>
                  <a:pt x="7982383" y="1271040"/>
                  <a:pt x="7778375" y="2685127"/>
                  <a:pt x="7825203" y="3941093"/>
                </a:cubicBezTo>
                <a:cubicBezTo>
                  <a:pt x="7835112" y="4406446"/>
                  <a:pt x="7523380" y="4745320"/>
                  <a:pt x="7036965" y="4729331"/>
                </a:cubicBezTo>
                <a:cubicBezTo>
                  <a:pt x="5948482" y="4696453"/>
                  <a:pt x="1582744" y="4617441"/>
                  <a:pt x="788238" y="4729331"/>
                </a:cubicBezTo>
                <a:cubicBezTo>
                  <a:pt x="357400" y="4719099"/>
                  <a:pt x="-53461" y="4378957"/>
                  <a:pt x="0" y="3941093"/>
                </a:cubicBezTo>
                <a:cubicBezTo>
                  <a:pt x="161691" y="2881363"/>
                  <a:pt x="20245" y="1755349"/>
                  <a:pt x="0" y="788238"/>
                </a:cubicBezTo>
                <a:close/>
              </a:path>
              <a:path w="7825203" h="4729331" stroke="0" extrusionOk="0">
                <a:moveTo>
                  <a:pt x="0" y="788238"/>
                </a:moveTo>
                <a:cubicBezTo>
                  <a:pt x="81694" y="338776"/>
                  <a:pt x="372838" y="-2709"/>
                  <a:pt x="788238" y="0"/>
                </a:cubicBezTo>
                <a:cubicBezTo>
                  <a:pt x="2889170" y="-73235"/>
                  <a:pt x="5073889" y="-92071"/>
                  <a:pt x="7036965" y="0"/>
                </a:cubicBezTo>
                <a:cubicBezTo>
                  <a:pt x="7432642" y="-36298"/>
                  <a:pt x="7816194" y="340754"/>
                  <a:pt x="7825203" y="788238"/>
                </a:cubicBezTo>
                <a:cubicBezTo>
                  <a:pt x="7912369" y="1146783"/>
                  <a:pt x="7953022" y="3157545"/>
                  <a:pt x="7825203" y="3941093"/>
                </a:cubicBezTo>
                <a:cubicBezTo>
                  <a:pt x="7760641" y="4355263"/>
                  <a:pt x="7472388" y="4690767"/>
                  <a:pt x="7036965" y="4729331"/>
                </a:cubicBezTo>
                <a:cubicBezTo>
                  <a:pt x="5150358" y="4559485"/>
                  <a:pt x="2988859" y="4743904"/>
                  <a:pt x="788238" y="4729331"/>
                </a:cubicBezTo>
                <a:cubicBezTo>
                  <a:pt x="423696" y="4697169"/>
                  <a:pt x="44622" y="4359263"/>
                  <a:pt x="0" y="3941093"/>
                </a:cubicBezTo>
                <a:cubicBezTo>
                  <a:pt x="46808" y="3445852"/>
                  <a:pt x="-111938" y="1300776"/>
                  <a:pt x="0" y="788238"/>
                </a:cubicBezTo>
                <a:close/>
              </a:path>
            </a:pathLst>
          </a:custGeom>
          <a:solidFill>
            <a:schemeClr val="bg1">
              <a:alpha val="78000"/>
            </a:schemeClr>
          </a:solidFill>
          <a:ln w="19050">
            <a:solidFill>
              <a:schemeClr val="accent2"/>
            </a:solidFill>
            <a:prstDash val="lgDash"/>
            <a:extLst>
              <a:ext uri="{C807C97D-BFC1-408E-A445-0C87EB9F89A2}">
                <ask:lineSketchStyleProps xmlns:ask="http://schemas.microsoft.com/office/drawing/2018/sketchyshapes" sd="233796129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0AD9B0F-83D8-E85F-4D08-1365778266E9}"/>
              </a:ext>
            </a:extLst>
          </p:cNvPr>
          <p:cNvSpPr txBox="1"/>
          <p:nvPr/>
        </p:nvSpPr>
        <p:spPr>
          <a:xfrm>
            <a:off x="2660893" y="875504"/>
            <a:ext cx="5698397" cy="646331"/>
          </a:xfrm>
          <a:prstGeom prst="rect">
            <a:avLst/>
          </a:prstGeom>
          <a:noFill/>
        </p:spPr>
        <p:txBody>
          <a:bodyPr wrap="square" rtlCol="0">
            <a:spAutoFit/>
          </a:bodyPr>
          <a:lstStyle/>
          <a:p>
            <a:r>
              <a:rPr lang="en-US" sz="3600">
                <a:latin typeface="UTM Duepuntozero" panose="02040603050506020204" pitchFamily="18" charset="0"/>
              </a:rPr>
              <a:t>Thứ … ngày … tháng … năm</a:t>
            </a:r>
          </a:p>
        </p:txBody>
      </p:sp>
      <p:pic>
        <p:nvPicPr>
          <p:cNvPr id="1026" name="Picture 2" descr="Little Explorers Clipart PNG Images, Cartoon Little Boy Explorer With  Backpack, Smile, Hobby, Uniform PNG Image For Free Download">
            <a:extLst>
              <a:ext uri="{FF2B5EF4-FFF2-40B4-BE49-F238E27FC236}">
                <a16:creationId xmlns:a16="http://schemas.microsoft.com/office/drawing/2014/main" id="{168087EF-18A7-E280-8B06-921BEF49A96A}"/>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875" b="98750" l="10000" r="90000">
                        <a14:foregroundMark x1="40000" y1="5625" x2="56875" y2="11875"/>
                        <a14:foregroundMark x1="47344" y1="1875" x2="53438" y2="1875"/>
                        <a14:foregroundMark x1="38125" y1="24531" x2="57031" y2="25781"/>
                        <a14:foregroundMark x1="48906" y1="22500" x2="59219" y2="27656"/>
                        <a14:foregroundMark x1="57031" y1="23281" x2="57031" y2="40313"/>
                        <a14:foregroundMark x1="30000" y1="92969" x2="36875" y2="91406"/>
                        <a14:foregroundMark x1="37969" y1="86406" x2="39219" y2="89531"/>
                        <a14:foregroundMark x1="41094" y1="86094" x2="41563" y2="89844"/>
                        <a14:foregroundMark x1="26094" y1="92656" x2="30000" y2="95000"/>
                        <a14:foregroundMark x1="39219" y1="92656" x2="41094" y2="93438"/>
                        <a14:foregroundMark x1="38125" y1="85625" x2="31563" y2="96094"/>
                        <a14:foregroundMark x1="27344" y1="92500" x2="38750" y2="88750"/>
                        <a14:foregroundMark x1="62031" y1="85000" x2="61719" y2="95781"/>
                        <a14:foregroundMark x1="61719" y1="95781" x2="61563" y2="96094"/>
                        <a14:foregroundMark x1="56250" y1="98750" x2="63750" y2="97188"/>
                        <a14:foregroundMark x1="63750" y1="86094" x2="67344" y2="88281"/>
                        <a14:foregroundMark x1="63125" y1="85000" x2="65469" y2="88281"/>
                        <a14:foregroundMark x1="63125" y1="83438" x2="66250" y2="90313"/>
                        <a14:foregroundMark x1="66563" y1="90313" x2="65781" y2="95625"/>
                        <a14:foregroundMark x1="56250" y1="97500" x2="61094" y2="94219"/>
                        <a14:foregroundMark x1="58750" y1="94219" x2="65000" y2="87656"/>
                        <a14:foregroundMark x1="40469" y1="83281" x2="37656" y2="91094"/>
                        <a14:foregroundMark x1="39531" y1="82656" x2="38906" y2="87500"/>
                        <a14:foregroundMark x1="51875" y1="16406" x2="56250" y2="47500"/>
                        <a14:foregroundMark x1="47656" y1="23750" x2="48750" y2="38438"/>
                        <a14:foregroundMark x1="48750" y1="10781" x2="56875" y2="68281"/>
                        <a14:foregroundMark x1="53438" y1="35313" x2="56563" y2="62500"/>
                        <a14:foregroundMark x1="56875" y1="50313" x2="60469" y2="80625"/>
                        <a14:foregroundMark x1="54219" y1="59219" x2="56250" y2="72188"/>
                        <a14:foregroundMark x1="25781" y1="91719" x2="31563" y2="91719"/>
                        <a14:foregroundMark x1="67031" y1="90313" x2="67969" y2="90313"/>
                      </a14:backgroundRemoval>
                    </a14:imgEffect>
                  </a14:imgLayer>
                </a14:imgProps>
              </a:ext>
              <a:ext uri="{28A0092B-C50C-407E-A947-70E740481C1C}">
                <a14:useLocalDpi xmlns:a14="http://schemas.microsoft.com/office/drawing/2010/main" val="0"/>
              </a:ext>
            </a:extLst>
          </a:blip>
          <a:srcRect/>
          <a:stretch>
            <a:fillRect/>
          </a:stretch>
        </p:blipFill>
        <p:spPr bwMode="auto">
          <a:xfrm>
            <a:off x="9223248" y="2143797"/>
            <a:ext cx="3466997" cy="34669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xplorer Cartoon Images - Free Download on Freepik">
            <a:extLst>
              <a:ext uri="{FF2B5EF4-FFF2-40B4-BE49-F238E27FC236}">
                <a16:creationId xmlns:a16="http://schemas.microsoft.com/office/drawing/2014/main" id="{676C9494-48BF-7BF2-2E7D-6D66AD0E90D4}"/>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8147" b="91054" l="7671" r="89315">
                        <a14:foregroundMark x1="66830" y1="8255" x2="74898" y2="8287"/>
                        <a14:foregroundMark x1="39452" y1="8147" x2="51553" y2="8195"/>
                        <a14:foregroundMark x1="80000" y1="26358" x2="82495" y2="28715"/>
                        <a14:foregroundMark x1="74795" y1="32268" x2="75491" y2="33154"/>
                        <a14:foregroundMark x1="76400" y1="47807" x2="76721" y2="50651"/>
                        <a14:foregroundMark x1="63014" y1="74601" x2="63288" y2="81310"/>
                        <a14:foregroundMark x1="43014" y1="91214" x2="43014" y2="91214"/>
                        <a14:foregroundMark x1="44384" y1="89137" x2="44932" y2="89936"/>
                        <a14:foregroundMark x1="7671" y1="21565" x2="9041" y2="21565"/>
                        <a14:foregroundMark x1="55616" y1="9904" x2="62466" y2="12939"/>
                        <a14:backgroundMark x1="81918" y1="9744" x2="93699" y2="19169"/>
                        <a14:backgroundMark x1="89589" y1="18051" x2="86575" y2="31470"/>
                        <a14:backgroundMark x1="76164" y1="34984" x2="86027" y2="34984"/>
                        <a14:backgroundMark x1="78082" y1="36102" x2="80000" y2="47604"/>
                        <a14:backgroundMark x1="77260" y1="50639" x2="77808" y2="58946"/>
                        <a14:backgroundMark x1="69315" y1="58466" x2="69315" y2="62780"/>
                        <a14:backgroundMark x1="69041" y1="60064" x2="67945" y2="64856"/>
                        <a14:backgroundMark x1="66575" y1="58147" x2="69041" y2="58147"/>
                        <a14:backgroundMark x1="76164" y1="32907" x2="80548" y2="36422"/>
                        <a14:backgroundMark x1="84658" y1="31470" x2="87945" y2="36581"/>
                        <a14:backgroundMark x1="87397" y1="31310" x2="88219" y2="33387"/>
                        <a14:backgroundMark x1="77260" y1="7029" x2="86849" y2="11342"/>
                        <a14:backgroundMark x1="58356" y1="3834" x2="64658" y2="3994"/>
                        <a14:backgroundMark x1="53699" y1="6230" x2="69041" y2="6230"/>
                      </a14:backgroundRemoval>
                    </a14:imgEffect>
                  </a14:imgLayer>
                </a14:imgProps>
              </a:ext>
              <a:ext uri="{28A0092B-C50C-407E-A947-70E740481C1C}">
                <a14:useLocalDpi xmlns:a14="http://schemas.microsoft.com/office/drawing/2010/main" val="0"/>
              </a:ext>
            </a:extLst>
          </a:blip>
          <a:srcRect/>
          <a:stretch>
            <a:fillRect/>
          </a:stretch>
        </p:blipFill>
        <p:spPr bwMode="auto">
          <a:xfrm>
            <a:off x="7868069" y="1198669"/>
            <a:ext cx="3017421" cy="517508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9197C3F-69B5-C996-1E8C-36729958C507}"/>
              </a:ext>
            </a:extLst>
          </p:cNvPr>
          <p:cNvPicPr>
            <a:picLocks noChangeAspect="1"/>
          </p:cNvPicPr>
          <p:nvPr/>
        </p:nvPicPr>
        <p:blipFill>
          <a:blip r:embed="rId10"/>
          <a:stretch>
            <a:fillRect/>
          </a:stretch>
        </p:blipFill>
        <p:spPr>
          <a:xfrm>
            <a:off x="1398045" y="4056254"/>
            <a:ext cx="7358510" cy="1457070"/>
          </a:xfrm>
          <a:prstGeom prst="rect">
            <a:avLst/>
          </a:prstGeom>
        </p:spPr>
      </p:pic>
      <p:pic>
        <p:nvPicPr>
          <p:cNvPr id="16" name="Picture 15">
            <a:extLst>
              <a:ext uri="{FF2B5EF4-FFF2-40B4-BE49-F238E27FC236}">
                <a16:creationId xmlns:a16="http://schemas.microsoft.com/office/drawing/2014/main" id="{D3E072B6-49CA-1AE1-407C-CEE80D3AB45A}"/>
              </a:ext>
            </a:extLst>
          </p:cNvPr>
          <p:cNvPicPr>
            <a:picLocks noChangeAspect="1"/>
          </p:cNvPicPr>
          <p:nvPr/>
        </p:nvPicPr>
        <p:blipFill>
          <a:blip r:embed="rId11"/>
          <a:stretch>
            <a:fillRect/>
          </a:stretch>
        </p:blipFill>
        <p:spPr>
          <a:xfrm>
            <a:off x="1398045" y="1570430"/>
            <a:ext cx="8151058" cy="2834886"/>
          </a:xfrm>
          <a:prstGeom prst="rect">
            <a:avLst/>
          </a:prstGeom>
        </p:spPr>
      </p:pic>
      <p:pic>
        <p:nvPicPr>
          <p:cNvPr id="17" name="Picture 4" descr="3D animation, mother, short hair, glasses, blue checkered shirt, gray pants, sandals, backpack">
            <a:extLst>
              <a:ext uri="{FF2B5EF4-FFF2-40B4-BE49-F238E27FC236}">
                <a16:creationId xmlns:a16="http://schemas.microsoft.com/office/drawing/2014/main" id="{72EE8D2B-CC9B-9B36-A39A-E69C20FED913}"/>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5762" b="95996" l="9961" r="89844">
                        <a14:foregroundMark x1="48730" y1="10742" x2="56836" y2="76758"/>
                        <a14:foregroundMark x1="44591" y1="37241" x2="46777" y2="58789"/>
                        <a14:foregroundMark x1="41992" y1="11621" x2="44407" y2="35423"/>
                        <a14:foregroundMark x1="38672" y1="15332" x2="50098" y2="24902"/>
                        <a14:foregroundMark x1="54004" y1="9375" x2="60156" y2="26270"/>
                        <a14:foregroundMark x1="51367" y1="8496" x2="60156" y2="13379"/>
                        <a14:foregroundMark x1="60156" y1="13379" x2="60156" y2="13379"/>
                        <a14:foregroundMark x1="52734" y1="9180" x2="60352" y2="16406"/>
                        <a14:foregroundMark x1="60352" y1="16406" x2="60352" y2="16406"/>
                        <a14:foregroundMark x1="47852" y1="5859" x2="58398" y2="8984"/>
                        <a14:foregroundMark x1="53125" y1="24902" x2="57910" y2="27344"/>
                        <a14:foregroundMark x1="53613" y1="21680" x2="56641" y2="27539"/>
                        <a14:foregroundMark x1="51855" y1="45508" x2="51172" y2="63379"/>
                        <a14:foregroundMark x1="55566" y1="42188" x2="58398" y2="55762"/>
                        <a14:foregroundMark x1="56836" y1="41504" x2="61035" y2="67578"/>
                        <a14:foregroundMark x1="56445" y1="56348" x2="56445" y2="71680"/>
                        <a14:foregroundMark x1="48145" y1="91406" x2="47461" y2="94824"/>
                        <a14:foregroundMark x1="55957" y1="81543" x2="55957" y2="92871"/>
                        <a14:foregroundMark x1="47266" y1="85059" x2="47852" y2="91797"/>
                        <a14:foregroundMark x1="49219" y1="84375" x2="47656" y2="94824"/>
                        <a14:foregroundMark x1="52734" y1="95313" x2="54883" y2="95996"/>
                        <a14:foregroundMark x1="57520" y1="29102" x2="59082" y2="30176"/>
                        <a14:foregroundMark x1="57031" y1="40918" x2="59082" y2="41992"/>
                        <a14:foregroundMark x1="54492" y1="17480" x2="54199" y2="25977"/>
                        <a14:foregroundMark x1="52051" y1="10938" x2="52441" y2="14648"/>
                        <a14:backgroundMark x1="44141" y1="35840" x2="46094" y2="3584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776612" y="2035714"/>
            <a:ext cx="5014686" cy="501468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986052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3000" r="-13000"/>
          </a:stretch>
        </a:blipFill>
        <a:effectLst/>
      </p:bgPr>
    </p:bg>
    <p:spTree>
      <p:nvGrpSpPr>
        <p:cNvPr id="1" name=""/>
        <p:cNvGrpSpPr/>
        <p:nvPr/>
      </p:nvGrpSpPr>
      <p:grpSpPr>
        <a:xfrm>
          <a:off x="0" y="0"/>
          <a:ext cx="0" cy="0"/>
          <a:chOff x="0" y="0"/>
          <a:chExt cx="0" cy="0"/>
        </a:xfrm>
      </p:grpSpPr>
      <p:pic>
        <p:nvPicPr>
          <p:cNvPr id="40" name="Picture 2">
            <a:extLst>
              <a:ext uri="{FF2B5EF4-FFF2-40B4-BE49-F238E27FC236}">
                <a16:creationId xmlns:a16="http://schemas.microsoft.com/office/drawing/2014/main" id="{2605772A-1E5C-F0B6-F038-153067DD3109}"/>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4127" y="0"/>
            <a:ext cx="1162373" cy="1137672"/>
          </a:xfrm>
          <a:prstGeom prst="rect">
            <a:avLst/>
          </a:prstGeom>
        </p:spPr>
      </p:pic>
      <p:pic>
        <p:nvPicPr>
          <p:cNvPr id="14" name="Picture 7">
            <a:extLst>
              <a:ext uri="{FF2B5EF4-FFF2-40B4-BE49-F238E27FC236}">
                <a16:creationId xmlns:a16="http://schemas.microsoft.com/office/drawing/2014/main" id="{BD2DF8EB-4BFE-535F-E1B0-2B80B3B15EEA}"/>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183503" y="3277967"/>
            <a:ext cx="4725776" cy="2861243"/>
          </a:xfrm>
          <a:prstGeom prst="rect">
            <a:avLst/>
          </a:prstGeom>
        </p:spPr>
      </p:pic>
      <p:pic>
        <p:nvPicPr>
          <p:cNvPr id="3074" name="Picture 2" descr="Em Bé Học Bài, Học Sinh Mầm Non - KhoThietKe.Net">
            <a:extLst>
              <a:ext uri="{FF2B5EF4-FFF2-40B4-BE49-F238E27FC236}">
                <a16:creationId xmlns:a16="http://schemas.microsoft.com/office/drawing/2014/main" id="{66CFE989-F209-D174-4268-BE93BA0083D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11363" y="3734242"/>
            <a:ext cx="3171849" cy="1909777"/>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6812A794-AB04-F44C-E2EC-C3304D5B7BBC}"/>
              </a:ext>
            </a:extLst>
          </p:cNvPr>
          <p:cNvGrpSpPr/>
          <p:nvPr/>
        </p:nvGrpSpPr>
        <p:grpSpPr>
          <a:xfrm>
            <a:off x="4384746" y="1229464"/>
            <a:ext cx="3099216" cy="1678441"/>
            <a:chOff x="869770" y="2086606"/>
            <a:chExt cx="3099216" cy="1678441"/>
          </a:xfrm>
        </p:grpSpPr>
        <p:sp>
          <p:nvSpPr>
            <p:cNvPr id="20" name="Rectangle: Rounded Corners 19">
              <a:extLst>
                <a:ext uri="{FF2B5EF4-FFF2-40B4-BE49-F238E27FC236}">
                  <a16:creationId xmlns:a16="http://schemas.microsoft.com/office/drawing/2014/main" id="{5CCCB092-2F57-7D64-AF16-CCD2F6984601}"/>
                </a:ext>
              </a:extLst>
            </p:cNvPr>
            <p:cNvSpPr/>
            <p:nvPr/>
          </p:nvSpPr>
          <p:spPr>
            <a:xfrm>
              <a:off x="1451869" y="2768585"/>
              <a:ext cx="2506863" cy="996462"/>
            </a:xfrm>
            <a:custGeom>
              <a:avLst/>
              <a:gdLst>
                <a:gd name="connsiteX0" fmla="*/ 0 w 2506863"/>
                <a:gd name="connsiteY0" fmla="*/ 166080 h 996462"/>
                <a:gd name="connsiteX1" fmla="*/ 166080 w 2506863"/>
                <a:gd name="connsiteY1" fmla="*/ 0 h 996462"/>
                <a:gd name="connsiteX2" fmla="*/ 753250 w 2506863"/>
                <a:gd name="connsiteY2" fmla="*/ 0 h 996462"/>
                <a:gd name="connsiteX3" fmla="*/ 1340420 w 2506863"/>
                <a:gd name="connsiteY3" fmla="*/ 0 h 996462"/>
                <a:gd name="connsiteX4" fmla="*/ 2340783 w 2506863"/>
                <a:gd name="connsiteY4" fmla="*/ 0 h 996462"/>
                <a:gd name="connsiteX5" fmla="*/ 2506863 w 2506863"/>
                <a:gd name="connsiteY5" fmla="*/ 166080 h 996462"/>
                <a:gd name="connsiteX6" fmla="*/ 2506863 w 2506863"/>
                <a:gd name="connsiteY6" fmla="*/ 484945 h 996462"/>
                <a:gd name="connsiteX7" fmla="*/ 2506863 w 2506863"/>
                <a:gd name="connsiteY7" fmla="*/ 830382 h 996462"/>
                <a:gd name="connsiteX8" fmla="*/ 2340783 w 2506863"/>
                <a:gd name="connsiteY8" fmla="*/ 996462 h 996462"/>
                <a:gd name="connsiteX9" fmla="*/ 1753613 w 2506863"/>
                <a:gd name="connsiteY9" fmla="*/ 996462 h 996462"/>
                <a:gd name="connsiteX10" fmla="*/ 1209937 w 2506863"/>
                <a:gd name="connsiteY10" fmla="*/ 996462 h 996462"/>
                <a:gd name="connsiteX11" fmla="*/ 166080 w 2506863"/>
                <a:gd name="connsiteY11" fmla="*/ 996462 h 996462"/>
                <a:gd name="connsiteX12" fmla="*/ 0 w 2506863"/>
                <a:gd name="connsiteY12" fmla="*/ 830382 h 996462"/>
                <a:gd name="connsiteX13" fmla="*/ 0 w 2506863"/>
                <a:gd name="connsiteY13" fmla="*/ 518160 h 996462"/>
                <a:gd name="connsiteX14" fmla="*/ 0 w 2506863"/>
                <a:gd name="connsiteY14" fmla="*/ 166080 h 996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06863" h="996462" fill="none" extrusionOk="0">
                  <a:moveTo>
                    <a:pt x="0" y="166080"/>
                  </a:moveTo>
                  <a:cubicBezTo>
                    <a:pt x="7188" y="98618"/>
                    <a:pt x="63500" y="420"/>
                    <a:pt x="166080" y="0"/>
                  </a:cubicBezTo>
                  <a:cubicBezTo>
                    <a:pt x="315596" y="-36407"/>
                    <a:pt x="505600" y="36878"/>
                    <a:pt x="753250" y="0"/>
                  </a:cubicBezTo>
                  <a:cubicBezTo>
                    <a:pt x="1000900" y="-36878"/>
                    <a:pt x="1217969" y="11081"/>
                    <a:pt x="1340420" y="0"/>
                  </a:cubicBezTo>
                  <a:cubicBezTo>
                    <a:pt x="1462871" y="-11081"/>
                    <a:pt x="1905598" y="14801"/>
                    <a:pt x="2340783" y="0"/>
                  </a:cubicBezTo>
                  <a:cubicBezTo>
                    <a:pt x="2440318" y="756"/>
                    <a:pt x="2482517" y="65593"/>
                    <a:pt x="2506863" y="166080"/>
                  </a:cubicBezTo>
                  <a:cubicBezTo>
                    <a:pt x="2528096" y="254149"/>
                    <a:pt x="2480315" y="398442"/>
                    <a:pt x="2506863" y="484945"/>
                  </a:cubicBezTo>
                  <a:cubicBezTo>
                    <a:pt x="2533411" y="571448"/>
                    <a:pt x="2491423" y="746545"/>
                    <a:pt x="2506863" y="830382"/>
                  </a:cubicBezTo>
                  <a:cubicBezTo>
                    <a:pt x="2521175" y="919166"/>
                    <a:pt x="2437147" y="999038"/>
                    <a:pt x="2340783" y="996462"/>
                  </a:cubicBezTo>
                  <a:cubicBezTo>
                    <a:pt x="2220927" y="1042352"/>
                    <a:pt x="2016680" y="968953"/>
                    <a:pt x="1753613" y="996462"/>
                  </a:cubicBezTo>
                  <a:cubicBezTo>
                    <a:pt x="1490546" y="1023971"/>
                    <a:pt x="1359513" y="984848"/>
                    <a:pt x="1209937" y="996462"/>
                  </a:cubicBezTo>
                  <a:cubicBezTo>
                    <a:pt x="1060361" y="1008076"/>
                    <a:pt x="606877" y="874728"/>
                    <a:pt x="166080" y="996462"/>
                  </a:cubicBezTo>
                  <a:cubicBezTo>
                    <a:pt x="69279" y="996042"/>
                    <a:pt x="96" y="928635"/>
                    <a:pt x="0" y="830382"/>
                  </a:cubicBezTo>
                  <a:cubicBezTo>
                    <a:pt x="-35389" y="697893"/>
                    <a:pt x="8673" y="643708"/>
                    <a:pt x="0" y="518160"/>
                  </a:cubicBezTo>
                  <a:cubicBezTo>
                    <a:pt x="-8673" y="392612"/>
                    <a:pt x="12792" y="324340"/>
                    <a:pt x="0" y="166080"/>
                  </a:cubicBezTo>
                  <a:close/>
                </a:path>
                <a:path w="2506863" h="996462" stroke="0" extrusionOk="0">
                  <a:moveTo>
                    <a:pt x="0" y="166080"/>
                  </a:moveTo>
                  <a:cubicBezTo>
                    <a:pt x="3399" y="88867"/>
                    <a:pt x="47778" y="2152"/>
                    <a:pt x="166080" y="0"/>
                  </a:cubicBezTo>
                  <a:cubicBezTo>
                    <a:pt x="353752" y="-29192"/>
                    <a:pt x="512095" y="34565"/>
                    <a:pt x="709756" y="0"/>
                  </a:cubicBezTo>
                  <a:cubicBezTo>
                    <a:pt x="907417" y="-34565"/>
                    <a:pt x="971285" y="17677"/>
                    <a:pt x="1188190" y="0"/>
                  </a:cubicBezTo>
                  <a:cubicBezTo>
                    <a:pt x="1405095" y="-17677"/>
                    <a:pt x="1541814" y="50806"/>
                    <a:pt x="1775360" y="0"/>
                  </a:cubicBezTo>
                  <a:cubicBezTo>
                    <a:pt x="2008906" y="-50806"/>
                    <a:pt x="2093343" y="33545"/>
                    <a:pt x="2340783" y="0"/>
                  </a:cubicBezTo>
                  <a:cubicBezTo>
                    <a:pt x="2434598" y="2900"/>
                    <a:pt x="2511477" y="79138"/>
                    <a:pt x="2506863" y="166080"/>
                  </a:cubicBezTo>
                  <a:cubicBezTo>
                    <a:pt x="2511186" y="266354"/>
                    <a:pt x="2490889" y="343008"/>
                    <a:pt x="2506863" y="511517"/>
                  </a:cubicBezTo>
                  <a:cubicBezTo>
                    <a:pt x="2522837" y="680026"/>
                    <a:pt x="2472768" y="690047"/>
                    <a:pt x="2506863" y="830382"/>
                  </a:cubicBezTo>
                  <a:cubicBezTo>
                    <a:pt x="2500474" y="921296"/>
                    <a:pt x="2414539" y="984078"/>
                    <a:pt x="2340783" y="996462"/>
                  </a:cubicBezTo>
                  <a:cubicBezTo>
                    <a:pt x="2134953" y="1056476"/>
                    <a:pt x="2034484" y="946427"/>
                    <a:pt x="1840601" y="996462"/>
                  </a:cubicBezTo>
                  <a:cubicBezTo>
                    <a:pt x="1646718" y="1046497"/>
                    <a:pt x="1542683" y="941350"/>
                    <a:pt x="1296926" y="996462"/>
                  </a:cubicBezTo>
                  <a:cubicBezTo>
                    <a:pt x="1051169" y="1051574"/>
                    <a:pt x="949032" y="957932"/>
                    <a:pt x="796744" y="996462"/>
                  </a:cubicBezTo>
                  <a:cubicBezTo>
                    <a:pt x="644456" y="1034992"/>
                    <a:pt x="473800" y="939603"/>
                    <a:pt x="166080" y="996462"/>
                  </a:cubicBezTo>
                  <a:cubicBezTo>
                    <a:pt x="88140" y="991111"/>
                    <a:pt x="-5465" y="940657"/>
                    <a:pt x="0" y="830382"/>
                  </a:cubicBezTo>
                  <a:cubicBezTo>
                    <a:pt x="-319" y="679783"/>
                    <a:pt x="11478" y="586260"/>
                    <a:pt x="0" y="518160"/>
                  </a:cubicBezTo>
                  <a:cubicBezTo>
                    <a:pt x="-11478" y="450060"/>
                    <a:pt x="28331" y="275466"/>
                    <a:pt x="0" y="166080"/>
                  </a:cubicBezTo>
                  <a:close/>
                </a:path>
              </a:pathLst>
            </a:custGeom>
            <a:solidFill>
              <a:schemeClr val="bg1"/>
            </a:solidFill>
            <a:ln w="19050">
              <a:solidFill>
                <a:srgbClr val="002060"/>
              </a:solidFill>
              <a:extLst>
                <a:ext uri="{C807C97D-BFC1-408E-A445-0C87EB9F89A2}">
                  <ask:lineSketchStyleProps xmlns:ask="http://schemas.microsoft.com/office/drawing/2018/sketchyshapes" sd="566269473">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7D2E7978-A87B-A5C2-2FC7-531D264CDADD}"/>
                </a:ext>
              </a:extLst>
            </p:cNvPr>
            <p:cNvSpPr txBox="1"/>
            <p:nvPr/>
          </p:nvSpPr>
          <p:spPr>
            <a:xfrm>
              <a:off x="1668208" y="2882095"/>
              <a:ext cx="2300778" cy="830997"/>
            </a:xfrm>
            <a:prstGeom prst="rect">
              <a:avLst/>
            </a:prstGeom>
            <a:noFill/>
          </p:spPr>
          <p:txBody>
            <a:bodyPr wrap="square" rtlCol="0">
              <a:spAutoFit/>
            </a:bodyPr>
            <a:lstStyle/>
            <a:p>
              <a:r>
                <a:rPr lang="en-US" sz="4800" b="1">
                  <a:ln w="0"/>
                  <a:solidFill>
                    <a:srgbClr val="002060"/>
                  </a:solidFill>
                  <a:effectLst>
                    <a:outerShdw blurRad="38100" dist="25400" dir="5400000" algn="ctr" rotWithShape="0">
                      <a:srgbClr val="6E747A">
                        <a:alpha val="43000"/>
                      </a:srgbClr>
                    </a:outerShdw>
                  </a:effectLst>
                  <a:latin typeface="UTM Duepuntozero" panose="02040603050506020204" pitchFamily="18" charset="0"/>
                </a:rPr>
                <a:t>Mắt dõi</a:t>
              </a:r>
            </a:p>
          </p:txBody>
        </p:sp>
        <p:pic>
          <p:nvPicPr>
            <p:cNvPr id="24" name="Picture 23">
              <a:extLst>
                <a:ext uri="{FF2B5EF4-FFF2-40B4-BE49-F238E27FC236}">
                  <a16:creationId xmlns:a16="http://schemas.microsoft.com/office/drawing/2014/main" id="{90E5BADE-E60B-AB26-745D-FEAF10F61583}"/>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6957" b="90000" l="9251" r="93833">
                          <a14:foregroundMark x1="41850" y1="20000" x2="41850" y2="20000"/>
                          <a14:foregroundMark x1="63436" y1="7826" x2="63436" y2="7826"/>
                          <a14:foregroundMark x1="36564" y1="8261" x2="36564" y2="8261"/>
                          <a14:foregroundMark x1="91189" y1="40435" x2="91189" y2="40435"/>
                          <a14:foregroundMark x1="93833" y1="45217" x2="93833" y2="45217"/>
                          <a14:foregroundMark x1="9251" y1="59565" x2="9251" y2="59565"/>
                          <a14:foregroundMark x1="25991" y1="56522" x2="25991" y2="56522"/>
                          <a14:foregroundMark x1="22026" y1="49565" x2="28194" y2="61739"/>
                          <a14:foregroundMark x1="24670" y1="50870" x2="42731" y2="62609"/>
                        </a14:backgroundRemoval>
                      </a14:imgEffect>
                    </a14:imgLayer>
                  </a14:imgProps>
                </a:ext>
              </a:extLst>
            </a:blip>
            <a:stretch>
              <a:fillRect/>
            </a:stretch>
          </p:blipFill>
          <p:spPr>
            <a:xfrm>
              <a:off x="869770" y="2086606"/>
              <a:ext cx="1122833" cy="1137672"/>
            </a:xfrm>
            <a:prstGeom prst="rect">
              <a:avLst/>
            </a:prstGeom>
          </p:spPr>
        </p:pic>
      </p:grpSp>
      <p:grpSp>
        <p:nvGrpSpPr>
          <p:cNvPr id="52" name="Group 51">
            <a:extLst>
              <a:ext uri="{FF2B5EF4-FFF2-40B4-BE49-F238E27FC236}">
                <a16:creationId xmlns:a16="http://schemas.microsoft.com/office/drawing/2014/main" id="{8F18881C-B74E-6843-68A6-9ADCF96DA3C7}"/>
              </a:ext>
            </a:extLst>
          </p:cNvPr>
          <p:cNvGrpSpPr/>
          <p:nvPr/>
        </p:nvGrpSpPr>
        <p:grpSpPr>
          <a:xfrm>
            <a:off x="8923004" y="1409817"/>
            <a:ext cx="3030511" cy="1504256"/>
            <a:chOff x="5006569" y="2258732"/>
            <a:chExt cx="3030511" cy="1504256"/>
          </a:xfrm>
        </p:grpSpPr>
        <p:sp>
          <p:nvSpPr>
            <p:cNvPr id="37" name="Rectangle: Rounded Corners 36">
              <a:extLst>
                <a:ext uri="{FF2B5EF4-FFF2-40B4-BE49-F238E27FC236}">
                  <a16:creationId xmlns:a16="http://schemas.microsoft.com/office/drawing/2014/main" id="{BB3C7EA4-9FE4-23B3-22D4-BD1F16CCD208}"/>
                </a:ext>
              </a:extLst>
            </p:cNvPr>
            <p:cNvSpPr/>
            <p:nvPr/>
          </p:nvSpPr>
          <p:spPr>
            <a:xfrm>
              <a:off x="5519963" y="2766526"/>
              <a:ext cx="2506863" cy="996462"/>
            </a:xfrm>
            <a:custGeom>
              <a:avLst/>
              <a:gdLst>
                <a:gd name="connsiteX0" fmla="*/ 0 w 2506863"/>
                <a:gd name="connsiteY0" fmla="*/ 166080 h 996462"/>
                <a:gd name="connsiteX1" fmla="*/ 166080 w 2506863"/>
                <a:gd name="connsiteY1" fmla="*/ 0 h 996462"/>
                <a:gd name="connsiteX2" fmla="*/ 753250 w 2506863"/>
                <a:gd name="connsiteY2" fmla="*/ 0 h 996462"/>
                <a:gd name="connsiteX3" fmla="*/ 1340420 w 2506863"/>
                <a:gd name="connsiteY3" fmla="*/ 0 h 996462"/>
                <a:gd name="connsiteX4" fmla="*/ 2340783 w 2506863"/>
                <a:gd name="connsiteY4" fmla="*/ 0 h 996462"/>
                <a:gd name="connsiteX5" fmla="*/ 2506863 w 2506863"/>
                <a:gd name="connsiteY5" fmla="*/ 166080 h 996462"/>
                <a:gd name="connsiteX6" fmla="*/ 2506863 w 2506863"/>
                <a:gd name="connsiteY6" fmla="*/ 484945 h 996462"/>
                <a:gd name="connsiteX7" fmla="*/ 2506863 w 2506863"/>
                <a:gd name="connsiteY7" fmla="*/ 830382 h 996462"/>
                <a:gd name="connsiteX8" fmla="*/ 2340783 w 2506863"/>
                <a:gd name="connsiteY8" fmla="*/ 996462 h 996462"/>
                <a:gd name="connsiteX9" fmla="*/ 1753613 w 2506863"/>
                <a:gd name="connsiteY9" fmla="*/ 996462 h 996462"/>
                <a:gd name="connsiteX10" fmla="*/ 1209937 w 2506863"/>
                <a:gd name="connsiteY10" fmla="*/ 996462 h 996462"/>
                <a:gd name="connsiteX11" fmla="*/ 166080 w 2506863"/>
                <a:gd name="connsiteY11" fmla="*/ 996462 h 996462"/>
                <a:gd name="connsiteX12" fmla="*/ 0 w 2506863"/>
                <a:gd name="connsiteY12" fmla="*/ 830382 h 996462"/>
                <a:gd name="connsiteX13" fmla="*/ 0 w 2506863"/>
                <a:gd name="connsiteY13" fmla="*/ 518160 h 996462"/>
                <a:gd name="connsiteX14" fmla="*/ 0 w 2506863"/>
                <a:gd name="connsiteY14" fmla="*/ 166080 h 996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06863" h="996462" fill="none" extrusionOk="0">
                  <a:moveTo>
                    <a:pt x="0" y="166080"/>
                  </a:moveTo>
                  <a:cubicBezTo>
                    <a:pt x="7188" y="98618"/>
                    <a:pt x="63500" y="420"/>
                    <a:pt x="166080" y="0"/>
                  </a:cubicBezTo>
                  <a:cubicBezTo>
                    <a:pt x="315596" y="-36407"/>
                    <a:pt x="505600" y="36878"/>
                    <a:pt x="753250" y="0"/>
                  </a:cubicBezTo>
                  <a:cubicBezTo>
                    <a:pt x="1000900" y="-36878"/>
                    <a:pt x="1217969" y="11081"/>
                    <a:pt x="1340420" y="0"/>
                  </a:cubicBezTo>
                  <a:cubicBezTo>
                    <a:pt x="1462871" y="-11081"/>
                    <a:pt x="1905598" y="14801"/>
                    <a:pt x="2340783" y="0"/>
                  </a:cubicBezTo>
                  <a:cubicBezTo>
                    <a:pt x="2440318" y="756"/>
                    <a:pt x="2482517" y="65593"/>
                    <a:pt x="2506863" y="166080"/>
                  </a:cubicBezTo>
                  <a:cubicBezTo>
                    <a:pt x="2528096" y="254149"/>
                    <a:pt x="2480315" y="398442"/>
                    <a:pt x="2506863" y="484945"/>
                  </a:cubicBezTo>
                  <a:cubicBezTo>
                    <a:pt x="2533411" y="571448"/>
                    <a:pt x="2491423" y="746545"/>
                    <a:pt x="2506863" y="830382"/>
                  </a:cubicBezTo>
                  <a:cubicBezTo>
                    <a:pt x="2521175" y="919166"/>
                    <a:pt x="2437147" y="999038"/>
                    <a:pt x="2340783" y="996462"/>
                  </a:cubicBezTo>
                  <a:cubicBezTo>
                    <a:pt x="2220927" y="1042352"/>
                    <a:pt x="2016680" y="968953"/>
                    <a:pt x="1753613" y="996462"/>
                  </a:cubicBezTo>
                  <a:cubicBezTo>
                    <a:pt x="1490546" y="1023971"/>
                    <a:pt x="1359513" y="984848"/>
                    <a:pt x="1209937" y="996462"/>
                  </a:cubicBezTo>
                  <a:cubicBezTo>
                    <a:pt x="1060361" y="1008076"/>
                    <a:pt x="606877" y="874728"/>
                    <a:pt x="166080" y="996462"/>
                  </a:cubicBezTo>
                  <a:cubicBezTo>
                    <a:pt x="69279" y="996042"/>
                    <a:pt x="96" y="928635"/>
                    <a:pt x="0" y="830382"/>
                  </a:cubicBezTo>
                  <a:cubicBezTo>
                    <a:pt x="-35389" y="697893"/>
                    <a:pt x="8673" y="643708"/>
                    <a:pt x="0" y="518160"/>
                  </a:cubicBezTo>
                  <a:cubicBezTo>
                    <a:pt x="-8673" y="392612"/>
                    <a:pt x="12792" y="324340"/>
                    <a:pt x="0" y="166080"/>
                  </a:cubicBezTo>
                  <a:close/>
                </a:path>
                <a:path w="2506863" h="996462" stroke="0" extrusionOk="0">
                  <a:moveTo>
                    <a:pt x="0" y="166080"/>
                  </a:moveTo>
                  <a:cubicBezTo>
                    <a:pt x="3399" y="88867"/>
                    <a:pt x="47778" y="2152"/>
                    <a:pt x="166080" y="0"/>
                  </a:cubicBezTo>
                  <a:cubicBezTo>
                    <a:pt x="353752" y="-29192"/>
                    <a:pt x="512095" y="34565"/>
                    <a:pt x="709756" y="0"/>
                  </a:cubicBezTo>
                  <a:cubicBezTo>
                    <a:pt x="907417" y="-34565"/>
                    <a:pt x="971285" y="17677"/>
                    <a:pt x="1188190" y="0"/>
                  </a:cubicBezTo>
                  <a:cubicBezTo>
                    <a:pt x="1405095" y="-17677"/>
                    <a:pt x="1541814" y="50806"/>
                    <a:pt x="1775360" y="0"/>
                  </a:cubicBezTo>
                  <a:cubicBezTo>
                    <a:pt x="2008906" y="-50806"/>
                    <a:pt x="2093343" y="33545"/>
                    <a:pt x="2340783" y="0"/>
                  </a:cubicBezTo>
                  <a:cubicBezTo>
                    <a:pt x="2434598" y="2900"/>
                    <a:pt x="2511477" y="79138"/>
                    <a:pt x="2506863" y="166080"/>
                  </a:cubicBezTo>
                  <a:cubicBezTo>
                    <a:pt x="2511186" y="266354"/>
                    <a:pt x="2490889" y="343008"/>
                    <a:pt x="2506863" y="511517"/>
                  </a:cubicBezTo>
                  <a:cubicBezTo>
                    <a:pt x="2522837" y="680026"/>
                    <a:pt x="2472768" y="690047"/>
                    <a:pt x="2506863" y="830382"/>
                  </a:cubicBezTo>
                  <a:cubicBezTo>
                    <a:pt x="2500474" y="921296"/>
                    <a:pt x="2414539" y="984078"/>
                    <a:pt x="2340783" y="996462"/>
                  </a:cubicBezTo>
                  <a:cubicBezTo>
                    <a:pt x="2134953" y="1056476"/>
                    <a:pt x="2034484" y="946427"/>
                    <a:pt x="1840601" y="996462"/>
                  </a:cubicBezTo>
                  <a:cubicBezTo>
                    <a:pt x="1646718" y="1046497"/>
                    <a:pt x="1542683" y="941350"/>
                    <a:pt x="1296926" y="996462"/>
                  </a:cubicBezTo>
                  <a:cubicBezTo>
                    <a:pt x="1051169" y="1051574"/>
                    <a:pt x="949032" y="957932"/>
                    <a:pt x="796744" y="996462"/>
                  </a:cubicBezTo>
                  <a:cubicBezTo>
                    <a:pt x="644456" y="1034992"/>
                    <a:pt x="473800" y="939603"/>
                    <a:pt x="166080" y="996462"/>
                  </a:cubicBezTo>
                  <a:cubicBezTo>
                    <a:pt x="88140" y="991111"/>
                    <a:pt x="-5465" y="940657"/>
                    <a:pt x="0" y="830382"/>
                  </a:cubicBezTo>
                  <a:cubicBezTo>
                    <a:pt x="-319" y="679783"/>
                    <a:pt x="11478" y="586260"/>
                    <a:pt x="0" y="518160"/>
                  </a:cubicBezTo>
                  <a:cubicBezTo>
                    <a:pt x="-11478" y="450060"/>
                    <a:pt x="28331" y="275466"/>
                    <a:pt x="0" y="166080"/>
                  </a:cubicBezTo>
                  <a:close/>
                </a:path>
              </a:pathLst>
            </a:custGeom>
            <a:solidFill>
              <a:schemeClr val="bg1"/>
            </a:solidFill>
            <a:ln w="19050">
              <a:solidFill>
                <a:srgbClr val="002060"/>
              </a:solidFill>
              <a:extLst>
                <a:ext uri="{C807C97D-BFC1-408E-A445-0C87EB9F89A2}">
                  <ask:lineSketchStyleProps xmlns:ask="http://schemas.microsoft.com/office/drawing/2018/sketchyshapes" sd="566269473">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2F06BA5C-9689-DD44-38C2-D7895C3D299A}"/>
                </a:ext>
              </a:extLst>
            </p:cNvPr>
            <p:cNvSpPr txBox="1"/>
            <p:nvPr/>
          </p:nvSpPr>
          <p:spPr>
            <a:xfrm>
              <a:off x="5736302" y="2880036"/>
              <a:ext cx="2300778" cy="830997"/>
            </a:xfrm>
            <a:prstGeom prst="rect">
              <a:avLst/>
            </a:prstGeom>
            <a:noFill/>
          </p:spPr>
          <p:txBody>
            <a:bodyPr wrap="square" rtlCol="0">
              <a:spAutoFit/>
            </a:bodyPr>
            <a:lstStyle/>
            <a:p>
              <a:r>
                <a:rPr lang="en-US" sz="4800" b="1">
                  <a:ln w="0"/>
                  <a:solidFill>
                    <a:srgbClr val="002060"/>
                  </a:solidFill>
                  <a:effectLst>
                    <a:outerShdw blurRad="38100" dist="25400" dir="5400000" algn="ctr" rotWithShape="0">
                      <a:srgbClr val="6E747A">
                        <a:alpha val="43000"/>
                      </a:srgbClr>
                    </a:outerShdw>
                  </a:effectLst>
                  <a:latin typeface="UTM Duepuntozero" panose="02040603050506020204" pitchFamily="18" charset="0"/>
                </a:rPr>
                <a:t>Tai nghe</a:t>
              </a:r>
            </a:p>
          </p:txBody>
        </p:sp>
        <p:pic>
          <p:nvPicPr>
            <p:cNvPr id="48" name="Picture 47">
              <a:extLst>
                <a:ext uri="{FF2B5EF4-FFF2-40B4-BE49-F238E27FC236}">
                  <a16:creationId xmlns:a16="http://schemas.microsoft.com/office/drawing/2014/main" id="{DD7A32DA-AF21-784E-BD0F-B5965D031C0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7487" b="94385" l="9367" r="95696">
                          <a14:foregroundMark x1="63797" y1="7487" x2="63797" y2="7487"/>
                          <a14:foregroundMark x1="95949" y1="38770" x2="95949" y2="38770"/>
                          <a14:foregroundMark x1="54177" y1="94385" x2="54177" y2="94385"/>
                          <a14:foregroundMark x1="36203" y1="54011" x2="36203" y2="54011"/>
                          <a14:foregroundMark x1="28101" y1="52139" x2="28101" y2="52139"/>
                          <a14:foregroundMark x1="19494" y1="55882" x2="19494" y2="55882"/>
                        </a14:backgroundRemoval>
                      </a14:imgEffect>
                    </a14:imgLayer>
                  </a14:imgProps>
                </a:ext>
              </a:extLst>
            </a:blip>
            <a:stretch>
              <a:fillRect/>
            </a:stretch>
          </p:blipFill>
          <p:spPr>
            <a:xfrm>
              <a:off x="5006569" y="2258732"/>
              <a:ext cx="1052414" cy="996463"/>
            </a:xfrm>
            <a:prstGeom prst="rect">
              <a:avLst/>
            </a:prstGeom>
          </p:spPr>
        </p:pic>
      </p:grpSp>
      <p:grpSp>
        <p:nvGrpSpPr>
          <p:cNvPr id="51" name="Group 50">
            <a:extLst>
              <a:ext uri="{FF2B5EF4-FFF2-40B4-BE49-F238E27FC236}">
                <a16:creationId xmlns:a16="http://schemas.microsoft.com/office/drawing/2014/main" id="{65B60BCA-6829-9747-3DE4-C293F42B9C44}"/>
              </a:ext>
            </a:extLst>
          </p:cNvPr>
          <p:cNvGrpSpPr/>
          <p:nvPr/>
        </p:nvGrpSpPr>
        <p:grpSpPr>
          <a:xfrm>
            <a:off x="6871861" y="3239439"/>
            <a:ext cx="3281287" cy="1443735"/>
            <a:chOff x="8958284" y="2317194"/>
            <a:chExt cx="3281287" cy="1443735"/>
          </a:xfrm>
        </p:grpSpPr>
        <p:sp>
          <p:nvSpPr>
            <p:cNvPr id="42" name="Rectangle: Rounded Corners 41">
              <a:extLst>
                <a:ext uri="{FF2B5EF4-FFF2-40B4-BE49-F238E27FC236}">
                  <a16:creationId xmlns:a16="http://schemas.microsoft.com/office/drawing/2014/main" id="{D7F91695-3144-B12A-B6BF-580A0E3942D2}"/>
                </a:ext>
              </a:extLst>
            </p:cNvPr>
            <p:cNvSpPr/>
            <p:nvPr/>
          </p:nvSpPr>
          <p:spPr>
            <a:xfrm>
              <a:off x="9588057" y="2764467"/>
              <a:ext cx="2506863" cy="996462"/>
            </a:xfrm>
            <a:custGeom>
              <a:avLst/>
              <a:gdLst>
                <a:gd name="connsiteX0" fmla="*/ 0 w 2506863"/>
                <a:gd name="connsiteY0" fmla="*/ 166080 h 996462"/>
                <a:gd name="connsiteX1" fmla="*/ 166080 w 2506863"/>
                <a:gd name="connsiteY1" fmla="*/ 0 h 996462"/>
                <a:gd name="connsiteX2" fmla="*/ 753250 w 2506863"/>
                <a:gd name="connsiteY2" fmla="*/ 0 h 996462"/>
                <a:gd name="connsiteX3" fmla="*/ 1340420 w 2506863"/>
                <a:gd name="connsiteY3" fmla="*/ 0 h 996462"/>
                <a:gd name="connsiteX4" fmla="*/ 2340783 w 2506863"/>
                <a:gd name="connsiteY4" fmla="*/ 0 h 996462"/>
                <a:gd name="connsiteX5" fmla="*/ 2506863 w 2506863"/>
                <a:gd name="connsiteY5" fmla="*/ 166080 h 996462"/>
                <a:gd name="connsiteX6" fmla="*/ 2506863 w 2506863"/>
                <a:gd name="connsiteY6" fmla="*/ 484945 h 996462"/>
                <a:gd name="connsiteX7" fmla="*/ 2506863 w 2506863"/>
                <a:gd name="connsiteY7" fmla="*/ 830382 h 996462"/>
                <a:gd name="connsiteX8" fmla="*/ 2340783 w 2506863"/>
                <a:gd name="connsiteY8" fmla="*/ 996462 h 996462"/>
                <a:gd name="connsiteX9" fmla="*/ 1753613 w 2506863"/>
                <a:gd name="connsiteY9" fmla="*/ 996462 h 996462"/>
                <a:gd name="connsiteX10" fmla="*/ 1209937 w 2506863"/>
                <a:gd name="connsiteY10" fmla="*/ 996462 h 996462"/>
                <a:gd name="connsiteX11" fmla="*/ 166080 w 2506863"/>
                <a:gd name="connsiteY11" fmla="*/ 996462 h 996462"/>
                <a:gd name="connsiteX12" fmla="*/ 0 w 2506863"/>
                <a:gd name="connsiteY12" fmla="*/ 830382 h 996462"/>
                <a:gd name="connsiteX13" fmla="*/ 0 w 2506863"/>
                <a:gd name="connsiteY13" fmla="*/ 518160 h 996462"/>
                <a:gd name="connsiteX14" fmla="*/ 0 w 2506863"/>
                <a:gd name="connsiteY14" fmla="*/ 166080 h 996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06863" h="996462" fill="none" extrusionOk="0">
                  <a:moveTo>
                    <a:pt x="0" y="166080"/>
                  </a:moveTo>
                  <a:cubicBezTo>
                    <a:pt x="7188" y="98618"/>
                    <a:pt x="63500" y="420"/>
                    <a:pt x="166080" y="0"/>
                  </a:cubicBezTo>
                  <a:cubicBezTo>
                    <a:pt x="315596" y="-36407"/>
                    <a:pt x="505600" y="36878"/>
                    <a:pt x="753250" y="0"/>
                  </a:cubicBezTo>
                  <a:cubicBezTo>
                    <a:pt x="1000900" y="-36878"/>
                    <a:pt x="1217969" y="11081"/>
                    <a:pt x="1340420" y="0"/>
                  </a:cubicBezTo>
                  <a:cubicBezTo>
                    <a:pt x="1462871" y="-11081"/>
                    <a:pt x="1905598" y="14801"/>
                    <a:pt x="2340783" y="0"/>
                  </a:cubicBezTo>
                  <a:cubicBezTo>
                    <a:pt x="2440318" y="756"/>
                    <a:pt x="2482517" y="65593"/>
                    <a:pt x="2506863" y="166080"/>
                  </a:cubicBezTo>
                  <a:cubicBezTo>
                    <a:pt x="2528096" y="254149"/>
                    <a:pt x="2480315" y="398442"/>
                    <a:pt x="2506863" y="484945"/>
                  </a:cubicBezTo>
                  <a:cubicBezTo>
                    <a:pt x="2533411" y="571448"/>
                    <a:pt x="2491423" y="746545"/>
                    <a:pt x="2506863" y="830382"/>
                  </a:cubicBezTo>
                  <a:cubicBezTo>
                    <a:pt x="2521175" y="919166"/>
                    <a:pt x="2437147" y="999038"/>
                    <a:pt x="2340783" y="996462"/>
                  </a:cubicBezTo>
                  <a:cubicBezTo>
                    <a:pt x="2220927" y="1042352"/>
                    <a:pt x="2016680" y="968953"/>
                    <a:pt x="1753613" y="996462"/>
                  </a:cubicBezTo>
                  <a:cubicBezTo>
                    <a:pt x="1490546" y="1023971"/>
                    <a:pt x="1359513" y="984848"/>
                    <a:pt x="1209937" y="996462"/>
                  </a:cubicBezTo>
                  <a:cubicBezTo>
                    <a:pt x="1060361" y="1008076"/>
                    <a:pt x="606877" y="874728"/>
                    <a:pt x="166080" y="996462"/>
                  </a:cubicBezTo>
                  <a:cubicBezTo>
                    <a:pt x="69279" y="996042"/>
                    <a:pt x="96" y="928635"/>
                    <a:pt x="0" y="830382"/>
                  </a:cubicBezTo>
                  <a:cubicBezTo>
                    <a:pt x="-35389" y="697893"/>
                    <a:pt x="8673" y="643708"/>
                    <a:pt x="0" y="518160"/>
                  </a:cubicBezTo>
                  <a:cubicBezTo>
                    <a:pt x="-8673" y="392612"/>
                    <a:pt x="12792" y="324340"/>
                    <a:pt x="0" y="166080"/>
                  </a:cubicBezTo>
                  <a:close/>
                </a:path>
                <a:path w="2506863" h="996462" stroke="0" extrusionOk="0">
                  <a:moveTo>
                    <a:pt x="0" y="166080"/>
                  </a:moveTo>
                  <a:cubicBezTo>
                    <a:pt x="3399" y="88867"/>
                    <a:pt x="47778" y="2152"/>
                    <a:pt x="166080" y="0"/>
                  </a:cubicBezTo>
                  <a:cubicBezTo>
                    <a:pt x="353752" y="-29192"/>
                    <a:pt x="512095" y="34565"/>
                    <a:pt x="709756" y="0"/>
                  </a:cubicBezTo>
                  <a:cubicBezTo>
                    <a:pt x="907417" y="-34565"/>
                    <a:pt x="971285" y="17677"/>
                    <a:pt x="1188190" y="0"/>
                  </a:cubicBezTo>
                  <a:cubicBezTo>
                    <a:pt x="1405095" y="-17677"/>
                    <a:pt x="1541814" y="50806"/>
                    <a:pt x="1775360" y="0"/>
                  </a:cubicBezTo>
                  <a:cubicBezTo>
                    <a:pt x="2008906" y="-50806"/>
                    <a:pt x="2093343" y="33545"/>
                    <a:pt x="2340783" y="0"/>
                  </a:cubicBezTo>
                  <a:cubicBezTo>
                    <a:pt x="2434598" y="2900"/>
                    <a:pt x="2511477" y="79138"/>
                    <a:pt x="2506863" y="166080"/>
                  </a:cubicBezTo>
                  <a:cubicBezTo>
                    <a:pt x="2511186" y="266354"/>
                    <a:pt x="2490889" y="343008"/>
                    <a:pt x="2506863" y="511517"/>
                  </a:cubicBezTo>
                  <a:cubicBezTo>
                    <a:pt x="2522837" y="680026"/>
                    <a:pt x="2472768" y="690047"/>
                    <a:pt x="2506863" y="830382"/>
                  </a:cubicBezTo>
                  <a:cubicBezTo>
                    <a:pt x="2500474" y="921296"/>
                    <a:pt x="2414539" y="984078"/>
                    <a:pt x="2340783" y="996462"/>
                  </a:cubicBezTo>
                  <a:cubicBezTo>
                    <a:pt x="2134953" y="1056476"/>
                    <a:pt x="2034484" y="946427"/>
                    <a:pt x="1840601" y="996462"/>
                  </a:cubicBezTo>
                  <a:cubicBezTo>
                    <a:pt x="1646718" y="1046497"/>
                    <a:pt x="1542683" y="941350"/>
                    <a:pt x="1296926" y="996462"/>
                  </a:cubicBezTo>
                  <a:cubicBezTo>
                    <a:pt x="1051169" y="1051574"/>
                    <a:pt x="949032" y="957932"/>
                    <a:pt x="796744" y="996462"/>
                  </a:cubicBezTo>
                  <a:cubicBezTo>
                    <a:pt x="644456" y="1034992"/>
                    <a:pt x="473800" y="939603"/>
                    <a:pt x="166080" y="996462"/>
                  </a:cubicBezTo>
                  <a:cubicBezTo>
                    <a:pt x="88140" y="991111"/>
                    <a:pt x="-5465" y="940657"/>
                    <a:pt x="0" y="830382"/>
                  </a:cubicBezTo>
                  <a:cubicBezTo>
                    <a:pt x="-319" y="679783"/>
                    <a:pt x="11478" y="586260"/>
                    <a:pt x="0" y="518160"/>
                  </a:cubicBezTo>
                  <a:cubicBezTo>
                    <a:pt x="-11478" y="450060"/>
                    <a:pt x="28331" y="275466"/>
                    <a:pt x="0" y="166080"/>
                  </a:cubicBezTo>
                  <a:close/>
                </a:path>
              </a:pathLst>
            </a:custGeom>
            <a:solidFill>
              <a:schemeClr val="bg1"/>
            </a:solidFill>
            <a:ln w="19050">
              <a:solidFill>
                <a:srgbClr val="002060"/>
              </a:solidFill>
              <a:extLst>
                <a:ext uri="{C807C97D-BFC1-408E-A445-0C87EB9F89A2}">
                  <ask:lineSketchStyleProps xmlns:ask="http://schemas.microsoft.com/office/drawing/2018/sketchyshapes" sd="566269473">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BAADA1BB-D75D-B009-F589-95DD776A4AEF}"/>
                </a:ext>
              </a:extLst>
            </p:cNvPr>
            <p:cNvSpPr txBox="1"/>
            <p:nvPr/>
          </p:nvSpPr>
          <p:spPr>
            <a:xfrm>
              <a:off x="9938793" y="2880036"/>
              <a:ext cx="2300778" cy="830997"/>
            </a:xfrm>
            <a:prstGeom prst="rect">
              <a:avLst/>
            </a:prstGeom>
            <a:noFill/>
          </p:spPr>
          <p:txBody>
            <a:bodyPr wrap="square" rtlCol="0">
              <a:spAutoFit/>
            </a:bodyPr>
            <a:lstStyle/>
            <a:p>
              <a:r>
                <a:rPr lang="en-US" sz="4800" b="1">
                  <a:ln w="0"/>
                  <a:solidFill>
                    <a:srgbClr val="002060"/>
                  </a:solidFill>
                  <a:effectLst>
                    <a:outerShdw blurRad="38100" dist="25400" dir="5400000" algn="ctr" rotWithShape="0">
                      <a:srgbClr val="6E747A">
                        <a:alpha val="43000"/>
                      </a:srgbClr>
                    </a:outerShdw>
                  </a:effectLst>
                  <a:latin typeface="UTM Duepuntozero" panose="02040603050506020204" pitchFamily="18" charset="0"/>
                </a:rPr>
                <a:t>Tay dò</a:t>
              </a:r>
            </a:p>
          </p:txBody>
        </p:sp>
        <p:pic>
          <p:nvPicPr>
            <p:cNvPr id="50" name="Picture 49">
              <a:extLst>
                <a:ext uri="{FF2B5EF4-FFF2-40B4-BE49-F238E27FC236}">
                  <a16:creationId xmlns:a16="http://schemas.microsoft.com/office/drawing/2014/main" id="{63EF6D5D-B1F4-580D-1959-BD00E7FB271C}"/>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4762" b="95536" l="7990" r="89691">
                          <a14:foregroundMark x1="20876" y1="7143" x2="49742" y2="60714"/>
                          <a14:foregroundMark x1="49742" y1="60714" x2="49742" y2="61012"/>
                          <a14:foregroundMark x1="42268" y1="14583" x2="78866" y2="73214"/>
                          <a14:foregroundMark x1="61340" y1="7143" x2="73711" y2="51190"/>
                          <a14:foregroundMark x1="17268" y1="4762" x2="76804" y2="7440"/>
                          <a14:foregroundMark x1="8763" y1="19345" x2="7990" y2="33631"/>
                          <a14:foregroundMark x1="70361" y1="93155" x2="70361" y2="93155"/>
                          <a14:foregroundMark x1="65979" y1="92262" x2="65979" y2="95536"/>
                          <a14:backgroundMark x1="46134" y1="84821" x2="51289" y2="88095"/>
                        </a14:backgroundRemoval>
                      </a14:imgEffect>
                    </a14:imgLayer>
                  </a14:imgProps>
                </a:ext>
              </a:extLst>
            </a:blip>
            <a:stretch>
              <a:fillRect/>
            </a:stretch>
          </p:blipFill>
          <p:spPr>
            <a:xfrm>
              <a:off x="8958284" y="2317194"/>
              <a:ext cx="1223131" cy="1059206"/>
            </a:xfrm>
            <a:prstGeom prst="rect">
              <a:avLst/>
            </a:prstGeom>
          </p:spPr>
        </p:pic>
      </p:grpSp>
      <p:pic>
        <p:nvPicPr>
          <p:cNvPr id="2" name="Picture 1">
            <a:extLst>
              <a:ext uri="{FF2B5EF4-FFF2-40B4-BE49-F238E27FC236}">
                <a16:creationId xmlns:a16="http://schemas.microsoft.com/office/drawing/2014/main" id="{A7DE891A-324D-7CF1-503A-E76081938097}"/>
              </a:ext>
            </a:extLst>
          </p:cNvPr>
          <p:cNvPicPr>
            <a:picLocks noChangeAspect="1"/>
          </p:cNvPicPr>
          <p:nvPr/>
        </p:nvPicPr>
        <p:blipFill>
          <a:blip r:embed="rId15"/>
          <a:stretch>
            <a:fillRect/>
          </a:stretch>
        </p:blipFill>
        <p:spPr>
          <a:xfrm>
            <a:off x="5836136" y="296088"/>
            <a:ext cx="4322439" cy="1780186"/>
          </a:xfrm>
          <a:prstGeom prst="rect">
            <a:avLst/>
          </a:prstGeom>
        </p:spPr>
      </p:pic>
      <p:pic>
        <p:nvPicPr>
          <p:cNvPr id="4" name="Picture 4" descr="3D animation, mother, short hair, glasses, blue checkered shirt, gray pants, sandals, backpack">
            <a:extLst>
              <a:ext uri="{FF2B5EF4-FFF2-40B4-BE49-F238E27FC236}">
                <a16:creationId xmlns:a16="http://schemas.microsoft.com/office/drawing/2014/main" id="{31CA1379-9197-3C36-2E9E-AD969D2FDF1A}"/>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5762" b="95996" l="9961" r="89844">
                        <a14:foregroundMark x1="48730" y1="10742" x2="56836" y2="76758"/>
                        <a14:foregroundMark x1="44591" y1="37241" x2="46777" y2="58789"/>
                        <a14:foregroundMark x1="41992" y1="11621" x2="44407" y2="35423"/>
                        <a14:foregroundMark x1="38672" y1="15332" x2="50098" y2="24902"/>
                        <a14:foregroundMark x1="54004" y1="9375" x2="60156" y2="26270"/>
                        <a14:foregroundMark x1="51367" y1="8496" x2="60156" y2="13379"/>
                        <a14:foregroundMark x1="60156" y1="13379" x2="60156" y2="13379"/>
                        <a14:foregroundMark x1="52734" y1="9180" x2="60352" y2="16406"/>
                        <a14:foregroundMark x1="60352" y1="16406" x2="60352" y2="16406"/>
                        <a14:foregroundMark x1="47852" y1="5859" x2="58398" y2="8984"/>
                        <a14:foregroundMark x1="53125" y1="24902" x2="57910" y2="27344"/>
                        <a14:foregroundMark x1="53613" y1="21680" x2="56641" y2="27539"/>
                        <a14:foregroundMark x1="51855" y1="45508" x2="51172" y2="63379"/>
                        <a14:foregroundMark x1="55566" y1="42188" x2="58398" y2="55762"/>
                        <a14:foregroundMark x1="56836" y1="41504" x2="61035" y2="67578"/>
                        <a14:foregroundMark x1="56445" y1="56348" x2="56445" y2="71680"/>
                        <a14:foregroundMark x1="48145" y1="91406" x2="47461" y2="94824"/>
                        <a14:foregroundMark x1="55957" y1="81543" x2="55957" y2="92871"/>
                        <a14:foregroundMark x1="47266" y1="85059" x2="47852" y2="91797"/>
                        <a14:foregroundMark x1="49219" y1="84375" x2="47656" y2="94824"/>
                        <a14:foregroundMark x1="52734" y1="95313" x2="54883" y2="95996"/>
                        <a14:foregroundMark x1="57520" y1="29102" x2="59082" y2="30176"/>
                        <a14:foregroundMark x1="57031" y1="40918" x2="59082" y2="41992"/>
                        <a14:foregroundMark x1="54492" y1="17480" x2="54199" y2="25977"/>
                        <a14:foregroundMark x1="52051" y1="10938" x2="52441" y2="14648"/>
                        <a14:backgroundMark x1="44141" y1="35840" x2="46094" y2="3584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453526" y="1843314"/>
            <a:ext cx="5014686" cy="5014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1678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30000" fill="hold" nodeType="withEffect">
                                  <p:stCondLst>
                                    <p:cond delay="50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750" fill="hold"/>
                                        <p:tgtEl>
                                          <p:spTgt spid="44"/>
                                        </p:tgtEl>
                                        <p:attrNameLst>
                                          <p:attrName>ppt_x</p:attrName>
                                        </p:attrNameLst>
                                      </p:cBhvr>
                                      <p:tavLst>
                                        <p:tav tm="0">
                                          <p:val>
                                            <p:strVal val="#ppt_x"/>
                                          </p:val>
                                        </p:tav>
                                        <p:tav tm="100000">
                                          <p:val>
                                            <p:strVal val="#ppt_x"/>
                                          </p:val>
                                        </p:tav>
                                      </p:tavLst>
                                    </p:anim>
                                    <p:anim calcmode="lin" valueType="num">
                                      <p:cBhvr additive="base">
                                        <p:cTn id="8" dur="750" fill="hold"/>
                                        <p:tgtEl>
                                          <p:spTgt spid="4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par>
                                <p:cTn id="9" presetID="2" presetClass="entr" presetSubtype="4" decel="30000" fill="hold" nodeType="withEffect">
                                  <p:stCondLst>
                                    <p:cond delay="1250"/>
                                  </p:stCondLst>
                                  <p:childTnLst>
                                    <p:set>
                                      <p:cBhvr>
                                        <p:cTn id="10" dur="1" fill="hold">
                                          <p:stCondLst>
                                            <p:cond delay="0"/>
                                          </p:stCondLst>
                                        </p:cTn>
                                        <p:tgtEl>
                                          <p:spTgt spid="52"/>
                                        </p:tgtEl>
                                        <p:attrNameLst>
                                          <p:attrName>style.visibility</p:attrName>
                                        </p:attrNameLst>
                                      </p:cBhvr>
                                      <p:to>
                                        <p:strVal val="visible"/>
                                      </p:to>
                                    </p:set>
                                    <p:anim calcmode="lin" valueType="num">
                                      <p:cBhvr additive="base">
                                        <p:cTn id="11" dur="750" fill="hold"/>
                                        <p:tgtEl>
                                          <p:spTgt spid="52"/>
                                        </p:tgtEl>
                                        <p:attrNameLst>
                                          <p:attrName>ppt_x</p:attrName>
                                        </p:attrNameLst>
                                      </p:cBhvr>
                                      <p:tavLst>
                                        <p:tav tm="0">
                                          <p:val>
                                            <p:strVal val="#ppt_x"/>
                                          </p:val>
                                        </p:tav>
                                        <p:tav tm="100000">
                                          <p:val>
                                            <p:strVal val="#ppt_x"/>
                                          </p:val>
                                        </p:tav>
                                      </p:tavLst>
                                    </p:anim>
                                    <p:anim calcmode="lin" valueType="num">
                                      <p:cBhvr additive="base">
                                        <p:cTn id="12" dur="750" fill="hold"/>
                                        <p:tgtEl>
                                          <p:spTgt spid="5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par>
                                <p:cTn id="13" presetID="2" presetClass="entr" presetSubtype="4" decel="30000" fill="hold" nodeType="withEffect">
                                  <p:stCondLst>
                                    <p:cond delay="2000"/>
                                  </p:stCondLst>
                                  <p:childTnLst>
                                    <p:set>
                                      <p:cBhvr>
                                        <p:cTn id="14" dur="1" fill="hold">
                                          <p:stCondLst>
                                            <p:cond delay="0"/>
                                          </p:stCondLst>
                                        </p:cTn>
                                        <p:tgtEl>
                                          <p:spTgt spid="51"/>
                                        </p:tgtEl>
                                        <p:attrNameLst>
                                          <p:attrName>style.visibility</p:attrName>
                                        </p:attrNameLst>
                                      </p:cBhvr>
                                      <p:to>
                                        <p:strVal val="visible"/>
                                      </p:to>
                                    </p:set>
                                    <p:anim calcmode="lin" valueType="num">
                                      <p:cBhvr additive="base">
                                        <p:cTn id="15" dur="750" fill="hold"/>
                                        <p:tgtEl>
                                          <p:spTgt spid="51"/>
                                        </p:tgtEl>
                                        <p:attrNameLst>
                                          <p:attrName>ppt_x</p:attrName>
                                        </p:attrNameLst>
                                      </p:cBhvr>
                                      <p:tavLst>
                                        <p:tav tm="0">
                                          <p:val>
                                            <p:strVal val="#ppt_x"/>
                                          </p:val>
                                        </p:tav>
                                        <p:tav tm="100000">
                                          <p:val>
                                            <p:strVal val="#ppt_x"/>
                                          </p:val>
                                        </p:tav>
                                      </p:tavLst>
                                    </p:anim>
                                    <p:anim calcmode="lin" valueType="num">
                                      <p:cBhvr additive="base">
                                        <p:cTn id="16" dur="750" fill="hold"/>
                                        <p:tgtEl>
                                          <p:spTgt spid="5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C4E4D3D3-033B-9EC9-8540-7F5EBA245B24}"/>
              </a:ext>
            </a:extLst>
          </p:cNvPr>
          <p:cNvSpPr/>
          <p:nvPr/>
        </p:nvSpPr>
        <p:spPr>
          <a:xfrm>
            <a:off x="437213" y="1953767"/>
            <a:ext cx="11317574" cy="4475215"/>
          </a:xfrm>
          <a:custGeom>
            <a:avLst/>
            <a:gdLst>
              <a:gd name="connsiteX0" fmla="*/ 0 w 11317574"/>
              <a:gd name="connsiteY0" fmla="*/ 640940 h 4475215"/>
              <a:gd name="connsiteX1" fmla="*/ 640940 w 11317574"/>
              <a:gd name="connsiteY1" fmla="*/ 0 h 4475215"/>
              <a:gd name="connsiteX2" fmla="*/ 10676634 w 11317574"/>
              <a:gd name="connsiteY2" fmla="*/ 0 h 4475215"/>
              <a:gd name="connsiteX3" fmla="*/ 11317574 w 11317574"/>
              <a:gd name="connsiteY3" fmla="*/ 640940 h 4475215"/>
              <a:gd name="connsiteX4" fmla="*/ 11317574 w 11317574"/>
              <a:gd name="connsiteY4" fmla="*/ 3834275 h 4475215"/>
              <a:gd name="connsiteX5" fmla="*/ 10676634 w 11317574"/>
              <a:gd name="connsiteY5" fmla="*/ 4475215 h 4475215"/>
              <a:gd name="connsiteX6" fmla="*/ 640940 w 11317574"/>
              <a:gd name="connsiteY6" fmla="*/ 4475215 h 4475215"/>
              <a:gd name="connsiteX7" fmla="*/ 0 w 11317574"/>
              <a:gd name="connsiteY7" fmla="*/ 3834275 h 4475215"/>
              <a:gd name="connsiteX8" fmla="*/ 0 w 11317574"/>
              <a:gd name="connsiteY8" fmla="*/ 640940 h 447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17574" h="4475215" fill="none" extrusionOk="0">
                <a:moveTo>
                  <a:pt x="0" y="640940"/>
                </a:moveTo>
                <a:cubicBezTo>
                  <a:pt x="9838" y="290345"/>
                  <a:pt x="269979" y="19861"/>
                  <a:pt x="640940" y="0"/>
                </a:cubicBezTo>
                <a:cubicBezTo>
                  <a:pt x="2852136" y="-33980"/>
                  <a:pt x="7027121" y="152382"/>
                  <a:pt x="10676634" y="0"/>
                </a:cubicBezTo>
                <a:cubicBezTo>
                  <a:pt x="11034806" y="-3657"/>
                  <a:pt x="11331489" y="231734"/>
                  <a:pt x="11317574" y="640940"/>
                </a:cubicBezTo>
                <a:cubicBezTo>
                  <a:pt x="11288327" y="975899"/>
                  <a:pt x="11388350" y="2641883"/>
                  <a:pt x="11317574" y="3834275"/>
                </a:cubicBezTo>
                <a:cubicBezTo>
                  <a:pt x="11335486" y="4228891"/>
                  <a:pt x="10980444" y="4474417"/>
                  <a:pt x="10676634" y="4475215"/>
                </a:cubicBezTo>
                <a:cubicBezTo>
                  <a:pt x="8508992" y="4452414"/>
                  <a:pt x="4617527" y="4477405"/>
                  <a:pt x="640940" y="4475215"/>
                </a:cubicBezTo>
                <a:cubicBezTo>
                  <a:pt x="250005" y="4467735"/>
                  <a:pt x="-37651" y="4176423"/>
                  <a:pt x="0" y="3834275"/>
                </a:cubicBezTo>
                <a:cubicBezTo>
                  <a:pt x="73590" y="2899691"/>
                  <a:pt x="-157984" y="1166728"/>
                  <a:pt x="0" y="640940"/>
                </a:cubicBezTo>
                <a:close/>
              </a:path>
              <a:path w="11317574" h="4475215" stroke="0" extrusionOk="0">
                <a:moveTo>
                  <a:pt x="0" y="640940"/>
                </a:moveTo>
                <a:cubicBezTo>
                  <a:pt x="-13226" y="270351"/>
                  <a:pt x="331067" y="4884"/>
                  <a:pt x="640940" y="0"/>
                </a:cubicBezTo>
                <a:cubicBezTo>
                  <a:pt x="4106118" y="77717"/>
                  <a:pt x="7219628" y="39702"/>
                  <a:pt x="10676634" y="0"/>
                </a:cubicBezTo>
                <a:cubicBezTo>
                  <a:pt x="10995043" y="47823"/>
                  <a:pt x="11282986" y="291863"/>
                  <a:pt x="11317574" y="640940"/>
                </a:cubicBezTo>
                <a:cubicBezTo>
                  <a:pt x="11420514" y="1292197"/>
                  <a:pt x="11175515" y="2687836"/>
                  <a:pt x="11317574" y="3834275"/>
                </a:cubicBezTo>
                <a:cubicBezTo>
                  <a:pt x="11305147" y="4194197"/>
                  <a:pt x="10971290" y="4461934"/>
                  <a:pt x="10676634" y="4475215"/>
                </a:cubicBezTo>
                <a:cubicBezTo>
                  <a:pt x="6368524" y="4389292"/>
                  <a:pt x="2874811" y="4576848"/>
                  <a:pt x="640940" y="4475215"/>
                </a:cubicBezTo>
                <a:cubicBezTo>
                  <a:pt x="283429" y="4485082"/>
                  <a:pt x="8578" y="4135341"/>
                  <a:pt x="0" y="3834275"/>
                </a:cubicBezTo>
                <a:cubicBezTo>
                  <a:pt x="-156417" y="3251274"/>
                  <a:pt x="-82812" y="1267658"/>
                  <a:pt x="0" y="640940"/>
                </a:cubicBezTo>
                <a:close/>
              </a:path>
            </a:pathLst>
          </a:custGeom>
          <a:solidFill>
            <a:schemeClr val="bg1"/>
          </a:solidFill>
          <a:ln>
            <a:extLst>
              <a:ext uri="{C807C97D-BFC1-408E-A445-0C87EB9F89A2}">
                <ask:lineSketchStyleProps xmlns:ask="http://schemas.microsoft.com/office/drawing/2018/sketchyshapes" sd="4001189583">
                  <a:prstGeom prst="roundRect">
                    <a:avLst>
                      <a:gd name="adj" fmla="val 1432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0" name="Picture 4" descr="Hình ảnh Bóng đèn Phát Sáng PNG Miễn Phí Tải Về - Lovepik">
            <a:extLst>
              <a:ext uri="{FF2B5EF4-FFF2-40B4-BE49-F238E27FC236}">
                <a16:creationId xmlns:a16="http://schemas.microsoft.com/office/drawing/2014/main" id="{65DCEE13-BB2C-F5DB-7F72-D9034C0E01D5}"/>
              </a:ext>
            </a:extLst>
          </p:cNvPr>
          <p:cNvPicPr>
            <a:picLocks noChangeAspect="1" noChangeArrowheads="1"/>
          </p:cNvPicPr>
          <p:nvPr/>
        </p:nvPicPr>
        <p:blipFill>
          <a:blip r:embed="rId4" cstate="hqprint">
            <a:extLst>
              <a:ext uri="{BEBA8EAE-BF5A-486C-A8C5-ECC9F3942E4B}">
                <a14:imgProps xmlns:a14="http://schemas.microsoft.com/office/drawing/2010/main">
                  <a14:imgLayer r:embed="rId5">
                    <a14:imgEffect>
                      <a14:backgroundRemoval t="2395" b="97705" l="8583" r="89721">
                        <a14:foregroundMark x1="38922" y1="33633" x2="36128" y2="58184"/>
                        <a14:foregroundMark x1="53992" y1="33034" x2="58383" y2="56587"/>
                        <a14:foregroundMark x1="8583" y1="46307" x2="8583" y2="46307"/>
                        <a14:foregroundMark x1="42814" y1="87625" x2="44810" y2="95509"/>
                        <a14:foregroundMark x1="44810" y1="95509" x2="45010" y2="95709"/>
                        <a14:foregroundMark x1="69561" y1="97904" x2="69561" y2="97904"/>
                        <a14:foregroundMark x1="60778" y1="88922" x2="65369" y2="94311"/>
                        <a14:foregroundMark x1="65369" y1="94311" x2="66267" y2="97305"/>
                        <a14:foregroundMark x1="26647" y1="97305" x2="26647" y2="97305"/>
                        <a14:foregroundMark x1="12076" y1="46806" x2="12076" y2="46806"/>
                        <a14:foregroundMark x1="18862" y1="48303" x2="18862" y2="48303"/>
                        <a14:foregroundMark x1="86527" y1="44411" x2="86527" y2="44411"/>
                        <a14:foregroundMark x1="75250" y1="47405" x2="75250" y2="47405"/>
                        <a14:foregroundMark x1="35230" y1="38224" x2="55090" y2="48303"/>
                        <a14:foregroundMark x1="19261" y1="33034" x2="19261" y2="33034"/>
                        <a14:foregroundMark x1="11178" y1="35629" x2="23154" y2="33034"/>
                        <a14:foregroundMark x1="16866" y1="14172" x2="24251" y2="20359"/>
                        <a14:foregroundMark x1="27345" y1="5489" x2="33433" y2="14172"/>
                        <a14:foregroundMark x1="47006" y1="2395" x2="46607" y2="12675"/>
                        <a14:foregroundMark x1="67365" y1="6088" x2="62275" y2="15768"/>
                        <a14:foregroundMark x1="69760" y1="21457" x2="81337" y2="16367"/>
                        <a14:foregroundMark x1="73653" y1="32834" x2="80739" y2="32535"/>
                        <a14:foregroundMark x1="80739" y1="32535" x2="85030" y2="33832"/>
                        <a14:foregroundMark x1="27745" y1="97705" x2="27745" y2="97705"/>
                        <a14:foregroundMark x1="30838" y1="94910" x2="30838" y2="94910"/>
                        <a14:foregroundMark x1="82435" y1="45010" x2="82435" y2="45010"/>
                        <a14:foregroundMark x1="73453" y1="48503" x2="73453" y2="48503"/>
                        <a14:foregroundMark x1="70659" y1="50898" x2="70659" y2="50898"/>
                        <a14:foregroundMark x1="68463" y1="51597" x2="68463" y2="51597"/>
                        <a14:foregroundMark x1="66866" y1="52894" x2="66866" y2="52894"/>
                        <a14:foregroundMark x1="22954" y1="50100" x2="22954" y2="50100"/>
                        <a14:foregroundMark x1="25848" y1="51397" x2="25848" y2="51397"/>
                        <a14:foregroundMark x1="29042" y1="53593" x2="29042" y2="53593"/>
                      </a14:backgroundRemoval>
                    </a14:imgEffect>
                  </a14:imgLayer>
                </a14:imgProps>
              </a:ext>
              <a:ext uri="{28A0092B-C50C-407E-A947-70E740481C1C}">
                <a14:useLocalDpi xmlns:a14="http://schemas.microsoft.com/office/drawing/2010/main" val="0"/>
              </a:ext>
            </a:extLst>
          </a:blip>
          <a:srcRect/>
          <a:stretch>
            <a:fillRect/>
          </a:stretch>
        </p:blipFill>
        <p:spPr bwMode="auto">
          <a:xfrm rot="527983">
            <a:off x="10764312" y="270970"/>
            <a:ext cx="1272267" cy="1272267"/>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Mic Clipart PNG Images, Mic Icon Design Vector, Mic Icons, Mic, Vector PNG  Image For Free Download | Microphone icon, Icon, Icon design">
            <a:extLst>
              <a:ext uri="{FF2B5EF4-FFF2-40B4-BE49-F238E27FC236}">
                <a16:creationId xmlns:a16="http://schemas.microsoft.com/office/drawing/2014/main" id="{CCFBF104-2619-3AF2-3A36-64CC1A1EA6EC}"/>
              </a:ext>
            </a:extLst>
          </p:cNvPr>
          <p:cNvPicPr>
            <a:picLocks noChangeAspect="1" noChangeArrowheads="1"/>
          </p:cNvPicPr>
          <p:nvPr/>
        </p:nvPicPr>
        <p:blipFill rotWithShape="1">
          <a:blip r:embed="rId6" cstate="hqprint">
            <a:extLst>
              <a:ext uri="{BEBA8EAE-BF5A-486C-A8C5-ECC9F3942E4B}">
                <a14:imgProps xmlns:a14="http://schemas.microsoft.com/office/drawing/2010/main">
                  <a14:imgLayer r:embed="rId7">
                    <a14:imgEffect>
                      <a14:backgroundRemoval t="10000" b="90000" l="10000" r="90000">
                        <a14:foregroundMark x1="44844" y1="22813" x2="54219" y2="31094"/>
                        <a14:foregroundMark x1="68750" y1="42188" x2="68750" y2="42188"/>
                        <a14:foregroundMark x1="67031" y1="19063" x2="67031" y2="19063"/>
                        <a14:foregroundMark x1="33594" y1="19375" x2="33594" y2="19375"/>
                        <a14:foregroundMark x1="28906" y1="48594" x2="28906" y2="48594"/>
                        <a14:foregroundMark x1="34375" y1="72969" x2="34375" y2="72969"/>
                        <a14:foregroundMark x1="66875" y1="82344" x2="66875" y2="82344"/>
                      </a14:backgroundRemoval>
                    </a14:imgEffect>
                  </a14:imgLayer>
                </a14:imgProps>
              </a:ext>
              <a:ext uri="{28A0092B-C50C-407E-A947-70E740481C1C}">
                <a14:useLocalDpi xmlns:a14="http://schemas.microsoft.com/office/drawing/2010/main" val="0"/>
              </a:ext>
            </a:extLst>
          </a:blip>
          <a:srcRect l="15098" t="6647" r="18826" b="7721"/>
          <a:stretch/>
        </p:blipFill>
        <p:spPr bwMode="auto">
          <a:xfrm>
            <a:off x="220248" y="389744"/>
            <a:ext cx="1045869" cy="135542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1037749E-1B18-D8CD-458D-7436190116B2}"/>
              </a:ext>
            </a:extLst>
          </p:cNvPr>
          <p:cNvSpPr txBox="1"/>
          <p:nvPr/>
        </p:nvSpPr>
        <p:spPr>
          <a:xfrm>
            <a:off x="2206632" y="2365812"/>
            <a:ext cx="8918567" cy="2762936"/>
          </a:xfrm>
          <a:prstGeom prst="rect">
            <a:avLst/>
          </a:prstGeom>
          <a:noFill/>
        </p:spPr>
        <p:txBody>
          <a:bodyPr wrap="square" rtlCol="0">
            <a:spAutoFit/>
          </a:bodyPr>
          <a:lstStyle/>
          <a:p>
            <a:pPr algn="just">
              <a:lnSpc>
                <a:spcPct val="150000"/>
              </a:lnSpc>
            </a:pPr>
            <a:r>
              <a:rPr lang="en-US" sz="4000" b="1" i="1">
                <a:solidFill>
                  <a:srgbClr val="002060"/>
                </a:solidFill>
              </a:rPr>
              <a:t>N</a:t>
            </a:r>
            <a:r>
              <a:rPr lang="vi-VN" sz="4000" b="1" i="1">
                <a:solidFill>
                  <a:srgbClr val="002060"/>
                </a:solidFill>
              </a:rPr>
              <a:t>gắt nghỉ đúng dấu câu, đúng logic ngữ nghĩa; phân biệt được lời nhân vật và lời người dẫn chuyện.</a:t>
            </a:r>
            <a:endParaRPr lang="en-US" sz="4000" i="1"/>
          </a:p>
        </p:txBody>
      </p:sp>
      <p:pic>
        <p:nvPicPr>
          <p:cNvPr id="4106" name="Picture 10" descr="Trẻ Em, Học Tập, Học Bài, Giáo Dục, Tải hình PNG 91 - Free.Vector6.com">
            <a:extLst>
              <a:ext uri="{FF2B5EF4-FFF2-40B4-BE49-F238E27FC236}">
                <a16:creationId xmlns:a16="http://schemas.microsoft.com/office/drawing/2014/main" id="{1C83FEB9-DE69-4171-CB0F-F19A8C6608CC}"/>
              </a:ext>
            </a:extLst>
          </p:cNvPr>
          <p:cNvPicPr>
            <a:picLocks noChangeAspect="1" noChangeArrowheads="1"/>
          </p:cNvPicPr>
          <p:nvPr/>
        </p:nvPicPr>
        <p:blipFill rotWithShape="1">
          <a:blip r:embed="rId8" cstate="hqprint">
            <a:extLst>
              <a:ext uri="{28A0092B-C50C-407E-A947-70E740481C1C}">
                <a14:useLocalDpi xmlns:a14="http://schemas.microsoft.com/office/drawing/2010/main" val="0"/>
              </a:ext>
            </a:extLst>
          </a:blip>
          <a:srcRect b="28023"/>
          <a:stretch/>
        </p:blipFill>
        <p:spPr bwMode="auto">
          <a:xfrm>
            <a:off x="652893" y="2065865"/>
            <a:ext cx="998145" cy="59989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91D17B0-5096-752A-16FA-889243068057}"/>
              </a:ext>
            </a:extLst>
          </p:cNvPr>
          <p:cNvPicPr>
            <a:picLocks noChangeAspect="1"/>
          </p:cNvPicPr>
          <p:nvPr/>
        </p:nvPicPr>
        <p:blipFill>
          <a:blip r:embed="rId9"/>
          <a:stretch>
            <a:fillRect/>
          </a:stretch>
        </p:blipFill>
        <p:spPr>
          <a:xfrm>
            <a:off x="2456908" y="447487"/>
            <a:ext cx="7577985" cy="1201016"/>
          </a:xfrm>
          <a:prstGeom prst="rect">
            <a:avLst/>
          </a:prstGeom>
        </p:spPr>
      </p:pic>
      <p:pic>
        <p:nvPicPr>
          <p:cNvPr id="4" name="Picture 4" descr="3D animation, mother, short hair, glasses, blue checkered shirt, gray pants, sandals, backpack">
            <a:extLst>
              <a:ext uri="{FF2B5EF4-FFF2-40B4-BE49-F238E27FC236}">
                <a16:creationId xmlns:a16="http://schemas.microsoft.com/office/drawing/2014/main" id="{3E6E46D5-800C-8954-3C1E-4F4427D4D747}"/>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5762" b="95996" l="9961" r="89844">
                        <a14:foregroundMark x1="48730" y1="10742" x2="56836" y2="76758"/>
                        <a14:foregroundMark x1="44591" y1="37241" x2="46777" y2="58789"/>
                        <a14:foregroundMark x1="41992" y1="11621" x2="44407" y2="35423"/>
                        <a14:foregroundMark x1="38672" y1="15332" x2="50098" y2="24902"/>
                        <a14:foregroundMark x1="54004" y1="9375" x2="60156" y2="26270"/>
                        <a14:foregroundMark x1="51367" y1="8496" x2="60156" y2="13379"/>
                        <a14:foregroundMark x1="60156" y1="13379" x2="60156" y2="13379"/>
                        <a14:foregroundMark x1="52734" y1="9180" x2="60352" y2="16406"/>
                        <a14:foregroundMark x1="60352" y1="16406" x2="60352" y2="16406"/>
                        <a14:foregroundMark x1="47852" y1="5859" x2="58398" y2="8984"/>
                        <a14:foregroundMark x1="53125" y1="24902" x2="57910" y2="27344"/>
                        <a14:foregroundMark x1="53613" y1="21680" x2="56641" y2="27539"/>
                        <a14:foregroundMark x1="51855" y1="45508" x2="51172" y2="63379"/>
                        <a14:foregroundMark x1="55566" y1="42188" x2="58398" y2="55762"/>
                        <a14:foregroundMark x1="56836" y1="41504" x2="61035" y2="67578"/>
                        <a14:foregroundMark x1="56445" y1="56348" x2="56445" y2="71680"/>
                        <a14:foregroundMark x1="48145" y1="91406" x2="47461" y2="94824"/>
                        <a14:foregroundMark x1="55957" y1="81543" x2="55957" y2="92871"/>
                        <a14:foregroundMark x1="47266" y1="85059" x2="47852" y2="91797"/>
                        <a14:foregroundMark x1="49219" y1="84375" x2="47656" y2="94824"/>
                        <a14:foregroundMark x1="52734" y1="95313" x2="54883" y2="95996"/>
                        <a14:foregroundMark x1="57520" y1="29102" x2="59082" y2="30176"/>
                        <a14:foregroundMark x1="57031" y1="40918" x2="59082" y2="41992"/>
                        <a14:foregroundMark x1="54492" y1="17480" x2="54199" y2="25977"/>
                        <a14:foregroundMark x1="52051" y1="10938" x2="52441" y2="14648"/>
                        <a14:backgroundMark x1="44141" y1="35840" x2="46094" y2="3584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453526" y="1843314"/>
            <a:ext cx="5014686" cy="5014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14315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2400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par>
                                <p:cTn id="9" presetID="2" presetClass="entr" presetSubtype="4" decel="24000" fill="hold" nodeType="withEffect">
                                  <p:stCondLst>
                                    <p:cond delay="0"/>
                                  </p:stCondLst>
                                  <p:childTnLst>
                                    <p:set>
                                      <p:cBhvr>
                                        <p:cTn id="10" dur="1" fill="hold">
                                          <p:stCondLst>
                                            <p:cond delay="0"/>
                                          </p:stCondLst>
                                        </p:cTn>
                                        <p:tgtEl>
                                          <p:spTgt spid="4106"/>
                                        </p:tgtEl>
                                        <p:attrNameLst>
                                          <p:attrName>style.visibility</p:attrName>
                                        </p:attrNameLst>
                                      </p:cBhvr>
                                      <p:to>
                                        <p:strVal val="visible"/>
                                      </p:to>
                                    </p:set>
                                    <p:anim calcmode="lin" valueType="num">
                                      <p:cBhvr additive="base">
                                        <p:cTn id="11" dur="500" fill="hold"/>
                                        <p:tgtEl>
                                          <p:spTgt spid="4106"/>
                                        </p:tgtEl>
                                        <p:attrNameLst>
                                          <p:attrName>ppt_x</p:attrName>
                                        </p:attrNameLst>
                                      </p:cBhvr>
                                      <p:tavLst>
                                        <p:tav tm="0">
                                          <p:val>
                                            <p:strVal val="#ppt_x"/>
                                          </p:val>
                                        </p:tav>
                                        <p:tav tm="100000">
                                          <p:val>
                                            <p:strVal val="#ppt_x"/>
                                          </p:val>
                                        </p:tav>
                                      </p:tavLst>
                                    </p:anim>
                                    <p:anim calcmode="lin" valueType="num">
                                      <p:cBhvr additive="base">
                                        <p:cTn id="12" dur="500" fill="hold"/>
                                        <p:tgtEl>
                                          <p:spTgt spid="410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1000" r="-1000"/>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1B01CA0-193F-A10D-4CED-D894BE75C99F}"/>
              </a:ext>
            </a:extLst>
          </p:cNvPr>
          <p:cNvSpPr/>
          <p:nvPr/>
        </p:nvSpPr>
        <p:spPr>
          <a:xfrm>
            <a:off x="-132858" y="0"/>
            <a:ext cx="12382320" cy="6858000"/>
          </a:xfrm>
          <a:prstGeom prst="rect">
            <a:avLst/>
          </a:prstGeom>
          <a:solidFill>
            <a:srgbClr val="FFFC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Oval 14">
            <a:extLst>
              <a:ext uri="{FF2B5EF4-FFF2-40B4-BE49-F238E27FC236}">
                <a16:creationId xmlns:a16="http://schemas.microsoft.com/office/drawing/2014/main" id="{8D3D3359-C97D-9473-D57E-7BB403CC4D6D}"/>
              </a:ext>
            </a:extLst>
          </p:cNvPr>
          <p:cNvSpPr/>
          <p:nvPr/>
        </p:nvSpPr>
        <p:spPr>
          <a:xfrm>
            <a:off x="-2131837" y="-990382"/>
            <a:ext cx="9633739" cy="911300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11CE6EF5-0D95-1987-EDFF-1E47E277DCD8}"/>
              </a:ext>
            </a:extLst>
          </p:cNvPr>
          <p:cNvSpPr/>
          <p:nvPr/>
        </p:nvSpPr>
        <p:spPr>
          <a:xfrm>
            <a:off x="1" y="749508"/>
            <a:ext cx="12192000" cy="830997"/>
          </a:xfrm>
          <a:prstGeom prst="rect">
            <a:avLst/>
          </a:prstGeom>
          <a:solidFill>
            <a:srgbClr val="FEEA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1D7C7F0-FA41-72A4-796F-6B5EE3C2DB0D}"/>
              </a:ext>
            </a:extLst>
          </p:cNvPr>
          <p:cNvSpPr txBox="1"/>
          <p:nvPr/>
        </p:nvSpPr>
        <p:spPr>
          <a:xfrm>
            <a:off x="1431008" y="749508"/>
            <a:ext cx="9841425" cy="830997"/>
          </a:xfrm>
          <a:prstGeom prst="rect">
            <a:avLst/>
          </a:prstGeom>
          <a:noFill/>
        </p:spPr>
        <p:txBody>
          <a:bodyPr wrap="square" rtlCol="0">
            <a:spAutoFit/>
          </a:bodyPr>
          <a:lstStyle/>
          <a:p>
            <a:r>
              <a:rPr lang="en-US" sz="4800">
                <a:ln w="190500">
                  <a:solidFill>
                    <a:schemeClr val="bg1"/>
                  </a:solidFill>
                </a:ln>
                <a:solidFill>
                  <a:schemeClr val="bg1"/>
                </a:solidFill>
                <a:ea typeface="LNTH-LuoLuoNotangYuanTi 1" pitchFamily="2" charset="-128"/>
                <a:cs typeface="LNTH-LuoLuoNotangYuanTi 1" pitchFamily="2" charset="-128"/>
              </a:rPr>
              <a:t>Bài tập đọc được chia làm mấy đoạn</a:t>
            </a:r>
          </a:p>
        </p:txBody>
      </p:sp>
      <p:sp>
        <p:nvSpPr>
          <p:cNvPr id="6" name="TextBox 5">
            <a:extLst>
              <a:ext uri="{FF2B5EF4-FFF2-40B4-BE49-F238E27FC236}">
                <a16:creationId xmlns:a16="http://schemas.microsoft.com/office/drawing/2014/main" id="{AF6FB181-710F-2512-3F8E-8743D2E3523A}"/>
              </a:ext>
            </a:extLst>
          </p:cNvPr>
          <p:cNvSpPr txBox="1"/>
          <p:nvPr/>
        </p:nvSpPr>
        <p:spPr>
          <a:xfrm>
            <a:off x="1431008" y="749508"/>
            <a:ext cx="9722393" cy="830997"/>
          </a:xfrm>
          <a:prstGeom prst="rect">
            <a:avLst/>
          </a:prstGeom>
          <a:noFill/>
        </p:spPr>
        <p:txBody>
          <a:bodyPr wrap="square" rtlCol="0">
            <a:spAutoFit/>
          </a:bodyPr>
          <a:lstStyle/>
          <a:p>
            <a:r>
              <a:rPr lang="en-US" sz="4800">
                <a:ln>
                  <a:solidFill>
                    <a:schemeClr val="accent2">
                      <a:lumMod val="50000"/>
                    </a:schemeClr>
                  </a:solidFill>
                </a:ln>
                <a:solidFill>
                  <a:schemeClr val="accent2">
                    <a:lumMod val="50000"/>
                  </a:schemeClr>
                </a:solidFill>
                <a:ea typeface="LNTH-LuoLuoNotangYuanTi 1" pitchFamily="2" charset="-128"/>
                <a:cs typeface="LNTH-LuoLuoNotangYuanTi 1" pitchFamily="2" charset="-128"/>
              </a:rPr>
              <a:t>Bài tập đọc được chia làm mấy đoạn?</a:t>
            </a:r>
          </a:p>
        </p:txBody>
      </p:sp>
      <p:cxnSp>
        <p:nvCxnSpPr>
          <p:cNvPr id="5" name="Straight Connector 4">
            <a:extLst>
              <a:ext uri="{FF2B5EF4-FFF2-40B4-BE49-F238E27FC236}">
                <a16:creationId xmlns:a16="http://schemas.microsoft.com/office/drawing/2014/main" id="{1DA46248-A55E-D21A-710F-49D0E5C387E9}"/>
              </a:ext>
            </a:extLst>
          </p:cNvPr>
          <p:cNvCxnSpPr/>
          <p:nvPr/>
        </p:nvCxnSpPr>
        <p:spPr>
          <a:xfrm>
            <a:off x="0" y="644577"/>
            <a:ext cx="12306925"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8" name="Straight Connector 7">
            <a:extLst>
              <a:ext uri="{FF2B5EF4-FFF2-40B4-BE49-F238E27FC236}">
                <a16:creationId xmlns:a16="http://schemas.microsoft.com/office/drawing/2014/main" id="{F3FA74F4-5ABD-7349-9E27-273CE7716A95}"/>
              </a:ext>
            </a:extLst>
          </p:cNvPr>
          <p:cNvCxnSpPr/>
          <p:nvPr/>
        </p:nvCxnSpPr>
        <p:spPr>
          <a:xfrm>
            <a:off x="-57463" y="1711377"/>
            <a:ext cx="12306925" cy="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9" name="Arrow: Chevron 8">
            <a:extLst>
              <a:ext uri="{FF2B5EF4-FFF2-40B4-BE49-F238E27FC236}">
                <a16:creationId xmlns:a16="http://schemas.microsoft.com/office/drawing/2014/main" id="{C19720CB-3FCD-1D25-A60B-30A471A11DFF}"/>
              </a:ext>
            </a:extLst>
          </p:cNvPr>
          <p:cNvSpPr/>
          <p:nvPr/>
        </p:nvSpPr>
        <p:spPr>
          <a:xfrm rot="10800000" flipH="1">
            <a:off x="10287677" y="542144"/>
            <a:ext cx="1274164" cy="1244176"/>
          </a:xfrm>
          <a:prstGeom prst="chevron">
            <a:avLst>
              <a:gd name="adj" fmla="val 80121"/>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endParaRPr>
          </a:p>
        </p:txBody>
      </p:sp>
      <p:sp>
        <p:nvSpPr>
          <p:cNvPr id="10" name="Arrow: Chevron 9">
            <a:extLst>
              <a:ext uri="{FF2B5EF4-FFF2-40B4-BE49-F238E27FC236}">
                <a16:creationId xmlns:a16="http://schemas.microsoft.com/office/drawing/2014/main" id="{AFFDF6B8-B890-D251-21EB-1FE24AD72A1D}"/>
              </a:ext>
            </a:extLst>
          </p:cNvPr>
          <p:cNvSpPr/>
          <p:nvPr/>
        </p:nvSpPr>
        <p:spPr>
          <a:xfrm rot="10800000" flipH="1">
            <a:off x="10899903" y="542144"/>
            <a:ext cx="1274164" cy="1244176"/>
          </a:xfrm>
          <a:prstGeom prst="chevron">
            <a:avLst>
              <a:gd name="adj" fmla="val 78916"/>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endParaRPr>
          </a:p>
        </p:txBody>
      </p:sp>
      <p:grpSp>
        <p:nvGrpSpPr>
          <p:cNvPr id="26" name="Group 25">
            <a:extLst>
              <a:ext uri="{FF2B5EF4-FFF2-40B4-BE49-F238E27FC236}">
                <a16:creationId xmlns:a16="http://schemas.microsoft.com/office/drawing/2014/main" id="{24BA5B5A-D8DE-5185-B06A-B12ACC170ABA}"/>
              </a:ext>
            </a:extLst>
          </p:cNvPr>
          <p:cNvGrpSpPr/>
          <p:nvPr/>
        </p:nvGrpSpPr>
        <p:grpSpPr>
          <a:xfrm>
            <a:off x="3232196" y="1738342"/>
            <a:ext cx="8877612" cy="963418"/>
            <a:chOff x="3371850" y="2328463"/>
            <a:chExt cx="8877612" cy="963418"/>
          </a:xfrm>
        </p:grpSpPr>
        <p:sp>
          <p:nvSpPr>
            <p:cNvPr id="13" name="Rectangle: Rounded Corners 12">
              <a:extLst>
                <a:ext uri="{FF2B5EF4-FFF2-40B4-BE49-F238E27FC236}">
                  <a16:creationId xmlns:a16="http://schemas.microsoft.com/office/drawing/2014/main" id="{EFCE095F-5D40-50DE-E89B-10E46F0EC07F}"/>
                </a:ext>
              </a:extLst>
            </p:cNvPr>
            <p:cNvSpPr/>
            <p:nvPr/>
          </p:nvSpPr>
          <p:spPr>
            <a:xfrm>
              <a:off x="3371850" y="2328463"/>
              <a:ext cx="8638200" cy="963418"/>
            </a:xfrm>
            <a:prstGeom prst="roundRect">
              <a:avLst>
                <a:gd name="adj" fmla="val 50000"/>
              </a:avLst>
            </a:prstGeom>
            <a:solidFill>
              <a:srgbClr val="FFF8CB"/>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7" name="TextBox 16">
              <a:extLst>
                <a:ext uri="{FF2B5EF4-FFF2-40B4-BE49-F238E27FC236}">
                  <a16:creationId xmlns:a16="http://schemas.microsoft.com/office/drawing/2014/main" id="{437CAB66-56F5-B4B9-B8B4-CCA14D7BF47B}"/>
                </a:ext>
              </a:extLst>
            </p:cNvPr>
            <p:cNvSpPr txBox="1"/>
            <p:nvPr/>
          </p:nvSpPr>
          <p:spPr>
            <a:xfrm>
              <a:off x="3611262" y="2510403"/>
              <a:ext cx="8638200" cy="707886"/>
            </a:xfrm>
            <a:prstGeom prst="rect">
              <a:avLst/>
            </a:prstGeom>
            <a:noFill/>
          </p:spPr>
          <p:txBody>
            <a:bodyPr wrap="square" rtlCol="0">
              <a:spAutoFit/>
            </a:bodyPr>
            <a:lstStyle/>
            <a:p>
              <a:r>
                <a:rPr lang="en-US" sz="4000"/>
                <a:t>Đoạn 1: Từ đầu đến “cuối ngày.”</a:t>
              </a:r>
            </a:p>
          </p:txBody>
        </p:sp>
      </p:grpSp>
      <p:grpSp>
        <p:nvGrpSpPr>
          <p:cNvPr id="27" name="Group 26">
            <a:extLst>
              <a:ext uri="{FF2B5EF4-FFF2-40B4-BE49-F238E27FC236}">
                <a16:creationId xmlns:a16="http://schemas.microsoft.com/office/drawing/2014/main" id="{E387BA59-64B9-FD1E-309A-02BABD1968A2}"/>
              </a:ext>
            </a:extLst>
          </p:cNvPr>
          <p:cNvGrpSpPr/>
          <p:nvPr/>
        </p:nvGrpSpPr>
        <p:grpSpPr>
          <a:xfrm>
            <a:off x="3252144" y="2936048"/>
            <a:ext cx="8877612" cy="963418"/>
            <a:chOff x="3371850" y="3848047"/>
            <a:chExt cx="8877612" cy="963418"/>
          </a:xfrm>
        </p:grpSpPr>
        <p:sp>
          <p:nvSpPr>
            <p:cNvPr id="18" name="Rectangle: Rounded Corners 17">
              <a:extLst>
                <a:ext uri="{FF2B5EF4-FFF2-40B4-BE49-F238E27FC236}">
                  <a16:creationId xmlns:a16="http://schemas.microsoft.com/office/drawing/2014/main" id="{EBB02AA0-8680-2E34-544A-E5193A2D8D45}"/>
                </a:ext>
              </a:extLst>
            </p:cNvPr>
            <p:cNvSpPr/>
            <p:nvPr/>
          </p:nvSpPr>
          <p:spPr>
            <a:xfrm>
              <a:off x="3371850" y="3848047"/>
              <a:ext cx="8638200" cy="963418"/>
            </a:xfrm>
            <a:prstGeom prst="roundRect">
              <a:avLst>
                <a:gd name="adj" fmla="val 50000"/>
              </a:avLst>
            </a:prstGeom>
            <a:solidFill>
              <a:srgbClr val="FFF8CB"/>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9" name="TextBox 18">
              <a:extLst>
                <a:ext uri="{FF2B5EF4-FFF2-40B4-BE49-F238E27FC236}">
                  <a16:creationId xmlns:a16="http://schemas.microsoft.com/office/drawing/2014/main" id="{21D41848-0ED7-856C-F22D-DAE1B80014AF}"/>
                </a:ext>
              </a:extLst>
            </p:cNvPr>
            <p:cNvSpPr txBox="1"/>
            <p:nvPr/>
          </p:nvSpPr>
          <p:spPr>
            <a:xfrm>
              <a:off x="3611262" y="4049537"/>
              <a:ext cx="8638200" cy="707886"/>
            </a:xfrm>
            <a:prstGeom prst="rect">
              <a:avLst/>
            </a:prstGeom>
            <a:noFill/>
          </p:spPr>
          <p:txBody>
            <a:bodyPr wrap="square" rtlCol="0">
              <a:spAutoFit/>
            </a:bodyPr>
            <a:lstStyle/>
            <a:p>
              <a:r>
                <a:rPr lang="en-US" sz="4000"/>
                <a:t>Đoạn 2: Tiếp theo đến “nấu cơm.”</a:t>
              </a:r>
            </a:p>
          </p:txBody>
        </p:sp>
      </p:grpSp>
      <p:grpSp>
        <p:nvGrpSpPr>
          <p:cNvPr id="28" name="Group 27">
            <a:extLst>
              <a:ext uri="{FF2B5EF4-FFF2-40B4-BE49-F238E27FC236}">
                <a16:creationId xmlns:a16="http://schemas.microsoft.com/office/drawing/2014/main" id="{D5DF779C-32FF-5194-0AE0-E757090CFBCF}"/>
              </a:ext>
            </a:extLst>
          </p:cNvPr>
          <p:cNvGrpSpPr/>
          <p:nvPr/>
        </p:nvGrpSpPr>
        <p:grpSpPr>
          <a:xfrm>
            <a:off x="3314388" y="5352438"/>
            <a:ext cx="8877612" cy="963418"/>
            <a:chOff x="3371850" y="5334533"/>
            <a:chExt cx="8877612" cy="963418"/>
          </a:xfrm>
        </p:grpSpPr>
        <p:sp>
          <p:nvSpPr>
            <p:cNvPr id="20" name="Rectangle: Rounded Corners 19">
              <a:extLst>
                <a:ext uri="{FF2B5EF4-FFF2-40B4-BE49-F238E27FC236}">
                  <a16:creationId xmlns:a16="http://schemas.microsoft.com/office/drawing/2014/main" id="{FB30EC06-0682-C497-4ADC-0CED5B32AAF7}"/>
                </a:ext>
              </a:extLst>
            </p:cNvPr>
            <p:cNvSpPr/>
            <p:nvPr/>
          </p:nvSpPr>
          <p:spPr>
            <a:xfrm>
              <a:off x="3371850" y="5334533"/>
              <a:ext cx="8638200" cy="963418"/>
            </a:xfrm>
            <a:prstGeom prst="roundRect">
              <a:avLst>
                <a:gd name="adj" fmla="val 50000"/>
              </a:avLst>
            </a:prstGeom>
            <a:solidFill>
              <a:srgbClr val="FFF8CB"/>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1" name="TextBox 20">
              <a:extLst>
                <a:ext uri="{FF2B5EF4-FFF2-40B4-BE49-F238E27FC236}">
                  <a16:creationId xmlns:a16="http://schemas.microsoft.com/office/drawing/2014/main" id="{246DDBCC-48ED-4583-B7F4-2892C4E82330}"/>
                </a:ext>
              </a:extLst>
            </p:cNvPr>
            <p:cNvSpPr txBox="1"/>
            <p:nvPr/>
          </p:nvSpPr>
          <p:spPr>
            <a:xfrm>
              <a:off x="3611262" y="5536023"/>
              <a:ext cx="8638200" cy="707886"/>
            </a:xfrm>
            <a:prstGeom prst="rect">
              <a:avLst/>
            </a:prstGeom>
            <a:noFill/>
          </p:spPr>
          <p:txBody>
            <a:bodyPr wrap="square" rtlCol="0">
              <a:spAutoFit/>
            </a:bodyPr>
            <a:lstStyle/>
            <a:p>
              <a:r>
                <a:rPr lang="en-US" sz="4000"/>
                <a:t>Đoạn 4: Còn lại.</a:t>
              </a:r>
            </a:p>
          </p:txBody>
        </p:sp>
      </p:grpSp>
      <p:pic>
        <p:nvPicPr>
          <p:cNvPr id="11" name="Picture 10">
            <a:extLst>
              <a:ext uri="{FF2B5EF4-FFF2-40B4-BE49-F238E27FC236}">
                <a16:creationId xmlns:a16="http://schemas.microsoft.com/office/drawing/2014/main" id="{EA7965E6-9D26-778F-FDFC-7B883CC5D67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55046" y1="20380" x2="47706" y2="26074"/>
                      </a14:backgroundRemoval>
                    </a14:imgEffect>
                  </a14:imgLayer>
                </a14:imgProps>
              </a:ext>
              <a:ext uri="{28A0092B-C50C-407E-A947-70E740481C1C}">
                <a14:useLocalDpi xmlns:a14="http://schemas.microsoft.com/office/drawing/2010/main" val="0"/>
              </a:ext>
            </a:extLst>
          </a:blip>
          <a:srcRect/>
          <a:stretch>
            <a:fillRect/>
          </a:stretch>
        </p:blipFill>
        <p:spPr bwMode="auto">
          <a:xfrm>
            <a:off x="36242" y="2165729"/>
            <a:ext cx="3335608" cy="5106248"/>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Adrien Agreste Ladybird bọ cánh cứng Plagg Áo thun côn trùng - png tải về -  Miễn phí trong suốt Trái Cam png Tải về.">
            <a:extLst>
              <a:ext uri="{FF2B5EF4-FFF2-40B4-BE49-F238E27FC236}">
                <a16:creationId xmlns:a16="http://schemas.microsoft.com/office/drawing/2014/main" id="{45873214-C366-AFEA-DFDA-8194E0A3220D}"/>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833" b="97500" l="10000" r="90000">
                        <a14:foregroundMark x1="40889" y1="83611" x2="55333" y2="97500"/>
                        <a14:foregroundMark x1="34889" y1="86389" x2="55556" y2="95278"/>
                        <a14:foregroundMark x1="54889" y1="73056" x2="58222" y2="83333"/>
                        <a14:foregroundMark x1="44000" y1="6111" x2="44000" y2="6111"/>
                        <a14:foregroundMark x1="50000" y1="833" x2="50000" y2="833"/>
                      </a14:backgroundRemoval>
                    </a14:imgEffect>
                  </a14:imgLayer>
                </a14:imgProps>
              </a:ext>
              <a:ext uri="{28A0092B-C50C-407E-A947-70E740481C1C}">
                <a14:useLocalDpi xmlns:a14="http://schemas.microsoft.com/office/drawing/2010/main" val="0"/>
              </a:ext>
            </a:extLst>
          </a:blip>
          <a:srcRect/>
          <a:stretch>
            <a:fillRect/>
          </a:stretch>
        </p:blipFill>
        <p:spPr bwMode="auto">
          <a:xfrm>
            <a:off x="-271590" y="295983"/>
            <a:ext cx="1755595" cy="1404476"/>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DFC392C1-AC20-7E10-A286-E95BF1F4D31C}"/>
              </a:ext>
            </a:extLst>
          </p:cNvPr>
          <p:cNvGrpSpPr/>
          <p:nvPr/>
        </p:nvGrpSpPr>
        <p:grpSpPr>
          <a:xfrm>
            <a:off x="3252144" y="4237144"/>
            <a:ext cx="8877612" cy="963418"/>
            <a:chOff x="3371850" y="3848047"/>
            <a:chExt cx="8877612" cy="963418"/>
          </a:xfrm>
        </p:grpSpPr>
        <p:sp>
          <p:nvSpPr>
            <p:cNvPr id="14" name="Rectangle: Rounded Corners 13">
              <a:extLst>
                <a:ext uri="{FF2B5EF4-FFF2-40B4-BE49-F238E27FC236}">
                  <a16:creationId xmlns:a16="http://schemas.microsoft.com/office/drawing/2014/main" id="{1429DD44-B1F9-25FE-E99E-1472D8C7089E}"/>
                </a:ext>
              </a:extLst>
            </p:cNvPr>
            <p:cNvSpPr/>
            <p:nvPr/>
          </p:nvSpPr>
          <p:spPr>
            <a:xfrm>
              <a:off x="3371850" y="3848047"/>
              <a:ext cx="8638200" cy="963418"/>
            </a:xfrm>
            <a:prstGeom prst="roundRect">
              <a:avLst>
                <a:gd name="adj" fmla="val 50000"/>
              </a:avLst>
            </a:prstGeom>
            <a:solidFill>
              <a:srgbClr val="FFF8CB"/>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2" name="TextBox 21">
              <a:extLst>
                <a:ext uri="{FF2B5EF4-FFF2-40B4-BE49-F238E27FC236}">
                  <a16:creationId xmlns:a16="http://schemas.microsoft.com/office/drawing/2014/main" id="{75DDE3B2-8C8C-6552-E329-EFF3F4165E45}"/>
                </a:ext>
              </a:extLst>
            </p:cNvPr>
            <p:cNvSpPr txBox="1"/>
            <p:nvPr/>
          </p:nvSpPr>
          <p:spPr>
            <a:xfrm>
              <a:off x="3611262" y="4049537"/>
              <a:ext cx="8638200" cy="707886"/>
            </a:xfrm>
            <a:prstGeom prst="rect">
              <a:avLst/>
            </a:prstGeom>
            <a:noFill/>
          </p:spPr>
          <p:txBody>
            <a:bodyPr wrap="square" rtlCol="0">
              <a:spAutoFit/>
            </a:bodyPr>
            <a:lstStyle/>
            <a:p>
              <a:r>
                <a:rPr lang="en-US" sz="4000"/>
                <a:t>Đoạn 3: Tiếp theo đến “lớn lên.”</a:t>
              </a:r>
            </a:p>
          </p:txBody>
        </p:sp>
      </p:grpSp>
    </p:spTree>
    <p:extLst>
      <p:ext uri="{BB962C8B-B14F-4D97-AF65-F5344CB8AC3E}">
        <p14:creationId xmlns:p14="http://schemas.microsoft.com/office/powerpoint/2010/main" val="38409553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4600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3" decel="54000"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1+#ppt_w/2"/>
                                          </p:val>
                                        </p:tav>
                                        <p:tav tm="100000">
                                          <p:val>
                                            <p:strVal val="#ppt_x"/>
                                          </p:val>
                                        </p:tav>
                                      </p:tavLst>
                                    </p:anim>
                                    <p:anim calcmode="lin" valueType="num">
                                      <p:cBhvr additive="base">
                                        <p:cTn id="14" dur="500" fill="hold"/>
                                        <p:tgtEl>
                                          <p:spTgt spid="26"/>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click.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2" decel="5400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1+#ppt_w/2"/>
                                          </p:val>
                                        </p:tav>
                                        <p:tav tm="100000">
                                          <p:val>
                                            <p:strVal val="#ppt_x"/>
                                          </p:val>
                                        </p:tav>
                                      </p:tavLst>
                                    </p:anim>
                                    <p:anim calcmode="lin" valueType="num">
                                      <p:cBhvr additive="base">
                                        <p:cTn id="20" dur="500" fill="hold"/>
                                        <p:tgtEl>
                                          <p:spTgt spid="2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click.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2" decel="5400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1+#ppt_w/2"/>
                                          </p:val>
                                        </p:tav>
                                        <p:tav tm="100000">
                                          <p:val>
                                            <p:strVal val="#ppt_x"/>
                                          </p:val>
                                        </p:tav>
                                      </p:tavLst>
                                    </p:anim>
                                    <p:anim calcmode="lin" valueType="num">
                                      <p:cBhvr additive="base">
                                        <p:cTn id="26" dur="500" fill="hold"/>
                                        <p:tgtEl>
                                          <p:spTgt spid="1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lick.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6" decel="5400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1+#ppt_w/2"/>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click.wav"/>
                                        </p:tgtEl>
                                      </p:cMediaNode>
                                    </p:audio>
                                  </p:subTnLst>
                                </p:cTn>
                              </p:par>
                              <p:par>
                                <p:cTn id="33" presetID="32" presetClass="emph" presetSubtype="0" repeatCount="indefinite" fill="hold" nodeType="withEffect">
                                  <p:stCondLst>
                                    <p:cond delay="0"/>
                                  </p:stCondLst>
                                  <p:childTnLst>
                                    <p:animRot by="120000">
                                      <p:cBhvr>
                                        <p:cTn id="34" dur="100" fill="hold">
                                          <p:stCondLst>
                                            <p:cond delay="0"/>
                                          </p:stCondLst>
                                        </p:cTn>
                                        <p:tgtEl>
                                          <p:spTgt spid="11"/>
                                        </p:tgtEl>
                                        <p:attrNameLst>
                                          <p:attrName>r</p:attrName>
                                        </p:attrNameLst>
                                      </p:cBhvr>
                                    </p:animRot>
                                    <p:animRot by="-240000">
                                      <p:cBhvr>
                                        <p:cTn id="35" dur="200" fill="hold">
                                          <p:stCondLst>
                                            <p:cond delay="200"/>
                                          </p:stCondLst>
                                        </p:cTn>
                                        <p:tgtEl>
                                          <p:spTgt spid="11"/>
                                        </p:tgtEl>
                                        <p:attrNameLst>
                                          <p:attrName>r</p:attrName>
                                        </p:attrNameLst>
                                      </p:cBhvr>
                                    </p:animRot>
                                    <p:animRot by="240000">
                                      <p:cBhvr>
                                        <p:cTn id="36" dur="200" fill="hold">
                                          <p:stCondLst>
                                            <p:cond delay="400"/>
                                          </p:stCondLst>
                                        </p:cTn>
                                        <p:tgtEl>
                                          <p:spTgt spid="11"/>
                                        </p:tgtEl>
                                        <p:attrNameLst>
                                          <p:attrName>r</p:attrName>
                                        </p:attrNameLst>
                                      </p:cBhvr>
                                    </p:animRot>
                                    <p:animRot by="-240000">
                                      <p:cBhvr>
                                        <p:cTn id="37" dur="200" fill="hold">
                                          <p:stCondLst>
                                            <p:cond delay="600"/>
                                          </p:stCondLst>
                                        </p:cTn>
                                        <p:tgtEl>
                                          <p:spTgt spid="11"/>
                                        </p:tgtEl>
                                        <p:attrNameLst>
                                          <p:attrName>r</p:attrName>
                                        </p:attrNameLst>
                                      </p:cBhvr>
                                    </p:animRot>
                                    <p:animRot by="120000">
                                      <p:cBhvr>
                                        <p:cTn id="38"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09006F9A-B404-718E-EF4C-1DC93770EDB7}"/>
              </a:ext>
            </a:extLst>
          </p:cNvPr>
          <p:cNvSpPr/>
          <p:nvPr/>
        </p:nvSpPr>
        <p:spPr>
          <a:xfrm>
            <a:off x="275771" y="1727200"/>
            <a:ext cx="11615365" cy="4891314"/>
          </a:xfrm>
          <a:prstGeom prst="roundRect">
            <a:avLst>
              <a:gd name="adj" fmla="val 9993"/>
            </a:avLst>
          </a:prstGeom>
          <a:solidFill>
            <a:schemeClr val="bg1">
              <a:alpha val="86000"/>
            </a:schemeClr>
          </a:solidFill>
          <a:ln w="19050">
            <a:solidFill>
              <a:schemeClr val="accent2"/>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93871993-8B1A-B1C0-1964-456A993246CB}"/>
              </a:ext>
            </a:extLst>
          </p:cNvPr>
          <p:cNvSpPr txBox="1"/>
          <p:nvPr/>
        </p:nvSpPr>
        <p:spPr>
          <a:xfrm>
            <a:off x="659567" y="2218544"/>
            <a:ext cx="11077731" cy="1754326"/>
          </a:xfrm>
          <a:prstGeom prst="rect">
            <a:avLst/>
          </a:prstGeom>
          <a:noFill/>
        </p:spPr>
        <p:txBody>
          <a:bodyPr wrap="square" rtlCol="0">
            <a:spAutoFit/>
          </a:bodyPr>
          <a:lstStyle/>
          <a:p>
            <a:r>
              <a:rPr lang="en-US" sz="3600" i="1" dirty="0" err="1">
                <a:solidFill>
                  <a:srgbClr val="002060"/>
                </a:solidFill>
                <a:effectLst/>
                <a:latin typeface="Times New Roman" panose="02020603050405020304" pitchFamily="18" charset="0"/>
                <a:ea typeface="Calibri" panose="020F0502020204030204" pitchFamily="34" charset="0"/>
              </a:rPr>
              <a:t>Hầu</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như</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ngày</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nào</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cũng</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vậy</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khi</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mặt</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trời</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bắt</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đầu</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lặn</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thì</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tôi</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đi</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từ</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trên</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núi</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về</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nhà</a:t>
            </a:r>
            <a:r>
              <a:rPr lang="en-US" sz="3600" i="1" dirty="0">
                <a:solidFill>
                  <a:srgbClr val="002060"/>
                </a:solidFill>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với</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một</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bó</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củi</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khô</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trên</a:t>
            </a:r>
            <a:r>
              <a:rPr lang="en-US" sz="3600" i="1" dirty="0">
                <a:solidFill>
                  <a:srgbClr val="002060"/>
                </a:solidFill>
                <a:effectLst/>
                <a:latin typeface="Times New Roman" panose="02020603050405020304" pitchFamily="18" charset="0"/>
                <a:ea typeface="Calibri" panose="020F0502020204030204" pitchFamily="34" charset="0"/>
              </a:rPr>
              <a:t> </a:t>
            </a:r>
            <a:r>
              <a:rPr lang="en-US" sz="3600" i="1" dirty="0" err="1">
                <a:solidFill>
                  <a:srgbClr val="002060"/>
                </a:solidFill>
                <a:effectLst/>
                <a:latin typeface="Times New Roman" panose="02020603050405020304" pitchFamily="18" charset="0"/>
                <a:ea typeface="Calibri" panose="020F0502020204030204" pitchFamily="34" charset="0"/>
              </a:rPr>
              <a:t>vai</a:t>
            </a:r>
            <a:r>
              <a:rPr lang="en-US" sz="3600" i="1" dirty="0">
                <a:solidFill>
                  <a:srgbClr val="002060"/>
                </a:solidFill>
                <a:effectLst/>
                <a:latin typeface="Times New Roman" panose="02020603050405020304" pitchFamily="18" charset="0"/>
                <a:ea typeface="Calibri" panose="020F0502020204030204" pitchFamily="34" charset="0"/>
              </a:rPr>
              <a:t>.</a:t>
            </a:r>
            <a:endParaRPr lang="en-US" sz="3600" dirty="0">
              <a:solidFill>
                <a:srgbClr val="002060"/>
              </a:solidFill>
              <a:effectLst/>
              <a:latin typeface="Times New Roman" panose="02020603050405020304" pitchFamily="18" charset="0"/>
              <a:ea typeface="Calibri" panose="020F0502020204030204" pitchFamily="34" charset="0"/>
            </a:endParaRPr>
          </a:p>
          <a:p>
            <a:endParaRPr lang="en-US" sz="3600" dirty="0">
              <a:solidFill>
                <a:srgbClr val="002060"/>
              </a:solidFill>
            </a:endParaRPr>
          </a:p>
        </p:txBody>
      </p:sp>
      <p:sp>
        <p:nvSpPr>
          <p:cNvPr id="7" name="TextBox 6">
            <a:extLst>
              <a:ext uri="{FF2B5EF4-FFF2-40B4-BE49-F238E27FC236}">
                <a16:creationId xmlns:a16="http://schemas.microsoft.com/office/drawing/2014/main" id="{2300F927-EBF3-EBC4-F678-3671A5253825}"/>
              </a:ext>
            </a:extLst>
          </p:cNvPr>
          <p:cNvSpPr txBox="1"/>
          <p:nvPr/>
        </p:nvSpPr>
        <p:spPr>
          <a:xfrm>
            <a:off x="659566" y="3721962"/>
            <a:ext cx="11077731" cy="1754326"/>
          </a:xfrm>
          <a:prstGeom prst="rect">
            <a:avLst/>
          </a:prstGeom>
          <a:noFill/>
        </p:spPr>
        <p:txBody>
          <a:bodyPr wrap="square" rtlCol="0">
            <a:spAutoFit/>
          </a:bodyPr>
          <a:lstStyle/>
          <a:p>
            <a:r>
              <a:rPr lang="en-US" sz="3600" i="1" dirty="0" err="1">
                <a:solidFill>
                  <a:srgbClr val="FF0000"/>
                </a:solidFill>
                <a:latin typeface="Times New Roman" panose="02020603050405020304" pitchFamily="18" charset="0"/>
                <a:ea typeface="Calibri" panose="020F0502020204030204" pitchFamily="34" charset="0"/>
              </a:rPr>
              <a:t>Còn</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bây</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giờ</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chúng</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tôi</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rón</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rén</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ngồi</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xuống</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cỏ</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khi</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thấy</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một</a:t>
            </a:r>
            <a:r>
              <a:rPr lang="en-US" sz="3600" i="1" dirty="0">
                <a:solidFill>
                  <a:srgbClr val="FF0000"/>
                </a:solidFill>
                <a:latin typeface="Times New Roman" panose="02020603050405020304" pitchFamily="18" charset="0"/>
                <a:ea typeface="Calibri" panose="020F0502020204030204" pitchFamily="34" charset="0"/>
              </a:rPr>
              <a:t> con </a:t>
            </a:r>
            <a:r>
              <a:rPr lang="en-US" sz="3600" i="1" dirty="0" err="1">
                <a:solidFill>
                  <a:srgbClr val="FF0000"/>
                </a:solidFill>
                <a:latin typeface="Times New Roman" panose="02020603050405020304" pitchFamily="18" charset="0"/>
                <a:ea typeface="Calibri" panose="020F0502020204030204" pitchFamily="34" charset="0"/>
              </a:rPr>
              <a:t>cánh</a:t>
            </a:r>
            <a:r>
              <a:rPr lang="en-US" sz="3600" i="1" dirty="0">
                <a:solidFill>
                  <a:srgbClr val="FF0000"/>
                </a:solidFill>
                <a:latin typeface="Times New Roman" panose="02020603050405020304" pitchFamily="18" charset="0"/>
                <a:ea typeface="Calibri" panose="020F0502020204030204" pitchFamily="34" charset="0"/>
              </a:rPr>
              <a:t> cam </a:t>
            </a:r>
            <a:r>
              <a:rPr lang="en-US" sz="3600" i="1" dirty="0" err="1">
                <a:solidFill>
                  <a:srgbClr val="FF0000"/>
                </a:solidFill>
                <a:latin typeface="Times New Roman" panose="02020603050405020304" pitchFamily="18" charset="0"/>
                <a:ea typeface="Calibri" panose="020F0502020204030204" pitchFamily="34" charset="0"/>
              </a:rPr>
              <a:t>màu</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đỏ</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óng</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ánh</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đang</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bò</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rất</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chậm</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chạp</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trên</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chiếc</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lá</a:t>
            </a:r>
            <a:r>
              <a:rPr lang="en-US" sz="3600" i="1" dirty="0">
                <a:solidFill>
                  <a:srgbClr val="FF0000"/>
                </a:solidFill>
                <a:latin typeface="Times New Roman" panose="02020603050405020304" pitchFamily="18" charset="0"/>
                <a:ea typeface="Calibri" panose="020F0502020204030204" pitchFamily="34" charset="0"/>
              </a:rPr>
              <a:t> to </a:t>
            </a:r>
            <a:r>
              <a:rPr lang="en-US" sz="3600" i="1" dirty="0" err="1">
                <a:solidFill>
                  <a:srgbClr val="FF0000"/>
                </a:solidFill>
                <a:latin typeface="Times New Roman" panose="02020603050405020304" pitchFamily="18" charset="0"/>
                <a:ea typeface="Calibri" panose="020F0502020204030204" pitchFamily="34" charset="0"/>
              </a:rPr>
              <a:t>mới</a:t>
            </a:r>
            <a:r>
              <a:rPr lang="en-US" sz="3600" i="1" dirty="0">
                <a:solidFill>
                  <a:srgbClr val="FF0000"/>
                </a:solidFill>
                <a:latin typeface="Times New Roman" panose="02020603050405020304" pitchFamily="18" charset="0"/>
                <a:ea typeface="Calibri" panose="020F0502020204030204" pitchFamily="34" charset="0"/>
              </a:rPr>
              <a:t> </a:t>
            </a:r>
            <a:r>
              <a:rPr lang="en-US" sz="3600" i="1" dirty="0" err="1">
                <a:solidFill>
                  <a:srgbClr val="FF0000"/>
                </a:solidFill>
                <a:latin typeface="Times New Roman" panose="02020603050405020304" pitchFamily="18" charset="0"/>
                <a:ea typeface="Calibri" panose="020F0502020204030204" pitchFamily="34" charset="0"/>
              </a:rPr>
              <a:t>rụng</a:t>
            </a:r>
            <a:r>
              <a:rPr lang="en-US" sz="3600" i="1" dirty="0">
                <a:solidFill>
                  <a:srgbClr val="FF0000"/>
                </a:solidFill>
                <a:latin typeface="Times New Roman" panose="02020603050405020304" pitchFamily="18" charset="0"/>
                <a:ea typeface="Calibri" panose="020F0502020204030204" pitchFamily="34" charset="0"/>
              </a:rPr>
              <a:t>. </a:t>
            </a:r>
            <a:endParaRPr lang="en-US" sz="3600" dirty="0">
              <a:solidFill>
                <a:srgbClr val="FF0000"/>
              </a:solidFill>
            </a:endParaRPr>
          </a:p>
        </p:txBody>
      </p:sp>
      <p:pic>
        <p:nvPicPr>
          <p:cNvPr id="2" name="Picture 1">
            <a:extLst>
              <a:ext uri="{FF2B5EF4-FFF2-40B4-BE49-F238E27FC236}">
                <a16:creationId xmlns:a16="http://schemas.microsoft.com/office/drawing/2014/main" id="{2C891375-EC1F-5ECE-E235-FC9F050C46D1}"/>
              </a:ext>
            </a:extLst>
          </p:cNvPr>
          <p:cNvPicPr>
            <a:picLocks noChangeAspect="1"/>
          </p:cNvPicPr>
          <p:nvPr/>
        </p:nvPicPr>
        <p:blipFill>
          <a:blip r:embed="rId4"/>
          <a:stretch>
            <a:fillRect/>
          </a:stretch>
        </p:blipFill>
        <p:spPr>
          <a:xfrm>
            <a:off x="2334509" y="-95250"/>
            <a:ext cx="9402788" cy="1822450"/>
          </a:xfrm>
          <a:prstGeom prst="rect">
            <a:avLst/>
          </a:prstGeom>
        </p:spPr>
      </p:pic>
      <p:cxnSp>
        <p:nvCxnSpPr>
          <p:cNvPr id="5" name="Straight Connector 4">
            <a:extLst>
              <a:ext uri="{FF2B5EF4-FFF2-40B4-BE49-F238E27FC236}">
                <a16:creationId xmlns:a16="http://schemas.microsoft.com/office/drawing/2014/main" id="{68BBA14B-09CC-4094-B253-EB17A239A1C0}"/>
              </a:ext>
            </a:extLst>
          </p:cNvPr>
          <p:cNvCxnSpPr>
            <a:cxnSpLocks/>
          </p:cNvCxnSpPr>
          <p:nvPr/>
        </p:nvCxnSpPr>
        <p:spPr>
          <a:xfrm flipH="1">
            <a:off x="5987919" y="2273136"/>
            <a:ext cx="183218" cy="5659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9D1D71A-4016-43B1-8A89-FC799C982FD7}"/>
              </a:ext>
            </a:extLst>
          </p:cNvPr>
          <p:cNvCxnSpPr>
            <a:cxnSpLocks/>
          </p:cNvCxnSpPr>
          <p:nvPr/>
        </p:nvCxnSpPr>
        <p:spPr>
          <a:xfrm flipH="1">
            <a:off x="10435337" y="2243156"/>
            <a:ext cx="183218" cy="5659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6F67364-031F-468F-B117-0C662D885B1D}"/>
              </a:ext>
            </a:extLst>
          </p:cNvPr>
          <p:cNvCxnSpPr>
            <a:cxnSpLocks/>
          </p:cNvCxnSpPr>
          <p:nvPr/>
        </p:nvCxnSpPr>
        <p:spPr>
          <a:xfrm flipH="1">
            <a:off x="5050773" y="2839044"/>
            <a:ext cx="183218" cy="5659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47C6660-05B4-4190-877B-4A9242EF9469}"/>
              </a:ext>
            </a:extLst>
          </p:cNvPr>
          <p:cNvCxnSpPr>
            <a:cxnSpLocks/>
          </p:cNvCxnSpPr>
          <p:nvPr/>
        </p:nvCxnSpPr>
        <p:spPr>
          <a:xfrm flipH="1">
            <a:off x="10196800" y="2812753"/>
            <a:ext cx="183218" cy="5659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C5E3E62-5EB6-472F-85EA-30E6F8ADE3FD}"/>
              </a:ext>
            </a:extLst>
          </p:cNvPr>
          <p:cNvCxnSpPr>
            <a:cxnSpLocks/>
          </p:cNvCxnSpPr>
          <p:nvPr/>
        </p:nvCxnSpPr>
        <p:spPr>
          <a:xfrm flipH="1">
            <a:off x="10314531" y="2815170"/>
            <a:ext cx="183218" cy="56590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2D9671F-0892-4A3B-AADA-BE3EA4EF266B}"/>
              </a:ext>
            </a:extLst>
          </p:cNvPr>
          <p:cNvCxnSpPr>
            <a:cxnSpLocks/>
          </p:cNvCxnSpPr>
          <p:nvPr/>
        </p:nvCxnSpPr>
        <p:spPr>
          <a:xfrm flipH="1">
            <a:off x="3097316" y="3723972"/>
            <a:ext cx="183218" cy="565908"/>
          </a:xfrm>
          <a:prstGeom prst="line">
            <a:avLst/>
          </a:prstGeom>
          <a:ln w="38100">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16" name="Straight Connector 15">
            <a:extLst>
              <a:ext uri="{FF2B5EF4-FFF2-40B4-BE49-F238E27FC236}">
                <a16:creationId xmlns:a16="http://schemas.microsoft.com/office/drawing/2014/main" id="{90037BEB-CC0F-4D17-965C-48BB1752C107}"/>
              </a:ext>
            </a:extLst>
          </p:cNvPr>
          <p:cNvCxnSpPr>
            <a:cxnSpLocks/>
          </p:cNvCxnSpPr>
          <p:nvPr/>
        </p:nvCxnSpPr>
        <p:spPr>
          <a:xfrm flipH="1">
            <a:off x="9095880" y="3742544"/>
            <a:ext cx="183218" cy="565908"/>
          </a:xfrm>
          <a:prstGeom prst="line">
            <a:avLst/>
          </a:prstGeom>
          <a:ln w="38100">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17" name="Straight Connector 16">
            <a:extLst>
              <a:ext uri="{FF2B5EF4-FFF2-40B4-BE49-F238E27FC236}">
                <a16:creationId xmlns:a16="http://schemas.microsoft.com/office/drawing/2014/main" id="{1AC2D4D4-8C12-4BA4-90F8-71FB296EE333}"/>
              </a:ext>
            </a:extLst>
          </p:cNvPr>
          <p:cNvCxnSpPr>
            <a:cxnSpLocks/>
          </p:cNvCxnSpPr>
          <p:nvPr/>
        </p:nvCxnSpPr>
        <p:spPr>
          <a:xfrm flipH="1">
            <a:off x="6322700" y="4319860"/>
            <a:ext cx="183218" cy="565908"/>
          </a:xfrm>
          <a:prstGeom prst="line">
            <a:avLst/>
          </a:prstGeom>
          <a:ln w="38100">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18" name="Straight Connector 17">
            <a:extLst>
              <a:ext uri="{FF2B5EF4-FFF2-40B4-BE49-F238E27FC236}">
                <a16:creationId xmlns:a16="http://schemas.microsoft.com/office/drawing/2014/main" id="{C94C7EC6-5C74-4089-91F0-F7363DAA62CE}"/>
              </a:ext>
            </a:extLst>
          </p:cNvPr>
          <p:cNvCxnSpPr>
            <a:cxnSpLocks/>
          </p:cNvCxnSpPr>
          <p:nvPr/>
        </p:nvCxnSpPr>
        <p:spPr>
          <a:xfrm flipH="1">
            <a:off x="10693505" y="4308452"/>
            <a:ext cx="183218" cy="565908"/>
          </a:xfrm>
          <a:prstGeom prst="line">
            <a:avLst/>
          </a:prstGeom>
          <a:ln w="38100">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19" name="Straight Connector 18">
            <a:extLst>
              <a:ext uri="{FF2B5EF4-FFF2-40B4-BE49-F238E27FC236}">
                <a16:creationId xmlns:a16="http://schemas.microsoft.com/office/drawing/2014/main" id="{484A9867-A61E-4C01-8BA5-8F4481C0BD03}"/>
              </a:ext>
            </a:extLst>
          </p:cNvPr>
          <p:cNvCxnSpPr>
            <a:cxnSpLocks/>
          </p:cNvCxnSpPr>
          <p:nvPr/>
        </p:nvCxnSpPr>
        <p:spPr>
          <a:xfrm flipH="1">
            <a:off x="4511389" y="4907614"/>
            <a:ext cx="183218" cy="565908"/>
          </a:xfrm>
          <a:prstGeom prst="line">
            <a:avLst/>
          </a:prstGeom>
          <a:ln w="38100">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20" name="Straight Connector 19">
            <a:extLst>
              <a:ext uri="{FF2B5EF4-FFF2-40B4-BE49-F238E27FC236}">
                <a16:creationId xmlns:a16="http://schemas.microsoft.com/office/drawing/2014/main" id="{2447E4B3-B6A4-45FA-9971-89B539B92B1D}"/>
              </a:ext>
            </a:extLst>
          </p:cNvPr>
          <p:cNvCxnSpPr>
            <a:cxnSpLocks/>
          </p:cNvCxnSpPr>
          <p:nvPr/>
        </p:nvCxnSpPr>
        <p:spPr>
          <a:xfrm flipH="1">
            <a:off x="4602998" y="4891598"/>
            <a:ext cx="183218" cy="565908"/>
          </a:xfrm>
          <a:prstGeom prst="line">
            <a:avLst/>
          </a:prstGeom>
          <a:ln w="38100">
            <a:solidFill>
              <a:srgbClr val="002060"/>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4100882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barn(inVertical)">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1000"/>
                                        <p:tgtEl>
                                          <p:spTgt spid="17"/>
                                        </p:tgtEl>
                                      </p:cBhvr>
                                    </p:animEffect>
                                    <p:anim calcmode="lin" valueType="num">
                                      <p:cBhvr>
                                        <p:cTn id="55" dur="1000" fill="hold"/>
                                        <p:tgtEl>
                                          <p:spTgt spid="17"/>
                                        </p:tgtEl>
                                        <p:attrNameLst>
                                          <p:attrName>ppt_x</p:attrName>
                                        </p:attrNameLst>
                                      </p:cBhvr>
                                      <p:tavLst>
                                        <p:tav tm="0">
                                          <p:val>
                                            <p:strVal val="#ppt_x"/>
                                          </p:val>
                                        </p:tav>
                                        <p:tav tm="100000">
                                          <p:val>
                                            <p:strVal val="#ppt_x"/>
                                          </p:val>
                                        </p:tav>
                                      </p:tavLst>
                                    </p:anim>
                                    <p:anim calcmode="lin" valueType="num">
                                      <p:cBhvr>
                                        <p:cTn id="56" dur="1000" fill="hold"/>
                                        <p:tgtEl>
                                          <p:spTgt spid="17"/>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1000"/>
                                        <p:tgtEl>
                                          <p:spTgt spid="18"/>
                                        </p:tgtEl>
                                      </p:cBhvr>
                                    </p:animEffect>
                                    <p:anim calcmode="lin" valueType="num">
                                      <p:cBhvr>
                                        <p:cTn id="60" dur="1000" fill="hold"/>
                                        <p:tgtEl>
                                          <p:spTgt spid="18"/>
                                        </p:tgtEl>
                                        <p:attrNameLst>
                                          <p:attrName>ppt_x</p:attrName>
                                        </p:attrNameLst>
                                      </p:cBhvr>
                                      <p:tavLst>
                                        <p:tav tm="0">
                                          <p:val>
                                            <p:strVal val="#ppt_x"/>
                                          </p:val>
                                        </p:tav>
                                        <p:tav tm="100000">
                                          <p:val>
                                            <p:strVal val="#ppt_x"/>
                                          </p:val>
                                        </p:tav>
                                      </p:tavLst>
                                    </p:anim>
                                    <p:anim calcmode="lin" valueType="num">
                                      <p:cBhvr>
                                        <p:cTn id="61" dur="1000" fill="hold"/>
                                        <p:tgtEl>
                                          <p:spTgt spid="18"/>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fade">
                                      <p:cBhvr>
                                        <p:cTn id="64" dur="1000"/>
                                        <p:tgtEl>
                                          <p:spTgt spid="19"/>
                                        </p:tgtEl>
                                      </p:cBhvr>
                                    </p:animEffect>
                                    <p:anim calcmode="lin" valueType="num">
                                      <p:cBhvr>
                                        <p:cTn id="65" dur="1000" fill="hold"/>
                                        <p:tgtEl>
                                          <p:spTgt spid="19"/>
                                        </p:tgtEl>
                                        <p:attrNameLst>
                                          <p:attrName>ppt_x</p:attrName>
                                        </p:attrNameLst>
                                      </p:cBhvr>
                                      <p:tavLst>
                                        <p:tav tm="0">
                                          <p:val>
                                            <p:strVal val="#ppt_x"/>
                                          </p:val>
                                        </p:tav>
                                        <p:tav tm="100000">
                                          <p:val>
                                            <p:strVal val="#ppt_x"/>
                                          </p:val>
                                        </p:tav>
                                      </p:tavLst>
                                    </p:anim>
                                    <p:anim calcmode="lin" valueType="num">
                                      <p:cBhvr>
                                        <p:cTn id="66" dur="1000" fill="hold"/>
                                        <p:tgtEl>
                                          <p:spTgt spid="19"/>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fade">
                                      <p:cBhvr>
                                        <p:cTn id="69" dur="1000"/>
                                        <p:tgtEl>
                                          <p:spTgt spid="20"/>
                                        </p:tgtEl>
                                      </p:cBhvr>
                                    </p:animEffect>
                                    <p:anim calcmode="lin" valueType="num">
                                      <p:cBhvr>
                                        <p:cTn id="70" dur="1000" fill="hold"/>
                                        <p:tgtEl>
                                          <p:spTgt spid="20"/>
                                        </p:tgtEl>
                                        <p:attrNameLst>
                                          <p:attrName>ppt_x</p:attrName>
                                        </p:attrNameLst>
                                      </p:cBhvr>
                                      <p:tavLst>
                                        <p:tav tm="0">
                                          <p:val>
                                            <p:strVal val="#ppt_x"/>
                                          </p:val>
                                        </p:tav>
                                        <p:tav tm="100000">
                                          <p:val>
                                            <p:strVal val="#ppt_x"/>
                                          </p:val>
                                        </p:tav>
                                      </p:tavLst>
                                    </p:anim>
                                    <p:anim calcmode="lin" valueType="num">
                                      <p:cBhvr>
                                        <p:cTn id="7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3|0.2|0.3|0.3|0.5|0.4|0.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har2imgu">
      <a:majorFont>
        <a:latin typeface="字魂107号-萌趣欢乐体"/>
        <a:ea typeface="字魂107号-萌趣欢乐体"/>
        <a:cs typeface=""/>
      </a:majorFont>
      <a:minorFont>
        <a:latin typeface="字魂107号-萌趣欢乐体"/>
        <a:ea typeface="字魂107号-萌趣欢乐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1531</TotalTime>
  <Words>1254</Words>
  <Application>Microsoft Office PowerPoint</Application>
  <PresentationFormat>Widescreen</PresentationFormat>
  <Paragraphs>86</Paragraphs>
  <Slides>40</Slides>
  <Notes>8</Notes>
  <HiddenSlides>0</HiddenSlides>
  <MMClips>3</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40</vt:i4>
      </vt:variant>
    </vt:vector>
  </HeadingPairs>
  <TitlesOfParts>
    <vt:vector size="50" baseType="lpstr">
      <vt:lpstr>Arial</vt:lpstr>
      <vt:lpstr>Calibri</vt:lpstr>
      <vt:lpstr>LNTH-LuoLuoNotangYuanTi 1</vt:lpstr>
      <vt:lpstr>SVN-ARCO Typography</vt:lpstr>
      <vt:lpstr>Times New Roman</vt:lpstr>
      <vt:lpstr>UTM Duepuntozero</vt:lpstr>
      <vt:lpstr>UVN Banh Mi</vt:lpstr>
      <vt:lpstr>字魂107号-萌趣欢乐体</vt:lpstr>
      <vt:lpstr>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huong</dc:creator>
  <dc:description>9Slide.vn</dc:description>
  <cp:lastModifiedBy>Admin</cp:lastModifiedBy>
  <cp:revision>5</cp:revision>
  <dcterms:created xsi:type="dcterms:W3CDTF">2023-06-14T03:10:11Z</dcterms:created>
  <dcterms:modified xsi:type="dcterms:W3CDTF">2025-08-27T14:58:27Z</dcterms:modified>
  <cp:category>9Slide.vn</cp:category>
</cp:coreProperties>
</file>