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9" r:id="rId2"/>
    <p:sldId id="337" r:id="rId3"/>
    <p:sldId id="336" r:id="rId4"/>
    <p:sldId id="338" r:id="rId5"/>
    <p:sldId id="339" r:id="rId6"/>
    <p:sldId id="340" r:id="rId7"/>
    <p:sldId id="310" r:id="rId8"/>
    <p:sldId id="330" r:id="rId9"/>
    <p:sldId id="326" r:id="rId10"/>
    <p:sldId id="333" r:id="rId11"/>
    <p:sldId id="301" r:id="rId12"/>
    <p:sldId id="334" r:id="rId13"/>
    <p:sldId id="284" r:id="rId14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289"/>
            <p14:sldId id="337"/>
            <p14:sldId id="336"/>
            <p14:sldId id="338"/>
            <p14:sldId id="339"/>
            <p14:sldId id="340"/>
            <p14:sldId id="310"/>
            <p14:sldId id="330"/>
            <p14:sldId id="326"/>
            <p14:sldId id="333"/>
          </p14:sldIdLst>
        </p14:section>
        <p14:section name="Untitled Section" id="{D57258EA-FEF7-4B32-A45A-656DA101D383}">
          <p14:sldIdLst>
            <p14:sldId id="301"/>
            <p14:sldId id="334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FE22"/>
    <a:srgbClr val="F0FA90"/>
    <a:srgbClr val="EBCCBF"/>
    <a:srgbClr val="EBB621"/>
    <a:srgbClr val="7AAA1A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6" autoAdjust="0"/>
    <p:restoredTop sz="97336" autoAdjust="0"/>
  </p:normalViewPr>
  <p:slideViewPr>
    <p:cSldViewPr>
      <p:cViewPr varScale="1">
        <p:scale>
          <a:sx n="65" d="100"/>
          <a:sy n="65" d="100"/>
        </p:scale>
        <p:origin x="13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07/06/2026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5.jpe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Administrator\Downloads\—Pngtree—vector orange flower pattern texture_17750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24" y="20023"/>
            <a:ext cx="9144000" cy="683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4375"/>
            <a:ext cx="91440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8416" y="109211"/>
            <a:ext cx="91524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/>
              <a:t> TRƯỜNG TIỂU HỌC LỘC NGA </a:t>
            </a:r>
            <a:endParaRPr lang="vi-VN" sz="2200" b="1" dirty="0"/>
          </a:p>
        </p:txBody>
      </p:sp>
      <p:sp>
        <p:nvSpPr>
          <p:cNvPr id="18" name="Rectangle 17"/>
          <p:cNvSpPr/>
          <p:nvPr/>
        </p:nvSpPr>
        <p:spPr>
          <a:xfrm>
            <a:off x="762000" y="3194144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600" cap="all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iCiel Pony" pitchFamily="2" charset="-93"/>
              <a:cs typeface="Times New Roman" pitchFamily="18" charset="0"/>
            </a:endParaRPr>
          </a:p>
          <a:p>
            <a:pPr algn="ctr"/>
            <a:endParaRPr lang="vi-VN" sz="3600" i="1" cap="all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iCiel Pony" pitchFamily="2" charset="-93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6225569"/>
            <a:ext cx="428244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GV: Chu Phương Thùy</a:t>
            </a:r>
            <a:r>
              <a:rPr lang="en-US" sz="2400" b="1" dirty="0">
                <a:ln>
                  <a:solidFill>
                    <a:srgbClr val="7030A0"/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endParaRPr lang="vi-VN" sz="24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2014" y="3035856"/>
            <a:ext cx="8305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i="1" cap="all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iCiel Pony" pitchFamily="2" charset="-93"/>
                <a:cs typeface="Times New Roman" pitchFamily="18" charset="0"/>
              </a:rPr>
              <a:t>(tiết 4)</a:t>
            </a:r>
          </a:p>
          <a:p>
            <a:pPr algn="ctr"/>
            <a:r>
              <a:rPr lang="en-US" sz="4400" i="1" cap="all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iCiel Pony" pitchFamily="2" charset="-93"/>
                <a:cs typeface="Times New Roman" pitchFamily="18" charset="0"/>
              </a:rPr>
              <a:t> </a:t>
            </a:r>
            <a:r>
              <a:rPr lang="en-US" sz="4400" b="1" cap="all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iCiel Pony" pitchFamily="2" charset="-93"/>
                <a:cs typeface="Times New Roman" pitchFamily="18" charset="0"/>
              </a:rPr>
              <a:t>GÓC  </a:t>
            </a:r>
            <a:r>
              <a:rPr lang="en-US" sz="4400" b="1" cap="all" dirty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chemeClr val="tx1">
                      <a:lumMod val="85000"/>
                      <a:lumOff val="1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iCiel Pony" pitchFamily="2" charset="-93"/>
                <a:cs typeface="Times New Roman" pitchFamily="18" charset="0"/>
              </a:rPr>
              <a:t>MĨ  THUẬT  CỦA  EM</a:t>
            </a:r>
            <a:endParaRPr lang="vi-VN" sz="4400" b="1" i="1" cap="all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glow rad="101600">
                  <a:schemeClr val="tx1">
                    <a:lumMod val="85000"/>
                    <a:lumOff val="1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iCiel Pony" pitchFamily="2" charset="-93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8416" y="990600"/>
            <a:ext cx="9152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iCiel Cadena" pitchFamily="2" charset="-93"/>
              </a:rPr>
              <a:t>CHỦ ĐỀ 1 </a:t>
            </a:r>
          </a:p>
          <a:p>
            <a:pPr algn="ctr"/>
            <a:r>
              <a:rPr lang="en-US" sz="6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iCiel Cadena" pitchFamily="2" charset="-93"/>
              </a:rPr>
              <a:t>THẾ GIỚI MĨ THUẬT </a:t>
            </a:r>
            <a:endParaRPr lang="vi-VN" sz="6600" b="1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39300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9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58" y="0"/>
            <a:ext cx="91792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GIAO AN\ảnh tài liệu\fdgd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6797"/>
            <a:ext cx="2571466" cy="216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90800"/>
            <a:ext cx="5638800" cy="39403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00066" y="457200"/>
            <a:ext cx="63764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iCiel Cadena" pitchFamily="2" charset="-93"/>
              </a:rPr>
              <a:t>Nhận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xét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sản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phẩm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của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bạn</a:t>
            </a:r>
            <a:r>
              <a:rPr lang="en-US" sz="3200" dirty="0">
                <a:latin typeface="iCiel Cadena" pitchFamily="2" charset="-93"/>
              </a:rPr>
              <a:t> / </a:t>
            </a:r>
            <a:r>
              <a:rPr lang="en-US" sz="3200" dirty="0" err="1">
                <a:latin typeface="iCiel Cadena" pitchFamily="2" charset="-93"/>
              </a:rPr>
              <a:t>hoặc</a:t>
            </a:r>
            <a:r>
              <a:rPr lang="en-US" sz="3200" dirty="0">
                <a:latin typeface="iCiel Cadena" pitchFamily="2" charset="-93"/>
              </a:rPr>
              <a:t> </a:t>
            </a:r>
          </a:p>
          <a:p>
            <a:pPr algn="ctr"/>
            <a:r>
              <a:rPr lang="en-US" sz="3200" dirty="0" err="1">
                <a:latin typeface="iCiel Cadena" pitchFamily="2" charset="-93"/>
              </a:rPr>
              <a:t>của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nhóm</a:t>
            </a:r>
            <a:r>
              <a:rPr lang="en-US" sz="3200" dirty="0">
                <a:latin typeface="iCiel Cadena" pitchFamily="2" charset="-93"/>
              </a:rPr>
              <a:t> </a:t>
            </a:r>
            <a:r>
              <a:rPr lang="en-US" sz="3200" dirty="0" err="1">
                <a:latin typeface="iCiel Cadena" pitchFamily="2" charset="-93"/>
              </a:rPr>
              <a:t>bạn</a:t>
            </a:r>
            <a:r>
              <a:rPr lang="en-US" sz="3200" dirty="0">
                <a:latin typeface="iCiel Cadena" pitchFamily="2" charset="-93"/>
              </a:rPr>
              <a:t> </a:t>
            </a:r>
            <a:endParaRPr lang="vi-VN" sz="3200" dirty="0"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4069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9144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57400" y="1085671"/>
            <a:ext cx="57374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Hãy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biết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yêu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quý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</a:p>
          <a:p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giữ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gìn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đồ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dùng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học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tập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,</a:t>
            </a:r>
          </a:p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sản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phẩm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mĩ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thuật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iCiel Cadena" pitchFamily="2" charset="-93"/>
              </a:rPr>
              <a:t> </a:t>
            </a:r>
            <a:endParaRPr lang="vi-VN" sz="3600" dirty="0">
              <a:solidFill>
                <a:schemeClr val="bg2">
                  <a:lumMod val="25000"/>
                </a:schemeClr>
              </a:solidFill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13660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GIAO AN\SGV lop 2\chan trời sang tạo lớp 1\hình ảnh minh họa\hinh-nen-powerpoint-chu-de-thien-nhien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" y="0"/>
            <a:ext cx="9140588" cy="685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2554" y="516652"/>
            <a:ext cx="7886663" cy="3140948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en-US" sz="5400" dirty="0" err="1">
                <a:solidFill>
                  <a:srgbClr val="FFFF00"/>
                </a:solidFill>
                <a:latin typeface="iCiel Soup of Justice" pitchFamily="2" charset="-93"/>
              </a:rPr>
              <a:t>Tổng</a:t>
            </a:r>
            <a:r>
              <a:rPr lang="en-US" sz="5400" dirty="0">
                <a:solidFill>
                  <a:srgbClr val="FFFF00"/>
                </a:solidFill>
                <a:latin typeface="iCiel Soup of Justice" pitchFamily="2" charset="-93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iCiel Soup of Justice" pitchFamily="2" charset="-93"/>
              </a:rPr>
              <a:t>kết</a:t>
            </a:r>
            <a:r>
              <a:rPr lang="en-US" sz="5400" dirty="0">
                <a:solidFill>
                  <a:srgbClr val="FFFF00"/>
                </a:solidFill>
                <a:latin typeface="iCiel Soup of Justice" pitchFamily="2" charset="-93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iCiel Soup of Justice" pitchFamily="2" charset="-93"/>
              </a:rPr>
              <a:t>chủ</a:t>
            </a:r>
            <a:r>
              <a:rPr lang="en-US" sz="5400" dirty="0">
                <a:solidFill>
                  <a:srgbClr val="FFFF00"/>
                </a:solidFill>
                <a:latin typeface="iCiel Soup of Justice" pitchFamily="2" charset="-93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iCiel Soup of Justice" pitchFamily="2" charset="-93"/>
              </a:rPr>
              <a:t>đề</a:t>
            </a:r>
            <a:r>
              <a:rPr lang="en-US" sz="5400" dirty="0">
                <a:solidFill>
                  <a:srgbClr val="FFFF00"/>
                </a:solidFill>
                <a:latin typeface="iCiel Soup of Justice" pitchFamily="2" charset="-93"/>
              </a:rPr>
              <a:t>  </a:t>
            </a:r>
          </a:p>
          <a:p>
            <a:endParaRPr lang="vi-VN" sz="5400" dirty="0">
              <a:solidFill>
                <a:srgbClr val="FFFF00"/>
              </a:solidFill>
              <a:latin typeface="iCiel Soup of Justice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72335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Motion origin="layout" path="M 0 3.77428E-6 L 0 -0.07216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08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0"/>
            <a:ext cx="9144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-21771" y="2438400"/>
            <a:ext cx="9143999" cy="175432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iCiel Soup of Justice" pitchFamily="2" charset="-93"/>
              </a:rPr>
              <a:t>         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Chúc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quý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thầy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cô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gia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đình</a:t>
            </a:r>
            <a:endParaRPr lang="en-US" sz="3600" dirty="0">
              <a:solidFill>
                <a:srgbClr val="FF0000"/>
              </a:solidFill>
              <a:latin typeface="iCiel Soup of Justice" pitchFamily="2" charset="-93"/>
            </a:endParaRPr>
          </a:p>
          <a:p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  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luôn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mạnh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khỏe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gia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đình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hạnh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phúc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</a:p>
          <a:p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chúc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bạn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HS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chăm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Soup of Justice" pitchFamily="2" charset="-93"/>
              </a:rPr>
              <a:t>ngoan</a:t>
            </a:r>
            <a:r>
              <a:rPr lang="en-US" sz="3600" dirty="0">
                <a:solidFill>
                  <a:srgbClr val="FF0000"/>
                </a:solidFill>
                <a:latin typeface="iCiel Soup of Justice" pitchFamily="2" charset="-93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iCiel Soup of Justice" pitchFamily="2" charset="-93"/>
              </a:rPr>
              <a:t>học</a:t>
            </a:r>
            <a:r>
              <a:rPr lang="en-US" sz="3600">
                <a:solidFill>
                  <a:srgbClr val="FF0000"/>
                </a:solidFill>
                <a:latin typeface="iCiel Soup of Justice" pitchFamily="2" charset="-93"/>
              </a:rPr>
              <a:t> giỏi</a:t>
            </a:r>
            <a:endParaRPr lang="vi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91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GIAO AN\ảnh tài liệu\pngegg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12975"/>
            <a:ext cx="7772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00200" y="2819400"/>
            <a:ext cx="5794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7200" dirty="0">
                <a:solidFill>
                  <a:srgbClr val="0070C0"/>
                </a:solidFill>
                <a:latin typeface="iCiel Cadena" pitchFamily="2" charset="-93"/>
                <a:cs typeface="Times New Roman" pitchFamily="18" charset="0"/>
              </a:rPr>
              <a:t>Chơi trò chơi :</a:t>
            </a:r>
          </a:p>
        </p:txBody>
      </p:sp>
      <p:sp>
        <p:nvSpPr>
          <p:cNvPr id="2" name="Rectangle 1"/>
          <p:cNvSpPr/>
          <p:nvPr/>
        </p:nvSpPr>
        <p:spPr>
          <a:xfrm rot="21267620">
            <a:off x="1229130" y="2320873"/>
            <a:ext cx="23294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iCiel Cadena" pitchFamily="2" charset="-93"/>
              </a:rPr>
              <a:t>KHỞI ĐỘNG </a:t>
            </a:r>
          </a:p>
        </p:txBody>
      </p:sp>
    </p:spTree>
    <p:extLst>
      <p:ext uri="{BB962C8B-B14F-4D97-AF65-F5344CB8AC3E}">
        <p14:creationId xmlns:p14="http://schemas.microsoft.com/office/powerpoint/2010/main" val="319278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GIAO AN\SGV lop 2\chan trời sang tạo lớp 1\hình ảnh minh họa\hinh-anh-hinh-nen-mam-non-thien-nhien-de-thu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" y="17060"/>
            <a:ext cx="9129215" cy="684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istrator\Downloads\pngwing.com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648" y="34120"/>
            <a:ext cx="6324600" cy="381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1739205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Nghe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nhạc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đoán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tên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bài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-93"/>
              </a:rPr>
              <a:t>hát</a:t>
            </a:r>
            <a:r>
              <a:rPr lang="en-US" sz="36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endParaRPr lang="vi-VN" sz="3600" dirty="0">
              <a:solidFill>
                <a:srgbClr val="FF0000"/>
              </a:solidFill>
              <a:latin typeface="iCiel Cadena" pitchFamily="2" charset="-93"/>
            </a:endParaRPr>
          </a:p>
        </p:txBody>
      </p:sp>
      <p:pic>
        <p:nvPicPr>
          <p:cNvPr id="6147" name="Picture 3" descr="C:\Users\Administrator\Downloads\pngegg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569" y="163510"/>
            <a:ext cx="1568931" cy="158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70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58" y="0"/>
            <a:ext cx="91792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67000" y="533400"/>
            <a:ext cx="6343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0070C0"/>
                </a:solidFill>
                <a:latin typeface="iCiel Cadena" pitchFamily="2" charset="-93"/>
              </a:rPr>
              <a:t>Cả</a:t>
            </a:r>
            <a:r>
              <a:rPr lang="en-US" sz="54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iCiel Cadena" pitchFamily="2" charset="-93"/>
              </a:rPr>
              <a:t>nhà</a:t>
            </a:r>
            <a:r>
              <a:rPr lang="en-US" sz="54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iCiel Cadena" pitchFamily="2" charset="-93"/>
              </a:rPr>
              <a:t>thương</a:t>
            </a:r>
            <a:r>
              <a:rPr lang="en-US" sz="54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iCiel Cadena" pitchFamily="2" charset="-93"/>
              </a:rPr>
              <a:t>nhau</a:t>
            </a:r>
            <a:r>
              <a:rPr lang="en-US" sz="5400" dirty="0">
                <a:solidFill>
                  <a:srgbClr val="0070C0"/>
                </a:solidFill>
                <a:latin typeface="iCiel Cadena" pitchFamily="2" charset="-93"/>
              </a:rPr>
              <a:t> </a:t>
            </a:r>
            <a:endParaRPr lang="vi-VN" sz="5400" dirty="0">
              <a:solidFill>
                <a:srgbClr val="0070C0"/>
              </a:solidFill>
              <a:latin typeface="iCiel Cadena" pitchFamily="2" charset="-93"/>
            </a:endParaRPr>
          </a:p>
        </p:txBody>
      </p:sp>
      <p:pic>
        <p:nvPicPr>
          <p:cNvPr id="1030" name="Picture 6" descr="C:\Users\Administrator\Downloads\kisspng-airplane-flight-encapsulated-postscript-computer-i-5aebc7fd669676.747757131525401597420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9000" y="2057400"/>
            <a:ext cx="3200568" cy="219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0" y="247349"/>
            <a:ext cx="1473046" cy="149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ả Nhà Thương Nhau Karaoke Nhạc Thiếu Nhi Beat Chuẩn Karaoke">
            <a:hlinkClick r:id="" action="ppaction://media"/>
            <a:extLst>
              <a:ext uri="{FF2B5EF4-FFF2-40B4-BE49-F238E27FC236}">
                <a16:creationId xmlns:a16="http://schemas.microsoft.com/office/drawing/2014/main" id="{0BF7AF13-0CF9-4FFD-A48A-0F29E956F5A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 end="94294.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38701" y="-9906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9215E5-B4DB-432B-AC60-65D8D9E2DD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30" y="3037044"/>
            <a:ext cx="9542630" cy="38209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79B11E-B197-4F92-B811-E9EF09CC82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666" y="4724400"/>
            <a:ext cx="2021974" cy="1832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6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9184 0.07223 L -0.09184 0.07223 C -0.10955 0.05232 -0.12847 0.03449 -0.14461 0.0125 C -0.1585 -0.00671 -0.16944 -0.02939 -0.18142 -0.05069 C -0.18402 -0.05532 -0.18593 -0.06088 -0.18923 -0.06481 C -0.19236 -0.06805 -0.19635 -0.06944 -0.19982 -0.07176 C -0.23576 -0.06944 -0.27222 -0.07222 -0.30781 -0.06481 C -0.31718 -0.06273 -0.32361 -0.05092 -0.33142 -0.04375 C -0.33767 -0.03796 -0.34375 -0.03217 -0.34982 -0.02615 C -0.35694 -0.01921 -0.36354 -0.01157 -0.37083 -0.00509 C -0.37361 -0.00277 -0.37656 -0.00092 -0.37882 0.00186 C -0.38645 0.01227 -0.39427 0.03774 -0.40503 0.04051 L -0.41823 0.04399 C -0.42482 0.02848 -0.43645 0.00139 -0.44201 -0.01551 C -0.44635 -0.02939 -0.44895 -0.04722 -0.45243 -0.06111 C -0.45399 -0.06713 -0.45607 -0.07291 -0.45781 -0.0787 C -0.45868 -0.08217 -0.4592 -0.08588 -0.46041 -0.08935 C -0.4651 -0.10185 -0.46857 -0.10231 -0.47621 -0.11389 C -0.48993 -0.13472 -0.4776 -0.12222 -0.49201 -0.13495 C -0.49375 -0.13842 -0.49496 -0.14236 -0.49722 -0.14537 C -0.50364 -0.15393 -0.51961 -0.16527 -0.52621 -0.1699 C -0.5427 -0.18171 -0.53784 -0.17916 -0.55243 -0.18402 C -0.55607 -0.18634 -0.55902 -0.19074 -0.56302 -0.19097 C -0.58142 -0.19189 -0.6 -0.19097 -0.61823 -0.1875 C -0.62569 -0.18611 -0.63229 -0.18009 -0.63941 -0.17708 C -0.6427 -0.17546 -0.64635 -0.17453 -0.64982 -0.17338 C -0.65694 -0.16643 -0.66475 -0.16064 -0.67083 -0.15231 C -0.67448 -0.14768 -0.67743 -0.14213 -0.68142 -0.13842 C -0.68368 -0.13634 -0.68663 -0.13611 -0.68941 -0.13495 C -0.69566 -0.12384 -0.69739 -0.11921 -0.7052 -0.11041 C -0.7085 -0.10648 -0.7118 -0.10231 -0.71562 -0.09976 C -0.71892 -0.09768 -0.72274 -0.09745 -0.72621 -0.09629 C -0.73055 -0.10787 -0.73541 -0.11944 -0.73941 -0.13148 C -0.75121 -0.16736 -0.75538 -0.20902 -0.77361 -0.24004 C -0.78645 -0.26203 -0.79652 -0.28217 -0.81302 -0.29976 C -0.81736 -0.30439 -0.82152 -0.30972 -0.82621 -0.31389 C -0.8559 -0.33958 -0.85764 -0.34004 -0.88142 -0.35578 C -0.90955 -0.35347 -0.93767 -0.35254 -0.96562 -0.34884 C -0.97291 -0.34791 -0.97986 -0.34467 -0.9868 -0.34189 C -0.99288 -0.33935 -1.00451 -0.3324 -1.01041 -0.32777 C -1.01319 -0.32569 -1.01527 -0.32222 -1.01823 -0.32083 C -1.02257 -0.31875 -1.02708 -0.31851 -1.03142 -0.31736 C -1.03958 -0.30648 -1.04288 -0.30069 -1.0526 -0.29282 C -1.0559 -0.29004 -1.05989 -0.28865 -1.06302 -0.28564 C -1.06736 -0.28171 -1.08281 -0.26273 -1.08941 -0.25764 C -1.09184 -0.25578 -1.09479 -0.25578 -1.09722 -0.25416 C -1.10191 -0.25115 -1.10573 -0.24606 -1.11041 -0.24375 C -1.11718 -0.24027 -1.13125 -0.23657 -1.13125 -0.23657 C -1.15503 -0.23773 -1.17864 -0.23796 -1.20243 -0.24004 C -1.21823 -0.24143 -1.23385 -0.24606 -1.24965 -0.24722 C -1.26632 -0.24838 -1.28298 -0.24722 -1.29982 -0.24722 " pathEditMode="relative" ptsTypes="AAAAAAAAAAAAAAAAAAAAAAAAAAAAAAAAAAAAAAAAAAAAAAAAAAA">
                                      <p:cBhvr>
                                        <p:cTn id="2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GIAO AN\SGV lop 2\chan trời sang tạo lớp 1\hình ảnh minh họa\hinh-nen-powerpoint-thien-nhien-de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82" y="0"/>
            <a:ext cx="9176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AA7CCB-3AF6-47BD-AB46-41783240D0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3" t="7247" r="-2139" b="57246"/>
          <a:stretch/>
        </p:blipFill>
        <p:spPr>
          <a:xfrm>
            <a:off x="12039600" y="1539525"/>
            <a:ext cx="2428518" cy="150700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83C686-59F4-41B8-A8D0-92D41358E6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3" t="7247" r="-2139" b="57246"/>
          <a:stretch/>
        </p:blipFill>
        <p:spPr>
          <a:xfrm>
            <a:off x="15378782" y="0"/>
            <a:ext cx="2743200" cy="144212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E48B22-0253-482D-901C-7F8F32C934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3" t="7247" r="-2139" b="57246"/>
          <a:stretch/>
        </p:blipFill>
        <p:spPr>
          <a:xfrm>
            <a:off x="9114692" y="75864"/>
            <a:ext cx="1557336" cy="96639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23E538AB-1C08-4B8F-A59D-1BD0B0BA0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00" y="197100"/>
            <a:ext cx="1607274" cy="163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on Cò Bé Bé Karaoke Nhạc Thiếu Nhi Hay - Karaoke Con Cò Bé Bé">
            <a:hlinkClick r:id="" action="ppaction://media"/>
            <a:extLst>
              <a:ext uri="{FF2B5EF4-FFF2-40B4-BE49-F238E27FC236}">
                <a16:creationId xmlns:a16="http://schemas.microsoft.com/office/drawing/2014/main" id="{2EEF4E7D-B693-434E-ACBA-41F1581FD47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56" end="156483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006660" y="-19812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2500" y="3044398"/>
            <a:ext cx="8566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C00000"/>
                </a:solidFill>
                <a:latin typeface="iCiel Cadena" pitchFamily="2" charset="-93"/>
              </a:rPr>
              <a:t>CON CÒ BÉ </a:t>
            </a:r>
            <a:r>
              <a:rPr lang="en-US" sz="8000" b="1" dirty="0" err="1">
                <a:solidFill>
                  <a:srgbClr val="C00000"/>
                </a:solidFill>
                <a:latin typeface="iCiel Cadena" pitchFamily="2" charset="-93"/>
              </a:rPr>
              <a:t>BÉ</a:t>
            </a:r>
            <a:endParaRPr lang="vi-VN" sz="8000" b="1" dirty="0">
              <a:solidFill>
                <a:srgbClr val="C00000"/>
              </a:solidFill>
              <a:latin typeface="iCiel Cadena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96388031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700000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remove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repeatCount="indefinite" fill="remove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GIAO AN\SGV lop 2\chan trời sang tạo lớp 1\hình ảnh minh họa\hinh-anh-hinh-nen-mam-non-thien-nhien-de-thuo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1" y="38831"/>
            <a:ext cx="9039610" cy="680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81" y="17060"/>
            <a:ext cx="1740658" cy="1760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62199" y="176126"/>
            <a:ext cx="62371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iCiel Cadena" pitchFamily="2" charset="-93"/>
              </a:rPr>
              <a:t>MỘT GIA  ĐÌNH NHỎ </a:t>
            </a:r>
          </a:p>
        </p:txBody>
      </p:sp>
      <p:sp>
        <p:nvSpPr>
          <p:cNvPr id="6" name="Rectangle 5"/>
          <p:cNvSpPr/>
          <p:nvPr/>
        </p:nvSpPr>
        <p:spPr>
          <a:xfrm>
            <a:off x="2394856" y="967338"/>
            <a:ext cx="59188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schemeClr val="tx2">
                    <a:lumMod val="75000"/>
                  </a:schemeClr>
                </a:solidFill>
                <a:latin typeface="iCiel Cadena" pitchFamily="2" charset="-93"/>
              </a:rPr>
              <a:t>MỘT HẠNH PHÚC TO</a:t>
            </a:r>
          </a:p>
        </p:txBody>
      </p:sp>
      <p:pic>
        <p:nvPicPr>
          <p:cNvPr id="2" name="Gia Đình Nhỏ Hạnh Phúc To - Karaoke - Nhạc Karaoke Thiếu Nhi Beat Chuẩn Dành Cho Bé">
            <a:hlinkClick r:id="" action="ppaction://media"/>
            <a:extLst>
              <a:ext uri="{FF2B5EF4-FFF2-40B4-BE49-F238E27FC236}">
                <a16:creationId xmlns:a16="http://schemas.microsoft.com/office/drawing/2014/main" id="{6888EF4A-5B6F-4901-A489-6DBEF433284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76" end="201439.5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9792" y="-2572443"/>
            <a:ext cx="609600" cy="60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4DA456-2520-4E8A-A30C-BE7782C4FF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931" y="2951467"/>
            <a:ext cx="4641085" cy="470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7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457200"/>
            <a:ext cx="8762999" cy="511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E:\GIAO AN\ảnh tài liệu\hhg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193"/>
            <a:ext cx="9144000" cy="695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54567" y="1143000"/>
            <a:ext cx="518443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hợp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sản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phẩm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mình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/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hoặc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nhóm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trước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  <a:p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trí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thêm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thành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sản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phẩm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hoàn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chỉnh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222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E:\GIAO AN\SGV lop 2\chan trời sang tạo lớp 1\hình ảnh minh họa\hinh-nen-powerpoint-thien-nhien-dep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58" y="0"/>
            <a:ext cx="91792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GIAO AN\SGV lop 2\chan trời sang tạo lớp 1\hình ảnh minh họa\saf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6797"/>
            <a:ext cx="3352800" cy="22376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GIAO AN\SGV lop 2\chan trời sang tạo lớp 1\hình ảnh minh họa\hjgjhgj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43200"/>
            <a:ext cx="5410200" cy="37817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GIAO AN\ảnh tài liệu\fdgd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67" y="246797"/>
            <a:ext cx="2571466" cy="216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18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GIAO AN\SGV lop 2\chan trời sang tạo lớp 1\hình ảnh minh họa\hinh-anh-hinh-nen-mam-non-thien-nhien-de-thuo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5" y="17060"/>
            <a:ext cx="9129215" cy="684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istrator\Downloads\pngwing.com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648" y="34120"/>
            <a:ext cx="6324600" cy="381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15753" y="1739205"/>
            <a:ext cx="571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Trưng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bày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giới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thiệu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sản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phẩm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mình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(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hoặc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nhóm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)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trước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iCiel Cadena" pitchFamily="2" charset="-93"/>
              </a:rPr>
              <a:t>lớp</a:t>
            </a:r>
            <a:r>
              <a:rPr lang="en-US" sz="2800" dirty="0">
                <a:solidFill>
                  <a:srgbClr val="FF0000"/>
                </a:solidFill>
                <a:latin typeface="iCiel Cadena" pitchFamily="2" charset="-93"/>
              </a:rPr>
              <a:t> </a:t>
            </a:r>
            <a:endParaRPr lang="vi-VN" sz="2800" dirty="0">
              <a:solidFill>
                <a:srgbClr val="FF0000"/>
              </a:solidFill>
              <a:latin typeface="iCiel Cadena" pitchFamily="2" charset="-93"/>
            </a:endParaRPr>
          </a:p>
        </p:txBody>
      </p:sp>
      <p:pic>
        <p:nvPicPr>
          <p:cNvPr id="6147" name="Picture 3" descr="C:\Users\Administrator\Downloads\pngegg (2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569" y="163510"/>
            <a:ext cx="1568931" cy="158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41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5665</TotalTime>
  <Words>151</Words>
  <Application>Microsoft Office PowerPoint</Application>
  <PresentationFormat>On-screen Show (4:3)</PresentationFormat>
  <Paragraphs>27</Paragraphs>
  <Slides>13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iCiel Cadena</vt:lpstr>
      <vt:lpstr>iCiel Pony</vt:lpstr>
      <vt:lpstr>iCiel Soup of Justice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giaoa.link</dc:title>
  <dc:creator/>
  <cp:lastModifiedBy>GV673418 Thùy Chu Phương</cp:lastModifiedBy>
  <cp:revision>554</cp:revision>
  <dcterms:created xsi:type="dcterms:W3CDTF">2020-08-13T08:18:23Z</dcterms:created>
  <dcterms:modified xsi:type="dcterms:W3CDTF">2026-06-07T04:16:44Z</dcterms:modified>
</cp:coreProperties>
</file>