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19"/>
  </p:notesMasterIdLst>
  <p:sldIdLst>
    <p:sldId id="267" r:id="rId4"/>
    <p:sldId id="386" r:id="rId5"/>
    <p:sldId id="256" r:id="rId6"/>
    <p:sldId id="387" r:id="rId7"/>
    <p:sldId id="269" r:id="rId8"/>
    <p:sldId id="354" r:id="rId9"/>
    <p:sldId id="355" r:id="rId10"/>
    <p:sldId id="356" r:id="rId11"/>
    <p:sldId id="389" r:id="rId12"/>
    <p:sldId id="388" r:id="rId13"/>
    <p:sldId id="302" r:id="rId14"/>
    <p:sldId id="390" r:id="rId15"/>
    <p:sldId id="391" r:id="rId16"/>
    <p:sldId id="325" r:id="rId17"/>
    <p:sldId id="31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FF"/>
    <a:srgbClr val="FAD1E3"/>
    <a:srgbClr val="8BF1FF"/>
    <a:srgbClr val="FFFF8F"/>
    <a:srgbClr val="CCFFFF"/>
    <a:srgbClr val="9ADBF2"/>
    <a:srgbClr val="98E084"/>
    <a:srgbClr val="57F7E4"/>
    <a:srgbClr val="66FAF6"/>
    <a:srgbClr val="F8BD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184FB-B377-4A5F-9C91-EE2D0E8C908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5DB4D-8C1B-4717-9023-395118A33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2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69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732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77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057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E5F2A-A258-4175-8811-01C322EEFE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52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75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0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3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13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4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6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0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3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07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55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83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67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15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4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7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14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53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85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72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122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29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395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43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29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67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463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56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95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65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38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032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9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4AC88DD8-49BF-F4FC-451F-D86708BB1DC2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DA58E-4337-4819-9B7B-92FEE9286168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C89E7-EE3E-43C2-B276-1C0332FCEF51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 descr="Hình ảnh đất Và Nước địa Lý Cảnh Quan đất Rừng đá Vectơ PNG , đất, Rừng, đá  PNG và Vector với nền trong suốt để tải xuống miễn phí">
            <a:extLst>
              <a:ext uri="{FF2B5EF4-FFF2-40B4-BE49-F238E27FC236}">
                <a16:creationId xmlns:a16="http://schemas.microsoft.com/office/drawing/2014/main" id="{56D9AAB3-77CA-F1EE-2D1F-ACEEEC35B8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9452BC-C9EA-41BC-8C48-FA7FA9C52F4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50" y="8375554"/>
            <a:ext cx="1961823" cy="196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47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E50D09D4-2F9D-4815-B281-3DE213B3A833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3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6E43A4AE-0662-C4CA-D368-42E9EF49D05A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72787-265C-4CB5-868E-5F7EFE81ABE6}" type="datetimeFigureOut">
              <a:rPr lang="en-US" smtClean="0"/>
              <a:t>18/9/2024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CC7E-B262-4634-A54C-EDC2E2CF4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svg"/><Relationship Id="rId18" Type="http://schemas.openxmlformats.org/officeDocument/2006/relationships/image" Target="../media/image33.png"/><Relationship Id="rId26" Type="http://schemas.openxmlformats.org/officeDocument/2006/relationships/image" Target="../media/image40.svg"/><Relationship Id="rId3" Type="http://schemas.openxmlformats.org/officeDocument/2006/relationships/image" Target="../media/image22.png"/><Relationship Id="rId21" Type="http://schemas.openxmlformats.org/officeDocument/2006/relationships/image" Target="../media/image35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6.svg"/><Relationship Id="rId25" Type="http://schemas.openxmlformats.org/officeDocument/2006/relationships/image" Target="../media/image39.png"/><Relationship Id="rId2" Type="http://schemas.openxmlformats.org/officeDocument/2006/relationships/image" Target="../media/image3.png"/><Relationship Id="rId16" Type="http://schemas.openxmlformats.org/officeDocument/2006/relationships/image" Target="../media/image5.png"/><Relationship Id="rId20" Type="http://schemas.openxmlformats.org/officeDocument/2006/relationships/image" Target="../media/image4.png"/><Relationship Id="rId29" Type="http://schemas.openxmlformats.org/officeDocument/2006/relationships/image" Target="../media/image4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24" Type="http://schemas.openxmlformats.org/officeDocument/2006/relationships/image" Target="../media/image38.svg"/><Relationship Id="rId5" Type="http://schemas.openxmlformats.org/officeDocument/2006/relationships/image" Target="../media/image24.png"/><Relationship Id="rId15" Type="http://schemas.openxmlformats.org/officeDocument/2006/relationships/image" Target="../media/image10.sv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4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9.png"/><Relationship Id="rId22" Type="http://schemas.openxmlformats.org/officeDocument/2006/relationships/image" Target="../media/image36.svg"/><Relationship Id="rId27" Type="http://schemas.openxmlformats.org/officeDocument/2006/relationships/image" Target="../media/image41.png"/><Relationship Id="rId30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45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.png"/><Relationship Id="rId7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54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4242146"/>
            <a:ext cx="12489663" cy="4262098"/>
          </a:xfrm>
          <a:custGeom>
            <a:avLst/>
            <a:gdLst/>
            <a:ahLst/>
            <a:cxnLst/>
            <a:rect l="l" t="t" r="r" b="b"/>
            <a:pathLst>
              <a:path w="18734495" h="6393147">
                <a:moveTo>
                  <a:pt x="0" y="0"/>
                </a:moveTo>
                <a:lnTo>
                  <a:pt x="18734495" y="0"/>
                </a:lnTo>
                <a:lnTo>
                  <a:pt x="18734495" y="6393147"/>
                </a:lnTo>
                <a:lnTo>
                  <a:pt x="0" y="639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786447" y="1152873"/>
            <a:ext cx="6370276" cy="5486400"/>
          </a:xfrm>
          <a:custGeom>
            <a:avLst/>
            <a:gdLst/>
            <a:ahLst/>
            <a:cxnLst/>
            <a:rect l="l" t="t" r="r" b="b"/>
            <a:pathLst>
              <a:path w="9555414" h="8229600">
                <a:moveTo>
                  <a:pt x="0" y="0"/>
                </a:moveTo>
                <a:lnTo>
                  <a:pt x="9555414" y="0"/>
                </a:lnTo>
                <a:lnTo>
                  <a:pt x="95554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1791199" y="149190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5840587"/>
            <a:ext cx="4876800" cy="1011936"/>
          </a:xfrm>
          <a:custGeom>
            <a:avLst/>
            <a:gdLst/>
            <a:ahLst/>
            <a:cxnLst/>
            <a:rect l="l" t="t" r="r" b="b"/>
            <a:pathLst>
              <a:path w="7315200" h="1517904">
                <a:moveTo>
                  <a:pt x="0" y="0"/>
                </a:moveTo>
                <a:lnTo>
                  <a:pt x="7315200" y="0"/>
                </a:lnTo>
                <a:lnTo>
                  <a:pt x="7315200" y="1517904"/>
                </a:lnTo>
                <a:lnTo>
                  <a:pt x="0" y="15179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32356" y="685800"/>
            <a:ext cx="743788" cy="358877"/>
          </a:xfrm>
          <a:custGeom>
            <a:avLst/>
            <a:gdLst/>
            <a:ahLst/>
            <a:cxnLst/>
            <a:rect l="l" t="t" r="r" b="b"/>
            <a:pathLst>
              <a:path w="1115682" h="538316">
                <a:moveTo>
                  <a:pt x="0" y="0"/>
                </a:moveTo>
                <a:lnTo>
                  <a:pt x="1115681" y="0"/>
                </a:lnTo>
                <a:lnTo>
                  <a:pt x="1115681" y="538316"/>
                </a:lnTo>
                <a:lnTo>
                  <a:pt x="0" y="538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14216" y="4778578"/>
            <a:ext cx="1456119" cy="2043677"/>
          </a:xfrm>
          <a:custGeom>
            <a:avLst/>
            <a:gdLst/>
            <a:ahLst/>
            <a:cxnLst/>
            <a:rect l="l" t="t" r="r" b="b"/>
            <a:pathLst>
              <a:path w="2184179" h="3065515">
                <a:moveTo>
                  <a:pt x="0" y="0"/>
                </a:moveTo>
                <a:lnTo>
                  <a:pt x="2184179" y="0"/>
                </a:lnTo>
                <a:lnTo>
                  <a:pt x="2184179" y="3065515"/>
                </a:lnTo>
                <a:lnTo>
                  <a:pt x="0" y="30655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378445" y="5213400"/>
            <a:ext cx="726121" cy="627187"/>
          </a:xfrm>
          <a:custGeom>
            <a:avLst/>
            <a:gdLst/>
            <a:ahLst/>
            <a:cxnLst/>
            <a:rect l="l" t="t" r="r" b="b"/>
            <a:pathLst>
              <a:path w="1089181" h="940780">
                <a:moveTo>
                  <a:pt x="0" y="0"/>
                </a:moveTo>
                <a:lnTo>
                  <a:pt x="1089181" y="0"/>
                </a:lnTo>
                <a:lnTo>
                  <a:pt x="1089181" y="940780"/>
                </a:lnTo>
                <a:lnTo>
                  <a:pt x="0" y="9407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5126081" y="4097897"/>
            <a:ext cx="470521" cy="680681"/>
          </a:xfrm>
          <a:custGeom>
            <a:avLst/>
            <a:gdLst/>
            <a:ahLst/>
            <a:cxnLst/>
            <a:rect l="l" t="t" r="r" b="b"/>
            <a:pathLst>
              <a:path w="705781" h="1021022">
                <a:moveTo>
                  <a:pt x="705781" y="0"/>
                </a:moveTo>
                <a:lnTo>
                  <a:pt x="0" y="0"/>
                </a:lnTo>
                <a:lnTo>
                  <a:pt x="0" y="1021022"/>
                </a:lnTo>
                <a:lnTo>
                  <a:pt x="705781" y="1021022"/>
                </a:lnTo>
                <a:lnTo>
                  <a:pt x="705781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94352" y="3467769"/>
            <a:ext cx="2659440" cy="1858284"/>
          </a:xfrm>
          <a:custGeom>
            <a:avLst/>
            <a:gdLst/>
            <a:ahLst/>
            <a:cxnLst/>
            <a:rect l="l" t="t" r="r" b="b"/>
            <a:pathLst>
              <a:path w="3989160" h="2787426">
                <a:moveTo>
                  <a:pt x="0" y="0"/>
                </a:moveTo>
                <a:lnTo>
                  <a:pt x="3989160" y="0"/>
                </a:lnTo>
                <a:lnTo>
                  <a:pt x="3989160" y="2787426"/>
                </a:lnTo>
                <a:lnTo>
                  <a:pt x="0" y="27874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063442" y="4993740"/>
            <a:ext cx="1062639" cy="864722"/>
          </a:xfrm>
          <a:custGeom>
            <a:avLst/>
            <a:gdLst/>
            <a:ahLst/>
            <a:cxnLst/>
            <a:rect l="l" t="t" r="r" b="b"/>
            <a:pathLst>
              <a:path w="1593958" h="1297083">
                <a:moveTo>
                  <a:pt x="0" y="0"/>
                </a:moveTo>
                <a:lnTo>
                  <a:pt x="1593958" y="0"/>
                </a:lnTo>
                <a:lnTo>
                  <a:pt x="1593958" y="1297083"/>
                </a:lnTo>
                <a:lnTo>
                  <a:pt x="0" y="129708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0EEB41-17F9-3077-CA7D-D98B3C8E730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" y="625003"/>
            <a:ext cx="12192000" cy="500753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Join_file_083821505">
            <a:hlinkClick r:id="" action="ppaction://media"/>
            <a:extLst>
              <a:ext uri="{FF2B5EF4-FFF2-40B4-BE49-F238E27FC236}">
                <a16:creationId xmlns:a16="http://schemas.microsoft.com/office/drawing/2014/main" id="{75903F54-E6C6-F43B-DC39-8A14BBD0F66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38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155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4728667"/>
            <a:ext cx="12192000" cy="2957439"/>
          </a:xfrm>
          <a:custGeom>
            <a:avLst/>
            <a:gdLst/>
            <a:ahLst/>
            <a:cxnLst/>
            <a:rect l="l" t="t" r="r" b="b"/>
            <a:pathLst>
              <a:path w="18288000" h="4436158">
                <a:moveTo>
                  <a:pt x="18288000" y="0"/>
                </a:moveTo>
                <a:lnTo>
                  <a:pt x="0" y="0"/>
                </a:lnTo>
                <a:lnTo>
                  <a:pt x="0" y="4436158"/>
                </a:lnTo>
                <a:lnTo>
                  <a:pt x="18288000" y="4436158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b="-40679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427309" y="4924324"/>
            <a:ext cx="1452244" cy="813257"/>
          </a:xfrm>
          <a:custGeom>
            <a:avLst/>
            <a:gdLst/>
            <a:ahLst/>
            <a:cxnLst/>
            <a:rect l="l" t="t" r="r" b="b"/>
            <a:pathLst>
              <a:path w="2178366" h="1219885">
                <a:moveTo>
                  <a:pt x="0" y="0"/>
                </a:moveTo>
                <a:lnTo>
                  <a:pt x="2178367" y="0"/>
                </a:lnTo>
                <a:lnTo>
                  <a:pt x="2178367" y="1219885"/>
                </a:lnTo>
                <a:lnTo>
                  <a:pt x="0" y="12198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791265" y="5603431"/>
            <a:ext cx="1456911" cy="603955"/>
          </a:xfrm>
          <a:custGeom>
            <a:avLst/>
            <a:gdLst/>
            <a:ahLst/>
            <a:cxnLst/>
            <a:rect l="l" t="t" r="r" b="b"/>
            <a:pathLst>
              <a:path w="2185366" h="905933">
                <a:moveTo>
                  <a:pt x="0" y="0"/>
                </a:moveTo>
                <a:lnTo>
                  <a:pt x="2185365" y="0"/>
                </a:lnTo>
                <a:lnTo>
                  <a:pt x="2185365" y="905933"/>
                </a:lnTo>
                <a:lnTo>
                  <a:pt x="0" y="905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527253" y="5737581"/>
            <a:ext cx="722459" cy="571645"/>
          </a:xfrm>
          <a:custGeom>
            <a:avLst/>
            <a:gdLst/>
            <a:ahLst/>
            <a:cxnLst/>
            <a:rect l="l" t="t" r="r" b="b"/>
            <a:pathLst>
              <a:path w="1083688" h="857468">
                <a:moveTo>
                  <a:pt x="0" y="0"/>
                </a:moveTo>
                <a:lnTo>
                  <a:pt x="1083688" y="0"/>
                </a:lnTo>
                <a:lnTo>
                  <a:pt x="1083688" y="857468"/>
                </a:lnTo>
                <a:lnTo>
                  <a:pt x="0" y="8574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238419" y="5545422"/>
            <a:ext cx="377781" cy="227141"/>
          </a:xfrm>
          <a:custGeom>
            <a:avLst/>
            <a:gdLst/>
            <a:ahLst/>
            <a:cxnLst/>
            <a:rect l="l" t="t" r="r" b="b"/>
            <a:pathLst>
              <a:path w="566671" h="340711">
                <a:moveTo>
                  <a:pt x="0" y="0"/>
                </a:moveTo>
                <a:lnTo>
                  <a:pt x="566671" y="0"/>
                </a:lnTo>
                <a:lnTo>
                  <a:pt x="566671" y="340711"/>
                </a:lnTo>
                <a:lnTo>
                  <a:pt x="0" y="3407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 flipH="1">
            <a:off x="10173450" y="6077018"/>
            <a:ext cx="1582664" cy="656086"/>
          </a:xfrm>
          <a:custGeom>
            <a:avLst/>
            <a:gdLst/>
            <a:ahLst/>
            <a:cxnLst/>
            <a:rect l="l" t="t" r="r" b="b"/>
            <a:pathLst>
              <a:path w="2373996" h="984129">
                <a:moveTo>
                  <a:pt x="2373995" y="0"/>
                </a:moveTo>
                <a:lnTo>
                  <a:pt x="0" y="0"/>
                </a:lnTo>
                <a:lnTo>
                  <a:pt x="0" y="984129"/>
                </a:lnTo>
                <a:lnTo>
                  <a:pt x="2373995" y="984129"/>
                </a:lnTo>
                <a:lnTo>
                  <a:pt x="237399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892530" y="6194415"/>
            <a:ext cx="1299470" cy="538689"/>
          </a:xfrm>
          <a:custGeom>
            <a:avLst/>
            <a:gdLst/>
            <a:ahLst/>
            <a:cxnLst/>
            <a:rect l="l" t="t" r="r" b="b"/>
            <a:pathLst>
              <a:path w="1949205" h="808034">
                <a:moveTo>
                  <a:pt x="0" y="0"/>
                </a:moveTo>
                <a:lnTo>
                  <a:pt x="1949205" y="0"/>
                </a:lnTo>
                <a:lnTo>
                  <a:pt x="1949205" y="808034"/>
                </a:lnTo>
                <a:lnTo>
                  <a:pt x="0" y="8080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3394734" y="5082420"/>
            <a:ext cx="798455" cy="1042021"/>
          </a:xfrm>
          <a:custGeom>
            <a:avLst/>
            <a:gdLst/>
            <a:ahLst/>
            <a:cxnLst/>
            <a:rect l="l" t="t" r="r" b="b"/>
            <a:pathLst>
              <a:path w="1197683" h="1563031">
                <a:moveTo>
                  <a:pt x="0" y="0"/>
                </a:moveTo>
                <a:lnTo>
                  <a:pt x="1197683" y="0"/>
                </a:lnTo>
                <a:lnTo>
                  <a:pt x="1197683" y="1563031"/>
                </a:lnTo>
                <a:lnTo>
                  <a:pt x="0" y="15630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1147658" y="5751722"/>
            <a:ext cx="697490" cy="910257"/>
          </a:xfrm>
          <a:custGeom>
            <a:avLst/>
            <a:gdLst/>
            <a:ahLst/>
            <a:cxnLst/>
            <a:rect l="l" t="t" r="r" b="b"/>
            <a:pathLst>
              <a:path w="1046235" h="1365385">
                <a:moveTo>
                  <a:pt x="0" y="0"/>
                </a:moveTo>
                <a:lnTo>
                  <a:pt x="1046235" y="0"/>
                </a:lnTo>
                <a:lnTo>
                  <a:pt x="1046235" y="1365386"/>
                </a:lnTo>
                <a:lnTo>
                  <a:pt x="0" y="13653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806259" y="327989"/>
            <a:ext cx="2386930" cy="596733"/>
          </a:xfrm>
          <a:custGeom>
            <a:avLst/>
            <a:gdLst/>
            <a:ahLst/>
            <a:cxnLst/>
            <a:rect l="l" t="t" r="r" b="b"/>
            <a:pathLst>
              <a:path w="3580395" h="895099">
                <a:moveTo>
                  <a:pt x="0" y="0"/>
                </a:moveTo>
                <a:lnTo>
                  <a:pt x="3580395" y="0"/>
                </a:lnTo>
                <a:lnTo>
                  <a:pt x="3580395" y="895099"/>
                </a:lnTo>
                <a:lnTo>
                  <a:pt x="0" y="8950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8827514" y="2881166"/>
            <a:ext cx="535589" cy="258421"/>
          </a:xfrm>
          <a:custGeom>
            <a:avLst/>
            <a:gdLst/>
            <a:ahLst/>
            <a:cxnLst/>
            <a:rect l="l" t="t" r="r" b="b"/>
            <a:pathLst>
              <a:path w="803383" h="387632">
                <a:moveTo>
                  <a:pt x="0" y="0"/>
                </a:moveTo>
                <a:lnTo>
                  <a:pt x="803383" y="0"/>
                </a:lnTo>
                <a:lnTo>
                  <a:pt x="803383" y="387632"/>
                </a:lnTo>
                <a:lnTo>
                  <a:pt x="0" y="38763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-2036969" y="1239494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910465" y="4510755"/>
            <a:ext cx="1230269" cy="2267776"/>
          </a:xfrm>
          <a:custGeom>
            <a:avLst/>
            <a:gdLst/>
            <a:ahLst/>
            <a:cxnLst/>
            <a:rect l="l" t="t" r="r" b="b"/>
            <a:pathLst>
              <a:path w="1845403" h="3401664">
                <a:moveTo>
                  <a:pt x="0" y="0"/>
                </a:moveTo>
                <a:lnTo>
                  <a:pt x="1845403" y="0"/>
                </a:lnTo>
                <a:lnTo>
                  <a:pt x="1845403" y="3401663"/>
                </a:lnTo>
                <a:lnTo>
                  <a:pt x="0" y="340166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009345" y="396387"/>
            <a:ext cx="6370276" cy="5486400"/>
          </a:xfrm>
          <a:custGeom>
            <a:avLst/>
            <a:gdLst/>
            <a:ahLst/>
            <a:cxnLst/>
            <a:rect l="l" t="t" r="r" b="b"/>
            <a:pathLst>
              <a:path w="9555414" h="8229600">
                <a:moveTo>
                  <a:pt x="0" y="0"/>
                </a:moveTo>
                <a:lnTo>
                  <a:pt x="9555414" y="0"/>
                </a:lnTo>
                <a:lnTo>
                  <a:pt x="95554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0772097" y="4663035"/>
            <a:ext cx="745859" cy="768926"/>
          </a:xfrm>
          <a:custGeom>
            <a:avLst/>
            <a:gdLst/>
            <a:ahLst/>
            <a:cxnLst/>
            <a:rect l="l" t="t" r="r" b="b"/>
            <a:pathLst>
              <a:path w="1118788" h="1153389">
                <a:moveTo>
                  <a:pt x="0" y="0"/>
                </a:moveTo>
                <a:lnTo>
                  <a:pt x="1118788" y="0"/>
                </a:lnTo>
                <a:lnTo>
                  <a:pt x="1118788" y="1153389"/>
                </a:lnTo>
                <a:lnTo>
                  <a:pt x="0" y="115338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7896383" y="5355633"/>
            <a:ext cx="1068512" cy="909207"/>
          </a:xfrm>
          <a:custGeom>
            <a:avLst/>
            <a:gdLst/>
            <a:ahLst/>
            <a:cxnLst/>
            <a:rect l="l" t="t" r="r" b="b"/>
            <a:pathLst>
              <a:path w="1602768" h="1363810">
                <a:moveTo>
                  <a:pt x="0" y="0"/>
                </a:moveTo>
                <a:lnTo>
                  <a:pt x="1602768" y="0"/>
                </a:lnTo>
                <a:lnTo>
                  <a:pt x="1602768" y="1363809"/>
                </a:lnTo>
                <a:lnTo>
                  <a:pt x="0" y="136380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8389423" y="4773257"/>
            <a:ext cx="1904808" cy="1771471"/>
          </a:xfrm>
          <a:custGeom>
            <a:avLst/>
            <a:gdLst/>
            <a:ahLst/>
            <a:cxnLst/>
            <a:rect l="l" t="t" r="r" b="b"/>
            <a:pathLst>
              <a:path w="2857212" h="2657207">
                <a:moveTo>
                  <a:pt x="0" y="0"/>
                </a:moveTo>
                <a:lnTo>
                  <a:pt x="2857212" y="0"/>
                </a:lnTo>
                <a:lnTo>
                  <a:pt x="2857212" y="2657207"/>
                </a:lnTo>
                <a:lnTo>
                  <a:pt x="0" y="2657207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Freeform 19"/>
          <p:cNvSpPr/>
          <p:nvPr/>
        </p:nvSpPr>
        <p:spPr>
          <a:xfrm flipH="1">
            <a:off x="-150163" y="5425914"/>
            <a:ext cx="1671926" cy="881245"/>
          </a:xfrm>
          <a:custGeom>
            <a:avLst/>
            <a:gdLst/>
            <a:ahLst/>
            <a:cxnLst/>
            <a:rect l="l" t="t" r="r" b="b"/>
            <a:pathLst>
              <a:path w="2507889" h="1321867">
                <a:moveTo>
                  <a:pt x="2507890" y="0"/>
                </a:moveTo>
                <a:lnTo>
                  <a:pt x="0" y="0"/>
                </a:lnTo>
                <a:lnTo>
                  <a:pt x="0" y="1321866"/>
                </a:lnTo>
                <a:lnTo>
                  <a:pt x="2507890" y="1321866"/>
                </a:lnTo>
                <a:lnTo>
                  <a:pt x="250789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364211" y="5941491"/>
            <a:ext cx="695354" cy="927139"/>
          </a:xfrm>
          <a:custGeom>
            <a:avLst/>
            <a:gdLst/>
            <a:ahLst/>
            <a:cxnLst/>
            <a:rect l="l" t="t" r="r" b="b"/>
            <a:pathLst>
              <a:path w="1043031" h="1390708">
                <a:moveTo>
                  <a:pt x="0" y="0"/>
                </a:moveTo>
                <a:lnTo>
                  <a:pt x="1043031" y="0"/>
                </a:lnTo>
                <a:lnTo>
                  <a:pt x="1043031" y="1390708"/>
                </a:lnTo>
                <a:lnTo>
                  <a:pt x="0" y="139070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8172EF7A-EDDE-6AA7-659C-2E32E750B7C2}"/>
              </a:ext>
            </a:extLst>
          </p:cNvPr>
          <p:cNvSpPr txBox="1"/>
          <p:nvPr/>
        </p:nvSpPr>
        <p:spPr>
          <a:xfrm>
            <a:off x="292287" y="428156"/>
            <a:ext cx="11763666" cy="820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dirty="0" err="1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Thứ</a:t>
            </a:r>
            <a:r>
              <a:rPr lang="en-US" altLang="zh-CN" sz="3600" dirty="0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600" dirty="0" err="1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tư</a:t>
            </a:r>
            <a:r>
              <a:rPr lang="en-US" altLang="zh-CN" sz="3600" dirty="0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600" dirty="0" err="1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ngày</a:t>
            </a:r>
            <a:r>
              <a:rPr lang="en-US" altLang="zh-CN" sz="3600" dirty="0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18 </a:t>
            </a:r>
            <a:r>
              <a:rPr lang="en-US" altLang="zh-CN" sz="3600" dirty="0" err="1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tháng</a:t>
            </a:r>
            <a:r>
              <a:rPr lang="en-US" altLang="zh-CN" sz="3600" dirty="0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9 </a:t>
            </a:r>
            <a:r>
              <a:rPr lang="en-US" altLang="zh-CN" sz="3600" dirty="0" err="1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năm</a:t>
            </a:r>
            <a:r>
              <a:rPr lang="en-US" altLang="zh-CN" sz="3600" dirty="0">
                <a:ln w="2540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2024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6DA7791-FDAE-1916-3041-A51D6E32E444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t="53843"/>
          <a:stretch/>
        </p:blipFill>
        <p:spPr>
          <a:xfrm>
            <a:off x="800183" y="3696704"/>
            <a:ext cx="10851821" cy="21020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5165D3-B69B-6272-800D-4C926558B334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3459" t="390" r="38133" b="78676"/>
          <a:stretch/>
        </p:blipFill>
        <p:spPr>
          <a:xfrm>
            <a:off x="1090373" y="1384427"/>
            <a:ext cx="6338391" cy="953367"/>
          </a:xfrm>
          <a:prstGeom prst="rect">
            <a:avLst/>
          </a:prstGeom>
        </p:spPr>
      </p:pic>
      <p:sp>
        <p:nvSpPr>
          <p:cNvPr id="26" name="Hộp Văn bản 22">
            <a:extLst>
              <a:ext uri="{FF2B5EF4-FFF2-40B4-BE49-F238E27FC236}">
                <a16:creationId xmlns:a16="http://schemas.microsoft.com/office/drawing/2014/main" id="{483B6193-2AC7-FCEF-4C3C-F5CA69AAD8B5}"/>
              </a:ext>
            </a:extLst>
          </p:cNvPr>
          <p:cNvSpPr txBox="1"/>
          <p:nvPr/>
        </p:nvSpPr>
        <p:spPr>
          <a:xfrm>
            <a:off x="3541090" y="2312544"/>
            <a:ext cx="4467027" cy="1063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800" dirty="0" err="1">
                <a:ln w="2540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Bài</a:t>
            </a:r>
            <a:r>
              <a:rPr lang="en-US" altLang="zh-CN" sz="4800" dirty="0">
                <a:ln w="2540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2- </a:t>
            </a:r>
            <a:r>
              <a:rPr lang="en-US" altLang="zh-CN" sz="4800" dirty="0" err="1">
                <a:ln w="2540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Tiết</a:t>
            </a:r>
            <a:r>
              <a:rPr lang="en-US" altLang="zh-CN" sz="4800" dirty="0">
                <a:ln w="2540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4242146"/>
            <a:ext cx="12489663" cy="4262098"/>
          </a:xfrm>
          <a:custGeom>
            <a:avLst/>
            <a:gdLst/>
            <a:ahLst/>
            <a:cxnLst/>
            <a:rect l="l" t="t" r="r" b="b"/>
            <a:pathLst>
              <a:path w="18734495" h="6393147">
                <a:moveTo>
                  <a:pt x="0" y="0"/>
                </a:moveTo>
                <a:lnTo>
                  <a:pt x="18734495" y="0"/>
                </a:lnTo>
                <a:lnTo>
                  <a:pt x="18734495" y="6393147"/>
                </a:lnTo>
                <a:lnTo>
                  <a:pt x="0" y="639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786447" y="1152873"/>
            <a:ext cx="6370276" cy="5486400"/>
          </a:xfrm>
          <a:custGeom>
            <a:avLst/>
            <a:gdLst/>
            <a:ahLst/>
            <a:cxnLst/>
            <a:rect l="l" t="t" r="r" b="b"/>
            <a:pathLst>
              <a:path w="9555414" h="8229600">
                <a:moveTo>
                  <a:pt x="0" y="0"/>
                </a:moveTo>
                <a:lnTo>
                  <a:pt x="9555414" y="0"/>
                </a:lnTo>
                <a:lnTo>
                  <a:pt x="95554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1791199" y="149190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5840587"/>
            <a:ext cx="4876800" cy="1011936"/>
          </a:xfrm>
          <a:custGeom>
            <a:avLst/>
            <a:gdLst/>
            <a:ahLst/>
            <a:cxnLst/>
            <a:rect l="l" t="t" r="r" b="b"/>
            <a:pathLst>
              <a:path w="7315200" h="1517904">
                <a:moveTo>
                  <a:pt x="0" y="0"/>
                </a:moveTo>
                <a:lnTo>
                  <a:pt x="7315200" y="0"/>
                </a:lnTo>
                <a:lnTo>
                  <a:pt x="7315200" y="1517904"/>
                </a:lnTo>
                <a:lnTo>
                  <a:pt x="0" y="15179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32356" y="685800"/>
            <a:ext cx="743788" cy="358877"/>
          </a:xfrm>
          <a:custGeom>
            <a:avLst/>
            <a:gdLst/>
            <a:ahLst/>
            <a:cxnLst/>
            <a:rect l="l" t="t" r="r" b="b"/>
            <a:pathLst>
              <a:path w="1115682" h="538316">
                <a:moveTo>
                  <a:pt x="0" y="0"/>
                </a:moveTo>
                <a:lnTo>
                  <a:pt x="1115681" y="0"/>
                </a:lnTo>
                <a:lnTo>
                  <a:pt x="1115681" y="538316"/>
                </a:lnTo>
                <a:lnTo>
                  <a:pt x="0" y="538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14216" y="4778578"/>
            <a:ext cx="1456119" cy="2043677"/>
          </a:xfrm>
          <a:custGeom>
            <a:avLst/>
            <a:gdLst/>
            <a:ahLst/>
            <a:cxnLst/>
            <a:rect l="l" t="t" r="r" b="b"/>
            <a:pathLst>
              <a:path w="2184179" h="3065515">
                <a:moveTo>
                  <a:pt x="0" y="0"/>
                </a:moveTo>
                <a:lnTo>
                  <a:pt x="2184179" y="0"/>
                </a:lnTo>
                <a:lnTo>
                  <a:pt x="2184179" y="3065515"/>
                </a:lnTo>
                <a:lnTo>
                  <a:pt x="0" y="30655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378445" y="5213400"/>
            <a:ext cx="726121" cy="627187"/>
          </a:xfrm>
          <a:custGeom>
            <a:avLst/>
            <a:gdLst/>
            <a:ahLst/>
            <a:cxnLst/>
            <a:rect l="l" t="t" r="r" b="b"/>
            <a:pathLst>
              <a:path w="1089181" h="940780">
                <a:moveTo>
                  <a:pt x="0" y="0"/>
                </a:moveTo>
                <a:lnTo>
                  <a:pt x="1089181" y="0"/>
                </a:lnTo>
                <a:lnTo>
                  <a:pt x="1089181" y="940780"/>
                </a:lnTo>
                <a:lnTo>
                  <a:pt x="0" y="9407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5126081" y="4097897"/>
            <a:ext cx="470521" cy="680681"/>
          </a:xfrm>
          <a:custGeom>
            <a:avLst/>
            <a:gdLst/>
            <a:ahLst/>
            <a:cxnLst/>
            <a:rect l="l" t="t" r="r" b="b"/>
            <a:pathLst>
              <a:path w="705781" h="1021022">
                <a:moveTo>
                  <a:pt x="705781" y="0"/>
                </a:moveTo>
                <a:lnTo>
                  <a:pt x="0" y="0"/>
                </a:lnTo>
                <a:lnTo>
                  <a:pt x="0" y="1021022"/>
                </a:lnTo>
                <a:lnTo>
                  <a:pt x="705781" y="1021022"/>
                </a:lnTo>
                <a:lnTo>
                  <a:pt x="705781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94352" y="3467769"/>
            <a:ext cx="2659440" cy="1858284"/>
          </a:xfrm>
          <a:custGeom>
            <a:avLst/>
            <a:gdLst/>
            <a:ahLst/>
            <a:cxnLst/>
            <a:rect l="l" t="t" r="r" b="b"/>
            <a:pathLst>
              <a:path w="3989160" h="2787426">
                <a:moveTo>
                  <a:pt x="0" y="0"/>
                </a:moveTo>
                <a:lnTo>
                  <a:pt x="3989160" y="0"/>
                </a:lnTo>
                <a:lnTo>
                  <a:pt x="3989160" y="2787426"/>
                </a:lnTo>
                <a:lnTo>
                  <a:pt x="0" y="27874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063442" y="4993740"/>
            <a:ext cx="1062639" cy="864722"/>
          </a:xfrm>
          <a:custGeom>
            <a:avLst/>
            <a:gdLst/>
            <a:ahLst/>
            <a:cxnLst/>
            <a:rect l="l" t="t" r="r" b="b"/>
            <a:pathLst>
              <a:path w="1593958" h="1297083">
                <a:moveTo>
                  <a:pt x="0" y="0"/>
                </a:moveTo>
                <a:lnTo>
                  <a:pt x="1593958" y="0"/>
                </a:lnTo>
                <a:lnTo>
                  <a:pt x="1593958" y="1297083"/>
                </a:lnTo>
                <a:lnTo>
                  <a:pt x="0" y="129708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DBF859-2896-4EF6-D5F8-B2F90651402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4521" y="425958"/>
            <a:ext cx="111091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313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4242146"/>
            <a:ext cx="12489663" cy="4262098"/>
          </a:xfrm>
          <a:custGeom>
            <a:avLst/>
            <a:gdLst/>
            <a:ahLst/>
            <a:cxnLst/>
            <a:rect l="l" t="t" r="r" b="b"/>
            <a:pathLst>
              <a:path w="18734495" h="6393147">
                <a:moveTo>
                  <a:pt x="0" y="0"/>
                </a:moveTo>
                <a:lnTo>
                  <a:pt x="18734495" y="0"/>
                </a:lnTo>
                <a:lnTo>
                  <a:pt x="18734495" y="6393147"/>
                </a:lnTo>
                <a:lnTo>
                  <a:pt x="0" y="639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791199" y="149190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5840587"/>
            <a:ext cx="4876800" cy="1011936"/>
          </a:xfrm>
          <a:custGeom>
            <a:avLst/>
            <a:gdLst/>
            <a:ahLst/>
            <a:cxnLst/>
            <a:rect l="l" t="t" r="r" b="b"/>
            <a:pathLst>
              <a:path w="7315200" h="1517904">
                <a:moveTo>
                  <a:pt x="0" y="0"/>
                </a:moveTo>
                <a:lnTo>
                  <a:pt x="7315200" y="0"/>
                </a:lnTo>
                <a:lnTo>
                  <a:pt x="7315200" y="1517904"/>
                </a:lnTo>
                <a:lnTo>
                  <a:pt x="0" y="15179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234146" y="916315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2"/>
                </a:lnTo>
                <a:lnTo>
                  <a:pt x="0" y="7327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85951A3-C7F5-C793-DF51-B7CE95433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956" y="833242"/>
            <a:ext cx="10973751" cy="537104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287383" y="240943"/>
            <a:ext cx="11665697" cy="6414874"/>
          </a:xfrm>
          <a:custGeom>
            <a:avLst/>
            <a:gdLst>
              <a:gd name="connsiteX0" fmla="*/ 0 w 11665697"/>
              <a:gd name="connsiteY0" fmla="*/ 1069167 h 6414874"/>
              <a:gd name="connsiteX1" fmla="*/ 1069167 w 11665697"/>
              <a:gd name="connsiteY1" fmla="*/ 0 h 6414874"/>
              <a:gd name="connsiteX2" fmla="*/ 10596530 w 11665697"/>
              <a:gd name="connsiteY2" fmla="*/ 0 h 6414874"/>
              <a:gd name="connsiteX3" fmla="*/ 11665697 w 11665697"/>
              <a:gd name="connsiteY3" fmla="*/ 1069167 h 6414874"/>
              <a:gd name="connsiteX4" fmla="*/ 11665697 w 11665697"/>
              <a:gd name="connsiteY4" fmla="*/ 5345707 h 6414874"/>
              <a:gd name="connsiteX5" fmla="*/ 10596530 w 11665697"/>
              <a:gd name="connsiteY5" fmla="*/ 6414874 h 6414874"/>
              <a:gd name="connsiteX6" fmla="*/ 1069167 w 11665697"/>
              <a:gd name="connsiteY6" fmla="*/ 6414874 h 6414874"/>
              <a:gd name="connsiteX7" fmla="*/ 0 w 11665697"/>
              <a:gd name="connsiteY7" fmla="*/ 5345707 h 6414874"/>
              <a:gd name="connsiteX8" fmla="*/ 0 w 11665697"/>
              <a:gd name="connsiteY8" fmla="*/ 1069167 h 641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65697" h="6414874" fill="none" extrusionOk="0">
                <a:moveTo>
                  <a:pt x="0" y="1069167"/>
                </a:moveTo>
                <a:cubicBezTo>
                  <a:pt x="-80094" y="483662"/>
                  <a:pt x="473853" y="27419"/>
                  <a:pt x="1069167" y="0"/>
                </a:cubicBezTo>
                <a:cubicBezTo>
                  <a:pt x="2225879" y="77600"/>
                  <a:pt x="7041677" y="-27269"/>
                  <a:pt x="10596530" y="0"/>
                </a:cubicBezTo>
                <a:cubicBezTo>
                  <a:pt x="11239143" y="-68765"/>
                  <a:pt x="11711493" y="492164"/>
                  <a:pt x="11665697" y="1069167"/>
                </a:cubicBezTo>
                <a:cubicBezTo>
                  <a:pt x="11774697" y="2510090"/>
                  <a:pt x="11587488" y="4251883"/>
                  <a:pt x="11665697" y="5345707"/>
                </a:cubicBezTo>
                <a:cubicBezTo>
                  <a:pt x="11563513" y="5896219"/>
                  <a:pt x="11151975" y="6430328"/>
                  <a:pt x="10596530" y="6414874"/>
                </a:cubicBezTo>
                <a:cubicBezTo>
                  <a:pt x="7327967" y="6464051"/>
                  <a:pt x="3255833" y="6292172"/>
                  <a:pt x="1069167" y="6414874"/>
                </a:cubicBezTo>
                <a:cubicBezTo>
                  <a:pt x="477082" y="6427164"/>
                  <a:pt x="-75745" y="6001410"/>
                  <a:pt x="0" y="5345707"/>
                </a:cubicBezTo>
                <a:cubicBezTo>
                  <a:pt x="47022" y="4159677"/>
                  <a:pt x="104569" y="2492947"/>
                  <a:pt x="0" y="1069167"/>
                </a:cubicBezTo>
                <a:close/>
              </a:path>
              <a:path w="11665697" h="6414874" stroke="0" extrusionOk="0">
                <a:moveTo>
                  <a:pt x="0" y="1069167"/>
                </a:moveTo>
                <a:cubicBezTo>
                  <a:pt x="100194" y="467229"/>
                  <a:pt x="576380" y="-6519"/>
                  <a:pt x="1069167" y="0"/>
                </a:cubicBezTo>
                <a:cubicBezTo>
                  <a:pt x="2743854" y="-129276"/>
                  <a:pt x="7066083" y="-77778"/>
                  <a:pt x="10596530" y="0"/>
                </a:cubicBezTo>
                <a:cubicBezTo>
                  <a:pt x="11167659" y="-61705"/>
                  <a:pt x="11654654" y="542358"/>
                  <a:pt x="11665697" y="1069167"/>
                </a:cubicBezTo>
                <a:cubicBezTo>
                  <a:pt x="11747296" y="3063681"/>
                  <a:pt x="11819997" y="3508032"/>
                  <a:pt x="11665697" y="5345707"/>
                </a:cubicBezTo>
                <a:cubicBezTo>
                  <a:pt x="11704979" y="6019034"/>
                  <a:pt x="11082822" y="6450285"/>
                  <a:pt x="10596530" y="6414874"/>
                </a:cubicBezTo>
                <a:cubicBezTo>
                  <a:pt x="6921539" y="6459094"/>
                  <a:pt x="2857766" y="6385492"/>
                  <a:pt x="1069167" y="6414874"/>
                </a:cubicBezTo>
                <a:cubicBezTo>
                  <a:pt x="462339" y="6352080"/>
                  <a:pt x="-51402" y="5924312"/>
                  <a:pt x="0" y="5345707"/>
                </a:cubicBezTo>
                <a:cubicBezTo>
                  <a:pt x="-159954" y="3683863"/>
                  <a:pt x="22140" y="2258769"/>
                  <a:pt x="0" y="106916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75729"/>
            <a:ext cx="10742205" cy="947777"/>
            <a:chOff x="-77273" y="-240244"/>
            <a:chExt cx="10742205" cy="9477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DA287F-80C3-BFDD-2792-4403BD97486B}"/>
                </a:ext>
              </a:extLst>
            </p:cNvPr>
            <p:cNvSpPr txBox="1"/>
            <p:nvPr/>
          </p:nvSpPr>
          <p:spPr>
            <a:xfrm>
              <a:off x="1117933" y="64661"/>
              <a:ext cx="95469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 tập làm nhà khoa học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91" b="89773" l="9783" r="9673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7273" y="-240244"/>
              <a:ext cx="990857" cy="94777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BA3D72-2A1A-6014-EC40-D495555A543E}"/>
              </a:ext>
            </a:extLst>
          </p:cNvPr>
          <p:cNvSpPr txBox="1"/>
          <p:nvPr/>
        </p:nvSpPr>
        <p:spPr>
          <a:xfrm>
            <a:off x="1195206" y="1430857"/>
            <a:ext cx="10484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>
                <a:solidFill>
                  <a:prstClr val="black"/>
                </a:solidFill>
              </a:rPr>
              <a:t>Em rút ra được kết luận gì sau thí nghiệm trên?</a:t>
            </a:r>
            <a:endParaRPr kumimoji="0" lang="vi-VN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B0B23B3-D1CF-1F16-6C48-2720DFF3F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4662276"/>
            <a:ext cx="2140370" cy="219572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3BCA0-3C31-DF1A-FE85-5BF292882154}"/>
              </a:ext>
            </a:extLst>
          </p:cNvPr>
          <p:cNvSpPr/>
          <p:nvPr/>
        </p:nvSpPr>
        <p:spPr>
          <a:xfrm>
            <a:off x="1488822" y="2938884"/>
            <a:ext cx="8959765" cy="2232205"/>
          </a:xfrm>
          <a:prstGeom prst="roundRect">
            <a:avLst/>
          </a:prstGeom>
          <a:solidFill>
            <a:srgbClr val="FFFF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3600">
                <a:solidFill>
                  <a:srgbClr val="0070C0"/>
                </a:solidFill>
              </a:rPr>
              <a:t>Kết luận: Nước là một trong những nguyên nhân gây xói mòn đất.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2687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287383" y="240943"/>
            <a:ext cx="11665697" cy="6414874"/>
          </a:xfrm>
          <a:custGeom>
            <a:avLst/>
            <a:gdLst>
              <a:gd name="connsiteX0" fmla="*/ 0 w 11665697"/>
              <a:gd name="connsiteY0" fmla="*/ 1069167 h 6414874"/>
              <a:gd name="connsiteX1" fmla="*/ 1069167 w 11665697"/>
              <a:gd name="connsiteY1" fmla="*/ 0 h 6414874"/>
              <a:gd name="connsiteX2" fmla="*/ 10596530 w 11665697"/>
              <a:gd name="connsiteY2" fmla="*/ 0 h 6414874"/>
              <a:gd name="connsiteX3" fmla="*/ 11665697 w 11665697"/>
              <a:gd name="connsiteY3" fmla="*/ 1069167 h 6414874"/>
              <a:gd name="connsiteX4" fmla="*/ 11665697 w 11665697"/>
              <a:gd name="connsiteY4" fmla="*/ 5345707 h 6414874"/>
              <a:gd name="connsiteX5" fmla="*/ 10596530 w 11665697"/>
              <a:gd name="connsiteY5" fmla="*/ 6414874 h 6414874"/>
              <a:gd name="connsiteX6" fmla="*/ 1069167 w 11665697"/>
              <a:gd name="connsiteY6" fmla="*/ 6414874 h 6414874"/>
              <a:gd name="connsiteX7" fmla="*/ 0 w 11665697"/>
              <a:gd name="connsiteY7" fmla="*/ 5345707 h 6414874"/>
              <a:gd name="connsiteX8" fmla="*/ 0 w 11665697"/>
              <a:gd name="connsiteY8" fmla="*/ 1069167 h 641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65697" h="6414874" fill="none" extrusionOk="0">
                <a:moveTo>
                  <a:pt x="0" y="1069167"/>
                </a:moveTo>
                <a:cubicBezTo>
                  <a:pt x="-80094" y="483662"/>
                  <a:pt x="473853" y="27419"/>
                  <a:pt x="1069167" y="0"/>
                </a:cubicBezTo>
                <a:cubicBezTo>
                  <a:pt x="2225879" y="77600"/>
                  <a:pt x="7041677" y="-27269"/>
                  <a:pt x="10596530" y="0"/>
                </a:cubicBezTo>
                <a:cubicBezTo>
                  <a:pt x="11239143" y="-68765"/>
                  <a:pt x="11711493" y="492164"/>
                  <a:pt x="11665697" y="1069167"/>
                </a:cubicBezTo>
                <a:cubicBezTo>
                  <a:pt x="11774697" y="2510090"/>
                  <a:pt x="11587488" y="4251883"/>
                  <a:pt x="11665697" y="5345707"/>
                </a:cubicBezTo>
                <a:cubicBezTo>
                  <a:pt x="11563513" y="5896219"/>
                  <a:pt x="11151975" y="6430328"/>
                  <a:pt x="10596530" y="6414874"/>
                </a:cubicBezTo>
                <a:cubicBezTo>
                  <a:pt x="7327967" y="6464051"/>
                  <a:pt x="3255833" y="6292172"/>
                  <a:pt x="1069167" y="6414874"/>
                </a:cubicBezTo>
                <a:cubicBezTo>
                  <a:pt x="477082" y="6427164"/>
                  <a:pt x="-75745" y="6001410"/>
                  <a:pt x="0" y="5345707"/>
                </a:cubicBezTo>
                <a:cubicBezTo>
                  <a:pt x="47022" y="4159677"/>
                  <a:pt x="104569" y="2492947"/>
                  <a:pt x="0" y="1069167"/>
                </a:cubicBezTo>
                <a:close/>
              </a:path>
              <a:path w="11665697" h="6414874" stroke="0" extrusionOk="0">
                <a:moveTo>
                  <a:pt x="0" y="1069167"/>
                </a:moveTo>
                <a:cubicBezTo>
                  <a:pt x="100194" y="467229"/>
                  <a:pt x="576380" y="-6519"/>
                  <a:pt x="1069167" y="0"/>
                </a:cubicBezTo>
                <a:cubicBezTo>
                  <a:pt x="2743854" y="-129276"/>
                  <a:pt x="7066083" y="-77778"/>
                  <a:pt x="10596530" y="0"/>
                </a:cubicBezTo>
                <a:cubicBezTo>
                  <a:pt x="11167659" y="-61705"/>
                  <a:pt x="11654654" y="542358"/>
                  <a:pt x="11665697" y="1069167"/>
                </a:cubicBezTo>
                <a:cubicBezTo>
                  <a:pt x="11747296" y="3063681"/>
                  <a:pt x="11819997" y="3508032"/>
                  <a:pt x="11665697" y="5345707"/>
                </a:cubicBezTo>
                <a:cubicBezTo>
                  <a:pt x="11704979" y="6019034"/>
                  <a:pt x="11082822" y="6450285"/>
                  <a:pt x="10596530" y="6414874"/>
                </a:cubicBezTo>
                <a:cubicBezTo>
                  <a:pt x="6921539" y="6459094"/>
                  <a:pt x="2857766" y="6385492"/>
                  <a:pt x="1069167" y="6414874"/>
                </a:cubicBezTo>
                <a:cubicBezTo>
                  <a:pt x="462339" y="6352080"/>
                  <a:pt x="-51402" y="5924312"/>
                  <a:pt x="0" y="5345707"/>
                </a:cubicBezTo>
                <a:cubicBezTo>
                  <a:pt x="-159954" y="3683863"/>
                  <a:pt x="22140" y="2258769"/>
                  <a:pt x="0" y="106916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75729"/>
            <a:ext cx="10742205" cy="947777"/>
            <a:chOff x="-77273" y="-240244"/>
            <a:chExt cx="10742205" cy="9477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DA287F-80C3-BFDD-2792-4403BD97486B}"/>
                </a:ext>
              </a:extLst>
            </p:cNvPr>
            <p:cNvSpPr txBox="1"/>
            <p:nvPr/>
          </p:nvSpPr>
          <p:spPr>
            <a:xfrm>
              <a:off x="1117933" y="64661"/>
              <a:ext cx="95469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 tập làm nhà khoa học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91" b="89773" l="9783" r="9673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7273" y="-240244"/>
              <a:ext cx="990857" cy="94777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BA3D72-2A1A-6014-EC40-D495555A543E}"/>
              </a:ext>
            </a:extLst>
          </p:cNvPr>
          <p:cNvSpPr txBox="1"/>
          <p:nvPr/>
        </p:nvSpPr>
        <p:spPr>
          <a:xfrm>
            <a:off x="1170257" y="1043545"/>
            <a:ext cx="9899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>
                <a:solidFill>
                  <a:srgbClr val="DA0000"/>
                </a:solidFill>
                <a:cs typeface="Arial" panose="020B0604020202020204" pitchFamily="34" charset="0"/>
              </a:rPr>
              <a:t>■ </a:t>
            </a:r>
            <a:r>
              <a:rPr lang="vi-VN" sz="3600">
                <a:solidFill>
                  <a:srgbClr val="000000"/>
                </a:solidFill>
                <a:cs typeface="Arial" panose="020B0604020202020204" pitchFamily="34" charset="0"/>
              </a:rPr>
              <a:t>Mô tả sự thay đổi của đất trong mỗi khay khi có nước chảy</a:t>
            </a:r>
            <a:r>
              <a:rPr lang="en-US" sz="360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giải thích.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3BCA0-3C31-DF1A-FE85-5BF292882154}"/>
              </a:ext>
            </a:extLst>
          </p:cNvPr>
          <p:cNvSpPr/>
          <p:nvPr/>
        </p:nvSpPr>
        <p:spPr>
          <a:xfrm>
            <a:off x="1096844" y="2455837"/>
            <a:ext cx="9998311" cy="3538482"/>
          </a:xfrm>
          <a:prstGeom prst="roundRect">
            <a:avLst/>
          </a:prstGeom>
          <a:solidFill>
            <a:srgbClr val="FFFF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200">
                <a:solidFill>
                  <a:srgbClr val="0070C0"/>
                </a:solidFill>
              </a:rPr>
              <a:t>+ Khay 1: Đất trôi nhanh khi rót nước xuống vì không có hàng rào che chắn.</a:t>
            </a:r>
          </a:p>
          <a:p>
            <a:pPr lvl="0" algn="just"/>
            <a:r>
              <a:rPr lang="vi-VN" sz="3200">
                <a:solidFill>
                  <a:srgbClr val="0070C0"/>
                </a:solidFill>
              </a:rPr>
              <a:t>+ Khay 2: Đất trôi chậm nhất vì cây có tác dụng ngăn dòng chảy của nước, tránh xói mòn đất.</a:t>
            </a:r>
          </a:p>
          <a:p>
            <a:pPr lvl="0" algn="just"/>
            <a:r>
              <a:rPr lang="vi-VN" sz="3200">
                <a:solidFill>
                  <a:srgbClr val="0070C0"/>
                </a:solidFill>
              </a:rPr>
              <a:t>+ Khay 3: Tạo các bậc thang trên đất có tác dụng làm chậm dòng chảy của nước, gây ít xói mòn hơn.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1390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5EDA13FA-52E6-BE1A-FEDF-A2A8F414FB17}"/>
              </a:ext>
            </a:extLst>
          </p:cNvPr>
          <p:cNvSpPr/>
          <p:nvPr/>
        </p:nvSpPr>
        <p:spPr>
          <a:xfrm>
            <a:off x="287383" y="240943"/>
            <a:ext cx="11665697" cy="6414874"/>
          </a:xfrm>
          <a:custGeom>
            <a:avLst/>
            <a:gdLst>
              <a:gd name="connsiteX0" fmla="*/ 0 w 11665697"/>
              <a:gd name="connsiteY0" fmla="*/ 1069167 h 6414874"/>
              <a:gd name="connsiteX1" fmla="*/ 1069167 w 11665697"/>
              <a:gd name="connsiteY1" fmla="*/ 0 h 6414874"/>
              <a:gd name="connsiteX2" fmla="*/ 10596530 w 11665697"/>
              <a:gd name="connsiteY2" fmla="*/ 0 h 6414874"/>
              <a:gd name="connsiteX3" fmla="*/ 11665697 w 11665697"/>
              <a:gd name="connsiteY3" fmla="*/ 1069167 h 6414874"/>
              <a:gd name="connsiteX4" fmla="*/ 11665697 w 11665697"/>
              <a:gd name="connsiteY4" fmla="*/ 5345707 h 6414874"/>
              <a:gd name="connsiteX5" fmla="*/ 10596530 w 11665697"/>
              <a:gd name="connsiteY5" fmla="*/ 6414874 h 6414874"/>
              <a:gd name="connsiteX6" fmla="*/ 1069167 w 11665697"/>
              <a:gd name="connsiteY6" fmla="*/ 6414874 h 6414874"/>
              <a:gd name="connsiteX7" fmla="*/ 0 w 11665697"/>
              <a:gd name="connsiteY7" fmla="*/ 5345707 h 6414874"/>
              <a:gd name="connsiteX8" fmla="*/ 0 w 11665697"/>
              <a:gd name="connsiteY8" fmla="*/ 1069167 h 641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65697" h="6414874" fill="none" extrusionOk="0">
                <a:moveTo>
                  <a:pt x="0" y="1069167"/>
                </a:moveTo>
                <a:cubicBezTo>
                  <a:pt x="-80094" y="483662"/>
                  <a:pt x="473853" y="27419"/>
                  <a:pt x="1069167" y="0"/>
                </a:cubicBezTo>
                <a:cubicBezTo>
                  <a:pt x="2225879" y="77600"/>
                  <a:pt x="7041677" y="-27269"/>
                  <a:pt x="10596530" y="0"/>
                </a:cubicBezTo>
                <a:cubicBezTo>
                  <a:pt x="11239143" y="-68765"/>
                  <a:pt x="11711493" y="492164"/>
                  <a:pt x="11665697" y="1069167"/>
                </a:cubicBezTo>
                <a:cubicBezTo>
                  <a:pt x="11774697" y="2510090"/>
                  <a:pt x="11587488" y="4251883"/>
                  <a:pt x="11665697" y="5345707"/>
                </a:cubicBezTo>
                <a:cubicBezTo>
                  <a:pt x="11563513" y="5896219"/>
                  <a:pt x="11151975" y="6430328"/>
                  <a:pt x="10596530" y="6414874"/>
                </a:cubicBezTo>
                <a:cubicBezTo>
                  <a:pt x="7327967" y="6464051"/>
                  <a:pt x="3255833" y="6292172"/>
                  <a:pt x="1069167" y="6414874"/>
                </a:cubicBezTo>
                <a:cubicBezTo>
                  <a:pt x="477082" y="6427164"/>
                  <a:pt x="-75745" y="6001410"/>
                  <a:pt x="0" y="5345707"/>
                </a:cubicBezTo>
                <a:cubicBezTo>
                  <a:pt x="47022" y="4159677"/>
                  <a:pt x="104569" y="2492947"/>
                  <a:pt x="0" y="1069167"/>
                </a:cubicBezTo>
                <a:close/>
              </a:path>
              <a:path w="11665697" h="6414874" stroke="0" extrusionOk="0">
                <a:moveTo>
                  <a:pt x="0" y="1069167"/>
                </a:moveTo>
                <a:cubicBezTo>
                  <a:pt x="100194" y="467229"/>
                  <a:pt x="576380" y="-6519"/>
                  <a:pt x="1069167" y="0"/>
                </a:cubicBezTo>
                <a:cubicBezTo>
                  <a:pt x="2743854" y="-129276"/>
                  <a:pt x="7066083" y="-77778"/>
                  <a:pt x="10596530" y="0"/>
                </a:cubicBezTo>
                <a:cubicBezTo>
                  <a:pt x="11167659" y="-61705"/>
                  <a:pt x="11654654" y="542358"/>
                  <a:pt x="11665697" y="1069167"/>
                </a:cubicBezTo>
                <a:cubicBezTo>
                  <a:pt x="11747296" y="3063681"/>
                  <a:pt x="11819997" y="3508032"/>
                  <a:pt x="11665697" y="5345707"/>
                </a:cubicBezTo>
                <a:cubicBezTo>
                  <a:pt x="11704979" y="6019034"/>
                  <a:pt x="11082822" y="6450285"/>
                  <a:pt x="10596530" y="6414874"/>
                </a:cubicBezTo>
                <a:cubicBezTo>
                  <a:pt x="6921539" y="6459094"/>
                  <a:pt x="2857766" y="6385492"/>
                  <a:pt x="1069167" y="6414874"/>
                </a:cubicBezTo>
                <a:cubicBezTo>
                  <a:pt x="462339" y="6352080"/>
                  <a:pt x="-51402" y="5924312"/>
                  <a:pt x="0" y="5345707"/>
                </a:cubicBezTo>
                <a:cubicBezTo>
                  <a:pt x="-159954" y="3683863"/>
                  <a:pt x="22140" y="2258769"/>
                  <a:pt x="0" y="106916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75729"/>
            <a:ext cx="10742205" cy="947777"/>
            <a:chOff x="-77273" y="-240244"/>
            <a:chExt cx="10742205" cy="9477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DA287F-80C3-BFDD-2792-4403BD97486B}"/>
                </a:ext>
              </a:extLst>
            </p:cNvPr>
            <p:cNvSpPr txBox="1"/>
            <p:nvPr/>
          </p:nvSpPr>
          <p:spPr>
            <a:xfrm>
              <a:off x="1117933" y="64661"/>
              <a:ext cx="95469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 tập làm nhà khoa học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91" b="89773" l="9783" r="96739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7273" y="-240244"/>
              <a:ext cx="990857" cy="94777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BA3D72-2A1A-6014-EC40-D495555A543E}"/>
              </a:ext>
            </a:extLst>
          </p:cNvPr>
          <p:cNvSpPr txBox="1"/>
          <p:nvPr/>
        </p:nvSpPr>
        <p:spPr>
          <a:xfrm>
            <a:off x="1195207" y="1213405"/>
            <a:ext cx="9399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DA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■ 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Chia sẻ với bạn về nguyên nhân gây ra xói mòn đất.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B0B23B3-D1CF-1F16-6C48-2720DFF3F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4662276"/>
            <a:ext cx="2140370" cy="219572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C3BCA0-3C31-DF1A-FE85-5BF292882154}"/>
              </a:ext>
            </a:extLst>
          </p:cNvPr>
          <p:cNvSpPr/>
          <p:nvPr/>
        </p:nvSpPr>
        <p:spPr>
          <a:xfrm>
            <a:off x="1488822" y="2938884"/>
            <a:ext cx="8959765" cy="2232205"/>
          </a:xfrm>
          <a:prstGeom prst="roundRect">
            <a:avLst/>
          </a:prstGeom>
          <a:solidFill>
            <a:srgbClr val="FFFF8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600">
                <a:solidFill>
                  <a:srgbClr val="0070C0"/>
                </a:solidFill>
              </a:rPr>
              <a:t>Nguyên nhân gây ra xói mòn đất: Chặt phá rừng; bão, lũ, gió và địa hình dốc…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3235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Hình chữ nhật: Góc Tròn 9">
            <a:extLst>
              <a:ext uri="{FF2B5EF4-FFF2-40B4-BE49-F238E27FC236}">
                <a16:creationId xmlns:a16="http://schemas.microsoft.com/office/drawing/2014/main" id="{4369FCE7-DE6B-BFBA-044B-62052F8C4BE5}"/>
              </a:ext>
            </a:extLst>
          </p:cNvPr>
          <p:cNvSpPr/>
          <p:nvPr/>
        </p:nvSpPr>
        <p:spPr>
          <a:xfrm>
            <a:off x="211702" y="315311"/>
            <a:ext cx="11768596" cy="6098166"/>
          </a:xfrm>
          <a:custGeom>
            <a:avLst/>
            <a:gdLst>
              <a:gd name="connsiteX0" fmla="*/ 0 w 11229894"/>
              <a:gd name="connsiteY0" fmla="*/ 1786623 h 10719523"/>
              <a:gd name="connsiteX1" fmla="*/ 1786623 w 11229894"/>
              <a:gd name="connsiteY1" fmla="*/ 0 h 10719523"/>
              <a:gd name="connsiteX2" fmla="*/ 9443271 w 11229894"/>
              <a:gd name="connsiteY2" fmla="*/ 0 h 10719523"/>
              <a:gd name="connsiteX3" fmla="*/ 11229894 w 11229894"/>
              <a:gd name="connsiteY3" fmla="*/ 1786623 h 10719523"/>
              <a:gd name="connsiteX4" fmla="*/ 11229894 w 11229894"/>
              <a:gd name="connsiteY4" fmla="*/ 8932900 h 10719523"/>
              <a:gd name="connsiteX5" fmla="*/ 9443271 w 11229894"/>
              <a:gd name="connsiteY5" fmla="*/ 10719523 h 10719523"/>
              <a:gd name="connsiteX6" fmla="*/ 1786623 w 11229894"/>
              <a:gd name="connsiteY6" fmla="*/ 10719523 h 10719523"/>
              <a:gd name="connsiteX7" fmla="*/ 0 w 11229894"/>
              <a:gd name="connsiteY7" fmla="*/ 8932900 h 10719523"/>
              <a:gd name="connsiteX8" fmla="*/ 0 w 11229894"/>
              <a:gd name="connsiteY8" fmla="*/ 1786623 h 1071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9894" h="10719523" fill="none" extrusionOk="0">
                <a:moveTo>
                  <a:pt x="0" y="1786623"/>
                </a:moveTo>
                <a:cubicBezTo>
                  <a:pt x="-147976" y="809099"/>
                  <a:pt x="787664" y="69467"/>
                  <a:pt x="1786623" y="0"/>
                </a:cubicBezTo>
                <a:cubicBezTo>
                  <a:pt x="4943448" y="77600"/>
                  <a:pt x="8549236" y="-27269"/>
                  <a:pt x="9443271" y="0"/>
                </a:cubicBezTo>
                <a:cubicBezTo>
                  <a:pt x="10468509" y="-50805"/>
                  <a:pt x="11246847" y="804889"/>
                  <a:pt x="11229894" y="1786623"/>
                </a:cubicBezTo>
                <a:cubicBezTo>
                  <a:pt x="11338894" y="4192418"/>
                  <a:pt x="11151685" y="6391993"/>
                  <a:pt x="11229894" y="8932900"/>
                </a:cubicBezTo>
                <a:cubicBezTo>
                  <a:pt x="11130278" y="9880656"/>
                  <a:pt x="10274681" y="10788020"/>
                  <a:pt x="9443271" y="10719523"/>
                </a:cubicBezTo>
                <a:cubicBezTo>
                  <a:pt x="7376288" y="10768700"/>
                  <a:pt x="2858220" y="10596821"/>
                  <a:pt x="1786623" y="10719523"/>
                </a:cubicBezTo>
                <a:cubicBezTo>
                  <a:pt x="798286" y="10731902"/>
                  <a:pt x="-35698" y="9950361"/>
                  <a:pt x="0" y="8932900"/>
                </a:cubicBezTo>
                <a:cubicBezTo>
                  <a:pt x="47022" y="6423309"/>
                  <a:pt x="104569" y="3364654"/>
                  <a:pt x="0" y="1786623"/>
                </a:cubicBezTo>
                <a:close/>
              </a:path>
              <a:path w="11229894" h="10719523" stroke="0" extrusionOk="0">
                <a:moveTo>
                  <a:pt x="0" y="1786623"/>
                </a:moveTo>
                <a:cubicBezTo>
                  <a:pt x="122788" y="785863"/>
                  <a:pt x="883055" y="-5549"/>
                  <a:pt x="1786623" y="0"/>
                </a:cubicBezTo>
                <a:cubicBezTo>
                  <a:pt x="5612297" y="-129276"/>
                  <a:pt x="8107368" y="-77778"/>
                  <a:pt x="9443271" y="0"/>
                </a:cubicBezTo>
                <a:cubicBezTo>
                  <a:pt x="10398436" y="-100613"/>
                  <a:pt x="11219234" y="861368"/>
                  <a:pt x="11229894" y="1786623"/>
                </a:cubicBezTo>
                <a:cubicBezTo>
                  <a:pt x="11311493" y="2916774"/>
                  <a:pt x="11384194" y="7389982"/>
                  <a:pt x="11229894" y="8932900"/>
                </a:cubicBezTo>
                <a:cubicBezTo>
                  <a:pt x="11236020" y="9932543"/>
                  <a:pt x="10331121" y="10753127"/>
                  <a:pt x="9443271" y="10719523"/>
                </a:cubicBezTo>
                <a:cubicBezTo>
                  <a:pt x="7886015" y="10763743"/>
                  <a:pt x="3965223" y="10690141"/>
                  <a:pt x="1786623" y="10719523"/>
                </a:cubicBezTo>
                <a:cubicBezTo>
                  <a:pt x="757640" y="10557156"/>
                  <a:pt x="-171196" y="9880058"/>
                  <a:pt x="0" y="8932900"/>
                </a:cubicBezTo>
                <a:cubicBezTo>
                  <a:pt x="-159954" y="5851327"/>
                  <a:pt x="22140" y="5306185"/>
                  <a:pt x="0" y="1786623"/>
                </a:cubicBezTo>
                <a:close/>
              </a:path>
            </a:pathLst>
          </a:custGeom>
          <a:solidFill>
            <a:schemeClr val="lt1"/>
          </a:solidFill>
          <a:ln w="28575">
            <a:solidFill>
              <a:srgbClr val="7030A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Hộp Văn bản 10">
            <a:extLst>
              <a:ext uri="{FF2B5EF4-FFF2-40B4-BE49-F238E27FC236}">
                <a16:creationId xmlns:a16="http://schemas.microsoft.com/office/drawing/2014/main" id="{881D1E22-2A03-BAB4-D51B-EE6685168062}"/>
              </a:ext>
            </a:extLst>
          </p:cNvPr>
          <p:cNvSpPr txBox="1"/>
          <p:nvPr/>
        </p:nvSpPr>
        <p:spPr>
          <a:xfrm>
            <a:off x="552568" y="920621"/>
            <a:ext cx="11086863" cy="50167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	Nguyên nhân gây ô nhiễm đất: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Nguyên nhân do con người: sử dụng không hợp lí phân bón hoá học và thuốc bảo vệ thực vật trong nông nghiệp; các chất ô nhiễm từ chất thải do hoạt động công nghiệp, xây dựng và sinh hoạt; cháy rừng do một số hoạt động của con người;...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Nguyên nhân do tự nhiên: nhiễm mặn, nhiễm phèn; cháy rừng do sét đánh, núi lửa phun trào;...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	Nguyên nhân gây xói mòn đất: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+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chặt phá rừng; bão, lũ, gió và địa hình dốc,...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7163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4242146"/>
            <a:ext cx="12489663" cy="4262098"/>
          </a:xfrm>
          <a:custGeom>
            <a:avLst/>
            <a:gdLst/>
            <a:ahLst/>
            <a:cxnLst/>
            <a:rect l="l" t="t" r="r" b="b"/>
            <a:pathLst>
              <a:path w="18734495" h="6393147">
                <a:moveTo>
                  <a:pt x="0" y="0"/>
                </a:moveTo>
                <a:lnTo>
                  <a:pt x="18734495" y="0"/>
                </a:lnTo>
                <a:lnTo>
                  <a:pt x="18734495" y="6393147"/>
                </a:lnTo>
                <a:lnTo>
                  <a:pt x="0" y="639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791199" y="149190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5840587"/>
            <a:ext cx="4876800" cy="1011936"/>
          </a:xfrm>
          <a:custGeom>
            <a:avLst/>
            <a:gdLst/>
            <a:ahLst/>
            <a:cxnLst/>
            <a:rect l="l" t="t" r="r" b="b"/>
            <a:pathLst>
              <a:path w="7315200" h="1517904">
                <a:moveTo>
                  <a:pt x="0" y="0"/>
                </a:moveTo>
                <a:lnTo>
                  <a:pt x="7315200" y="0"/>
                </a:lnTo>
                <a:lnTo>
                  <a:pt x="7315200" y="1517904"/>
                </a:lnTo>
                <a:lnTo>
                  <a:pt x="0" y="15179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234146" y="916315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2"/>
                </a:lnTo>
                <a:lnTo>
                  <a:pt x="0" y="7327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AD34FD-177D-3295-429A-67BECC45B8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743" y="598111"/>
            <a:ext cx="5572227" cy="17192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3090D2-B56D-F5BB-E431-7D20736560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088" y="2434838"/>
            <a:ext cx="9967824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143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3"/>
          <a:stretch/>
        </p:blipFill>
        <p:spPr>
          <a:xfrm>
            <a:off x="-11897" y="-94128"/>
            <a:ext cx="12343234" cy="700468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8" t="31411" r="19889" b="2902"/>
          <a:stretch/>
        </p:blipFill>
        <p:spPr>
          <a:xfrm>
            <a:off x="740555" y="1107159"/>
            <a:ext cx="11590782" cy="73406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" t="54234"/>
          <a:stretch/>
        </p:blipFill>
        <p:spPr>
          <a:xfrm>
            <a:off x="-380325" y="5304042"/>
            <a:ext cx="13348447" cy="3415553"/>
          </a:xfrm>
          <a:prstGeom prst="rect">
            <a:avLst/>
          </a:prstGeom>
        </p:spPr>
      </p:pic>
      <p:grpSp>
        <p:nvGrpSpPr>
          <p:cNvPr id="18" name="Nhóm 2">
            <a:extLst>
              <a:ext uri="{FF2B5EF4-FFF2-40B4-BE49-F238E27FC236}">
                <a16:creationId xmlns:a16="http://schemas.microsoft.com/office/drawing/2014/main" id="{4E6795FC-D8F7-CBD3-BFBC-79A274C452E0}"/>
              </a:ext>
            </a:extLst>
          </p:cNvPr>
          <p:cNvGrpSpPr/>
          <p:nvPr/>
        </p:nvGrpSpPr>
        <p:grpSpPr>
          <a:xfrm>
            <a:off x="772572" y="-629948"/>
            <a:ext cx="11042651" cy="2272927"/>
            <a:chOff x="4800265" y="2107726"/>
            <a:chExt cx="6819895" cy="908142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D1A119F-F766-4A76-4AB0-750DEB13E379}"/>
                </a:ext>
              </a:extLst>
            </p:cNvPr>
            <p:cNvSpPr txBox="1"/>
            <p:nvPr/>
          </p:nvSpPr>
          <p:spPr>
            <a:xfrm>
              <a:off x="4806147" y="2157158"/>
              <a:ext cx="6814013" cy="903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prstClr val="black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CÁC NHÓM THỰC HIỆN</a:t>
              </a:r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07BF1AA3-7FC4-BE82-F6BF-E8E25EB641FD}"/>
                </a:ext>
              </a:extLst>
            </p:cNvPr>
            <p:cNvSpPr txBox="1"/>
            <p:nvPr/>
          </p:nvSpPr>
          <p:spPr>
            <a:xfrm>
              <a:off x="4800265" y="2107726"/>
              <a:ext cx="6814013" cy="903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A3D9F1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C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B2C7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Á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8E08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C 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N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B2C7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H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8E08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Ó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M 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A3D9F1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T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B2C7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H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Ự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A3D9F1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C 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B2C7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H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8E08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I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Ệ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8E084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N</a:t>
              </a:r>
              <a:r>
                <a:rPr kumimoji="0" lang="en-US" sz="12000" b="1" i="0" u="none" strike="noStrike" kern="1200" cap="none" spc="0" normalizeH="0" baseline="0" noProof="0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+mn-ea"/>
                  <a:cs typeface="+mn-cs"/>
                </a:rPr>
                <a:t> </a:t>
              </a:r>
              <a:endParaRPr kumimoji="0" lang="en-US" sz="12000" b="1" i="0" u="none" strike="noStrike" kern="1200" cap="none" spc="0" normalizeH="0" baseline="0" noProof="0" dirty="0">
                <a:ln w="28575">
                  <a:solidFill>
                    <a:srgbClr val="002060"/>
                  </a:solidFill>
                  <a:prstDash val="solid"/>
                </a:ln>
                <a:solidFill>
                  <a:srgbClr val="E2B2C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Apple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203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1702" y="315311"/>
            <a:ext cx="11768596" cy="6098166"/>
            <a:chOff x="601930" y="1583658"/>
            <a:chExt cx="11229894" cy="10719523"/>
          </a:xfrm>
        </p:grpSpPr>
        <p:sp>
          <p:nvSpPr>
            <p:cNvPr id="25" name="Hình chữ nhật: Góc Tròn 9">
              <a:extLst>
                <a:ext uri="{FF2B5EF4-FFF2-40B4-BE49-F238E27FC236}">
                  <a16:creationId xmlns:a16="http://schemas.microsoft.com/office/drawing/2014/main" id="{4369FCE7-DE6B-BFBA-044B-62052F8C4BE5}"/>
                </a:ext>
              </a:extLst>
            </p:cNvPr>
            <p:cNvSpPr/>
            <p:nvPr/>
          </p:nvSpPr>
          <p:spPr>
            <a:xfrm>
              <a:off x="601930" y="1583658"/>
              <a:ext cx="11229894" cy="10719523"/>
            </a:xfrm>
            <a:custGeom>
              <a:avLst/>
              <a:gdLst>
                <a:gd name="connsiteX0" fmla="*/ 0 w 11229894"/>
                <a:gd name="connsiteY0" fmla="*/ 1786623 h 10719523"/>
                <a:gd name="connsiteX1" fmla="*/ 1786623 w 11229894"/>
                <a:gd name="connsiteY1" fmla="*/ 0 h 10719523"/>
                <a:gd name="connsiteX2" fmla="*/ 9443271 w 11229894"/>
                <a:gd name="connsiteY2" fmla="*/ 0 h 10719523"/>
                <a:gd name="connsiteX3" fmla="*/ 11229894 w 11229894"/>
                <a:gd name="connsiteY3" fmla="*/ 1786623 h 10719523"/>
                <a:gd name="connsiteX4" fmla="*/ 11229894 w 11229894"/>
                <a:gd name="connsiteY4" fmla="*/ 8932900 h 10719523"/>
                <a:gd name="connsiteX5" fmla="*/ 9443271 w 11229894"/>
                <a:gd name="connsiteY5" fmla="*/ 10719523 h 10719523"/>
                <a:gd name="connsiteX6" fmla="*/ 1786623 w 11229894"/>
                <a:gd name="connsiteY6" fmla="*/ 10719523 h 10719523"/>
                <a:gd name="connsiteX7" fmla="*/ 0 w 11229894"/>
                <a:gd name="connsiteY7" fmla="*/ 8932900 h 10719523"/>
                <a:gd name="connsiteX8" fmla="*/ 0 w 11229894"/>
                <a:gd name="connsiteY8" fmla="*/ 1786623 h 1071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29894" h="10719523" fill="none" extrusionOk="0">
                  <a:moveTo>
                    <a:pt x="0" y="1786623"/>
                  </a:moveTo>
                  <a:cubicBezTo>
                    <a:pt x="-147976" y="809099"/>
                    <a:pt x="787664" y="69467"/>
                    <a:pt x="1786623" y="0"/>
                  </a:cubicBezTo>
                  <a:cubicBezTo>
                    <a:pt x="4943448" y="77600"/>
                    <a:pt x="8549236" y="-27269"/>
                    <a:pt x="9443271" y="0"/>
                  </a:cubicBezTo>
                  <a:cubicBezTo>
                    <a:pt x="10468509" y="-50805"/>
                    <a:pt x="11246847" y="804889"/>
                    <a:pt x="11229894" y="1786623"/>
                  </a:cubicBezTo>
                  <a:cubicBezTo>
                    <a:pt x="11338894" y="4192418"/>
                    <a:pt x="11151685" y="6391993"/>
                    <a:pt x="11229894" y="8932900"/>
                  </a:cubicBezTo>
                  <a:cubicBezTo>
                    <a:pt x="11130278" y="9880656"/>
                    <a:pt x="10274681" y="10788020"/>
                    <a:pt x="9443271" y="10719523"/>
                  </a:cubicBezTo>
                  <a:cubicBezTo>
                    <a:pt x="7376288" y="10768700"/>
                    <a:pt x="2858220" y="10596821"/>
                    <a:pt x="1786623" y="10719523"/>
                  </a:cubicBezTo>
                  <a:cubicBezTo>
                    <a:pt x="798286" y="10731902"/>
                    <a:pt x="-35698" y="9950361"/>
                    <a:pt x="0" y="8932900"/>
                  </a:cubicBezTo>
                  <a:cubicBezTo>
                    <a:pt x="47022" y="6423309"/>
                    <a:pt x="104569" y="3364654"/>
                    <a:pt x="0" y="1786623"/>
                  </a:cubicBezTo>
                  <a:close/>
                </a:path>
                <a:path w="11229894" h="10719523" stroke="0" extrusionOk="0">
                  <a:moveTo>
                    <a:pt x="0" y="1786623"/>
                  </a:moveTo>
                  <a:cubicBezTo>
                    <a:pt x="122788" y="785863"/>
                    <a:pt x="883055" y="-5549"/>
                    <a:pt x="1786623" y="0"/>
                  </a:cubicBezTo>
                  <a:cubicBezTo>
                    <a:pt x="5612297" y="-129276"/>
                    <a:pt x="8107368" y="-77778"/>
                    <a:pt x="9443271" y="0"/>
                  </a:cubicBezTo>
                  <a:cubicBezTo>
                    <a:pt x="10398436" y="-100613"/>
                    <a:pt x="11219234" y="861368"/>
                    <a:pt x="11229894" y="1786623"/>
                  </a:cubicBezTo>
                  <a:cubicBezTo>
                    <a:pt x="11311493" y="2916774"/>
                    <a:pt x="11384194" y="7389982"/>
                    <a:pt x="11229894" y="8932900"/>
                  </a:cubicBezTo>
                  <a:cubicBezTo>
                    <a:pt x="11236020" y="9932543"/>
                    <a:pt x="10331121" y="10753127"/>
                    <a:pt x="9443271" y="10719523"/>
                  </a:cubicBezTo>
                  <a:cubicBezTo>
                    <a:pt x="7886015" y="10763743"/>
                    <a:pt x="3965223" y="10690141"/>
                    <a:pt x="1786623" y="10719523"/>
                  </a:cubicBezTo>
                  <a:cubicBezTo>
                    <a:pt x="757640" y="10557156"/>
                    <a:pt x="-171196" y="9880058"/>
                    <a:pt x="0" y="8932900"/>
                  </a:cubicBezTo>
                  <a:cubicBezTo>
                    <a:pt x="-159954" y="5851327"/>
                    <a:pt x="22140" y="5306185"/>
                    <a:pt x="0" y="1786623"/>
                  </a:cubicBezTo>
                  <a:close/>
                </a:path>
              </a:pathLst>
            </a:custGeom>
            <a:solidFill>
              <a:schemeClr val="lt1"/>
            </a:solidFill>
            <a:ln w="28575">
              <a:solidFill>
                <a:srgbClr val="7030A0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Hộp Văn bản 10">
              <a:extLst>
                <a:ext uri="{FF2B5EF4-FFF2-40B4-BE49-F238E27FC236}">
                  <a16:creationId xmlns:a16="http://schemas.microsoft.com/office/drawing/2014/main" id="{881D1E22-2A03-BAB4-D51B-EE6685168062}"/>
                </a:ext>
              </a:extLst>
            </p:cNvPr>
            <p:cNvSpPr txBox="1"/>
            <p:nvPr/>
          </p:nvSpPr>
          <p:spPr>
            <a:xfrm>
              <a:off x="927193" y="2784147"/>
              <a:ext cx="10579367" cy="77365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</a:t>
              </a:r>
              <a:r>
                <a:rPr kumimoji="0" lang="vi-VN" sz="4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ết luận: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+ Ô nhiễm đất gây ra những ảnh hưởng không tốt đến đất, nguồn nước, sức khoẻ con người và sinh vật.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+ Xói mòn đất làm cho đất mất chất dinh dưỡng dẫn đến giảm năng suất cây trồng, gia tăng lũ lụt</a:t>
              </a: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vi-VN" sz="400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và làm mất đất canh tác, đất ở,...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8946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4242146"/>
            <a:ext cx="12489663" cy="4262098"/>
          </a:xfrm>
          <a:custGeom>
            <a:avLst/>
            <a:gdLst/>
            <a:ahLst/>
            <a:cxnLst/>
            <a:rect l="l" t="t" r="r" b="b"/>
            <a:pathLst>
              <a:path w="18734495" h="6393147">
                <a:moveTo>
                  <a:pt x="0" y="0"/>
                </a:moveTo>
                <a:lnTo>
                  <a:pt x="18734495" y="0"/>
                </a:lnTo>
                <a:lnTo>
                  <a:pt x="18734495" y="6393147"/>
                </a:lnTo>
                <a:lnTo>
                  <a:pt x="0" y="6393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786447" y="1152873"/>
            <a:ext cx="6370276" cy="5486400"/>
          </a:xfrm>
          <a:custGeom>
            <a:avLst/>
            <a:gdLst/>
            <a:ahLst/>
            <a:cxnLst/>
            <a:rect l="l" t="t" r="r" b="b"/>
            <a:pathLst>
              <a:path w="9555414" h="8229600">
                <a:moveTo>
                  <a:pt x="0" y="0"/>
                </a:moveTo>
                <a:lnTo>
                  <a:pt x="9555414" y="0"/>
                </a:lnTo>
                <a:lnTo>
                  <a:pt x="95554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-1791199" y="149190"/>
            <a:ext cx="5196753" cy="4884947"/>
          </a:xfrm>
          <a:custGeom>
            <a:avLst/>
            <a:gdLst/>
            <a:ahLst/>
            <a:cxnLst/>
            <a:rect l="l" t="t" r="r" b="b"/>
            <a:pathLst>
              <a:path w="7795129" h="7327421">
                <a:moveTo>
                  <a:pt x="0" y="0"/>
                </a:moveTo>
                <a:lnTo>
                  <a:pt x="7795129" y="0"/>
                </a:lnTo>
                <a:lnTo>
                  <a:pt x="7795129" y="7327421"/>
                </a:lnTo>
                <a:lnTo>
                  <a:pt x="0" y="7327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5840587"/>
            <a:ext cx="4876800" cy="1011936"/>
          </a:xfrm>
          <a:custGeom>
            <a:avLst/>
            <a:gdLst/>
            <a:ahLst/>
            <a:cxnLst/>
            <a:rect l="l" t="t" r="r" b="b"/>
            <a:pathLst>
              <a:path w="7315200" h="1517904">
                <a:moveTo>
                  <a:pt x="0" y="0"/>
                </a:moveTo>
                <a:lnTo>
                  <a:pt x="7315200" y="0"/>
                </a:lnTo>
                <a:lnTo>
                  <a:pt x="7315200" y="1517904"/>
                </a:lnTo>
                <a:lnTo>
                  <a:pt x="0" y="15179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32356" y="685800"/>
            <a:ext cx="743788" cy="358877"/>
          </a:xfrm>
          <a:custGeom>
            <a:avLst/>
            <a:gdLst/>
            <a:ahLst/>
            <a:cxnLst/>
            <a:rect l="l" t="t" r="r" b="b"/>
            <a:pathLst>
              <a:path w="1115682" h="538316">
                <a:moveTo>
                  <a:pt x="0" y="0"/>
                </a:moveTo>
                <a:lnTo>
                  <a:pt x="1115681" y="0"/>
                </a:lnTo>
                <a:lnTo>
                  <a:pt x="1115681" y="538316"/>
                </a:lnTo>
                <a:lnTo>
                  <a:pt x="0" y="538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14216" y="4778578"/>
            <a:ext cx="1456119" cy="2043677"/>
          </a:xfrm>
          <a:custGeom>
            <a:avLst/>
            <a:gdLst/>
            <a:ahLst/>
            <a:cxnLst/>
            <a:rect l="l" t="t" r="r" b="b"/>
            <a:pathLst>
              <a:path w="2184179" h="3065515">
                <a:moveTo>
                  <a:pt x="0" y="0"/>
                </a:moveTo>
                <a:lnTo>
                  <a:pt x="2184179" y="0"/>
                </a:lnTo>
                <a:lnTo>
                  <a:pt x="2184179" y="3065515"/>
                </a:lnTo>
                <a:lnTo>
                  <a:pt x="0" y="30655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378445" y="5213400"/>
            <a:ext cx="726121" cy="627187"/>
          </a:xfrm>
          <a:custGeom>
            <a:avLst/>
            <a:gdLst/>
            <a:ahLst/>
            <a:cxnLst/>
            <a:rect l="l" t="t" r="r" b="b"/>
            <a:pathLst>
              <a:path w="1089181" h="940780">
                <a:moveTo>
                  <a:pt x="0" y="0"/>
                </a:moveTo>
                <a:lnTo>
                  <a:pt x="1089181" y="0"/>
                </a:lnTo>
                <a:lnTo>
                  <a:pt x="1089181" y="940780"/>
                </a:lnTo>
                <a:lnTo>
                  <a:pt x="0" y="9407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5126081" y="4097897"/>
            <a:ext cx="470521" cy="680681"/>
          </a:xfrm>
          <a:custGeom>
            <a:avLst/>
            <a:gdLst/>
            <a:ahLst/>
            <a:cxnLst/>
            <a:rect l="l" t="t" r="r" b="b"/>
            <a:pathLst>
              <a:path w="705781" h="1021022">
                <a:moveTo>
                  <a:pt x="705781" y="0"/>
                </a:moveTo>
                <a:lnTo>
                  <a:pt x="0" y="0"/>
                </a:lnTo>
                <a:lnTo>
                  <a:pt x="0" y="1021022"/>
                </a:lnTo>
                <a:lnTo>
                  <a:pt x="705781" y="1021022"/>
                </a:lnTo>
                <a:lnTo>
                  <a:pt x="705781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394352" y="3467769"/>
            <a:ext cx="2659440" cy="1858284"/>
          </a:xfrm>
          <a:custGeom>
            <a:avLst/>
            <a:gdLst/>
            <a:ahLst/>
            <a:cxnLst/>
            <a:rect l="l" t="t" r="r" b="b"/>
            <a:pathLst>
              <a:path w="3989160" h="2787426">
                <a:moveTo>
                  <a:pt x="0" y="0"/>
                </a:moveTo>
                <a:lnTo>
                  <a:pt x="3989160" y="0"/>
                </a:lnTo>
                <a:lnTo>
                  <a:pt x="3989160" y="2787426"/>
                </a:lnTo>
                <a:lnTo>
                  <a:pt x="0" y="278742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063442" y="4993740"/>
            <a:ext cx="1062639" cy="864722"/>
          </a:xfrm>
          <a:custGeom>
            <a:avLst/>
            <a:gdLst/>
            <a:ahLst/>
            <a:cxnLst/>
            <a:rect l="l" t="t" r="r" b="b"/>
            <a:pathLst>
              <a:path w="1593958" h="1297083">
                <a:moveTo>
                  <a:pt x="0" y="0"/>
                </a:moveTo>
                <a:lnTo>
                  <a:pt x="1593958" y="0"/>
                </a:lnTo>
                <a:lnTo>
                  <a:pt x="1593958" y="1297083"/>
                </a:lnTo>
                <a:lnTo>
                  <a:pt x="0" y="129708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119FA2-4986-1AD8-3CF0-C2D26C2A470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2918" y="1940929"/>
            <a:ext cx="11126164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9738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: Rounded Corners 2">
            <a:extLst>
              <a:ext uri="{FF2B5EF4-FFF2-40B4-BE49-F238E27FC236}">
                <a16:creationId xmlns:a16="http://schemas.microsoft.com/office/drawing/2014/main" id="{229C6D28-2D86-8F3B-D70A-9E403E33CDAD}"/>
              </a:ext>
            </a:extLst>
          </p:cNvPr>
          <p:cNvSpPr/>
          <p:nvPr/>
        </p:nvSpPr>
        <p:spPr>
          <a:xfrm>
            <a:off x="240829" y="45508"/>
            <a:ext cx="11715643" cy="2017647"/>
          </a:xfrm>
          <a:custGeom>
            <a:avLst/>
            <a:gdLst>
              <a:gd name="connsiteX0" fmla="*/ 0 w 11715643"/>
              <a:gd name="connsiteY0" fmla="*/ 336281 h 2017647"/>
              <a:gd name="connsiteX1" fmla="*/ 336281 w 11715643"/>
              <a:gd name="connsiteY1" fmla="*/ 0 h 2017647"/>
              <a:gd name="connsiteX2" fmla="*/ 11379362 w 11715643"/>
              <a:gd name="connsiteY2" fmla="*/ 0 h 2017647"/>
              <a:gd name="connsiteX3" fmla="*/ 11715643 w 11715643"/>
              <a:gd name="connsiteY3" fmla="*/ 336281 h 2017647"/>
              <a:gd name="connsiteX4" fmla="*/ 11715643 w 11715643"/>
              <a:gd name="connsiteY4" fmla="*/ 1681366 h 2017647"/>
              <a:gd name="connsiteX5" fmla="*/ 11379362 w 11715643"/>
              <a:gd name="connsiteY5" fmla="*/ 2017647 h 2017647"/>
              <a:gd name="connsiteX6" fmla="*/ 336281 w 11715643"/>
              <a:gd name="connsiteY6" fmla="*/ 2017647 h 2017647"/>
              <a:gd name="connsiteX7" fmla="*/ 0 w 11715643"/>
              <a:gd name="connsiteY7" fmla="*/ 1681366 h 2017647"/>
              <a:gd name="connsiteX8" fmla="*/ 0 w 11715643"/>
              <a:gd name="connsiteY8" fmla="*/ 336281 h 2017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5643" h="2017647" fill="none" extrusionOk="0">
                <a:moveTo>
                  <a:pt x="0" y="336281"/>
                </a:moveTo>
                <a:cubicBezTo>
                  <a:pt x="-10336" y="148886"/>
                  <a:pt x="154690" y="3380"/>
                  <a:pt x="336281" y="0"/>
                </a:cubicBezTo>
                <a:cubicBezTo>
                  <a:pt x="4357500" y="130954"/>
                  <a:pt x="6650031" y="43574"/>
                  <a:pt x="11379362" y="0"/>
                </a:cubicBezTo>
                <a:cubicBezTo>
                  <a:pt x="11574293" y="14183"/>
                  <a:pt x="11734188" y="173274"/>
                  <a:pt x="11715643" y="336281"/>
                </a:cubicBezTo>
                <a:cubicBezTo>
                  <a:pt x="11826548" y="807314"/>
                  <a:pt x="11676608" y="1088033"/>
                  <a:pt x="11715643" y="1681366"/>
                </a:cubicBezTo>
                <a:cubicBezTo>
                  <a:pt x="11708026" y="1868340"/>
                  <a:pt x="11542280" y="2001912"/>
                  <a:pt x="11379362" y="2017647"/>
                </a:cubicBezTo>
                <a:cubicBezTo>
                  <a:pt x="6916483" y="2172844"/>
                  <a:pt x="1611009" y="2180667"/>
                  <a:pt x="336281" y="2017647"/>
                </a:cubicBezTo>
                <a:cubicBezTo>
                  <a:pt x="150744" y="2015130"/>
                  <a:pt x="-20293" y="1878938"/>
                  <a:pt x="0" y="1681366"/>
                </a:cubicBezTo>
                <a:cubicBezTo>
                  <a:pt x="69382" y="1526914"/>
                  <a:pt x="11414" y="501796"/>
                  <a:pt x="0" y="336281"/>
                </a:cubicBezTo>
                <a:close/>
              </a:path>
              <a:path w="11715643" h="2017647" stroke="0" extrusionOk="0">
                <a:moveTo>
                  <a:pt x="0" y="336281"/>
                </a:moveTo>
                <a:cubicBezTo>
                  <a:pt x="-6028" y="146840"/>
                  <a:pt x="148163" y="899"/>
                  <a:pt x="336281" y="0"/>
                </a:cubicBezTo>
                <a:cubicBezTo>
                  <a:pt x="4722356" y="132882"/>
                  <a:pt x="8644383" y="-84951"/>
                  <a:pt x="11379362" y="0"/>
                </a:cubicBezTo>
                <a:cubicBezTo>
                  <a:pt x="11558218" y="6706"/>
                  <a:pt x="11710145" y="180945"/>
                  <a:pt x="11715643" y="336281"/>
                </a:cubicBezTo>
                <a:cubicBezTo>
                  <a:pt x="11799961" y="676411"/>
                  <a:pt x="11701516" y="1314889"/>
                  <a:pt x="11715643" y="1681366"/>
                </a:cubicBezTo>
                <a:cubicBezTo>
                  <a:pt x="11744684" y="1870534"/>
                  <a:pt x="11576130" y="1994916"/>
                  <a:pt x="11379362" y="2017647"/>
                </a:cubicBezTo>
                <a:cubicBezTo>
                  <a:pt x="9033357" y="2105286"/>
                  <a:pt x="4570779" y="1944968"/>
                  <a:pt x="336281" y="2017647"/>
                </a:cubicBezTo>
                <a:cubicBezTo>
                  <a:pt x="146774" y="1981565"/>
                  <a:pt x="-18598" y="1892934"/>
                  <a:pt x="0" y="1681366"/>
                </a:cubicBezTo>
                <a:cubicBezTo>
                  <a:pt x="-3087" y="1422195"/>
                  <a:pt x="25201" y="507554"/>
                  <a:pt x="0" y="336281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311728" y="170329"/>
            <a:ext cx="12815455" cy="1911391"/>
            <a:chOff x="-311728" y="170329"/>
            <a:chExt cx="12815455" cy="1911391"/>
          </a:xfrm>
        </p:grpSpPr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19E55039-2A50-A986-808E-5ED93F71BA85}"/>
                </a:ext>
              </a:extLst>
            </p:cNvPr>
            <p:cNvSpPr txBox="1"/>
            <p:nvPr/>
          </p:nvSpPr>
          <p:spPr>
            <a:xfrm>
              <a:off x="-311728" y="170329"/>
              <a:ext cx="12815455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500" b="1" dirty="0">
                  <a:ln w="190500">
                    <a:solidFill>
                      <a:schemeClr val="bg1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CÁC BẠN ĐÁNH GIÁ TIẾT HỌC CỦA CHÚNG TA </a:t>
              </a:r>
            </a:p>
            <a:p>
              <a:pPr algn="ctr">
                <a:lnSpc>
                  <a:spcPct val="130000"/>
                </a:lnSpc>
              </a:pPr>
              <a:r>
                <a:rPr lang="en-US" sz="4500" b="1" dirty="0">
                  <a:ln w="190500">
                    <a:solidFill>
                      <a:schemeClr val="bg1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NHƯ THẾ NÀO?</a:t>
              </a:r>
            </a:p>
          </p:txBody>
        </p:sp>
        <p:sp>
          <p:nvSpPr>
            <p:cNvPr id="32" name="TextBox 10">
              <a:extLst>
                <a:ext uri="{FF2B5EF4-FFF2-40B4-BE49-F238E27FC236}">
                  <a16:creationId xmlns:a16="http://schemas.microsoft.com/office/drawing/2014/main" id="{19E55039-2A50-A986-808E-5ED93F71BA85}"/>
                </a:ext>
              </a:extLst>
            </p:cNvPr>
            <p:cNvSpPr txBox="1"/>
            <p:nvPr/>
          </p:nvSpPr>
          <p:spPr>
            <a:xfrm>
              <a:off x="-311728" y="188894"/>
              <a:ext cx="12815455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3E3FD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Á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B0EABA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B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7EC2FA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Ạ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85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Đ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DEE34D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Á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0F1F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G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0F1F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DA9F7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Á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T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DEE34D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Ế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0F1F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0F1F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Ọ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DA9F7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Ủ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FBA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A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7EC2FA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C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DA9F7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7EC2FA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Ú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0F1F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FBA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G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T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DE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A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</a:p>
            <a:p>
              <a:pPr algn="ctr">
                <a:lnSpc>
                  <a:spcPct val="130000"/>
                </a:lnSpc>
              </a:pP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B1E8F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DA9F7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8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Ư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T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B1E8F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2FBA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Ế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B0EABA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DE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À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O</a:t>
              </a:r>
              <a:r>
                <a:rPr lang="en-US" sz="45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EDE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?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-326289" y="1353044"/>
            <a:ext cx="6646497" cy="6890142"/>
            <a:chOff x="-1018981" y="590578"/>
            <a:chExt cx="6646497" cy="689014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07" r="51712"/>
            <a:stretch/>
          </p:blipFill>
          <p:spPr>
            <a:xfrm>
              <a:off x="-1018981" y="590578"/>
              <a:ext cx="6646497" cy="6890142"/>
            </a:xfrm>
            <a:prstGeom prst="rect">
              <a:avLst/>
            </a:prstGeom>
          </p:spPr>
        </p:pic>
        <p:grpSp>
          <p:nvGrpSpPr>
            <p:cNvPr id="51" name="Group 50"/>
            <p:cNvGrpSpPr/>
            <p:nvPr/>
          </p:nvGrpSpPr>
          <p:grpSpPr>
            <a:xfrm>
              <a:off x="991192" y="4555727"/>
              <a:ext cx="3540850" cy="1109404"/>
              <a:chOff x="43728" y="-837090"/>
              <a:chExt cx="6335193" cy="1109404"/>
            </a:xfrm>
          </p:grpSpPr>
          <p:sp>
            <p:nvSpPr>
              <p:cNvPr id="52" name="Rectangle: Rounded Corners 5">
                <a:extLst>
                  <a:ext uri="{FF2B5EF4-FFF2-40B4-BE49-F238E27FC236}">
                    <a16:creationId xmlns:a16="http://schemas.microsoft.com/office/drawing/2014/main" id="{375B7F41-B6BC-4285-A5D4-E61F19FAE58E}"/>
                  </a:ext>
                </a:extLst>
              </p:cNvPr>
              <p:cNvSpPr/>
              <p:nvPr/>
            </p:nvSpPr>
            <p:spPr>
              <a:xfrm>
                <a:off x="43728" y="-780149"/>
                <a:ext cx="6275643" cy="1052463"/>
              </a:xfrm>
              <a:custGeom>
                <a:avLst/>
                <a:gdLst>
                  <a:gd name="connsiteX0" fmla="*/ 0 w 6275643"/>
                  <a:gd name="connsiteY0" fmla="*/ 526232 h 1052463"/>
                  <a:gd name="connsiteX1" fmla="*/ 526232 w 6275643"/>
                  <a:gd name="connsiteY1" fmla="*/ 0 h 1052463"/>
                  <a:gd name="connsiteX2" fmla="*/ 949890 w 6275643"/>
                  <a:gd name="connsiteY2" fmla="*/ 0 h 1052463"/>
                  <a:gd name="connsiteX3" fmla="*/ 1530243 w 6275643"/>
                  <a:gd name="connsiteY3" fmla="*/ 0 h 1052463"/>
                  <a:gd name="connsiteX4" fmla="*/ 2110597 w 6275643"/>
                  <a:gd name="connsiteY4" fmla="*/ 0 h 1052463"/>
                  <a:gd name="connsiteX5" fmla="*/ 2690950 w 6275643"/>
                  <a:gd name="connsiteY5" fmla="*/ 0 h 1052463"/>
                  <a:gd name="connsiteX6" fmla="*/ 3166840 w 6275643"/>
                  <a:gd name="connsiteY6" fmla="*/ 0 h 1052463"/>
                  <a:gd name="connsiteX7" fmla="*/ 3642729 w 6275643"/>
                  <a:gd name="connsiteY7" fmla="*/ 0 h 1052463"/>
                  <a:gd name="connsiteX8" fmla="*/ 4327546 w 6275643"/>
                  <a:gd name="connsiteY8" fmla="*/ 0 h 1052463"/>
                  <a:gd name="connsiteX9" fmla="*/ 4960131 w 6275643"/>
                  <a:gd name="connsiteY9" fmla="*/ 0 h 1052463"/>
                  <a:gd name="connsiteX10" fmla="*/ 5749412 w 6275643"/>
                  <a:gd name="connsiteY10" fmla="*/ 0 h 1052463"/>
                  <a:gd name="connsiteX11" fmla="*/ 6275644 w 6275643"/>
                  <a:gd name="connsiteY11" fmla="*/ 526232 h 1052463"/>
                  <a:gd name="connsiteX12" fmla="*/ 6275643 w 6275643"/>
                  <a:gd name="connsiteY12" fmla="*/ 526232 h 1052463"/>
                  <a:gd name="connsiteX13" fmla="*/ 5749411 w 6275643"/>
                  <a:gd name="connsiteY13" fmla="*/ 1052464 h 1052463"/>
                  <a:gd name="connsiteX14" fmla="*/ 5064594 w 6275643"/>
                  <a:gd name="connsiteY14" fmla="*/ 1052464 h 1052463"/>
                  <a:gd name="connsiteX15" fmla="*/ 4432009 w 6275643"/>
                  <a:gd name="connsiteY15" fmla="*/ 1052464 h 1052463"/>
                  <a:gd name="connsiteX16" fmla="*/ 3747192 w 6275643"/>
                  <a:gd name="connsiteY16" fmla="*/ 1052464 h 1052463"/>
                  <a:gd name="connsiteX17" fmla="*/ 3271303 w 6275643"/>
                  <a:gd name="connsiteY17" fmla="*/ 1052464 h 1052463"/>
                  <a:gd name="connsiteX18" fmla="*/ 2847645 w 6275643"/>
                  <a:gd name="connsiteY18" fmla="*/ 1052463 h 1052463"/>
                  <a:gd name="connsiteX19" fmla="*/ 2162828 w 6275643"/>
                  <a:gd name="connsiteY19" fmla="*/ 1052463 h 1052463"/>
                  <a:gd name="connsiteX20" fmla="*/ 1686938 w 6275643"/>
                  <a:gd name="connsiteY20" fmla="*/ 1052463 h 1052463"/>
                  <a:gd name="connsiteX21" fmla="*/ 526232 w 6275643"/>
                  <a:gd name="connsiteY21" fmla="*/ 1052463 h 1052463"/>
                  <a:gd name="connsiteX22" fmla="*/ 0 w 6275643"/>
                  <a:gd name="connsiteY22" fmla="*/ 526231 h 1052463"/>
                  <a:gd name="connsiteX23" fmla="*/ 0 w 6275643"/>
                  <a:gd name="connsiteY23" fmla="*/ 526232 h 105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275643" h="1052463" fill="none" extrusionOk="0">
                    <a:moveTo>
                      <a:pt x="0" y="526232"/>
                    </a:moveTo>
                    <a:cubicBezTo>
                      <a:pt x="3752" y="211391"/>
                      <a:pt x="235409" y="-11360"/>
                      <a:pt x="526232" y="0"/>
                    </a:cubicBezTo>
                    <a:cubicBezTo>
                      <a:pt x="614031" y="-21503"/>
                      <a:pt x="828433" y="23445"/>
                      <a:pt x="949890" y="0"/>
                    </a:cubicBezTo>
                    <a:cubicBezTo>
                      <a:pt x="1071347" y="-23445"/>
                      <a:pt x="1308256" y="64156"/>
                      <a:pt x="1530243" y="0"/>
                    </a:cubicBezTo>
                    <a:cubicBezTo>
                      <a:pt x="1752230" y="-64156"/>
                      <a:pt x="1899969" y="23837"/>
                      <a:pt x="2110597" y="0"/>
                    </a:cubicBezTo>
                    <a:cubicBezTo>
                      <a:pt x="2321225" y="-23837"/>
                      <a:pt x="2564079" y="20178"/>
                      <a:pt x="2690950" y="0"/>
                    </a:cubicBezTo>
                    <a:cubicBezTo>
                      <a:pt x="2817821" y="-20178"/>
                      <a:pt x="3024209" y="52497"/>
                      <a:pt x="3166840" y="0"/>
                    </a:cubicBezTo>
                    <a:cubicBezTo>
                      <a:pt x="3309471" y="-52497"/>
                      <a:pt x="3412138" y="55960"/>
                      <a:pt x="3642729" y="0"/>
                    </a:cubicBezTo>
                    <a:cubicBezTo>
                      <a:pt x="3873320" y="-55960"/>
                      <a:pt x="4138094" y="65594"/>
                      <a:pt x="4327546" y="0"/>
                    </a:cubicBezTo>
                    <a:cubicBezTo>
                      <a:pt x="4516998" y="-65594"/>
                      <a:pt x="4737408" y="63711"/>
                      <a:pt x="4960131" y="0"/>
                    </a:cubicBezTo>
                    <a:cubicBezTo>
                      <a:pt x="5182854" y="-63711"/>
                      <a:pt x="5479977" y="35305"/>
                      <a:pt x="5749412" y="0"/>
                    </a:cubicBezTo>
                    <a:cubicBezTo>
                      <a:pt x="5979738" y="442"/>
                      <a:pt x="6269560" y="216298"/>
                      <a:pt x="6275644" y="526232"/>
                    </a:cubicBezTo>
                    <a:lnTo>
                      <a:pt x="6275643" y="526232"/>
                    </a:lnTo>
                    <a:cubicBezTo>
                      <a:pt x="6261056" y="830179"/>
                      <a:pt x="6038053" y="1000111"/>
                      <a:pt x="5749411" y="1052464"/>
                    </a:cubicBezTo>
                    <a:cubicBezTo>
                      <a:pt x="5542531" y="1102280"/>
                      <a:pt x="5332021" y="1005599"/>
                      <a:pt x="5064594" y="1052464"/>
                    </a:cubicBezTo>
                    <a:cubicBezTo>
                      <a:pt x="4797167" y="1099329"/>
                      <a:pt x="4655047" y="984183"/>
                      <a:pt x="4432009" y="1052464"/>
                    </a:cubicBezTo>
                    <a:cubicBezTo>
                      <a:pt x="4208972" y="1120745"/>
                      <a:pt x="4020443" y="1049545"/>
                      <a:pt x="3747192" y="1052464"/>
                    </a:cubicBezTo>
                    <a:cubicBezTo>
                      <a:pt x="3473941" y="1055383"/>
                      <a:pt x="3428078" y="1040954"/>
                      <a:pt x="3271303" y="1052464"/>
                    </a:cubicBezTo>
                    <a:cubicBezTo>
                      <a:pt x="3114528" y="1063973"/>
                      <a:pt x="2978588" y="1014716"/>
                      <a:pt x="2847645" y="1052463"/>
                    </a:cubicBezTo>
                    <a:cubicBezTo>
                      <a:pt x="2716702" y="1090210"/>
                      <a:pt x="2410700" y="974369"/>
                      <a:pt x="2162828" y="1052463"/>
                    </a:cubicBezTo>
                    <a:cubicBezTo>
                      <a:pt x="1914956" y="1130557"/>
                      <a:pt x="1787209" y="998064"/>
                      <a:pt x="1686938" y="1052463"/>
                    </a:cubicBezTo>
                    <a:cubicBezTo>
                      <a:pt x="1586667" y="1106862"/>
                      <a:pt x="815362" y="1025608"/>
                      <a:pt x="526232" y="1052463"/>
                    </a:cubicBezTo>
                    <a:cubicBezTo>
                      <a:pt x="204830" y="1047771"/>
                      <a:pt x="38942" y="783403"/>
                      <a:pt x="0" y="526231"/>
                    </a:cubicBezTo>
                    <a:lnTo>
                      <a:pt x="0" y="526232"/>
                    </a:lnTo>
                    <a:close/>
                  </a:path>
                  <a:path w="6275643" h="1052463" stroke="0" extrusionOk="0">
                    <a:moveTo>
                      <a:pt x="0" y="526232"/>
                    </a:moveTo>
                    <a:cubicBezTo>
                      <a:pt x="33702" y="198110"/>
                      <a:pt x="179237" y="-21267"/>
                      <a:pt x="526232" y="0"/>
                    </a:cubicBezTo>
                    <a:cubicBezTo>
                      <a:pt x="634651" y="-55170"/>
                      <a:pt x="790745" y="24472"/>
                      <a:pt x="1002122" y="0"/>
                    </a:cubicBezTo>
                    <a:cubicBezTo>
                      <a:pt x="1213499" y="-24472"/>
                      <a:pt x="1447563" y="19918"/>
                      <a:pt x="1582475" y="0"/>
                    </a:cubicBezTo>
                    <a:cubicBezTo>
                      <a:pt x="1717387" y="-19918"/>
                      <a:pt x="2063374" y="64088"/>
                      <a:pt x="2215060" y="0"/>
                    </a:cubicBezTo>
                    <a:cubicBezTo>
                      <a:pt x="2366747" y="-64088"/>
                      <a:pt x="2517264" y="55108"/>
                      <a:pt x="2690950" y="0"/>
                    </a:cubicBezTo>
                    <a:cubicBezTo>
                      <a:pt x="2864636" y="-55108"/>
                      <a:pt x="2931039" y="44799"/>
                      <a:pt x="3166840" y="0"/>
                    </a:cubicBezTo>
                    <a:cubicBezTo>
                      <a:pt x="3402641" y="-44799"/>
                      <a:pt x="3506280" y="32650"/>
                      <a:pt x="3694961" y="0"/>
                    </a:cubicBezTo>
                    <a:cubicBezTo>
                      <a:pt x="3883642" y="-32650"/>
                      <a:pt x="3950775" y="974"/>
                      <a:pt x="4118619" y="0"/>
                    </a:cubicBezTo>
                    <a:cubicBezTo>
                      <a:pt x="4286463" y="-974"/>
                      <a:pt x="4595509" y="55976"/>
                      <a:pt x="4803436" y="0"/>
                    </a:cubicBezTo>
                    <a:cubicBezTo>
                      <a:pt x="5011363" y="-55976"/>
                      <a:pt x="5466082" y="16027"/>
                      <a:pt x="5749412" y="0"/>
                    </a:cubicBezTo>
                    <a:cubicBezTo>
                      <a:pt x="6044434" y="-28980"/>
                      <a:pt x="6324370" y="214228"/>
                      <a:pt x="6275644" y="526232"/>
                    </a:cubicBezTo>
                    <a:lnTo>
                      <a:pt x="6275643" y="526232"/>
                    </a:lnTo>
                    <a:cubicBezTo>
                      <a:pt x="6257592" y="842241"/>
                      <a:pt x="5983532" y="999320"/>
                      <a:pt x="5749411" y="1052464"/>
                    </a:cubicBezTo>
                    <a:cubicBezTo>
                      <a:pt x="5541168" y="1102035"/>
                      <a:pt x="5391831" y="1006388"/>
                      <a:pt x="5169058" y="1052464"/>
                    </a:cubicBezTo>
                    <a:cubicBezTo>
                      <a:pt x="4946285" y="1098540"/>
                      <a:pt x="4666283" y="1003945"/>
                      <a:pt x="4536473" y="1052464"/>
                    </a:cubicBezTo>
                    <a:cubicBezTo>
                      <a:pt x="4406664" y="1100983"/>
                      <a:pt x="4218350" y="1024539"/>
                      <a:pt x="4112815" y="1052464"/>
                    </a:cubicBezTo>
                    <a:cubicBezTo>
                      <a:pt x="4007280" y="1080389"/>
                      <a:pt x="3697082" y="988308"/>
                      <a:pt x="3480230" y="1052464"/>
                    </a:cubicBezTo>
                    <a:cubicBezTo>
                      <a:pt x="3263378" y="1116619"/>
                      <a:pt x="3058322" y="996227"/>
                      <a:pt x="2847645" y="1052463"/>
                    </a:cubicBezTo>
                    <a:cubicBezTo>
                      <a:pt x="2636968" y="1108699"/>
                      <a:pt x="2481892" y="1029448"/>
                      <a:pt x="2371755" y="1052463"/>
                    </a:cubicBezTo>
                    <a:cubicBezTo>
                      <a:pt x="2261618" y="1075478"/>
                      <a:pt x="2053692" y="1040483"/>
                      <a:pt x="1791402" y="1052463"/>
                    </a:cubicBezTo>
                    <a:cubicBezTo>
                      <a:pt x="1529112" y="1064443"/>
                      <a:pt x="1488018" y="1002061"/>
                      <a:pt x="1367744" y="1052463"/>
                    </a:cubicBezTo>
                    <a:cubicBezTo>
                      <a:pt x="1247470" y="1102865"/>
                      <a:pt x="707128" y="971863"/>
                      <a:pt x="526232" y="1052463"/>
                    </a:cubicBezTo>
                    <a:cubicBezTo>
                      <a:pt x="233079" y="1069157"/>
                      <a:pt x="-28812" y="837167"/>
                      <a:pt x="0" y="526231"/>
                    </a:cubicBezTo>
                    <a:lnTo>
                      <a:pt x="0" y="526232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4">
                    <a:lumMod val="75000"/>
                  </a:schemeClr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667377045">
                      <a:prstGeom prst="roundRect">
                        <a:avLst>
                          <a:gd name="adj" fmla="val 50000"/>
                        </a:avLst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TextBox 47">
                <a:extLst>
                  <a:ext uri="{FF2B5EF4-FFF2-40B4-BE49-F238E27FC236}">
                    <a16:creationId xmlns:a16="http://schemas.microsoft.com/office/drawing/2014/main" id="{B80138F7-4E41-D56C-8B11-2F19F0D81CCA}"/>
                  </a:ext>
                </a:extLst>
              </p:cNvPr>
              <p:cNvSpPr txBox="1"/>
              <p:nvPr/>
            </p:nvSpPr>
            <p:spPr>
              <a:xfrm>
                <a:off x="132959" y="-837090"/>
                <a:ext cx="6245962" cy="1004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5500" b="1" dirty="0" err="1">
                    <a:solidFill>
                      <a:srgbClr val="385723"/>
                    </a:solidFill>
                    <a:latin typeface="UTM Avo" panose="02040603050506020204" pitchFamily="18" charset="0"/>
                  </a:rPr>
                  <a:t>rất</a:t>
                </a:r>
                <a:r>
                  <a:rPr lang="en-US" sz="5500" b="1" dirty="0">
                    <a:solidFill>
                      <a:srgbClr val="385723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5500" b="1" dirty="0" err="1">
                    <a:solidFill>
                      <a:srgbClr val="385723"/>
                    </a:solidFill>
                    <a:latin typeface="UTM Avo" panose="02040603050506020204" pitchFamily="18" charset="0"/>
                  </a:rPr>
                  <a:t>vui</a:t>
                </a:r>
                <a:endParaRPr lang="en-US" sz="5500" dirty="0">
                  <a:solidFill>
                    <a:srgbClr val="C00000"/>
                  </a:solidFill>
                  <a:latin typeface="UTM Avo" panose="02040603050506020204" pitchFamily="18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6921891" y="659404"/>
            <a:ext cx="4807132" cy="5884519"/>
            <a:chOff x="6963358" y="-98895"/>
            <a:chExt cx="4807132" cy="588451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05" r="7468" b="19422"/>
            <a:stretch/>
          </p:blipFill>
          <p:spPr>
            <a:xfrm>
              <a:off x="6963358" y="-98895"/>
              <a:ext cx="4807132" cy="5884519"/>
            </a:xfrm>
            <a:prstGeom prst="rect">
              <a:avLst/>
            </a:prstGeom>
          </p:spPr>
        </p:pic>
        <p:grpSp>
          <p:nvGrpSpPr>
            <p:cNvPr id="56" name="Group 55"/>
            <p:cNvGrpSpPr/>
            <p:nvPr/>
          </p:nvGrpSpPr>
          <p:grpSpPr>
            <a:xfrm>
              <a:off x="7793195" y="4608110"/>
              <a:ext cx="3540850" cy="1109404"/>
              <a:chOff x="1447360" y="-784707"/>
              <a:chExt cx="6335194" cy="1109404"/>
            </a:xfrm>
          </p:grpSpPr>
          <p:sp>
            <p:nvSpPr>
              <p:cNvPr id="57" name="Rectangle: Rounded Corners 5">
                <a:extLst>
                  <a:ext uri="{FF2B5EF4-FFF2-40B4-BE49-F238E27FC236}">
                    <a16:creationId xmlns:a16="http://schemas.microsoft.com/office/drawing/2014/main" id="{375B7F41-B6BC-4285-A5D4-E61F19FAE58E}"/>
                  </a:ext>
                </a:extLst>
              </p:cNvPr>
              <p:cNvSpPr/>
              <p:nvPr/>
            </p:nvSpPr>
            <p:spPr>
              <a:xfrm>
                <a:off x="1447360" y="-727766"/>
                <a:ext cx="6275643" cy="1052463"/>
              </a:xfrm>
              <a:custGeom>
                <a:avLst/>
                <a:gdLst>
                  <a:gd name="connsiteX0" fmla="*/ 0 w 6275643"/>
                  <a:gd name="connsiteY0" fmla="*/ 526232 h 1052463"/>
                  <a:gd name="connsiteX1" fmla="*/ 526232 w 6275643"/>
                  <a:gd name="connsiteY1" fmla="*/ 0 h 1052463"/>
                  <a:gd name="connsiteX2" fmla="*/ 949890 w 6275643"/>
                  <a:gd name="connsiteY2" fmla="*/ 0 h 1052463"/>
                  <a:gd name="connsiteX3" fmla="*/ 1530243 w 6275643"/>
                  <a:gd name="connsiteY3" fmla="*/ 0 h 1052463"/>
                  <a:gd name="connsiteX4" fmla="*/ 2110597 w 6275643"/>
                  <a:gd name="connsiteY4" fmla="*/ 0 h 1052463"/>
                  <a:gd name="connsiteX5" fmla="*/ 2690950 w 6275643"/>
                  <a:gd name="connsiteY5" fmla="*/ 0 h 1052463"/>
                  <a:gd name="connsiteX6" fmla="*/ 3166840 w 6275643"/>
                  <a:gd name="connsiteY6" fmla="*/ 0 h 1052463"/>
                  <a:gd name="connsiteX7" fmla="*/ 3642729 w 6275643"/>
                  <a:gd name="connsiteY7" fmla="*/ 0 h 1052463"/>
                  <a:gd name="connsiteX8" fmla="*/ 4327546 w 6275643"/>
                  <a:gd name="connsiteY8" fmla="*/ 0 h 1052463"/>
                  <a:gd name="connsiteX9" fmla="*/ 4960131 w 6275643"/>
                  <a:gd name="connsiteY9" fmla="*/ 0 h 1052463"/>
                  <a:gd name="connsiteX10" fmla="*/ 5749412 w 6275643"/>
                  <a:gd name="connsiteY10" fmla="*/ 0 h 1052463"/>
                  <a:gd name="connsiteX11" fmla="*/ 6275644 w 6275643"/>
                  <a:gd name="connsiteY11" fmla="*/ 526232 h 1052463"/>
                  <a:gd name="connsiteX12" fmla="*/ 6275643 w 6275643"/>
                  <a:gd name="connsiteY12" fmla="*/ 526232 h 1052463"/>
                  <a:gd name="connsiteX13" fmla="*/ 5749411 w 6275643"/>
                  <a:gd name="connsiteY13" fmla="*/ 1052464 h 1052463"/>
                  <a:gd name="connsiteX14" fmla="*/ 5064594 w 6275643"/>
                  <a:gd name="connsiteY14" fmla="*/ 1052464 h 1052463"/>
                  <a:gd name="connsiteX15" fmla="*/ 4432009 w 6275643"/>
                  <a:gd name="connsiteY15" fmla="*/ 1052464 h 1052463"/>
                  <a:gd name="connsiteX16" fmla="*/ 3747192 w 6275643"/>
                  <a:gd name="connsiteY16" fmla="*/ 1052464 h 1052463"/>
                  <a:gd name="connsiteX17" fmla="*/ 3271303 w 6275643"/>
                  <a:gd name="connsiteY17" fmla="*/ 1052464 h 1052463"/>
                  <a:gd name="connsiteX18" fmla="*/ 2847645 w 6275643"/>
                  <a:gd name="connsiteY18" fmla="*/ 1052463 h 1052463"/>
                  <a:gd name="connsiteX19" fmla="*/ 2162828 w 6275643"/>
                  <a:gd name="connsiteY19" fmla="*/ 1052463 h 1052463"/>
                  <a:gd name="connsiteX20" fmla="*/ 1686938 w 6275643"/>
                  <a:gd name="connsiteY20" fmla="*/ 1052463 h 1052463"/>
                  <a:gd name="connsiteX21" fmla="*/ 526232 w 6275643"/>
                  <a:gd name="connsiteY21" fmla="*/ 1052463 h 1052463"/>
                  <a:gd name="connsiteX22" fmla="*/ 0 w 6275643"/>
                  <a:gd name="connsiteY22" fmla="*/ 526231 h 1052463"/>
                  <a:gd name="connsiteX23" fmla="*/ 0 w 6275643"/>
                  <a:gd name="connsiteY23" fmla="*/ 526232 h 105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275643" h="1052463" fill="none" extrusionOk="0">
                    <a:moveTo>
                      <a:pt x="0" y="526232"/>
                    </a:moveTo>
                    <a:cubicBezTo>
                      <a:pt x="3752" y="211391"/>
                      <a:pt x="235409" y="-11360"/>
                      <a:pt x="526232" y="0"/>
                    </a:cubicBezTo>
                    <a:cubicBezTo>
                      <a:pt x="614031" y="-21503"/>
                      <a:pt x="828433" y="23445"/>
                      <a:pt x="949890" y="0"/>
                    </a:cubicBezTo>
                    <a:cubicBezTo>
                      <a:pt x="1071347" y="-23445"/>
                      <a:pt x="1308256" y="64156"/>
                      <a:pt x="1530243" y="0"/>
                    </a:cubicBezTo>
                    <a:cubicBezTo>
                      <a:pt x="1752230" y="-64156"/>
                      <a:pt x="1899969" y="23837"/>
                      <a:pt x="2110597" y="0"/>
                    </a:cubicBezTo>
                    <a:cubicBezTo>
                      <a:pt x="2321225" y="-23837"/>
                      <a:pt x="2564079" y="20178"/>
                      <a:pt x="2690950" y="0"/>
                    </a:cubicBezTo>
                    <a:cubicBezTo>
                      <a:pt x="2817821" y="-20178"/>
                      <a:pt x="3024209" y="52497"/>
                      <a:pt x="3166840" y="0"/>
                    </a:cubicBezTo>
                    <a:cubicBezTo>
                      <a:pt x="3309471" y="-52497"/>
                      <a:pt x="3412138" y="55960"/>
                      <a:pt x="3642729" y="0"/>
                    </a:cubicBezTo>
                    <a:cubicBezTo>
                      <a:pt x="3873320" y="-55960"/>
                      <a:pt x="4138094" y="65594"/>
                      <a:pt x="4327546" y="0"/>
                    </a:cubicBezTo>
                    <a:cubicBezTo>
                      <a:pt x="4516998" y="-65594"/>
                      <a:pt x="4737408" y="63711"/>
                      <a:pt x="4960131" y="0"/>
                    </a:cubicBezTo>
                    <a:cubicBezTo>
                      <a:pt x="5182854" y="-63711"/>
                      <a:pt x="5479977" y="35305"/>
                      <a:pt x="5749412" y="0"/>
                    </a:cubicBezTo>
                    <a:cubicBezTo>
                      <a:pt x="5979738" y="442"/>
                      <a:pt x="6269560" y="216298"/>
                      <a:pt x="6275644" y="526232"/>
                    </a:cubicBezTo>
                    <a:lnTo>
                      <a:pt x="6275643" y="526232"/>
                    </a:lnTo>
                    <a:cubicBezTo>
                      <a:pt x="6261056" y="830179"/>
                      <a:pt x="6038053" y="1000111"/>
                      <a:pt x="5749411" y="1052464"/>
                    </a:cubicBezTo>
                    <a:cubicBezTo>
                      <a:pt x="5542531" y="1102280"/>
                      <a:pt x="5332021" y="1005599"/>
                      <a:pt x="5064594" y="1052464"/>
                    </a:cubicBezTo>
                    <a:cubicBezTo>
                      <a:pt x="4797167" y="1099329"/>
                      <a:pt x="4655047" y="984183"/>
                      <a:pt x="4432009" y="1052464"/>
                    </a:cubicBezTo>
                    <a:cubicBezTo>
                      <a:pt x="4208972" y="1120745"/>
                      <a:pt x="4020443" y="1049545"/>
                      <a:pt x="3747192" y="1052464"/>
                    </a:cubicBezTo>
                    <a:cubicBezTo>
                      <a:pt x="3473941" y="1055383"/>
                      <a:pt x="3428078" y="1040954"/>
                      <a:pt x="3271303" y="1052464"/>
                    </a:cubicBezTo>
                    <a:cubicBezTo>
                      <a:pt x="3114528" y="1063973"/>
                      <a:pt x="2978588" y="1014716"/>
                      <a:pt x="2847645" y="1052463"/>
                    </a:cubicBezTo>
                    <a:cubicBezTo>
                      <a:pt x="2716702" y="1090210"/>
                      <a:pt x="2410700" y="974369"/>
                      <a:pt x="2162828" y="1052463"/>
                    </a:cubicBezTo>
                    <a:cubicBezTo>
                      <a:pt x="1914956" y="1130557"/>
                      <a:pt x="1787209" y="998064"/>
                      <a:pt x="1686938" y="1052463"/>
                    </a:cubicBezTo>
                    <a:cubicBezTo>
                      <a:pt x="1586667" y="1106862"/>
                      <a:pt x="815362" y="1025608"/>
                      <a:pt x="526232" y="1052463"/>
                    </a:cubicBezTo>
                    <a:cubicBezTo>
                      <a:pt x="204830" y="1047771"/>
                      <a:pt x="38942" y="783403"/>
                      <a:pt x="0" y="526231"/>
                    </a:cubicBezTo>
                    <a:lnTo>
                      <a:pt x="0" y="526232"/>
                    </a:lnTo>
                    <a:close/>
                  </a:path>
                  <a:path w="6275643" h="1052463" stroke="0" extrusionOk="0">
                    <a:moveTo>
                      <a:pt x="0" y="526232"/>
                    </a:moveTo>
                    <a:cubicBezTo>
                      <a:pt x="33702" y="198110"/>
                      <a:pt x="179237" y="-21267"/>
                      <a:pt x="526232" y="0"/>
                    </a:cubicBezTo>
                    <a:cubicBezTo>
                      <a:pt x="634651" y="-55170"/>
                      <a:pt x="790745" y="24472"/>
                      <a:pt x="1002122" y="0"/>
                    </a:cubicBezTo>
                    <a:cubicBezTo>
                      <a:pt x="1213499" y="-24472"/>
                      <a:pt x="1447563" y="19918"/>
                      <a:pt x="1582475" y="0"/>
                    </a:cubicBezTo>
                    <a:cubicBezTo>
                      <a:pt x="1717387" y="-19918"/>
                      <a:pt x="2063374" y="64088"/>
                      <a:pt x="2215060" y="0"/>
                    </a:cubicBezTo>
                    <a:cubicBezTo>
                      <a:pt x="2366747" y="-64088"/>
                      <a:pt x="2517264" y="55108"/>
                      <a:pt x="2690950" y="0"/>
                    </a:cubicBezTo>
                    <a:cubicBezTo>
                      <a:pt x="2864636" y="-55108"/>
                      <a:pt x="2931039" y="44799"/>
                      <a:pt x="3166840" y="0"/>
                    </a:cubicBezTo>
                    <a:cubicBezTo>
                      <a:pt x="3402641" y="-44799"/>
                      <a:pt x="3506280" y="32650"/>
                      <a:pt x="3694961" y="0"/>
                    </a:cubicBezTo>
                    <a:cubicBezTo>
                      <a:pt x="3883642" y="-32650"/>
                      <a:pt x="3950775" y="974"/>
                      <a:pt x="4118619" y="0"/>
                    </a:cubicBezTo>
                    <a:cubicBezTo>
                      <a:pt x="4286463" y="-974"/>
                      <a:pt x="4595509" y="55976"/>
                      <a:pt x="4803436" y="0"/>
                    </a:cubicBezTo>
                    <a:cubicBezTo>
                      <a:pt x="5011363" y="-55976"/>
                      <a:pt x="5466082" y="16027"/>
                      <a:pt x="5749412" y="0"/>
                    </a:cubicBezTo>
                    <a:cubicBezTo>
                      <a:pt x="6044434" y="-28980"/>
                      <a:pt x="6324370" y="214228"/>
                      <a:pt x="6275644" y="526232"/>
                    </a:cubicBezTo>
                    <a:lnTo>
                      <a:pt x="6275643" y="526232"/>
                    </a:lnTo>
                    <a:cubicBezTo>
                      <a:pt x="6257592" y="842241"/>
                      <a:pt x="5983532" y="999320"/>
                      <a:pt x="5749411" y="1052464"/>
                    </a:cubicBezTo>
                    <a:cubicBezTo>
                      <a:pt x="5541168" y="1102035"/>
                      <a:pt x="5391831" y="1006388"/>
                      <a:pt x="5169058" y="1052464"/>
                    </a:cubicBezTo>
                    <a:cubicBezTo>
                      <a:pt x="4946285" y="1098540"/>
                      <a:pt x="4666283" y="1003945"/>
                      <a:pt x="4536473" y="1052464"/>
                    </a:cubicBezTo>
                    <a:cubicBezTo>
                      <a:pt x="4406664" y="1100983"/>
                      <a:pt x="4218350" y="1024539"/>
                      <a:pt x="4112815" y="1052464"/>
                    </a:cubicBezTo>
                    <a:cubicBezTo>
                      <a:pt x="4007280" y="1080389"/>
                      <a:pt x="3697082" y="988308"/>
                      <a:pt x="3480230" y="1052464"/>
                    </a:cubicBezTo>
                    <a:cubicBezTo>
                      <a:pt x="3263378" y="1116619"/>
                      <a:pt x="3058322" y="996227"/>
                      <a:pt x="2847645" y="1052463"/>
                    </a:cubicBezTo>
                    <a:cubicBezTo>
                      <a:pt x="2636968" y="1108699"/>
                      <a:pt x="2481892" y="1029448"/>
                      <a:pt x="2371755" y="1052463"/>
                    </a:cubicBezTo>
                    <a:cubicBezTo>
                      <a:pt x="2261618" y="1075478"/>
                      <a:pt x="2053692" y="1040483"/>
                      <a:pt x="1791402" y="1052463"/>
                    </a:cubicBezTo>
                    <a:cubicBezTo>
                      <a:pt x="1529112" y="1064443"/>
                      <a:pt x="1488018" y="1002061"/>
                      <a:pt x="1367744" y="1052463"/>
                    </a:cubicBezTo>
                    <a:cubicBezTo>
                      <a:pt x="1247470" y="1102865"/>
                      <a:pt x="707128" y="971863"/>
                      <a:pt x="526232" y="1052463"/>
                    </a:cubicBezTo>
                    <a:cubicBezTo>
                      <a:pt x="233079" y="1069157"/>
                      <a:pt x="-28812" y="837167"/>
                      <a:pt x="0" y="526231"/>
                    </a:cubicBezTo>
                    <a:lnTo>
                      <a:pt x="0" y="526232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4">
                    <a:lumMod val="75000"/>
                  </a:schemeClr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3667377045">
                      <a:prstGeom prst="roundRect">
                        <a:avLst>
                          <a:gd name="adj" fmla="val 50000"/>
                        </a:avLst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TextBox 47">
                <a:extLst>
                  <a:ext uri="{FF2B5EF4-FFF2-40B4-BE49-F238E27FC236}">
                    <a16:creationId xmlns:a16="http://schemas.microsoft.com/office/drawing/2014/main" id="{B80138F7-4E41-D56C-8B11-2F19F0D81CCA}"/>
                  </a:ext>
                </a:extLst>
              </p:cNvPr>
              <p:cNvSpPr txBox="1"/>
              <p:nvPr/>
            </p:nvSpPr>
            <p:spPr>
              <a:xfrm>
                <a:off x="1536592" y="-784707"/>
                <a:ext cx="6245962" cy="1004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5500" b="1" dirty="0" err="1">
                    <a:solidFill>
                      <a:srgbClr val="385723"/>
                    </a:solidFill>
                    <a:latin typeface="UTM Avo" panose="02040603050506020204" pitchFamily="18" charset="0"/>
                  </a:rPr>
                  <a:t>vui</a:t>
                </a:r>
                <a:endParaRPr lang="en-US" sz="5500" dirty="0">
                  <a:solidFill>
                    <a:srgbClr val="C00000"/>
                  </a:solidFill>
                  <a:latin typeface="UTM Avo" panose="02040603050506020204" pitchFamily="18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213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33" b="67643"/>
          <a:stretch/>
        </p:blipFill>
        <p:spPr>
          <a:xfrm flipH="1">
            <a:off x="-161479" y="4423508"/>
            <a:ext cx="13393664" cy="2434492"/>
          </a:xfrm>
          <a:prstGeom prst="rect">
            <a:avLst/>
          </a:prstGeom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301656F5-16F9-DB65-E562-7F765D6CBCE9}"/>
              </a:ext>
            </a:extLst>
          </p:cNvPr>
          <p:cNvGrpSpPr/>
          <p:nvPr/>
        </p:nvGrpSpPr>
        <p:grpSpPr>
          <a:xfrm>
            <a:off x="-529840" y="1034180"/>
            <a:ext cx="13251679" cy="1526939"/>
            <a:chOff x="4133327" y="8204395"/>
            <a:chExt cx="7210038" cy="152693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5AA3F5-C4FB-70ED-8C94-C8E64BCDAE25}"/>
                </a:ext>
              </a:extLst>
            </p:cNvPr>
            <p:cNvSpPr txBox="1"/>
            <p:nvPr/>
          </p:nvSpPr>
          <p:spPr>
            <a:xfrm>
              <a:off x="4149463" y="8204395"/>
              <a:ext cx="7193902" cy="1514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8000" b="1" dirty="0">
                  <a:ln w="330200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TẠM BIỆT VÀ HẸN GẶP LẠI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B1286A7-6E0B-B245-E4B8-3BB61263C926}"/>
                </a:ext>
              </a:extLst>
            </p:cNvPr>
            <p:cNvSpPr txBox="1"/>
            <p:nvPr/>
          </p:nvSpPr>
          <p:spPr>
            <a:xfrm>
              <a:off x="4133327" y="8216752"/>
              <a:ext cx="7193902" cy="1514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Ạ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M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B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Ệ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T 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V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À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H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Ẹ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N 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99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G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Ặ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9999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P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 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CC99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L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66FFFF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Ạ</a:t>
              </a:r>
              <a:r>
                <a:rPr lang="en-US" sz="8000" b="1" dirty="0">
                  <a:ln w="28575">
                    <a:solidFill>
                      <a:srgbClr val="002060"/>
                    </a:solidFill>
                    <a:prstDash val="solid"/>
                  </a:ln>
                  <a:solidFill>
                    <a:srgbClr val="FFCC66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VN-Poky's" panose="020B0606040200020203" pitchFamily="34" charset="0"/>
                </a:rPr>
                <a:t>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4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1155</TotalTime>
  <Words>410</Words>
  <Application>Microsoft Office PowerPoint</Application>
  <PresentationFormat>Widescreen</PresentationFormat>
  <Paragraphs>36</Paragraphs>
  <Slides>15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SVN-Apple</vt:lpstr>
      <vt:lpstr>SVN-Poky's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 Hương 0354473852</dc:creator>
  <cp:lastModifiedBy>Admin</cp:lastModifiedBy>
  <cp:revision>2</cp:revision>
  <dcterms:created xsi:type="dcterms:W3CDTF">2023-06-04T09:50:00Z</dcterms:created>
  <dcterms:modified xsi:type="dcterms:W3CDTF">2024-09-18T00:56:57Z</dcterms:modified>
</cp:coreProperties>
</file>