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1" r:id="rId3"/>
    <p:sldId id="257" r:id="rId4"/>
    <p:sldId id="258" r:id="rId5"/>
    <p:sldId id="259" r:id="rId6"/>
    <p:sldId id="272" r:id="rId7"/>
    <p:sldId id="273" r:id="rId8"/>
    <p:sldId id="274" r:id="rId9"/>
    <p:sldId id="275" r:id="rId10"/>
    <p:sldId id="276" r:id="rId11"/>
    <p:sldId id="277" r:id="rId12"/>
    <p:sldId id="278" r:id="rId13"/>
    <p:sldId id="279" r:id="rId14"/>
    <p:sldId id="280"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2" r:id="rId35"/>
    <p:sldId id="301" r:id="rId36"/>
    <p:sldId id="304" r:id="rId37"/>
    <p:sldId id="303" r:id="rId38"/>
  </p:sldIdLst>
  <p:sldSz cx="18288000" cy="10287000"/>
  <p:notesSz cx="6858000" cy="9144000"/>
  <p:embeddedFontLst>
    <p:embeddedFont>
      <p:font typeface="Muli Light" panose="020B0604020202020204" charset="0"/>
      <p:regular r:id="rId39"/>
    </p:embeddedFont>
    <p:embeddedFont>
      <p:font typeface="Saira ExtraCondensed Medium"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3634" autoAdjust="0"/>
  </p:normalViewPr>
  <p:slideViewPr>
    <p:cSldViewPr>
      <p:cViewPr varScale="1">
        <p:scale>
          <a:sx n="41" d="100"/>
          <a:sy n="41" d="100"/>
        </p:scale>
        <p:origin x="103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C0E83A7A-7698-683C-FF8B-2EED21A60308}"/>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12/06/2024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svg"/><Relationship Id="rId21" Type="http://schemas.openxmlformats.org/officeDocument/2006/relationships/image" Target="../media/image20.svg"/><Relationship Id="rId34" Type="http://schemas.openxmlformats.org/officeDocument/2006/relationships/image" Target="../media/image33.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2.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21" Type="http://schemas.openxmlformats.org/officeDocument/2006/relationships/image" Target="../media/image95.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7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1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21" Type="http://schemas.openxmlformats.org/officeDocument/2006/relationships/image" Target="../media/image95.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7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12.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21" Type="http://schemas.openxmlformats.org/officeDocument/2006/relationships/image" Target="../media/image95.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7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13.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21" Type="http://schemas.openxmlformats.org/officeDocument/2006/relationships/image" Target="../media/image95.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7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1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99.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0.svg"/><Relationship Id="rId18" Type="http://schemas.openxmlformats.org/officeDocument/2006/relationships/image" Target="../media/image17.png"/><Relationship Id="rId3" Type="http://schemas.openxmlformats.org/officeDocument/2006/relationships/image" Target="../media/image78.svg"/><Relationship Id="rId21" Type="http://schemas.openxmlformats.org/officeDocument/2006/relationships/image" Target="../media/image66.svg"/><Relationship Id="rId7" Type="http://schemas.openxmlformats.org/officeDocument/2006/relationships/image" Target="../media/image88.svg"/><Relationship Id="rId12" Type="http://schemas.openxmlformats.org/officeDocument/2006/relationships/image" Target="../media/image89.png"/><Relationship Id="rId17" Type="http://schemas.openxmlformats.org/officeDocument/2006/relationships/image" Target="../media/image12.svg"/><Relationship Id="rId2" Type="http://schemas.openxmlformats.org/officeDocument/2006/relationships/image" Target="../media/image77.png"/><Relationship Id="rId16" Type="http://schemas.openxmlformats.org/officeDocument/2006/relationships/image" Target="../media/image11.png"/><Relationship Id="rId20"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10.svg"/><Relationship Id="rId5" Type="http://schemas.openxmlformats.org/officeDocument/2006/relationships/image" Target="../media/image8.svg"/><Relationship Id="rId15" Type="http://schemas.openxmlformats.org/officeDocument/2006/relationships/image" Target="../media/image92.svg"/><Relationship Id="rId23" Type="http://schemas.openxmlformats.org/officeDocument/2006/relationships/image" Target="../media/image9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7.png"/><Relationship Id="rId9" Type="http://schemas.openxmlformats.org/officeDocument/2006/relationships/image" Target="../media/image6.svg"/><Relationship Id="rId14" Type="http://schemas.openxmlformats.org/officeDocument/2006/relationships/image" Target="../media/image91.png"/><Relationship Id="rId22" Type="http://schemas.openxmlformats.org/officeDocument/2006/relationships/image" Target="../media/image93.png"/></Relationships>
</file>

<file path=ppt/slides/_rels/slide17.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0.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18.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1.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42.pn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17.png"/><Relationship Id="rId17" Type="http://schemas.openxmlformats.org/officeDocument/2006/relationships/image" Target="../media/image41.svg"/><Relationship Id="rId2" Type="http://schemas.openxmlformats.org/officeDocument/2006/relationships/image" Target="../media/image34.png"/><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22.svg"/><Relationship Id="rId5" Type="http://schemas.openxmlformats.org/officeDocument/2006/relationships/image" Target="../media/image37.svg"/><Relationship Id="rId15" Type="http://schemas.openxmlformats.org/officeDocument/2006/relationships/image" Target="../media/image20.svg"/><Relationship Id="rId10" Type="http://schemas.openxmlformats.org/officeDocument/2006/relationships/image" Target="../media/image21.png"/><Relationship Id="rId19" Type="http://schemas.openxmlformats.org/officeDocument/2006/relationships/image" Target="../media/image43.svg"/><Relationship Id="rId4" Type="http://schemas.openxmlformats.org/officeDocument/2006/relationships/image" Target="../media/image36.png"/><Relationship Id="rId9" Type="http://schemas.openxmlformats.org/officeDocument/2006/relationships/image" Target="../media/image14.sv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1.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2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1.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22.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1.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23.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21" Type="http://schemas.openxmlformats.org/officeDocument/2006/relationships/image" Target="../media/image102.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1.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 Id="rId22" Type="http://schemas.openxmlformats.org/officeDocument/2006/relationships/image" Target="../media/image103.pn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1.svg"/><Relationship Id="rId7" Type="http://schemas.openxmlformats.org/officeDocument/2006/relationships/image" Target="../media/image66.svg"/><Relationship Id="rId12" Type="http://schemas.openxmlformats.org/officeDocument/2006/relationships/image" Target="../media/image104.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72.svg"/><Relationship Id="rId5" Type="http://schemas.openxmlformats.org/officeDocument/2006/relationships/image" Target="../media/image64.jpeg"/><Relationship Id="rId10" Type="http://schemas.openxmlformats.org/officeDocument/2006/relationships/image" Target="../media/image71.png"/><Relationship Id="rId4" Type="http://schemas.openxmlformats.org/officeDocument/2006/relationships/image" Target="../media/image63.jpeg"/><Relationship Id="rId9" Type="http://schemas.openxmlformats.org/officeDocument/2006/relationships/image" Target="../media/image68.svg"/></Relationships>
</file>

<file path=ppt/slides/_rels/slide2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0.svg"/><Relationship Id="rId18" Type="http://schemas.openxmlformats.org/officeDocument/2006/relationships/image" Target="../media/image17.png"/><Relationship Id="rId3" Type="http://schemas.openxmlformats.org/officeDocument/2006/relationships/image" Target="../media/image78.svg"/><Relationship Id="rId21" Type="http://schemas.openxmlformats.org/officeDocument/2006/relationships/image" Target="../media/image66.svg"/><Relationship Id="rId7" Type="http://schemas.openxmlformats.org/officeDocument/2006/relationships/image" Target="../media/image88.svg"/><Relationship Id="rId12" Type="http://schemas.openxmlformats.org/officeDocument/2006/relationships/image" Target="../media/image89.png"/><Relationship Id="rId17" Type="http://schemas.openxmlformats.org/officeDocument/2006/relationships/image" Target="../media/image12.svg"/><Relationship Id="rId2" Type="http://schemas.openxmlformats.org/officeDocument/2006/relationships/image" Target="../media/image77.png"/><Relationship Id="rId16" Type="http://schemas.openxmlformats.org/officeDocument/2006/relationships/image" Target="../media/image11.png"/><Relationship Id="rId20"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10.svg"/><Relationship Id="rId5" Type="http://schemas.openxmlformats.org/officeDocument/2006/relationships/image" Target="../media/image8.svg"/><Relationship Id="rId15" Type="http://schemas.openxmlformats.org/officeDocument/2006/relationships/image" Target="../media/image92.svg"/><Relationship Id="rId23" Type="http://schemas.openxmlformats.org/officeDocument/2006/relationships/image" Target="../media/image9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7.png"/><Relationship Id="rId9" Type="http://schemas.openxmlformats.org/officeDocument/2006/relationships/image" Target="../media/image6.svg"/><Relationship Id="rId14" Type="http://schemas.openxmlformats.org/officeDocument/2006/relationships/image" Target="../media/image91.png"/><Relationship Id="rId22" Type="http://schemas.openxmlformats.org/officeDocument/2006/relationships/image" Target="../media/image93.png"/></Relationships>
</file>

<file path=ppt/slides/_rels/slide27.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28.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29.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3.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18" Type="http://schemas.openxmlformats.org/officeDocument/2006/relationships/slide" Target="slide5.xml"/><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17" Type="http://schemas.openxmlformats.org/officeDocument/2006/relationships/slide" Target="slide4.xml"/><Relationship Id="rId2" Type="http://schemas.openxmlformats.org/officeDocument/2006/relationships/image" Target="../media/image45.png"/><Relationship Id="rId16" Type="http://schemas.openxmlformats.org/officeDocument/2006/relationships/image" Target="../media/image59.svg"/><Relationship Id="rId1" Type="http://schemas.openxmlformats.org/officeDocument/2006/relationships/slideLayout" Target="../slideLayouts/slideLayout7.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svg"/><Relationship Id="rId19" Type="http://schemas.openxmlformats.org/officeDocument/2006/relationships/slide" Target="slide8.xml"/><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s>
</file>

<file path=ppt/slides/_rels/slide30.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3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32.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33.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34.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openxmlformats.org/officeDocument/2006/relationships/image" Target="../media/image108.png"/><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10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3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42.pn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17.png"/><Relationship Id="rId17" Type="http://schemas.openxmlformats.org/officeDocument/2006/relationships/image" Target="../media/image41.svg"/><Relationship Id="rId2" Type="http://schemas.openxmlformats.org/officeDocument/2006/relationships/image" Target="../media/image34.png"/><Relationship Id="rId16" Type="http://schemas.openxmlformats.org/officeDocument/2006/relationships/image" Target="../media/image40.png"/><Relationship Id="rId20"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22.svg"/><Relationship Id="rId5" Type="http://schemas.openxmlformats.org/officeDocument/2006/relationships/image" Target="../media/image37.svg"/><Relationship Id="rId15" Type="http://schemas.openxmlformats.org/officeDocument/2006/relationships/image" Target="../media/image20.svg"/><Relationship Id="rId10" Type="http://schemas.openxmlformats.org/officeDocument/2006/relationships/image" Target="../media/image21.png"/><Relationship Id="rId19" Type="http://schemas.openxmlformats.org/officeDocument/2006/relationships/image" Target="../media/image43.svg"/><Relationship Id="rId4" Type="http://schemas.openxmlformats.org/officeDocument/2006/relationships/image" Target="../media/image36.png"/><Relationship Id="rId9" Type="http://schemas.openxmlformats.org/officeDocument/2006/relationships/image" Target="../media/image14.sv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21" Type="http://schemas.openxmlformats.org/officeDocument/2006/relationships/image" Target="../media/image76.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7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5.xml.rels><?xml version="1.0" encoding="UTF-8" standalone="yes"?>
<Relationships xmlns="http://schemas.openxmlformats.org/package/2006/relationships"><Relationship Id="rId8" Type="http://schemas.openxmlformats.org/officeDocument/2006/relationships/image" Target="../media/image80.svg"/><Relationship Id="rId13" Type="http://schemas.openxmlformats.org/officeDocument/2006/relationships/image" Target="../media/image17.png"/><Relationship Id="rId18" Type="http://schemas.openxmlformats.org/officeDocument/2006/relationships/image" Target="../media/image41.svg"/><Relationship Id="rId3" Type="http://schemas.openxmlformats.org/officeDocument/2006/relationships/image" Target="../media/image7.png"/><Relationship Id="rId21" Type="http://schemas.openxmlformats.org/officeDocument/2006/relationships/image" Target="../media/image83.png"/><Relationship Id="rId7" Type="http://schemas.openxmlformats.org/officeDocument/2006/relationships/image" Target="../media/image79.png"/><Relationship Id="rId12" Type="http://schemas.openxmlformats.org/officeDocument/2006/relationships/image" Target="../media/image10.svg"/><Relationship Id="rId17" Type="http://schemas.openxmlformats.org/officeDocument/2006/relationships/image" Target="../media/image40.png"/><Relationship Id="rId25" Type="http://schemas.openxmlformats.org/officeDocument/2006/relationships/image" Target="../media/image85.png"/><Relationship Id="rId2" Type="http://schemas.openxmlformats.org/officeDocument/2006/relationships/image" Target="../media/image64.jpeg"/><Relationship Id="rId16" Type="http://schemas.openxmlformats.org/officeDocument/2006/relationships/image" Target="../media/image43.svg"/><Relationship Id="rId20" Type="http://schemas.openxmlformats.org/officeDocument/2006/relationships/image" Target="../media/image82.svg"/><Relationship Id="rId1" Type="http://schemas.openxmlformats.org/officeDocument/2006/relationships/slideLayout" Target="../slideLayouts/slideLayout7.xml"/><Relationship Id="rId6" Type="http://schemas.openxmlformats.org/officeDocument/2006/relationships/image" Target="../media/image78.svg"/><Relationship Id="rId11" Type="http://schemas.openxmlformats.org/officeDocument/2006/relationships/image" Target="../media/image9.png"/><Relationship Id="rId24" Type="http://schemas.openxmlformats.org/officeDocument/2006/relationships/image" Target="../media/image12.svg"/><Relationship Id="rId5" Type="http://schemas.openxmlformats.org/officeDocument/2006/relationships/image" Target="../media/image77.png"/><Relationship Id="rId15" Type="http://schemas.openxmlformats.org/officeDocument/2006/relationships/image" Target="../media/image42.png"/><Relationship Id="rId23" Type="http://schemas.openxmlformats.org/officeDocument/2006/relationships/image" Target="../media/image11.png"/><Relationship Id="rId10" Type="http://schemas.openxmlformats.org/officeDocument/2006/relationships/image" Target="../media/image6.svg"/><Relationship Id="rId19" Type="http://schemas.openxmlformats.org/officeDocument/2006/relationships/image" Target="../media/image81.png"/><Relationship Id="rId4" Type="http://schemas.openxmlformats.org/officeDocument/2006/relationships/image" Target="../media/image8.svg"/><Relationship Id="rId9" Type="http://schemas.openxmlformats.org/officeDocument/2006/relationships/image" Target="../media/image5.png"/><Relationship Id="rId14" Type="http://schemas.openxmlformats.org/officeDocument/2006/relationships/image" Target="../media/image18.svg"/><Relationship Id="rId22" Type="http://schemas.openxmlformats.org/officeDocument/2006/relationships/image" Target="../media/image84.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42.pn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17.png"/><Relationship Id="rId17" Type="http://schemas.openxmlformats.org/officeDocument/2006/relationships/image" Target="../media/image41.svg"/><Relationship Id="rId2" Type="http://schemas.openxmlformats.org/officeDocument/2006/relationships/image" Target="../media/image34.png"/><Relationship Id="rId16" Type="http://schemas.openxmlformats.org/officeDocument/2006/relationships/image" Target="../media/image40.png"/><Relationship Id="rId20"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22.svg"/><Relationship Id="rId5" Type="http://schemas.openxmlformats.org/officeDocument/2006/relationships/image" Target="../media/image37.svg"/><Relationship Id="rId15" Type="http://schemas.openxmlformats.org/officeDocument/2006/relationships/image" Target="../media/image20.svg"/><Relationship Id="rId10" Type="http://schemas.openxmlformats.org/officeDocument/2006/relationships/image" Target="../media/image21.png"/><Relationship Id="rId19" Type="http://schemas.openxmlformats.org/officeDocument/2006/relationships/image" Target="../media/image43.svg"/><Relationship Id="rId4" Type="http://schemas.openxmlformats.org/officeDocument/2006/relationships/image" Target="../media/image36.png"/><Relationship Id="rId9" Type="http://schemas.openxmlformats.org/officeDocument/2006/relationships/image" Target="../media/image14.sv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0.svg"/><Relationship Id="rId18" Type="http://schemas.openxmlformats.org/officeDocument/2006/relationships/image" Target="../media/image17.png"/><Relationship Id="rId3" Type="http://schemas.openxmlformats.org/officeDocument/2006/relationships/image" Target="../media/image78.svg"/><Relationship Id="rId21" Type="http://schemas.openxmlformats.org/officeDocument/2006/relationships/image" Target="../media/image66.svg"/><Relationship Id="rId7" Type="http://schemas.openxmlformats.org/officeDocument/2006/relationships/image" Target="../media/image88.svg"/><Relationship Id="rId12" Type="http://schemas.openxmlformats.org/officeDocument/2006/relationships/image" Target="../media/image89.png"/><Relationship Id="rId17" Type="http://schemas.openxmlformats.org/officeDocument/2006/relationships/image" Target="../media/image12.svg"/><Relationship Id="rId2" Type="http://schemas.openxmlformats.org/officeDocument/2006/relationships/image" Target="../media/image77.png"/><Relationship Id="rId16" Type="http://schemas.openxmlformats.org/officeDocument/2006/relationships/image" Target="../media/image11.png"/><Relationship Id="rId20"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10.svg"/><Relationship Id="rId5" Type="http://schemas.openxmlformats.org/officeDocument/2006/relationships/image" Target="../media/image8.svg"/><Relationship Id="rId15" Type="http://schemas.openxmlformats.org/officeDocument/2006/relationships/image" Target="../media/image92.svg"/><Relationship Id="rId23" Type="http://schemas.openxmlformats.org/officeDocument/2006/relationships/image" Target="../media/image9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7.png"/><Relationship Id="rId9" Type="http://schemas.openxmlformats.org/officeDocument/2006/relationships/image" Target="../media/image6.svg"/><Relationship Id="rId14" Type="http://schemas.openxmlformats.org/officeDocument/2006/relationships/image" Target="../media/image91.png"/><Relationship Id="rId22" Type="http://schemas.openxmlformats.org/officeDocument/2006/relationships/image" Target="../media/image93.png"/></Relationships>
</file>

<file path=ppt/slides/_rels/slide8.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55.svg"/><Relationship Id="rId3" Type="http://schemas.openxmlformats.org/officeDocument/2006/relationships/image" Target="../media/image61.svg"/><Relationship Id="rId21" Type="http://schemas.openxmlformats.org/officeDocument/2006/relationships/image" Target="../media/image95.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54.png"/><Relationship Id="rId2" Type="http://schemas.openxmlformats.org/officeDocument/2006/relationships/image" Target="../media/image60.png"/><Relationship Id="rId16" Type="http://schemas.openxmlformats.org/officeDocument/2006/relationships/image" Target="../media/image74.sv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png"/><Relationship Id="rId10" Type="http://schemas.openxmlformats.org/officeDocument/2006/relationships/image" Target="../media/image68.svg"/><Relationship Id="rId19" Type="http://schemas.openxmlformats.org/officeDocument/2006/relationships/image" Target="../media/image75.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sv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9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5532682" y="0"/>
            <a:ext cx="12755318" cy="7038333"/>
          </a:xfrm>
          <a:custGeom>
            <a:avLst/>
            <a:gdLst/>
            <a:ahLst/>
            <a:cxnLst/>
            <a:rect l="l" t="t" r="r" b="b"/>
            <a:pathLst>
              <a:path w="12755318" h="7038333">
                <a:moveTo>
                  <a:pt x="0" y="0"/>
                </a:moveTo>
                <a:lnTo>
                  <a:pt x="12755318" y="0"/>
                </a:lnTo>
                <a:lnTo>
                  <a:pt x="12755318" y="7038333"/>
                </a:lnTo>
                <a:lnTo>
                  <a:pt x="0" y="70383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127292" y="-2005745"/>
            <a:ext cx="11705343" cy="8704519"/>
          </a:xfrm>
          <a:custGeom>
            <a:avLst/>
            <a:gdLst/>
            <a:ahLst/>
            <a:cxnLst/>
            <a:rect l="l" t="t" r="r" b="b"/>
            <a:pathLst>
              <a:path w="11705343" h="8704519">
                <a:moveTo>
                  <a:pt x="0" y="0"/>
                </a:moveTo>
                <a:lnTo>
                  <a:pt x="11705343" y="0"/>
                </a:lnTo>
                <a:lnTo>
                  <a:pt x="11705343" y="8704519"/>
                </a:lnTo>
                <a:lnTo>
                  <a:pt x="0" y="8704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702451" y="4369989"/>
            <a:ext cx="6389981" cy="6389981"/>
          </a:xfrm>
          <a:custGeom>
            <a:avLst/>
            <a:gdLst/>
            <a:ahLst/>
            <a:cxnLst/>
            <a:rect l="l" t="t" r="r" b="b"/>
            <a:pathLst>
              <a:path w="6389981" h="6389981">
                <a:moveTo>
                  <a:pt x="0" y="0"/>
                </a:moveTo>
                <a:lnTo>
                  <a:pt x="6389980" y="0"/>
                </a:lnTo>
                <a:lnTo>
                  <a:pt x="6389980" y="6389981"/>
                </a:lnTo>
                <a:lnTo>
                  <a:pt x="0" y="638998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14380239" y="-393320"/>
            <a:ext cx="7445602" cy="5536820"/>
          </a:xfrm>
          <a:custGeom>
            <a:avLst/>
            <a:gdLst/>
            <a:ahLst/>
            <a:cxnLst/>
            <a:rect l="l" t="t" r="r" b="b"/>
            <a:pathLst>
              <a:path w="7445602" h="5536820">
                <a:moveTo>
                  <a:pt x="0" y="0"/>
                </a:moveTo>
                <a:lnTo>
                  <a:pt x="7445602" y="0"/>
                </a:lnTo>
                <a:lnTo>
                  <a:pt x="7445602" y="5536820"/>
                </a:lnTo>
                <a:lnTo>
                  <a:pt x="0" y="5536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6" name="Group 6"/>
          <p:cNvGrpSpPr/>
          <p:nvPr/>
        </p:nvGrpSpPr>
        <p:grpSpPr>
          <a:xfrm>
            <a:off x="2916875" y="1840000"/>
            <a:ext cx="15711969" cy="8788119"/>
            <a:chOff x="0" y="0"/>
            <a:chExt cx="20949292" cy="11717492"/>
          </a:xfrm>
        </p:grpSpPr>
        <p:grpSp>
          <p:nvGrpSpPr>
            <p:cNvPr id="7" name="Group 7"/>
            <p:cNvGrpSpPr/>
            <p:nvPr/>
          </p:nvGrpSpPr>
          <p:grpSpPr>
            <a:xfrm>
              <a:off x="2710582" y="1932246"/>
              <a:ext cx="18238710" cy="9785246"/>
              <a:chOff x="0" y="0"/>
              <a:chExt cx="3602708" cy="1932888"/>
            </a:xfrm>
          </p:grpSpPr>
          <p:sp>
            <p:nvSpPr>
              <p:cNvPr id="8" name="Freeform 8"/>
              <p:cNvSpPr/>
              <p:nvPr/>
            </p:nvSpPr>
            <p:spPr>
              <a:xfrm>
                <a:off x="0" y="0"/>
                <a:ext cx="3602708" cy="1932888"/>
              </a:xfrm>
              <a:custGeom>
                <a:avLst/>
                <a:gdLst/>
                <a:ahLst/>
                <a:cxnLst/>
                <a:rect l="l" t="t" r="r" b="b"/>
                <a:pathLst>
                  <a:path w="3602708" h="1932888">
                    <a:moveTo>
                      <a:pt x="0" y="0"/>
                    </a:moveTo>
                    <a:lnTo>
                      <a:pt x="3602708" y="0"/>
                    </a:lnTo>
                    <a:lnTo>
                      <a:pt x="3602708" y="1932888"/>
                    </a:lnTo>
                    <a:lnTo>
                      <a:pt x="0" y="1932888"/>
                    </a:lnTo>
                    <a:close/>
                  </a:path>
                </a:pathLst>
              </a:custGeom>
              <a:solidFill>
                <a:srgbClr val="FDFCF5"/>
              </a:solidFill>
              <a:ln w="28575" cap="sq">
                <a:solidFill>
                  <a:srgbClr val="272727"/>
                </a:solidFill>
                <a:prstDash val="solid"/>
                <a:miter/>
              </a:ln>
            </p:spPr>
            <p:txBody>
              <a:bodyPr/>
              <a:lstStyle/>
              <a:p>
                <a:endParaRPr lang="en-US"/>
              </a:p>
            </p:txBody>
          </p:sp>
          <p:sp>
            <p:nvSpPr>
              <p:cNvPr id="9" name="TextBox 9"/>
              <p:cNvSpPr txBox="1"/>
              <p:nvPr/>
            </p:nvSpPr>
            <p:spPr>
              <a:xfrm>
                <a:off x="0" y="-28575"/>
                <a:ext cx="3602708" cy="1961463"/>
              </a:xfrm>
              <a:prstGeom prst="rect">
                <a:avLst/>
              </a:prstGeom>
            </p:spPr>
            <p:txBody>
              <a:bodyPr lIns="50800" tIns="50800" rIns="50800" bIns="50800" rtlCol="0" anchor="ctr"/>
              <a:lstStyle/>
              <a:p>
                <a:pPr algn="ctr">
                  <a:lnSpc>
                    <a:spcPts val="2100"/>
                  </a:lnSpc>
                </a:pPr>
                <a:endParaRPr/>
              </a:p>
            </p:txBody>
          </p:sp>
        </p:grpSp>
        <p:grpSp>
          <p:nvGrpSpPr>
            <p:cNvPr id="10" name="Group 10"/>
            <p:cNvGrpSpPr/>
            <p:nvPr/>
          </p:nvGrpSpPr>
          <p:grpSpPr>
            <a:xfrm>
              <a:off x="2286937" y="1703185"/>
              <a:ext cx="18238710" cy="9785246"/>
              <a:chOff x="0" y="0"/>
              <a:chExt cx="3602708" cy="1932888"/>
            </a:xfrm>
          </p:grpSpPr>
          <p:sp>
            <p:nvSpPr>
              <p:cNvPr id="11" name="Freeform 11"/>
              <p:cNvSpPr/>
              <p:nvPr/>
            </p:nvSpPr>
            <p:spPr>
              <a:xfrm>
                <a:off x="0" y="0"/>
                <a:ext cx="3602708" cy="1932888"/>
              </a:xfrm>
              <a:custGeom>
                <a:avLst/>
                <a:gdLst/>
                <a:ahLst/>
                <a:cxnLst/>
                <a:rect l="l" t="t" r="r" b="b"/>
                <a:pathLst>
                  <a:path w="3602708" h="1932888">
                    <a:moveTo>
                      <a:pt x="0" y="0"/>
                    </a:moveTo>
                    <a:lnTo>
                      <a:pt x="3602708" y="0"/>
                    </a:lnTo>
                    <a:lnTo>
                      <a:pt x="3602708" y="1932888"/>
                    </a:lnTo>
                    <a:lnTo>
                      <a:pt x="0" y="1932888"/>
                    </a:lnTo>
                    <a:close/>
                  </a:path>
                </a:pathLst>
              </a:custGeom>
              <a:solidFill>
                <a:srgbClr val="FDFCF5"/>
              </a:solidFill>
              <a:ln w="28575" cap="sq">
                <a:solidFill>
                  <a:srgbClr val="272727"/>
                </a:solidFill>
                <a:prstDash val="solid"/>
                <a:miter/>
              </a:ln>
            </p:spPr>
            <p:txBody>
              <a:bodyPr/>
              <a:lstStyle/>
              <a:p>
                <a:endParaRPr lang="en-US"/>
              </a:p>
            </p:txBody>
          </p:sp>
          <p:sp>
            <p:nvSpPr>
              <p:cNvPr id="12" name="TextBox 12"/>
              <p:cNvSpPr txBox="1"/>
              <p:nvPr/>
            </p:nvSpPr>
            <p:spPr>
              <a:xfrm>
                <a:off x="0" y="-28575"/>
                <a:ext cx="3602708" cy="1961463"/>
              </a:xfrm>
              <a:prstGeom prst="rect">
                <a:avLst/>
              </a:prstGeom>
            </p:spPr>
            <p:txBody>
              <a:bodyPr lIns="50800" tIns="50800" rIns="50800" bIns="50800" rtlCol="0" anchor="ctr"/>
              <a:lstStyle/>
              <a:p>
                <a:pPr algn="ctr">
                  <a:lnSpc>
                    <a:spcPts val="2100"/>
                  </a:lnSpc>
                </a:pPr>
                <a:endParaRPr/>
              </a:p>
            </p:txBody>
          </p:sp>
        </p:grpSp>
        <p:grpSp>
          <p:nvGrpSpPr>
            <p:cNvPr id="13" name="Group 13"/>
            <p:cNvGrpSpPr/>
            <p:nvPr/>
          </p:nvGrpSpPr>
          <p:grpSpPr>
            <a:xfrm>
              <a:off x="1863291" y="1352472"/>
              <a:ext cx="18238710" cy="9785246"/>
              <a:chOff x="0" y="0"/>
              <a:chExt cx="3602708" cy="1932888"/>
            </a:xfrm>
          </p:grpSpPr>
          <p:sp>
            <p:nvSpPr>
              <p:cNvPr id="14" name="Freeform 14"/>
              <p:cNvSpPr/>
              <p:nvPr/>
            </p:nvSpPr>
            <p:spPr>
              <a:xfrm>
                <a:off x="0" y="0"/>
                <a:ext cx="3602708" cy="1932888"/>
              </a:xfrm>
              <a:custGeom>
                <a:avLst/>
                <a:gdLst/>
                <a:ahLst/>
                <a:cxnLst/>
                <a:rect l="l" t="t" r="r" b="b"/>
                <a:pathLst>
                  <a:path w="3602708" h="1932888">
                    <a:moveTo>
                      <a:pt x="0" y="0"/>
                    </a:moveTo>
                    <a:lnTo>
                      <a:pt x="3602708" y="0"/>
                    </a:lnTo>
                    <a:lnTo>
                      <a:pt x="3602708" y="1932888"/>
                    </a:lnTo>
                    <a:lnTo>
                      <a:pt x="0" y="1932888"/>
                    </a:lnTo>
                    <a:close/>
                  </a:path>
                </a:pathLst>
              </a:custGeom>
              <a:solidFill>
                <a:srgbClr val="FDFCF5"/>
              </a:solidFill>
              <a:ln w="28575" cap="sq">
                <a:solidFill>
                  <a:srgbClr val="272727"/>
                </a:solidFill>
                <a:prstDash val="solid"/>
                <a:miter/>
              </a:ln>
            </p:spPr>
            <p:txBody>
              <a:bodyPr/>
              <a:lstStyle/>
              <a:p>
                <a:endParaRPr lang="en-US"/>
              </a:p>
            </p:txBody>
          </p:sp>
          <p:sp>
            <p:nvSpPr>
              <p:cNvPr id="15" name="TextBox 15"/>
              <p:cNvSpPr txBox="1"/>
              <p:nvPr/>
            </p:nvSpPr>
            <p:spPr>
              <a:xfrm>
                <a:off x="0" y="-28575"/>
                <a:ext cx="3602708" cy="1961463"/>
              </a:xfrm>
              <a:prstGeom prst="rect">
                <a:avLst/>
              </a:prstGeom>
            </p:spPr>
            <p:txBody>
              <a:bodyPr lIns="50800" tIns="50800" rIns="50800" bIns="50800" rtlCol="0" anchor="ctr"/>
              <a:lstStyle/>
              <a:p>
                <a:pPr algn="ctr">
                  <a:lnSpc>
                    <a:spcPts val="2100"/>
                  </a:lnSpc>
                </a:pPr>
                <a:endParaRPr/>
              </a:p>
            </p:txBody>
          </p:sp>
        </p:grpSp>
        <p:grpSp>
          <p:nvGrpSpPr>
            <p:cNvPr id="16" name="Group 16"/>
            <p:cNvGrpSpPr/>
            <p:nvPr/>
          </p:nvGrpSpPr>
          <p:grpSpPr>
            <a:xfrm>
              <a:off x="677646" y="483062"/>
              <a:ext cx="18238710" cy="9785246"/>
              <a:chOff x="0" y="0"/>
              <a:chExt cx="3602708" cy="1932888"/>
            </a:xfrm>
          </p:grpSpPr>
          <p:sp>
            <p:nvSpPr>
              <p:cNvPr id="17" name="Freeform 17"/>
              <p:cNvSpPr/>
              <p:nvPr/>
            </p:nvSpPr>
            <p:spPr>
              <a:xfrm>
                <a:off x="0" y="0"/>
                <a:ext cx="3602708" cy="1932888"/>
              </a:xfrm>
              <a:custGeom>
                <a:avLst/>
                <a:gdLst/>
                <a:ahLst/>
                <a:cxnLst/>
                <a:rect l="l" t="t" r="r" b="b"/>
                <a:pathLst>
                  <a:path w="3602708" h="1932888">
                    <a:moveTo>
                      <a:pt x="0" y="0"/>
                    </a:moveTo>
                    <a:lnTo>
                      <a:pt x="3602708" y="0"/>
                    </a:lnTo>
                    <a:lnTo>
                      <a:pt x="3602708" y="1932888"/>
                    </a:lnTo>
                    <a:lnTo>
                      <a:pt x="0" y="1932888"/>
                    </a:lnTo>
                    <a:close/>
                  </a:path>
                </a:pathLst>
              </a:custGeom>
              <a:solidFill>
                <a:srgbClr val="FDFCF5"/>
              </a:solidFill>
              <a:ln w="28575" cap="sq">
                <a:solidFill>
                  <a:srgbClr val="272727"/>
                </a:solidFill>
                <a:prstDash val="solid"/>
                <a:miter/>
              </a:ln>
            </p:spPr>
            <p:txBody>
              <a:bodyPr/>
              <a:lstStyle/>
              <a:p>
                <a:endParaRPr lang="en-US"/>
              </a:p>
            </p:txBody>
          </p:sp>
          <p:sp>
            <p:nvSpPr>
              <p:cNvPr id="18" name="TextBox 18"/>
              <p:cNvSpPr txBox="1"/>
              <p:nvPr/>
            </p:nvSpPr>
            <p:spPr>
              <a:xfrm>
                <a:off x="0" y="-28575"/>
                <a:ext cx="3602708" cy="1961463"/>
              </a:xfrm>
              <a:prstGeom prst="rect">
                <a:avLst/>
              </a:prstGeom>
            </p:spPr>
            <p:txBody>
              <a:bodyPr lIns="50800" tIns="50800" rIns="50800" bIns="50800" rtlCol="0" anchor="ctr"/>
              <a:lstStyle/>
              <a:p>
                <a:pPr algn="ctr">
                  <a:lnSpc>
                    <a:spcPts val="2100"/>
                  </a:lnSpc>
                </a:pPr>
                <a:endParaRPr/>
              </a:p>
            </p:txBody>
          </p:sp>
        </p:grpSp>
        <p:grpSp>
          <p:nvGrpSpPr>
            <p:cNvPr id="19" name="Group 19"/>
            <p:cNvGrpSpPr/>
            <p:nvPr/>
          </p:nvGrpSpPr>
          <p:grpSpPr>
            <a:xfrm>
              <a:off x="0" y="0"/>
              <a:ext cx="18238710" cy="9785246"/>
              <a:chOff x="0" y="0"/>
              <a:chExt cx="3602708" cy="1932888"/>
            </a:xfrm>
          </p:grpSpPr>
          <p:sp>
            <p:nvSpPr>
              <p:cNvPr id="20" name="Freeform 20"/>
              <p:cNvSpPr/>
              <p:nvPr/>
            </p:nvSpPr>
            <p:spPr>
              <a:xfrm>
                <a:off x="0" y="0"/>
                <a:ext cx="3602708" cy="1932888"/>
              </a:xfrm>
              <a:custGeom>
                <a:avLst/>
                <a:gdLst/>
                <a:ahLst/>
                <a:cxnLst/>
                <a:rect l="l" t="t" r="r" b="b"/>
                <a:pathLst>
                  <a:path w="3602708" h="1932888">
                    <a:moveTo>
                      <a:pt x="0" y="0"/>
                    </a:moveTo>
                    <a:lnTo>
                      <a:pt x="3602708" y="0"/>
                    </a:lnTo>
                    <a:lnTo>
                      <a:pt x="3602708" y="1932888"/>
                    </a:lnTo>
                    <a:lnTo>
                      <a:pt x="0" y="1932888"/>
                    </a:lnTo>
                    <a:close/>
                  </a:path>
                </a:pathLst>
              </a:custGeom>
              <a:solidFill>
                <a:srgbClr val="FDFCF5"/>
              </a:solidFill>
              <a:ln w="28575" cap="sq">
                <a:solidFill>
                  <a:srgbClr val="272727"/>
                </a:solidFill>
                <a:prstDash val="solid"/>
                <a:miter/>
              </a:ln>
            </p:spPr>
            <p:txBody>
              <a:bodyPr/>
              <a:lstStyle/>
              <a:p>
                <a:endParaRPr lang="en-US"/>
              </a:p>
            </p:txBody>
          </p:sp>
          <p:sp>
            <p:nvSpPr>
              <p:cNvPr id="21" name="TextBox 21"/>
              <p:cNvSpPr txBox="1"/>
              <p:nvPr/>
            </p:nvSpPr>
            <p:spPr>
              <a:xfrm>
                <a:off x="0" y="-28575"/>
                <a:ext cx="3602708" cy="1961463"/>
              </a:xfrm>
              <a:prstGeom prst="rect">
                <a:avLst/>
              </a:prstGeom>
            </p:spPr>
            <p:txBody>
              <a:bodyPr lIns="50800" tIns="50800" rIns="50800" bIns="50800" rtlCol="0" anchor="ctr"/>
              <a:lstStyle/>
              <a:p>
                <a:pPr algn="ctr">
                  <a:lnSpc>
                    <a:spcPts val="2100"/>
                  </a:lnSpc>
                </a:pPr>
                <a:endParaRPr/>
              </a:p>
            </p:txBody>
          </p:sp>
        </p:grpSp>
      </p:grpSp>
      <p:sp>
        <p:nvSpPr>
          <p:cNvPr id="22" name="Freeform 22"/>
          <p:cNvSpPr/>
          <p:nvPr/>
        </p:nvSpPr>
        <p:spPr>
          <a:xfrm>
            <a:off x="204139" y="6234060"/>
            <a:ext cx="7445602" cy="5536820"/>
          </a:xfrm>
          <a:custGeom>
            <a:avLst/>
            <a:gdLst/>
            <a:ahLst/>
            <a:cxnLst/>
            <a:rect l="l" t="t" r="r" b="b"/>
            <a:pathLst>
              <a:path w="7445602" h="5536820">
                <a:moveTo>
                  <a:pt x="0" y="0"/>
                </a:moveTo>
                <a:lnTo>
                  <a:pt x="7445602" y="0"/>
                </a:lnTo>
                <a:lnTo>
                  <a:pt x="7445602" y="5536820"/>
                </a:lnTo>
                <a:lnTo>
                  <a:pt x="0" y="5536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23" name="Group 23"/>
          <p:cNvGrpSpPr/>
          <p:nvPr/>
        </p:nvGrpSpPr>
        <p:grpSpPr>
          <a:xfrm>
            <a:off x="2280405" y="1438416"/>
            <a:ext cx="13727190" cy="7410167"/>
            <a:chOff x="0" y="0"/>
            <a:chExt cx="18302920" cy="9880223"/>
          </a:xfrm>
        </p:grpSpPr>
        <p:grpSp>
          <p:nvGrpSpPr>
            <p:cNvPr id="24" name="Group 24"/>
            <p:cNvGrpSpPr/>
            <p:nvPr/>
          </p:nvGrpSpPr>
          <p:grpSpPr>
            <a:xfrm>
              <a:off x="0" y="73815"/>
              <a:ext cx="18302920" cy="9806408"/>
              <a:chOff x="0" y="0"/>
              <a:chExt cx="3615392" cy="1937068"/>
            </a:xfrm>
          </p:grpSpPr>
          <p:sp>
            <p:nvSpPr>
              <p:cNvPr id="25" name="Freeform 25"/>
              <p:cNvSpPr/>
              <p:nvPr/>
            </p:nvSpPr>
            <p:spPr>
              <a:xfrm>
                <a:off x="0" y="0"/>
                <a:ext cx="3615392" cy="1937068"/>
              </a:xfrm>
              <a:custGeom>
                <a:avLst/>
                <a:gdLst/>
                <a:ahLst/>
                <a:cxnLst/>
                <a:rect l="l" t="t" r="r" b="b"/>
                <a:pathLst>
                  <a:path w="3615392" h="1937068">
                    <a:moveTo>
                      <a:pt x="0" y="0"/>
                    </a:moveTo>
                    <a:lnTo>
                      <a:pt x="3615392" y="0"/>
                    </a:lnTo>
                    <a:lnTo>
                      <a:pt x="3615392" y="1937068"/>
                    </a:lnTo>
                    <a:lnTo>
                      <a:pt x="0" y="1937068"/>
                    </a:lnTo>
                    <a:close/>
                  </a:path>
                </a:pathLst>
              </a:custGeom>
              <a:solidFill>
                <a:srgbClr val="FDFCF5"/>
              </a:solidFill>
              <a:ln w="28575" cap="sq">
                <a:solidFill>
                  <a:srgbClr val="272727"/>
                </a:solidFill>
                <a:prstDash val="solid"/>
                <a:miter/>
              </a:ln>
            </p:spPr>
            <p:txBody>
              <a:bodyPr/>
              <a:lstStyle/>
              <a:p>
                <a:endParaRPr lang="en-US"/>
              </a:p>
            </p:txBody>
          </p:sp>
          <p:sp>
            <p:nvSpPr>
              <p:cNvPr id="26" name="TextBox 26"/>
              <p:cNvSpPr txBox="1"/>
              <p:nvPr/>
            </p:nvSpPr>
            <p:spPr>
              <a:xfrm>
                <a:off x="0" y="-28575"/>
                <a:ext cx="3615392" cy="1965643"/>
              </a:xfrm>
              <a:prstGeom prst="rect">
                <a:avLst/>
              </a:prstGeom>
            </p:spPr>
            <p:txBody>
              <a:bodyPr lIns="50800" tIns="50800" rIns="50800" bIns="50800" rtlCol="0" anchor="ctr"/>
              <a:lstStyle/>
              <a:p>
                <a:pPr algn="ctr">
                  <a:lnSpc>
                    <a:spcPts val="2100"/>
                  </a:lnSpc>
                </a:pPr>
                <a:endParaRPr/>
              </a:p>
            </p:txBody>
          </p:sp>
        </p:grpSp>
        <p:grpSp>
          <p:nvGrpSpPr>
            <p:cNvPr id="27" name="Group 27"/>
            <p:cNvGrpSpPr/>
            <p:nvPr/>
          </p:nvGrpSpPr>
          <p:grpSpPr>
            <a:xfrm>
              <a:off x="0" y="0"/>
              <a:ext cx="18302920" cy="867262"/>
              <a:chOff x="0" y="0"/>
              <a:chExt cx="3615392" cy="171311"/>
            </a:xfrm>
          </p:grpSpPr>
          <p:sp>
            <p:nvSpPr>
              <p:cNvPr id="28" name="Freeform 28"/>
              <p:cNvSpPr/>
              <p:nvPr/>
            </p:nvSpPr>
            <p:spPr>
              <a:xfrm>
                <a:off x="0" y="0"/>
                <a:ext cx="3615392" cy="171311"/>
              </a:xfrm>
              <a:custGeom>
                <a:avLst/>
                <a:gdLst/>
                <a:ahLst/>
                <a:cxnLst/>
                <a:rect l="l" t="t" r="r" b="b"/>
                <a:pathLst>
                  <a:path w="3615392" h="171311">
                    <a:moveTo>
                      <a:pt x="0" y="0"/>
                    </a:moveTo>
                    <a:lnTo>
                      <a:pt x="3615392" y="0"/>
                    </a:lnTo>
                    <a:lnTo>
                      <a:pt x="3615392" y="171311"/>
                    </a:lnTo>
                    <a:lnTo>
                      <a:pt x="0" y="171311"/>
                    </a:lnTo>
                    <a:close/>
                  </a:path>
                </a:pathLst>
              </a:custGeom>
              <a:solidFill>
                <a:srgbClr val="1489EE"/>
              </a:solidFill>
              <a:ln w="28575" cap="sq">
                <a:solidFill>
                  <a:srgbClr val="272727"/>
                </a:solidFill>
                <a:prstDash val="solid"/>
                <a:miter/>
              </a:ln>
            </p:spPr>
            <p:txBody>
              <a:bodyPr/>
              <a:lstStyle/>
              <a:p>
                <a:endParaRPr lang="en-US"/>
              </a:p>
            </p:txBody>
          </p:sp>
          <p:sp>
            <p:nvSpPr>
              <p:cNvPr id="29" name="TextBox 29"/>
              <p:cNvSpPr txBox="1"/>
              <p:nvPr/>
            </p:nvSpPr>
            <p:spPr>
              <a:xfrm>
                <a:off x="0" y="-28575"/>
                <a:ext cx="3615392" cy="199886"/>
              </a:xfrm>
              <a:prstGeom prst="rect">
                <a:avLst/>
              </a:prstGeom>
            </p:spPr>
            <p:txBody>
              <a:bodyPr lIns="50800" tIns="50800" rIns="50800" bIns="50800" rtlCol="0" anchor="ctr"/>
              <a:lstStyle/>
              <a:p>
                <a:pPr algn="ctr">
                  <a:lnSpc>
                    <a:spcPts val="2100"/>
                  </a:lnSpc>
                </a:pPr>
                <a:endParaRPr/>
              </a:p>
            </p:txBody>
          </p:sp>
        </p:grpSp>
        <p:sp>
          <p:nvSpPr>
            <p:cNvPr id="30" name="Freeform 30"/>
            <p:cNvSpPr/>
            <p:nvPr/>
          </p:nvSpPr>
          <p:spPr>
            <a:xfrm>
              <a:off x="497542" y="246005"/>
              <a:ext cx="375253" cy="375253"/>
            </a:xfrm>
            <a:custGeom>
              <a:avLst/>
              <a:gdLst/>
              <a:ahLst/>
              <a:cxnLst/>
              <a:rect l="l" t="t" r="r" b="b"/>
              <a:pathLst>
                <a:path w="375253" h="375253">
                  <a:moveTo>
                    <a:pt x="0" y="0"/>
                  </a:moveTo>
                  <a:lnTo>
                    <a:pt x="375253" y="0"/>
                  </a:lnTo>
                  <a:lnTo>
                    <a:pt x="375253" y="375252"/>
                  </a:lnTo>
                  <a:lnTo>
                    <a:pt x="0" y="3752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sp>
        <p:nvSpPr>
          <p:cNvPr id="31" name="Freeform 31"/>
          <p:cNvSpPr/>
          <p:nvPr/>
        </p:nvSpPr>
        <p:spPr>
          <a:xfrm>
            <a:off x="523081" y="4874328"/>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2" name="Freeform 32"/>
          <p:cNvSpPr/>
          <p:nvPr/>
        </p:nvSpPr>
        <p:spPr>
          <a:xfrm>
            <a:off x="523081" y="6318099"/>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3" name="Freeform 33"/>
          <p:cNvSpPr/>
          <p:nvPr/>
        </p:nvSpPr>
        <p:spPr>
          <a:xfrm>
            <a:off x="11654501" y="236105"/>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34" name="Group 34"/>
          <p:cNvGrpSpPr/>
          <p:nvPr/>
        </p:nvGrpSpPr>
        <p:grpSpPr>
          <a:xfrm>
            <a:off x="5464264" y="6648922"/>
            <a:ext cx="7679630" cy="706756"/>
            <a:chOff x="0" y="0"/>
            <a:chExt cx="2022619" cy="186142"/>
          </a:xfrm>
        </p:grpSpPr>
        <p:sp>
          <p:nvSpPr>
            <p:cNvPr id="35" name="Freeform 35"/>
            <p:cNvSpPr/>
            <p:nvPr/>
          </p:nvSpPr>
          <p:spPr>
            <a:xfrm>
              <a:off x="0" y="0"/>
              <a:ext cx="2022619" cy="186142"/>
            </a:xfrm>
            <a:custGeom>
              <a:avLst/>
              <a:gdLst/>
              <a:ahLst/>
              <a:cxnLst/>
              <a:rect l="l" t="t" r="r" b="b"/>
              <a:pathLst>
                <a:path w="2022619" h="186142">
                  <a:moveTo>
                    <a:pt x="0" y="0"/>
                  </a:moveTo>
                  <a:lnTo>
                    <a:pt x="2022619" y="0"/>
                  </a:lnTo>
                  <a:lnTo>
                    <a:pt x="2022619" y="186142"/>
                  </a:lnTo>
                  <a:lnTo>
                    <a:pt x="0" y="186142"/>
                  </a:lnTo>
                  <a:close/>
                </a:path>
              </a:pathLst>
            </a:custGeom>
            <a:solidFill>
              <a:srgbClr val="FEEF99"/>
            </a:solidFill>
            <a:ln w="19050" cap="sq">
              <a:solidFill>
                <a:srgbClr val="272727"/>
              </a:solidFill>
              <a:prstDash val="solid"/>
              <a:miter/>
            </a:ln>
          </p:spPr>
          <p:txBody>
            <a:bodyPr/>
            <a:lstStyle/>
            <a:p>
              <a:endParaRPr lang="en-US"/>
            </a:p>
          </p:txBody>
        </p:sp>
        <p:sp>
          <p:nvSpPr>
            <p:cNvPr id="36" name="TextBox 36"/>
            <p:cNvSpPr txBox="1"/>
            <p:nvPr/>
          </p:nvSpPr>
          <p:spPr>
            <a:xfrm>
              <a:off x="0" y="-38100"/>
              <a:ext cx="2022619" cy="224242"/>
            </a:xfrm>
            <a:prstGeom prst="rect">
              <a:avLst/>
            </a:prstGeom>
          </p:spPr>
          <p:txBody>
            <a:bodyPr lIns="50800" tIns="50800" rIns="50800" bIns="50800" rtlCol="0" anchor="ctr"/>
            <a:lstStyle/>
            <a:p>
              <a:pPr algn="ctr">
                <a:lnSpc>
                  <a:spcPts val="3079"/>
                </a:lnSpc>
              </a:pPr>
              <a:endParaRPr lang="en-US" sz="2199">
                <a:solidFill>
                  <a:srgbClr val="272727"/>
                </a:solidFill>
                <a:latin typeface="Muli Light"/>
              </a:endParaRPr>
            </a:p>
          </p:txBody>
        </p:sp>
      </p:grpSp>
      <p:sp>
        <p:nvSpPr>
          <p:cNvPr id="37" name="Freeform 37"/>
          <p:cNvSpPr/>
          <p:nvPr/>
        </p:nvSpPr>
        <p:spPr>
          <a:xfrm rot="-539977">
            <a:off x="14522606" y="8782940"/>
            <a:ext cx="477761" cy="834186"/>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8" name="Freeform 38"/>
          <p:cNvSpPr/>
          <p:nvPr/>
        </p:nvSpPr>
        <p:spPr>
          <a:xfrm rot="-539977">
            <a:off x="17321604" y="8702789"/>
            <a:ext cx="477761" cy="834186"/>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9" name="Freeform 39"/>
          <p:cNvSpPr/>
          <p:nvPr/>
        </p:nvSpPr>
        <p:spPr>
          <a:xfrm>
            <a:off x="6996078" y="1605654"/>
            <a:ext cx="941698" cy="941698"/>
          </a:xfrm>
          <a:custGeom>
            <a:avLst/>
            <a:gdLst/>
            <a:ahLst/>
            <a:cxnLst/>
            <a:rect l="l" t="t" r="r" b="b"/>
            <a:pathLst>
              <a:path w="941698" h="941698">
                <a:moveTo>
                  <a:pt x="0" y="0"/>
                </a:moveTo>
                <a:lnTo>
                  <a:pt x="941699" y="0"/>
                </a:lnTo>
                <a:lnTo>
                  <a:pt x="941699" y="941698"/>
                </a:lnTo>
                <a:lnTo>
                  <a:pt x="0" y="94169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40" name="Freeform 40"/>
          <p:cNvSpPr/>
          <p:nvPr/>
        </p:nvSpPr>
        <p:spPr>
          <a:xfrm>
            <a:off x="14761487" y="3132328"/>
            <a:ext cx="811489" cy="811489"/>
          </a:xfrm>
          <a:custGeom>
            <a:avLst/>
            <a:gdLst/>
            <a:ahLst/>
            <a:cxnLst/>
            <a:rect l="l" t="t" r="r" b="b"/>
            <a:pathLst>
              <a:path w="811489" h="811489">
                <a:moveTo>
                  <a:pt x="0" y="0"/>
                </a:moveTo>
                <a:lnTo>
                  <a:pt x="811489" y="0"/>
                </a:lnTo>
                <a:lnTo>
                  <a:pt x="811489" y="811489"/>
                </a:lnTo>
                <a:lnTo>
                  <a:pt x="0" y="811489"/>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41" name="Freeform 41"/>
          <p:cNvSpPr/>
          <p:nvPr/>
        </p:nvSpPr>
        <p:spPr>
          <a:xfrm rot="-539977">
            <a:off x="17020420" y="9658591"/>
            <a:ext cx="477761" cy="834186"/>
          </a:xfrm>
          <a:custGeom>
            <a:avLst/>
            <a:gdLst/>
            <a:ahLst/>
            <a:cxnLst/>
            <a:rect l="l" t="t" r="r" b="b"/>
            <a:pathLst>
              <a:path w="477761" h="834186">
                <a:moveTo>
                  <a:pt x="0" y="0"/>
                </a:moveTo>
                <a:lnTo>
                  <a:pt x="477760" y="0"/>
                </a:lnTo>
                <a:lnTo>
                  <a:pt x="477760" y="834185"/>
                </a:lnTo>
                <a:lnTo>
                  <a:pt x="0" y="83418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42" name="Freeform 42"/>
          <p:cNvSpPr/>
          <p:nvPr/>
        </p:nvSpPr>
        <p:spPr>
          <a:xfrm rot="-539977">
            <a:off x="15508069" y="9365755"/>
            <a:ext cx="477761" cy="834186"/>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43" name="Freeform 43"/>
          <p:cNvSpPr/>
          <p:nvPr/>
        </p:nvSpPr>
        <p:spPr>
          <a:xfrm rot="-539977">
            <a:off x="15768714" y="8391881"/>
            <a:ext cx="477761" cy="834186"/>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44" name="Freeform 44"/>
          <p:cNvSpPr/>
          <p:nvPr/>
        </p:nvSpPr>
        <p:spPr>
          <a:xfrm>
            <a:off x="2666466" y="3010644"/>
            <a:ext cx="1010742" cy="773677"/>
          </a:xfrm>
          <a:custGeom>
            <a:avLst/>
            <a:gdLst/>
            <a:ahLst/>
            <a:cxnLst/>
            <a:rect l="l" t="t" r="r" b="b"/>
            <a:pathLst>
              <a:path w="1010742" h="773677">
                <a:moveTo>
                  <a:pt x="0" y="0"/>
                </a:moveTo>
                <a:lnTo>
                  <a:pt x="1010743" y="0"/>
                </a:lnTo>
                <a:lnTo>
                  <a:pt x="1010743" y="773677"/>
                </a:lnTo>
                <a:lnTo>
                  <a:pt x="0" y="773677"/>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a:p>
        </p:txBody>
      </p:sp>
      <p:sp>
        <p:nvSpPr>
          <p:cNvPr id="45" name="Freeform 45"/>
          <p:cNvSpPr/>
          <p:nvPr/>
        </p:nvSpPr>
        <p:spPr>
          <a:xfrm>
            <a:off x="9506367" y="7772001"/>
            <a:ext cx="1928116" cy="532861"/>
          </a:xfrm>
          <a:custGeom>
            <a:avLst/>
            <a:gdLst/>
            <a:ahLst/>
            <a:cxnLst/>
            <a:rect l="l" t="t" r="r" b="b"/>
            <a:pathLst>
              <a:path w="1928116" h="532861">
                <a:moveTo>
                  <a:pt x="0" y="0"/>
                </a:moveTo>
                <a:lnTo>
                  <a:pt x="1928116" y="0"/>
                </a:lnTo>
                <a:lnTo>
                  <a:pt x="1928116" y="532861"/>
                </a:lnTo>
                <a:lnTo>
                  <a:pt x="0" y="532861"/>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US"/>
          </a:p>
        </p:txBody>
      </p:sp>
      <p:sp>
        <p:nvSpPr>
          <p:cNvPr id="46" name="Freeform 46"/>
          <p:cNvSpPr/>
          <p:nvPr/>
        </p:nvSpPr>
        <p:spPr>
          <a:xfrm rot="-539977">
            <a:off x="13711117" y="7874763"/>
            <a:ext cx="477761" cy="834186"/>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48" name="Freeform 48"/>
          <p:cNvSpPr/>
          <p:nvPr/>
        </p:nvSpPr>
        <p:spPr>
          <a:xfrm>
            <a:off x="3028129" y="4100651"/>
            <a:ext cx="1010742" cy="773677"/>
          </a:xfrm>
          <a:custGeom>
            <a:avLst/>
            <a:gdLst/>
            <a:ahLst/>
            <a:cxnLst/>
            <a:rect l="l" t="t" r="r" b="b"/>
            <a:pathLst>
              <a:path w="1010742" h="773677">
                <a:moveTo>
                  <a:pt x="0" y="0"/>
                </a:moveTo>
                <a:lnTo>
                  <a:pt x="1010742" y="0"/>
                </a:lnTo>
                <a:lnTo>
                  <a:pt x="1010742" y="773677"/>
                </a:lnTo>
                <a:lnTo>
                  <a:pt x="0" y="773677"/>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a:p>
        </p:txBody>
      </p:sp>
      <p:sp>
        <p:nvSpPr>
          <p:cNvPr id="49" name="Freeform 49"/>
          <p:cNvSpPr/>
          <p:nvPr/>
        </p:nvSpPr>
        <p:spPr>
          <a:xfrm>
            <a:off x="12660474" y="1634229"/>
            <a:ext cx="966840" cy="966840"/>
          </a:xfrm>
          <a:custGeom>
            <a:avLst/>
            <a:gdLst/>
            <a:ahLst/>
            <a:cxnLst/>
            <a:rect l="l" t="t" r="r" b="b"/>
            <a:pathLst>
              <a:path w="966840" h="966840">
                <a:moveTo>
                  <a:pt x="0" y="0"/>
                </a:moveTo>
                <a:lnTo>
                  <a:pt x="966840" y="0"/>
                </a:lnTo>
                <a:lnTo>
                  <a:pt x="966840" y="966840"/>
                </a:lnTo>
                <a:lnTo>
                  <a:pt x="0" y="966840"/>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endParaRPr lang="en-US"/>
          </a:p>
        </p:txBody>
      </p:sp>
      <p:sp>
        <p:nvSpPr>
          <p:cNvPr id="50" name="Freeform 50"/>
          <p:cNvSpPr/>
          <p:nvPr/>
        </p:nvSpPr>
        <p:spPr>
          <a:xfrm>
            <a:off x="7466928" y="7772001"/>
            <a:ext cx="1846169" cy="510214"/>
          </a:xfrm>
          <a:custGeom>
            <a:avLst/>
            <a:gdLst/>
            <a:ahLst/>
            <a:cxnLst/>
            <a:rect l="l" t="t" r="r" b="b"/>
            <a:pathLst>
              <a:path w="1846169" h="510214">
                <a:moveTo>
                  <a:pt x="0" y="0"/>
                </a:moveTo>
                <a:lnTo>
                  <a:pt x="1846168" y="0"/>
                </a:lnTo>
                <a:lnTo>
                  <a:pt x="1846168" y="510214"/>
                </a:lnTo>
                <a:lnTo>
                  <a:pt x="0" y="510214"/>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txBody>
          <a:bodyPr/>
          <a:lstStyle/>
          <a:p>
            <a:endParaRPr lang="en-US"/>
          </a:p>
        </p:txBody>
      </p:sp>
      <p:sp>
        <p:nvSpPr>
          <p:cNvPr id="51" name="Freeform 51"/>
          <p:cNvSpPr/>
          <p:nvPr/>
        </p:nvSpPr>
        <p:spPr>
          <a:xfrm>
            <a:off x="5464264" y="6648922"/>
            <a:ext cx="706756" cy="706756"/>
          </a:xfrm>
          <a:custGeom>
            <a:avLst/>
            <a:gdLst/>
            <a:ahLst/>
            <a:cxnLst/>
            <a:rect l="l" t="t" r="r" b="b"/>
            <a:pathLst>
              <a:path w="706756" h="706756">
                <a:moveTo>
                  <a:pt x="0" y="0"/>
                </a:moveTo>
                <a:lnTo>
                  <a:pt x="706756" y="0"/>
                </a:lnTo>
                <a:lnTo>
                  <a:pt x="706756" y="706756"/>
                </a:lnTo>
                <a:lnTo>
                  <a:pt x="0" y="706756"/>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endParaRPr lang="en-US"/>
          </a:p>
        </p:txBody>
      </p:sp>
      <p:pic>
        <p:nvPicPr>
          <p:cNvPr id="54" name="Picture 53">
            <a:extLst>
              <a:ext uri="{FF2B5EF4-FFF2-40B4-BE49-F238E27FC236}">
                <a16:creationId xmlns:a16="http://schemas.microsoft.com/office/drawing/2014/main" id="{D8C2506C-7092-E294-4033-980318278C01}"/>
              </a:ext>
            </a:extLst>
          </p:cNvPr>
          <p:cNvPicPr>
            <a:picLocks noChangeAspect="1"/>
          </p:cNvPicPr>
          <p:nvPr/>
        </p:nvPicPr>
        <p:blipFill>
          <a:blip r:embed="rId34"/>
          <a:stretch>
            <a:fillRect/>
          </a:stretch>
        </p:blipFill>
        <p:spPr>
          <a:xfrm>
            <a:off x="3647931" y="2849410"/>
            <a:ext cx="12491787" cy="4072481"/>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9" name="Picture 38">
            <a:extLst>
              <a:ext uri="{FF2B5EF4-FFF2-40B4-BE49-F238E27FC236}">
                <a16:creationId xmlns:a16="http://schemas.microsoft.com/office/drawing/2014/main" id="{5F4ED3FA-EAD0-5703-F5FC-27C097495882}"/>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677" b="100000" l="9890" r="100000"/>
                    </a14:imgEffect>
                    <a14:imgEffect>
                      <a14:sharpenSoften amount="25000"/>
                    </a14:imgEffect>
                    <a14:imgEffect>
                      <a14:saturation sat="200000"/>
                    </a14:imgEffect>
                  </a14:imgLayer>
                </a14:imgProps>
              </a:ext>
            </a:extLst>
          </a:blip>
          <a:stretch>
            <a:fillRect/>
          </a:stretch>
        </p:blipFill>
        <p:spPr>
          <a:xfrm>
            <a:off x="575379" y="556796"/>
            <a:ext cx="1765781" cy="1804589"/>
          </a:xfrm>
          <a:prstGeom prst="rect">
            <a:avLst/>
          </a:prstGeom>
        </p:spPr>
      </p:pic>
      <p:pic>
        <p:nvPicPr>
          <p:cNvPr id="4" name="Picture 3">
            <a:extLst>
              <a:ext uri="{FF2B5EF4-FFF2-40B4-BE49-F238E27FC236}">
                <a16:creationId xmlns:a16="http://schemas.microsoft.com/office/drawing/2014/main" id="{4A663185-FB6B-C33F-B990-56EEA8F7E54D}"/>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r="52122" b="49915"/>
          <a:stretch/>
        </p:blipFill>
        <p:spPr>
          <a:xfrm>
            <a:off x="5369925" y="1751993"/>
            <a:ext cx="7878800" cy="5633636"/>
          </a:xfrm>
          <a:prstGeom prst="rect">
            <a:avLst/>
          </a:prstGeom>
        </p:spPr>
      </p:pic>
      <p:sp>
        <p:nvSpPr>
          <p:cNvPr id="3" name="Rectangle: Rounded Corners 2">
            <a:extLst>
              <a:ext uri="{FF2B5EF4-FFF2-40B4-BE49-F238E27FC236}">
                <a16:creationId xmlns:a16="http://schemas.microsoft.com/office/drawing/2014/main" id="{BA63C3B6-C325-93B6-1536-62BD40F621F3}"/>
              </a:ext>
            </a:extLst>
          </p:cNvPr>
          <p:cNvSpPr/>
          <p:nvPr/>
        </p:nvSpPr>
        <p:spPr>
          <a:xfrm>
            <a:off x="6654365" y="7743775"/>
            <a:ext cx="5652042" cy="168702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5400">
                <a:solidFill>
                  <a:srgbClr val="FF0000"/>
                </a:solidFill>
                <a:effectLst/>
                <a:latin typeface="Times New Roman" panose="02020603050405020304" pitchFamily="18" charset="0"/>
                <a:ea typeface="Times New Roman" panose="02020603050405020304" pitchFamily="18" charset="0"/>
              </a:rPr>
              <a:t>Pin (nguồn </a:t>
            </a:r>
            <a:r>
              <a:rPr lang="vi-VN" sz="5400" spc="-10">
                <a:solidFill>
                  <a:srgbClr val="FF0000"/>
                </a:solidFill>
                <a:effectLst/>
                <a:latin typeface="Times New Roman" panose="02020603050405020304" pitchFamily="18" charset="0"/>
                <a:ea typeface="Times New Roman" panose="02020603050405020304" pitchFamily="18" charset="0"/>
              </a:rPr>
              <a:t>điện).</a:t>
            </a:r>
            <a:endParaRPr lang="en-US" sz="5400">
              <a:solidFill>
                <a:srgbClr val="FF0000"/>
              </a:solidFill>
            </a:endParaRPr>
          </a:p>
        </p:txBody>
      </p:sp>
    </p:spTree>
    <p:extLst>
      <p:ext uri="{BB962C8B-B14F-4D97-AF65-F5344CB8AC3E}">
        <p14:creationId xmlns:p14="http://schemas.microsoft.com/office/powerpoint/2010/main" val="35311158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559448"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9" name="Picture 38">
            <a:extLst>
              <a:ext uri="{FF2B5EF4-FFF2-40B4-BE49-F238E27FC236}">
                <a16:creationId xmlns:a16="http://schemas.microsoft.com/office/drawing/2014/main" id="{5F4ED3FA-EAD0-5703-F5FC-27C097495882}"/>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677" b="100000" l="9890" r="100000"/>
                    </a14:imgEffect>
                    <a14:imgEffect>
                      <a14:sharpenSoften amount="25000"/>
                    </a14:imgEffect>
                    <a14:imgEffect>
                      <a14:saturation sat="200000"/>
                    </a14:imgEffect>
                  </a14:imgLayer>
                </a14:imgProps>
              </a:ext>
            </a:extLst>
          </a:blip>
          <a:stretch>
            <a:fillRect/>
          </a:stretch>
        </p:blipFill>
        <p:spPr>
          <a:xfrm>
            <a:off x="575379" y="556796"/>
            <a:ext cx="1765781" cy="1804589"/>
          </a:xfrm>
          <a:prstGeom prst="rect">
            <a:avLst/>
          </a:prstGeom>
        </p:spPr>
      </p:pic>
      <p:sp>
        <p:nvSpPr>
          <p:cNvPr id="3" name="Rectangle: Rounded Corners 2">
            <a:extLst>
              <a:ext uri="{FF2B5EF4-FFF2-40B4-BE49-F238E27FC236}">
                <a16:creationId xmlns:a16="http://schemas.microsoft.com/office/drawing/2014/main" id="{BA63C3B6-C325-93B6-1536-62BD40F621F3}"/>
              </a:ext>
            </a:extLst>
          </p:cNvPr>
          <p:cNvSpPr/>
          <p:nvPr/>
        </p:nvSpPr>
        <p:spPr>
          <a:xfrm>
            <a:off x="6654365" y="7743775"/>
            <a:ext cx="5652042" cy="168702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5400">
                <a:solidFill>
                  <a:srgbClr val="FF0000"/>
                </a:solidFill>
                <a:latin typeface="Times New Roman" panose="02020603050405020304" pitchFamily="18" charset="0"/>
                <a:ea typeface="Times New Roman" panose="02020603050405020304" pitchFamily="18" charset="0"/>
              </a:rPr>
              <a:t>Bóng đèn.</a:t>
            </a:r>
            <a:endParaRPr kumimoji="0" lang="en-US" sz="5400" b="0" i="0" u="none" strike="noStrike" kern="1200" cap="none" spc="0" normalizeH="0" baseline="0" noProof="0">
              <a:ln>
                <a:noFill/>
              </a:ln>
              <a:solidFill>
                <a:srgbClr val="FF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AA1FF8ED-05D4-F989-F1CE-DE6FAEA17B70}"/>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52122" b="49366"/>
          <a:stretch/>
        </p:blipFill>
        <p:spPr>
          <a:xfrm>
            <a:off x="5002294" y="1619617"/>
            <a:ext cx="8274456" cy="5981379"/>
          </a:xfrm>
          <a:prstGeom prst="rect">
            <a:avLst/>
          </a:prstGeom>
        </p:spPr>
      </p:pic>
    </p:spTree>
    <p:extLst>
      <p:ext uri="{BB962C8B-B14F-4D97-AF65-F5344CB8AC3E}">
        <p14:creationId xmlns:p14="http://schemas.microsoft.com/office/powerpoint/2010/main" val="10620415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559448"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9" name="Picture 38">
            <a:extLst>
              <a:ext uri="{FF2B5EF4-FFF2-40B4-BE49-F238E27FC236}">
                <a16:creationId xmlns:a16="http://schemas.microsoft.com/office/drawing/2014/main" id="{5F4ED3FA-EAD0-5703-F5FC-27C097495882}"/>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677" b="100000" l="9890" r="100000"/>
                    </a14:imgEffect>
                    <a14:imgEffect>
                      <a14:sharpenSoften amount="25000"/>
                    </a14:imgEffect>
                    <a14:imgEffect>
                      <a14:saturation sat="200000"/>
                    </a14:imgEffect>
                  </a14:imgLayer>
                </a14:imgProps>
              </a:ext>
            </a:extLst>
          </a:blip>
          <a:stretch>
            <a:fillRect/>
          </a:stretch>
        </p:blipFill>
        <p:spPr>
          <a:xfrm>
            <a:off x="575379" y="556796"/>
            <a:ext cx="1765781" cy="1804589"/>
          </a:xfrm>
          <a:prstGeom prst="rect">
            <a:avLst/>
          </a:prstGeom>
        </p:spPr>
      </p:pic>
      <p:sp>
        <p:nvSpPr>
          <p:cNvPr id="3" name="Rectangle: Rounded Corners 2">
            <a:extLst>
              <a:ext uri="{FF2B5EF4-FFF2-40B4-BE49-F238E27FC236}">
                <a16:creationId xmlns:a16="http://schemas.microsoft.com/office/drawing/2014/main" id="{BA63C3B6-C325-93B6-1536-62BD40F621F3}"/>
              </a:ext>
            </a:extLst>
          </p:cNvPr>
          <p:cNvSpPr/>
          <p:nvPr/>
        </p:nvSpPr>
        <p:spPr>
          <a:xfrm>
            <a:off x="6654365" y="7743775"/>
            <a:ext cx="5652042" cy="168702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5400">
                <a:solidFill>
                  <a:srgbClr val="FF0000"/>
                </a:solidFill>
                <a:latin typeface="Times New Roman" panose="02020603050405020304" pitchFamily="18" charset="0"/>
                <a:ea typeface="Times New Roman" panose="02020603050405020304" pitchFamily="18" charset="0"/>
              </a:rPr>
              <a:t>Khoá K (công tắc).</a:t>
            </a:r>
            <a:endParaRPr kumimoji="0" lang="en-US" sz="5400" b="0" i="0" u="none" strike="noStrike" kern="1200" cap="none" spc="0" normalizeH="0" baseline="0" noProof="0">
              <a:ln>
                <a:noFill/>
              </a:ln>
              <a:solidFill>
                <a:srgbClr val="FF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AA1FF8ED-05D4-F989-F1CE-DE6FAEA17B70}"/>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1906" t="50056" r="54028" b="-690"/>
          <a:stretch/>
        </p:blipFill>
        <p:spPr>
          <a:xfrm>
            <a:off x="5002294" y="1619617"/>
            <a:ext cx="8274456" cy="5981379"/>
          </a:xfrm>
          <a:prstGeom prst="rect">
            <a:avLst/>
          </a:prstGeom>
        </p:spPr>
      </p:pic>
    </p:spTree>
    <p:extLst>
      <p:ext uri="{BB962C8B-B14F-4D97-AF65-F5344CB8AC3E}">
        <p14:creationId xmlns:p14="http://schemas.microsoft.com/office/powerpoint/2010/main" val="1975573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559448"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9" name="Picture 38">
            <a:extLst>
              <a:ext uri="{FF2B5EF4-FFF2-40B4-BE49-F238E27FC236}">
                <a16:creationId xmlns:a16="http://schemas.microsoft.com/office/drawing/2014/main" id="{5F4ED3FA-EAD0-5703-F5FC-27C097495882}"/>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677" b="100000" l="9890" r="100000"/>
                    </a14:imgEffect>
                    <a14:imgEffect>
                      <a14:sharpenSoften amount="25000"/>
                    </a14:imgEffect>
                    <a14:imgEffect>
                      <a14:saturation sat="200000"/>
                    </a14:imgEffect>
                  </a14:imgLayer>
                </a14:imgProps>
              </a:ext>
            </a:extLst>
          </a:blip>
          <a:stretch>
            <a:fillRect/>
          </a:stretch>
        </p:blipFill>
        <p:spPr>
          <a:xfrm>
            <a:off x="575379" y="556796"/>
            <a:ext cx="1765781" cy="1804589"/>
          </a:xfrm>
          <a:prstGeom prst="rect">
            <a:avLst/>
          </a:prstGeom>
        </p:spPr>
      </p:pic>
      <p:sp>
        <p:nvSpPr>
          <p:cNvPr id="3" name="Rectangle: Rounded Corners 2">
            <a:extLst>
              <a:ext uri="{FF2B5EF4-FFF2-40B4-BE49-F238E27FC236}">
                <a16:creationId xmlns:a16="http://schemas.microsoft.com/office/drawing/2014/main" id="{BA63C3B6-C325-93B6-1536-62BD40F621F3}"/>
              </a:ext>
            </a:extLst>
          </p:cNvPr>
          <p:cNvSpPr/>
          <p:nvPr/>
        </p:nvSpPr>
        <p:spPr>
          <a:xfrm>
            <a:off x="6654365" y="7743775"/>
            <a:ext cx="5652042" cy="168702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5400">
                <a:solidFill>
                  <a:srgbClr val="FF0000"/>
                </a:solidFill>
                <a:latin typeface="Times New Roman" panose="02020603050405020304" pitchFamily="18" charset="0"/>
                <a:ea typeface="Times New Roman" panose="02020603050405020304" pitchFamily="18" charset="0"/>
              </a:rPr>
              <a:t>Dây dẫn.</a:t>
            </a:r>
            <a:endParaRPr kumimoji="0" lang="en-US" sz="5400" b="0" i="0" u="none" strike="noStrike" kern="1200" cap="none" spc="0" normalizeH="0" baseline="0" noProof="0">
              <a:ln>
                <a:noFill/>
              </a:ln>
              <a:solidFill>
                <a:srgbClr val="FF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AA1FF8ED-05D4-F989-F1CE-DE6FAEA17B70}"/>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53224" t="50056" r="-1102" b="-690"/>
          <a:stretch/>
        </p:blipFill>
        <p:spPr>
          <a:xfrm>
            <a:off x="5002294" y="1619617"/>
            <a:ext cx="8274456" cy="5981379"/>
          </a:xfrm>
          <a:prstGeom prst="rect">
            <a:avLst/>
          </a:prstGeom>
        </p:spPr>
      </p:pic>
    </p:spTree>
    <p:extLst>
      <p:ext uri="{BB962C8B-B14F-4D97-AF65-F5344CB8AC3E}">
        <p14:creationId xmlns:p14="http://schemas.microsoft.com/office/powerpoint/2010/main" val="26586381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358A7F5D-237E-5E24-8ED5-5419D89252B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2491" t="-55530" r="-23233" b="-5529"/>
            </a:stretch>
          </a:blipFill>
        </p:spPr>
        <p:txBody>
          <a:bodyPr/>
          <a:lstStyle/>
          <a:p>
            <a:endParaRPr lang="en-US"/>
          </a:p>
        </p:txBody>
      </p:sp>
      <p:grpSp>
        <p:nvGrpSpPr>
          <p:cNvPr id="7" name="组合 19">
            <a:extLst>
              <a:ext uri="{FF2B5EF4-FFF2-40B4-BE49-F238E27FC236}">
                <a16:creationId xmlns:a16="http://schemas.microsoft.com/office/drawing/2014/main" id="{49E1AFBB-19FF-FFC2-6270-0E0D88F16421}"/>
              </a:ext>
            </a:extLst>
          </p:cNvPr>
          <p:cNvGrpSpPr/>
          <p:nvPr/>
        </p:nvGrpSpPr>
        <p:grpSpPr>
          <a:xfrm flipV="1">
            <a:off x="1409700" y="2169825"/>
            <a:ext cx="15123645" cy="7290483"/>
            <a:chOff x="692006" y="116442"/>
            <a:chExt cx="11176173" cy="2919244"/>
          </a:xfrm>
        </p:grpSpPr>
        <p:sp>
          <p:nvSpPr>
            <p:cNvPr id="8" name="矩形 16">
              <a:extLst>
                <a:ext uri="{FF2B5EF4-FFF2-40B4-BE49-F238E27FC236}">
                  <a16:creationId xmlns:a16="http://schemas.microsoft.com/office/drawing/2014/main" id="{0E48CFFC-824A-7775-4F2B-46FC554A44DC}"/>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defRPr/>
              </a:pPr>
              <a:endParaRPr lang="zh-CN" altLang="en-US" sz="2700" dirty="0">
                <a:solidFill>
                  <a:srgbClr val="FFFFFF"/>
                </a:solidFill>
                <a:latin typeface="Arial" panose="020B0604020202020204" pitchFamily="34" charset="0"/>
                <a:ea typeface="字魂59号-创粗黑"/>
                <a:cs typeface="Arial" panose="020B0604020202020204" pitchFamily="34" charset="0"/>
              </a:endParaRPr>
            </a:p>
          </p:txBody>
        </p:sp>
        <p:sp>
          <p:nvSpPr>
            <p:cNvPr id="9" name="矩形 16">
              <a:extLst>
                <a:ext uri="{FF2B5EF4-FFF2-40B4-BE49-F238E27FC236}">
                  <a16:creationId xmlns:a16="http://schemas.microsoft.com/office/drawing/2014/main" id="{2020D148-EADD-BB98-C439-8706525697FF}"/>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defRPr/>
              </a:pPr>
              <a:endParaRPr lang="zh-CN" altLang="en-US" sz="2700" dirty="0">
                <a:solidFill>
                  <a:srgbClr val="FFFFFF"/>
                </a:solidFill>
                <a:latin typeface="Arial" panose="020B0604020202020204" pitchFamily="34" charset="0"/>
                <a:ea typeface="字魂59号-创粗黑"/>
                <a:cs typeface="Arial" panose="020B0604020202020204" pitchFamily="34" charset="0"/>
              </a:endParaRPr>
            </a:p>
          </p:txBody>
        </p:sp>
      </p:grpSp>
      <p:sp>
        <p:nvSpPr>
          <p:cNvPr id="10" name="TextBox 9">
            <a:extLst>
              <a:ext uri="{FF2B5EF4-FFF2-40B4-BE49-F238E27FC236}">
                <a16:creationId xmlns:a16="http://schemas.microsoft.com/office/drawing/2014/main" id="{E233DBF9-226B-EA02-1ED7-8AEB8653AA36}"/>
              </a:ext>
            </a:extLst>
          </p:cNvPr>
          <p:cNvSpPr txBox="1"/>
          <p:nvPr/>
        </p:nvSpPr>
        <p:spPr>
          <a:xfrm>
            <a:off x="2071174" y="3400367"/>
            <a:ext cx="13800698" cy="4394088"/>
          </a:xfrm>
          <a:prstGeom prst="rect">
            <a:avLst/>
          </a:prstGeom>
          <a:noFill/>
        </p:spPr>
        <p:txBody>
          <a:bodyPr wrap="square">
            <a:spAutoFit/>
          </a:bodyPr>
          <a:lstStyle/>
          <a:p>
            <a:pPr marL="135255" marR="36195" indent="-135255" algn="just" defTabSz="1371600">
              <a:lnSpc>
                <a:spcPct val="120000"/>
              </a:lnSpc>
              <a:spcAft>
                <a:spcPts val="1200"/>
              </a:spcAft>
            </a:pPr>
            <a:r>
              <a:rPr lang="vi-VN" sz="8000" i="1">
                <a:ln w="19050">
                  <a:solidFill>
                    <a:prstClr val="black"/>
                  </a:solidFill>
                </a:ln>
                <a:solidFill>
                  <a:prstClr val="black"/>
                </a:solidFill>
                <a:effectLst>
                  <a:outerShdw blurRad="38100" dist="19050" dir="2700000" algn="t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Mạch điện thắp sáng đơn giản gồm các bộ phận: nguồn điện, công tắc, bóng đèn và dây dẫn.</a:t>
            </a:r>
            <a:endParaRPr lang="en-US" sz="6000">
              <a:ln w="19050">
                <a:solidFill>
                  <a:prstClr val="black"/>
                </a:solidFill>
              </a:ln>
              <a:solidFill>
                <a:prstClr val="black"/>
              </a:solidFill>
              <a:effectLst>
                <a:outerShdw blurRad="38100" dist="19050" dir="2700000" algn="tl" rotWithShape="0">
                  <a:prstClr val="black">
                    <a:alpha val="40000"/>
                  </a:prstClr>
                </a:outerShdw>
              </a:effectLst>
              <a:latin typeface="Arial" panose="020B0604020202020204" pitchFamily="34" charset="0"/>
              <a:ea typeface="Arial" panose="020B060402020202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0B863269-DB06-9BBF-BDD4-037A37BB445E}"/>
              </a:ext>
            </a:extLst>
          </p:cNvPr>
          <p:cNvPicPr>
            <a:picLocks noChangeAspect="1"/>
          </p:cNvPicPr>
          <p:nvPr/>
        </p:nvPicPr>
        <p:blipFill>
          <a:blip r:embed="rId3"/>
          <a:stretch>
            <a:fillRect/>
          </a:stretch>
        </p:blipFill>
        <p:spPr>
          <a:xfrm>
            <a:off x="4419600" y="-141162"/>
            <a:ext cx="10772566" cy="3920068"/>
          </a:xfrm>
          <a:prstGeom prst="rect">
            <a:avLst/>
          </a:prstGeom>
        </p:spPr>
      </p:pic>
    </p:spTree>
    <p:extLst>
      <p:ext uri="{BB962C8B-B14F-4D97-AF65-F5344CB8AC3E}">
        <p14:creationId xmlns:p14="http://schemas.microsoft.com/office/powerpoint/2010/main" val="151602233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559448"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 name="Group 3"/>
          <p:cNvGrpSpPr/>
          <p:nvPr/>
        </p:nvGrpSpPr>
        <p:grpSpPr>
          <a:xfrm>
            <a:off x="6537961" y="1114426"/>
            <a:ext cx="5986463" cy="7417118"/>
            <a:chOff x="3714" y="2890"/>
            <a:chExt cx="4752" cy="5986"/>
          </a:xfrm>
        </p:grpSpPr>
        <p:sp>
          <p:nvSpPr>
            <p:cNvPr id="13" name="Oval 12"/>
            <p:cNvSpPr/>
            <p:nvPr/>
          </p:nvSpPr>
          <p:spPr>
            <a:xfrm>
              <a:off x="3714" y="3383"/>
              <a:ext cx="4752" cy="4752"/>
            </a:xfrm>
            <a:prstGeom prst="ellipse">
              <a:avLst/>
            </a:prstGeom>
            <a:solidFill>
              <a:srgbClr val="AFD3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FFFF"/>
                </a:solidFill>
                <a:latin typeface="Arial"/>
              </a:endParaRPr>
            </a:p>
          </p:txBody>
        </p:sp>
        <p:pic>
          <p:nvPicPr>
            <p:cNvPr id="14" name="Picture 13" descr="kissclipart-battery-clipart-ac-adapter-electric-battery-clip-a-58320eba4a3c38cf"/>
            <p:cNvPicPr>
              <a:picLocks noChangeAspect="1"/>
            </p:cNvPicPr>
            <p:nvPr/>
          </p:nvPicPr>
          <p:blipFill>
            <a:blip r:embed="rId19"/>
            <a:stretch>
              <a:fillRect/>
            </a:stretch>
          </p:blipFill>
          <p:spPr>
            <a:xfrm>
              <a:off x="4893" y="2890"/>
              <a:ext cx="2393" cy="5986"/>
            </a:xfrm>
            <a:prstGeom prst="rect">
              <a:avLst/>
            </a:prstGeom>
          </p:spPr>
        </p:pic>
      </p:grpSp>
      <p:cxnSp>
        <p:nvCxnSpPr>
          <p:cNvPr id="15" name="Elbow Connector 15"/>
          <p:cNvCxnSpPr/>
          <p:nvPr/>
        </p:nvCxnSpPr>
        <p:spPr>
          <a:xfrm rot="10800000">
            <a:off x="5211128" y="4268153"/>
            <a:ext cx="3934778" cy="3007995"/>
          </a:xfrm>
          <a:prstGeom prst="bentConnector3">
            <a:avLst>
              <a:gd name="adj1" fmla="val 49988"/>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Elbow Connector 9"/>
          <p:cNvCxnSpPr/>
          <p:nvPr/>
        </p:nvCxnSpPr>
        <p:spPr>
          <a:xfrm flipV="1">
            <a:off x="9635490" y="1269683"/>
            <a:ext cx="4295775" cy="1269683"/>
          </a:xfrm>
          <a:prstGeom prst="bentConnector3">
            <a:avLst>
              <a:gd name="adj1" fmla="val 50022"/>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12867323" y="529591"/>
            <a:ext cx="4355783" cy="1466850"/>
            <a:chOff x="1139" y="681"/>
            <a:chExt cx="6086" cy="1540"/>
          </a:xfrm>
        </p:grpSpPr>
        <p:sp>
          <p:nvSpPr>
            <p:cNvPr id="43" name="Rounded Rectangle 13"/>
            <p:cNvSpPr/>
            <p:nvPr/>
          </p:nvSpPr>
          <p:spPr>
            <a:xfrm>
              <a:off x="1139" y="681"/>
              <a:ext cx="6086" cy="1540"/>
            </a:xfrm>
            <a:prstGeom prst="roundRect">
              <a:avLst>
                <a:gd name="adj" fmla="val 50000"/>
              </a:avLst>
            </a:prstGeom>
            <a:solidFill>
              <a:schemeClr val="bg1"/>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FFFF"/>
                </a:solidFill>
                <a:latin typeface="Arial"/>
              </a:endParaRPr>
            </a:p>
          </p:txBody>
        </p:sp>
        <p:sp>
          <p:nvSpPr>
            <p:cNvPr id="44" name="Text Box 14"/>
            <p:cNvSpPr txBox="1"/>
            <p:nvPr/>
          </p:nvSpPr>
          <p:spPr>
            <a:xfrm>
              <a:off x="1771" y="943"/>
              <a:ext cx="5236" cy="969"/>
            </a:xfrm>
            <a:prstGeom prst="rect">
              <a:avLst/>
            </a:prstGeom>
            <a:noFill/>
          </p:spPr>
          <p:txBody>
            <a:bodyPr wrap="square" rtlCol="0">
              <a:spAutoFit/>
            </a:bodyPr>
            <a:lstStyle/>
            <a:p>
              <a:pPr defTabSz="1371600"/>
              <a:r>
                <a:rPr lang="en-US" sz="5400">
                  <a:solidFill>
                    <a:srgbClr val="F5A0BB">
                      <a:lumMod val="50000"/>
                    </a:srgbClr>
                  </a:solidFill>
                  <a:latin typeface="Times New Roman" panose="02020603050405020304" charset="0"/>
                  <a:cs typeface="Times New Roman" panose="02020603050405020304" charset="0"/>
                </a:rPr>
                <a:t>Cực dương</a:t>
              </a:r>
            </a:p>
          </p:txBody>
        </p:sp>
      </p:grpSp>
      <p:grpSp>
        <p:nvGrpSpPr>
          <p:cNvPr id="45" name="Group 44"/>
          <p:cNvGrpSpPr/>
          <p:nvPr/>
        </p:nvGrpSpPr>
        <p:grpSpPr>
          <a:xfrm>
            <a:off x="1604010" y="3535681"/>
            <a:ext cx="3764280" cy="1466850"/>
            <a:chOff x="1139" y="681"/>
            <a:chExt cx="6086" cy="1540"/>
          </a:xfrm>
        </p:grpSpPr>
        <p:sp>
          <p:nvSpPr>
            <p:cNvPr id="46" name="Rounded Rectangle 18"/>
            <p:cNvSpPr/>
            <p:nvPr/>
          </p:nvSpPr>
          <p:spPr>
            <a:xfrm>
              <a:off x="1139" y="681"/>
              <a:ext cx="6086" cy="1540"/>
            </a:xfrm>
            <a:prstGeom prst="roundRect">
              <a:avLst>
                <a:gd name="adj" fmla="val 50000"/>
              </a:avLst>
            </a:prstGeom>
            <a:solidFill>
              <a:schemeClr val="bg1"/>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srgbClr val="FFFFFF"/>
                </a:solidFill>
                <a:latin typeface="Arial"/>
              </a:endParaRPr>
            </a:p>
          </p:txBody>
        </p:sp>
        <p:sp>
          <p:nvSpPr>
            <p:cNvPr id="47" name="Text Box 19"/>
            <p:cNvSpPr txBox="1"/>
            <p:nvPr/>
          </p:nvSpPr>
          <p:spPr>
            <a:xfrm>
              <a:off x="2276" y="943"/>
              <a:ext cx="4390" cy="969"/>
            </a:xfrm>
            <a:prstGeom prst="rect">
              <a:avLst/>
            </a:prstGeom>
            <a:noFill/>
          </p:spPr>
          <p:txBody>
            <a:bodyPr wrap="square" rtlCol="0">
              <a:spAutoFit/>
            </a:bodyPr>
            <a:lstStyle/>
            <a:p>
              <a:pPr defTabSz="1371600"/>
              <a:r>
                <a:rPr lang="en-US" sz="5400">
                  <a:solidFill>
                    <a:srgbClr val="F5A0BB">
                      <a:lumMod val="50000"/>
                    </a:srgbClr>
                  </a:solidFill>
                  <a:latin typeface="Times New Roman" panose="02020603050405020304" charset="0"/>
                  <a:cs typeface="Times New Roman" panose="02020603050405020304" charset="0"/>
                </a:rPr>
                <a:t>Cực âm</a:t>
              </a:r>
            </a:p>
          </p:txBody>
        </p:sp>
      </p:grpSp>
      <p:sp>
        <p:nvSpPr>
          <p:cNvPr id="49" name="Text Box 21"/>
          <p:cNvSpPr txBox="1"/>
          <p:nvPr/>
        </p:nvSpPr>
        <p:spPr>
          <a:xfrm>
            <a:off x="2601916" y="7714969"/>
            <a:ext cx="14060980" cy="1938992"/>
          </a:xfrm>
          <a:prstGeom prst="rect">
            <a:avLst/>
          </a:prstGeom>
          <a:noFill/>
        </p:spPr>
        <p:txBody>
          <a:bodyPr wrap="square" rtlCol="0">
            <a:spAutoFit/>
          </a:bodyPr>
          <a:lstStyle/>
          <a:p>
            <a:pPr algn="ctr" defTabSz="1371600"/>
            <a:r>
              <a:rPr lang="vi-VN" sz="6000">
                <a:solidFill>
                  <a:srgbClr val="05192A"/>
                </a:solidFill>
                <a:latin typeface="Times New Roman" panose="02020603050405020304" charset="0"/>
                <a:cs typeface="Times New Roman" panose="02020603050405020304" charset="0"/>
              </a:rPr>
              <a:t>Pin luôn có 2 cực: cực dương</a:t>
            </a:r>
            <a:r>
              <a:rPr lang="en-US" sz="6000">
                <a:solidFill>
                  <a:srgbClr val="05192A"/>
                </a:solidFill>
                <a:latin typeface="Times New Roman" panose="02020603050405020304" charset="0"/>
                <a:cs typeface="Times New Roman" panose="02020603050405020304" charset="0"/>
              </a:rPr>
              <a:t> (+)</a:t>
            </a:r>
            <a:r>
              <a:rPr lang="vi-VN" sz="6000">
                <a:solidFill>
                  <a:srgbClr val="05192A"/>
                </a:solidFill>
                <a:latin typeface="Times New Roman" panose="02020603050405020304" charset="0"/>
                <a:cs typeface="Times New Roman" panose="02020603050405020304" charset="0"/>
              </a:rPr>
              <a:t> (thường lồi lên) và cực âm</a:t>
            </a:r>
            <a:r>
              <a:rPr lang="en-US" sz="6000">
                <a:solidFill>
                  <a:srgbClr val="05192A"/>
                </a:solidFill>
                <a:latin typeface="Times New Roman" panose="02020603050405020304" charset="0"/>
                <a:cs typeface="Times New Roman" panose="02020603050405020304" charset="0"/>
              </a:rPr>
              <a:t> (-)</a:t>
            </a:r>
            <a:r>
              <a:rPr lang="vi-VN" sz="6000">
                <a:solidFill>
                  <a:srgbClr val="05192A"/>
                </a:solidFill>
                <a:latin typeface="Times New Roman" panose="02020603050405020304" charset="0"/>
                <a:cs typeface="Times New Roman" panose="02020603050405020304" charset="0"/>
              </a:rPr>
              <a:t> (thường bằng phẳng).</a:t>
            </a:r>
            <a:endParaRPr lang="en-US" sz="6000">
              <a:solidFill>
                <a:srgbClr val="05192A"/>
              </a:solidFill>
              <a:latin typeface="Times New Roman" panose="02020603050405020304" charset="0"/>
              <a:cs typeface="Times New Roman" panose="02020603050405020304" charset="0"/>
            </a:endParaRPr>
          </a:p>
        </p:txBody>
      </p:sp>
    </p:spTree>
    <p:extLst>
      <p:ext uri="{BB962C8B-B14F-4D97-AF65-F5344CB8AC3E}">
        <p14:creationId xmlns:p14="http://schemas.microsoft.com/office/powerpoint/2010/main" val="36194951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ipe(down)">
                                      <p:cBhvr>
                                        <p:cTn id="13" dur="500"/>
                                        <p:tgtEl>
                                          <p:spTgt spid="41"/>
                                        </p:tgtEl>
                                      </p:cBhvr>
                                    </p:animEffect>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nodeType="clickEffect">
                                  <p:stCondLst>
                                    <p:cond delay="0"/>
                                  </p:stCondLst>
                                  <p:childTnLst>
                                    <p:set>
                                      <p:cBhvr>
                                        <p:cTn id="17" dur="500" fill="hold">
                                          <p:stCondLst>
                                            <p:cond delay="0"/>
                                          </p:stCondLst>
                                        </p:cTn>
                                        <p:tgtEl>
                                          <p:spTgt spid="42"/>
                                        </p:tgtEl>
                                        <p:attrNameLst>
                                          <p:attrName>style.visibility</p:attrName>
                                        </p:attrNameLst>
                                      </p:cBhvr>
                                      <p:to>
                                        <p:strVal val="visible"/>
                                      </p:to>
                                    </p:set>
                                    <p:anim calcmode="lin" valueType="num">
                                      <p:cBhvr additive="base">
                                        <p:cTn id="18" dur="500" fill="hold"/>
                                        <p:tgtEl>
                                          <p:spTgt spid="42"/>
                                        </p:tgtEl>
                                        <p:attrNameLst>
                                          <p:attrName>ppt_x</p:attrName>
                                        </p:attrNameLst>
                                      </p:cBhvr>
                                      <p:tavLst>
                                        <p:tav tm="0">
                                          <p:val>
                                            <p:strVal val="#ppt_x"/>
                                          </p:val>
                                        </p:tav>
                                        <p:tav tm="100000">
                                          <p:val>
                                            <p:strVal val="#ppt_x"/>
                                          </p:val>
                                        </p:tav>
                                      </p:tavLst>
                                    </p:anim>
                                    <p:anim calcmode="lin" valueType="num">
                                      <p:cBhvr additive="base">
                                        <p:cTn id="19"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additive="base">
                                        <p:cTn id="29" dur="500" fill="hold"/>
                                        <p:tgtEl>
                                          <p:spTgt spid="45"/>
                                        </p:tgtEl>
                                        <p:attrNameLst>
                                          <p:attrName>ppt_x</p:attrName>
                                        </p:attrNameLst>
                                      </p:cBhvr>
                                      <p:tavLst>
                                        <p:tav tm="0">
                                          <p:val>
                                            <p:strVal val="#ppt_x"/>
                                          </p:val>
                                        </p:tav>
                                        <p:tav tm="100000">
                                          <p:val>
                                            <p:strVal val="#ppt_x"/>
                                          </p:val>
                                        </p:tav>
                                      </p:tavLst>
                                    </p:anim>
                                    <p:anim calcmode="lin" valueType="num">
                                      <p:cBhvr additive="base">
                                        <p:cTn id="30" dur="500" fill="hold"/>
                                        <p:tgtEl>
                                          <p:spTgt spid="45"/>
                                        </p:tgtEl>
                                        <p:attrNameLst>
                                          <p:attrName>ppt_y</p:attrName>
                                        </p:attrNameLst>
                                      </p:cBhvr>
                                      <p:tavLst>
                                        <p:tav tm="0">
                                          <p:val>
                                            <p:strVal val="1+#ppt_h/2"/>
                                          </p:val>
                                        </p:tav>
                                        <p:tav tm="100000">
                                          <p:val>
                                            <p:strVal val="#ppt_y"/>
                                          </p:val>
                                        </p:tav>
                                      </p:tavLst>
                                    </p:anim>
                                  </p:childTnLst>
                                </p:cTn>
                              </p:par>
                              <p:par>
                                <p:cTn id="31" presetID="22" presetClass="entr" presetSubtype="8"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wipe(left)">
                                      <p:cBhvr>
                                        <p:cTn id="33"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3494328" y="-1139540"/>
            <a:ext cx="11299344" cy="6355881"/>
          </a:xfrm>
          <a:custGeom>
            <a:avLst/>
            <a:gdLst/>
            <a:ahLst/>
            <a:cxnLst/>
            <a:rect l="l" t="t" r="r" b="b"/>
            <a:pathLst>
              <a:path w="11299344" h="6355881">
                <a:moveTo>
                  <a:pt x="0" y="0"/>
                </a:moveTo>
                <a:lnTo>
                  <a:pt x="11299344" y="0"/>
                </a:lnTo>
                <a:lnTo>
                  <a:pt x="11299344" y="6355881"/>
                </a:lnTo>
                <a:lnTo>
                  <a:pt x="0" y="63558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2963582" y="-3082939"/>
            <a:ext cx="11705343" cy="8704519"/>
          </a:xfrm>
          <a:custGeom>
            <a:avLst/>
            <a:gdLst/>
            <a:ahLst/>
            <a:cxnLst/>
            <a:rect l="l" t="t" r="r" b="b"/>
            <a:pathLst>
              <a:path w="11705343" h="8704519">
                <a:moveTo>
                  <a:pt x="0" y="0"/>
                </a:moveTo>
                <a:lnTo>
                  <a:pt x="11705344" y="0"/>
                </a:lnTo>
                <a:lnTo>
                  <a:pt x="11705344" y="8704519"/>
                </a:lnTo>
                <a:lnTo>
                  <a:pt x="0" y="8704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654539" y="2803029"/>
            <a:ext cx="13562933" cy="7483971"/>
          </a:xfrm>
          <a:custGeom>
            <a:avLst/>
            <a:gdLst/>
            <a:ahLst/>
            <a:cxnLst/>
            <a:rect l="l" t="t" r="r" b="b"/>
            <a:pathLst>
              <a:path w="13562933" h="7483971">
                <a:moveTo>
                  <a:pt x="0" y="0"/>
                </a:moveTo>
                <a:lnTo>
                  <a:pt x="13562933" y="0"/>
                </a:lnTo>
                <a:lnTo>
                  <a:pt x="13562933" y="7483971"/>
                </a:lnTo>
                <a:lnTo>
                  <a:pt x="0" y="74839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2674382" y="-682393"/>
            <a:ext cx="7790226" cy="7790226"/>
          </a:xfrm>
          <a:custGeom>
            <a:avLst/>
            <a:gdLst/>
            <a:ahLst/>
            <a:cxnLst/>
            <a:rect l="l" t="t" r="r" b="b"/>
            <a:pathLst>
              <a:path w="7790226" h="7790226">
                <a:moveTo>
                  <a:pt x="0" y="0"/>
                </a:moveTo>
                <a:lnTo>
                  <a:pt x="7790226" y="0"/>
                </a:lnTo>
                <a:lnTo>
                  <a:pt x="7790226" y="7790226"/>
                </a:lnTo>
                <a:lnTo>
                  <a:pt x="0" y="779022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9144000" y="4811380"/>
            <a:ext cx="11141642" cy="8285330"/>
          </a:xfrm>
          <a:custGeom>
            <a:avLst/>
            <a:gdLst/>
            <a:ahLst/>
            <a:cxnLst/>
            <a:rect l="l" t="t" r="r" b="b"/>
            <a:pathLst>
              <a:path w="11141642" h="8285330">
                <a:moveTo>
                  <a:pt x="0" y="0"/>
                </a:moveTo>
                <a:lnTo>
                  <a:pt x="11141642" y="0"/>
                </a:lnTo>
                <a:lnTo>
                  <a:pt x="11141642" y="8285330"/>
                </a:lnTo>
                <a:lnTo>
                  <a:pt x="0" y="82853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1068518" y="1269320"/>
            <a:ext cx="10393977" cy="6046125"/>
            <a:chOff x="0" y="0"/>
            <a:chExt cx="13858635" cy="8061500"/>
          </a:xfrm>
        </p:grpSpPr>
        <p:grpSp>
          <p:nvGrpSpPr>
            <p:cNvPr id="8" name="Group 8"/>
            <p:cNvGrpSpPr/>
            <p:nvPr/>
          </p:nvGrpSpPr>
          <p:grpSpPr>
            <a:xfrm>
              <a:off x="0" y="73815"/>
              <a:ext cx="13858635" cy="7987685"/>
              <a:chOff x="0" y="0"/>
              <a:chExt cx="2737508" cy="1577814"/>
            </a:xfrm>
          </p:grpSpPr>
          <p:sp>
            <p:nvSpPr>
              <p:cNvPr id="9" name="Freeform 9"/>
              <p:cNvSpPr/>
              <p:nvPr/>
            </p:nvSpPr>
            <p:spPr>
              <a:xfrm>
                <a:off x="0" y="0"/>
                <a:ext cx="2737508" cy="1577814"/>
              </a:xfrm>
              <a:custGeom>
                <a:avLst/>
                <a:gdLst/>
                <a:ahLst/>
                <a:cxnLst/>
                <a:rect l="l" t="t" r="r" b="b"/>
                <a:pathLst>
                  <a:path w="2737508" h="1577814">
                    <a:moveTo>
                      <a:pt x="0" y="0"/>
                    </a:moveTo>
                    <a:lnTo>
                      <a:pt x="2737508" y="0"/>
                    </a:lnTo>
                    <a:lnTo>
                      <a:pt x="2737508" y="1577814"/>
                    </a:lnTo>
                    <a:lnTo>
                      <a:pt x="0" y="1577814"/>
                    </a:lnTo>
                    <a:close/>
                  </a:path>
                </a:pathLst>
              </a:custGeom>
              <a:solidFill>
                <a:srgbClr val="FDFCF5"/>
              </a:solidFill>
              <a:ln w="28575" cap="sq">
                <a:solidFill>
                  <a:srgbClr val="272727"/>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28575"/>
                <a:ext cx="2737508" cy="1606389"/>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0" y="0"/>
              <a:ext cx="13858635" cy="867262"/>
              <a:chOff x="0" y="0"/>
              <a:chExt cx="2737508" cy="171311"/>
            </a:xfrm>
          </p:grpSpPr>
          <p:sp>
            <p:nvSpPr>
              <p:cNvPr id="12" name="Freeform 12"/>
              <p:cNvSpPr/>
              <p:nvPr/>
            </p:nvSpPr>
            <p:spPr>
              <a:xfrm>
                <a:off x="0" y="0"/>
                <a:ext cx="2737508" cy="171311"/>
              </a:xfrm>
              <a:custGeom>
                <a:avLst/>
                <a:gdLst/>
                <a:ahLst/>
                <a:cxnLst/>
                <a:rect l="l" t="t" r="r" b="b"/>
                <a:pathLst>
                  <a:path w="2737508" h="171311">
                    <a:moveTo>
                      <a:pt x="0" y="0"/>
                    </a:moveTo>
                    <a:lnTo>
                      <a:pt x="2737508" y="0"/>
                    </a:lnTo>
                    <a:lnTo>
                      <a:pt x="2737508" y="171311"/>
                    </a:lnTo>
                    <a:lnTo>
                      <a:pt x="0" y="171311"/>
                    </a:lnTo>
                    <a:close/>
                  </a:path>
                </a:pathLst>
              </a:custGeom>
              <a:solidFill>
                <a:srgbClr val="1489EE"/>
              </a:solidFill>
              <a:ln w="28575" cap="sq">
                <a:solidFill>
                  <a:srgbClr val="272727"/>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0" y="-28575"/>
                <a:ext cx="2737508" cy="199886"/>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497542" y="246005"/>
              <a:ext cx="375253" cy="375253"/>
            </a:xfrm>
            <a:custGeom>
              <a:avLst/>
              <a:gdLst/>
              <a:ahLst/>
              <a:cxnLst/>
              <a:rect l="l" t="t" r="r" b="b"/>
              <a:pathLst>
                <a:path w="375253" h="375253">
                  <a:moveTo>
                    <a:pt x="0" y="0"/>
                  </a:moveTo>
                  <a:lnTo>
                    <a:pt x="375253" y="0"/>
                  </a:lnTo>
                  <a:lnTo>
                    <a:pt x="375253" y="375252"/>
                  </a:lnTo>
                  <a:lnTo>
                    <a:pt x="0" y="3752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Freeform 15"/>
          <p:cNvSpPr/>
          <p:nvPr/>
        </p:nvSpPr>
        <p:spPr>
          <a:xfrm>
            <a:off x="10863037" y="6275677"/>
            <a:ext cx="6475951" cy="2578606"/>
          </a:xfrm>
          <a:custGeom>
            <a:avLst/>
            <a:gdLst/>
            <a:ahLst/>
            <a:cxnLst/>
            <a:rect l="l" t="t" r="r" b="b"/>
            <a:pathLst>
              <a:path w="6475951" h="2578606">
                <a:moveTo>
                  <a:pt x="0" y="0"/>
                </a:moveTo>
                <a:lnTo>
                  <a:pt x="6475951" y="0"/>
                </a:lnTo>
                <a:lnTo>
                  <a:pt x="6475951" y="2578606"/>
                </a:lnTo>
                <a:lnTo>
                  <a:pt x="0" y="257860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p:cNvSpPr/>
          <p:nvPr/>
        </p:nvSpPr>
        <p:spPr>
          <a:xfrm>
            <a:off x="14714821" y="2038401"/>
            <a:ext cx="2729757" cy="2124247"/>
          </a:xfrm>
          <a:custGeom>
            <a:avLst/>
            <a:gdLst/>
            <a:ahLst/>
            <a:cxnLst/>
            <a:rect l="l" t="t" r="r" b="b"/>
            <a:pathLst>
              <a:path w="2729757" h="2124247">
                <a:moveTo>
                  <a:pt x="0" y="0"/>
                </a:moveTo>
                <a:lnTo>
                  <a:pt x="2729757" y="0"/>
                </a:lnTo>
                <a:lnTo>
                  <a:pt x="2729757" y="2124247"/>
                </a:lnTo>
                <a:lnTo>
                  <a:pt x="0" y="212424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776822" y="5841608"/>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6772596" y="824309"/>
            <a:ext cx="566392" cy="566392"/>
          </a:xfrm>
          <a:custGeom>
            <a:avLst/>
            <a:gdLst/>
            <a:ahLst/>
            <a:cxnLst/>
            <a:rect l="l" t="t" r="r" b="b"/>
            <a:pathLst>
              <a:path w="566392" h="566392">
                <a:moveTo>
                  <a:pt x="0" y="0"/>
                </a:moveTo>
                <a:lnTo>
                  <a:pt x="566392" y="0"/>
                </a:lnTo>
                <a:lnTo>
                  <a:pt x="566392" y="566392"/>
                </a:lnTo>
                <a:lnTo>
                  <a:pt x="0" y="56639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4101013" y="1825718"/>
            <a:ext cx="429190" cy="429190"/>
          </a:xfrm>
          <a:custGeom>
            <a:avLst/>
            <a:gdLst/>
            <a:ahLst/>
            <a:cxnLst/>
            <a:rect l="l" t="t" r="r" b="b"/>
            <a:pathLst>
              <a:path w="429190" h="429190">
                <a:moveTo>
                  <a:pt x="0" y="0"/>
                </a:moveTo>
                <a:lnTo>
                  <a:pt x="429190" y="0"/>
                </a:lnTo>
                <a:lnTo>
                  <a:pt x="429190" y="429190"/>
                </a:lnTo>
                <a:lnTo>
                  <a:pt x="0" y="42919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6772596" y="4697574"/>
            <a:ext cx="566392" cy="566392"/>
          </a:xfrm>
          <a:custGeom>
            <a:avLst/>
            <a:gdLst/>
            <a:ahLst/>
            <a:cxnLst/>
            <a:rect l="l" t="t" r="r" b="b"/>
            <a:pathLst>
              <a:path w="566392" h="566392">
                <a:moveTo>
                  <a:pt x="0" y="0"/>
                </a:moveTo>
                <a:lnTo>
                  <a:pt x="566392" y="0"/>
                </a:lnTo>
                <a:lnTo>
                  <a:pt x="566392" y="566392"/>
                </a:lnTo>
                <a:lnTo>
                  <a:pt x="0" y="56639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1678361" y="2454174"/>
            <a:ext cx="8973579" cy="4430187"/>
          </a:xfrm>
          <a:prstGeom prst="rect">
            <a:avLst/>
          </a:prstGeom>
        </p:spPr>
        <p:txBody>
          <a:bodyPr lIns="0" tIns="0" rIns="0" bIns="0" rtlCol="0" anchor="t">
            <a:spAutoFit/>
          </a:bodyPr>
          <a:lstStyle/>
          <a:p>
            <a:pPr marL="0" marR="0" lvl="0" indent="0" algn="ctr" defTabSz="914400" rtl="0" eaLnBrk="1" fontAlgn="auto" latinLnBrk="0" hangingPunct="1">
              <a:lnSpc>
                <a:spcPts val="11850"/>
              </a:lnSpc>
              <a:spcBef>
                <a:spcPts val="0"/>
              </a:spcBef>
              <a:spcAft>
                <a:spcPts val="0"/>
              </a:spcAft>
              <a:buClrTx/>
              <a:buSzTx/>
              <a:buFontTx/>
              <a:buNone/>
              <a:tabLst/>
              <a:defRPr/>
            </a:pPr>
            <a:r>
              <a:rPr kumimoji="0" lang="vi-VN" sz="8000" b="1" i="0" u="none" strike="noStrike" kern="1200" cap="none" spc="-375" normalizeH="0" baseline="0" noProof="0">
                <a:ln>
                  <a:noFill/>
                </a:ln>
                <a:solidFill>
                  <a:srgbClr val="FF0000"/>
                </a:solidFill>
                <a:effectLst/>
                <a:uLnTx/>
                <a:uFillTx/>
                <a:latin typeface="Arial" panose="020B0604020202020204" pitchFamily="34" charset="0"/>
                <a:ea typeface="+mn-ea"/>
                <a:cs typeface="Arial" panose="020B0604020202020204" pitchFamily="34" charset="0"/>
              </a:rPr>
              <a:t>Thí nghiệm “Lắp một mạch điện thắp sáng đơn giản” </a:t>
            </a:r>
            <a:endParaRPr kumimoji="0" lang="en-US" sz="8000" b="1" i="0" u="none" strike="noStrike" kern="1200" cap="none" spc="-375"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23" name="Freeform 23"/>
          <p:cNvSpPr/>
          <p:nvPr/>
        </p:nvSpPr>
        <p:spPr>
          <a:xfrm>
            <a:off x="5026252" y="8034355"/>
            <a:ext cx="1598978" cy="1223945"/>
          </a:xfrm>
          <a:custGeom>
            <a:avLst/>
            <a:gdLst/>
            <a:ahLst/>
            <a:cxnLst/>
            <a:rect l="l" t="t" r="r" b="b"/>
            <a:pathLst>
              <a:path w="1598978" h="1223945">
                <a:moveTo>
                  <a:pt x="0" y="0"/>
                </a:moveTo>
                <a:lnTo>
                  <a:pt x="1598978" y="0"/>
                </a:lnTo>
                <a:lnTo>
                  <a:pt x="1598978" y="1223945"/>
                </a:lnTo>
                <a:lnTo>
                  <a:pt x="0" y="12239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4"/>
          <p:cNvSpPr/>
          <p:nvPr/>
        </p:nvSpPr>
        <p:spPr>
          <a:xfrm>
            <a:off x="6806998" y="8034355"/>
            <a:ext cx="1598978" cy="1223945"/>
          </a:xfrm>
          <a:custGeom>
            <a:avLst/>
            <a:gdLst/>
            <a:ahLst/>
            <a:cxnLst/>
            <a:rect l="l" t="t" r="r" b="b"/>
            <a:pathLst>
              <a:path w="1598978" h="1223945">
                <a:moveTo>
                  <a:pt x="0" y="0"/>
                </a:moveTo>
                <a:lnTo>
                  <a:pt x="1598978" y="0"/>
                </a:lnTo>
                <a:lnTo>
                  <a:pt x="1598978" y="1223945"/>
                </a:lnTo>
                <a:lnTo>
                  <a:pt x="0" y="12239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8878035" y="1549307"/>
            <a:ext cx="1137093" cy="1137093"/>
          </a:xfrm>
          <a:custGeom>
            <a:avLst/>
            <a:gdLst/>
            <a:ahLst/>
            <a:cxnLst/>
            <a:rect l="l" t="t" r="r" b="b"/>
            <a:pathLst>
              <a:path w="1137093" h="1137093">
                <a:moveTo>
                  <a:pt x="0" y="0"/>
                </a:moveTo>
                <a:lnTo>
                  <a:pt x="1137092" y="0"/>
                </a:lnTo>
                <a:lnTo>
                  <a:pt x="1137092" y="1137092"/>
                </a:lnTo>
                <a:lnTo>
                  <a:pt x="0" y="1137092"/>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103805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605065" y="1358178"/>
            <a:ext cx="14838516" cy="4524315"/>
          </a:xfrm>
          <a:prstGeom prst="rect">
            <a:avLst/>
          </a:prstGeom>
          <a:noFill/>
        </p:spPr>
        <p:txBody>
          <a:bodyPr wrap="square" rtlCol="0">
            <a:spAutoFit/>
          </a:bodyPr>
          <a:lstStyle/>
          <a:p>
            <a:r>
              <a:rPr lang="vi-VN" sz="4800" b="1">
                <a:solidFill>
                  <a:srgbClr val="FF36B3"/>
                </a:solidFill>
                <a:latin typeface="Arial" panose="020B0604020202020204" pitchFamily="34" charset="0"/>
                <a:cs typeface="Arial" panose="020B0604020202020204" pitchFamily="34" charset="0"/>
              </a:rPr>
              <a:t>Thí nghiệm: </a:t>
            </a:r>
            <a:r>
              <a:rPr lang="vi-VN" sz="4800">
                <a:solidFill>
                  <a:srgbClr val="000000"/>
                </a:solidFill>
                <a:latin typeface="Arial" panose="020B0604020202020204" pitchFamily="34" charset="0"/>
                <a:cs typeface="Arial" panose="020B0604020202020204" pitchFamily="34" charset="0"/>
              </a:rPr>
              <a:t>Lắp một mạch điện thắp sáng đơn giản</a:t>
            </a:r>
          </a:p>
          <a:p>
            <a:r>
              <a:rPr lang="en-US" sz="4800" i="1">
                <a:solidFill>
                  <a:srgbClr val="FF36B3"/>
                </a:solidFill>
                <a:latin typeface="Arial" panose="020B0604020202020204" pitchFamily="34" charset="0"/>
                <a:cs typeface="Arial" panose="020B0604020202020204" pitchFamily="34" charset="0"/>
              </a:rPr>
              <a:t>Chuẩn bị: </a:t>
            </a:r>
            <a:r>
              <a:rPr lang="en-US" sz="4800">
                <a:solidFill>
                  <a:srgbClr val="000000"/>
                </a:solidFill>
                <a:latin typeface="Arial" panose="020B0604020202020204" pitchFamily="34" charset="0"/>
                <a:cs typeface="Arial" panose="020B0604020202020204" pitchFamily="34" charset="0"/>
              </a:rPr>
              <a:t>Một pin, một bóng đèn, một công tắc, ba đoạn dây dẫn.</a:t>
            </a:r>
          </a:p>
          <a:p>
            <a:r>
              <a:rPr lang="en-US" sz="4800" i="1">
                <a:solidFill>
                  <a:srgbClr val="FF36B3"/>
                </a:solidFill>
                <a:latin typeface="Arial" panose="020B0604020202020204" pitchFamily="34" charset="0"/>
                <a:cs typeface="Arial" panose="020B0604020202020204" pitchFamily="34" charset="0"/>
              </a:rPr>
              <a:t>Thực hiện:</a:t>
            </a:r>
          </a:p>
          <a:p>
            <a:r>
              <a:rPr lang="vi-VN" sz="4800">
                <a:solidFill>
                  <a:srgbClr val="DA0000"/>
                </a:solidFill>
                <a:latin typeface="Arial" panose="020B0604020202020204" pitchFamily="34" charset="0"/>
                <a:cs typeface="Arial" panose="020B0604020202020204" pitchFamily="34" charset="0"/>
              </a:rPr>
              <a:t>■ </a:t>
            </a:r>
            <a:r>
              <a:rPr lang="vi-VN" sz="4800">
                <a:solidFill>
                  <a:srgbClr val="000000"/>
                </a:solidFill>
                <a:latin typeface="Arial" panose="020B0604020202020204" pitchFamily="34" charset="0"/>
                <a:cs typeface="Arial" panose="020B0604020202020204" pitchFamily="34" charset="0"/>
              </a:rPr>
              <a:t>Mắc mạch điện như h</a:t>
            </a:r>
            <a:r>
              <a:rPr lang="en-US" sz="4800">
                <a:solidFill>
                  <a:srgbClr val="000000"/>
                </a:solidFill>
                <a:latin typeface="Arial" panose="020B0604020202020204" pitchFamily="34" charset="0"/>
                <a:cs typeface="Arial" panose="020B0604020202020204" pitchFamily="34" charset="0"/>
              </a:rPr>
              <a:t>ì</a:t>
            </a:r>
            <a:r>
              <a:rPr lang="vi-VN" sz="4800">
                <a:solidFill>
                  <a:srgbClr val="000000"/>
                </a:solidFill>
                <a:latin typeface="Arial" panose="020B0604020202020204" pitchFamily="34" charset="0"/>
                <a:cs typeface="Arial" panose="020B0604020202020204" pitchFamily="34" charset="0"/>
              </a:rPr>
              <a:t>nh 3a.</a:t>
            </a:r>
          </a:p>
          <a:p>
            <a:r>
              <a:rPr lang="en-US" sz="4800">
                <a:solidFill>
                  <a:srgbClr val="DA0000"/>
                </a:solidFill>
                <a:latin typeface="Arial" panose="020B0604020202020204" pitchFamily="34" charset="0"/>
                <a:cs typeface="Arial" panose="020B0604020202020204" pitchFamily="34" charset="0"/>
              </a:rPr>
              <a:t>■ </a:t>
            </a:r>
            <a:r>
              <a:rPr lang="en-US" sz="4800">
                <a:solidFill>
                  <a:srgbClr val="000000"/>
                </a:solidFill>
                <a:latin typeface="Arial" panose="020B0604020202020204" pitchFamily="34" charset="0"/>
                <a:cs typeface="Arial" panose="020B0604020202020204" pitchFamily="34" charset="0"/>
              </a:rPr>
              <a:t>Đóng công tắc (hình 3b).</a:t>
            </a:r>
            <a:endParaRPr kumimoji="0" lang="en-US" sz="4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83EDC42-C4A3-4071-50BD-03C108A2414A}"/>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576308" y="6067160"/>
            <a:ext cx="11133414" cy="3450616"/>
          </a:xfrm>
          <a:prstGeom prst="rect">
            <a:avLst/>
          </a:prstGeom>
        </p:spPr>
      </p:pic>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59716" y="442876"/>
            <a:ext cx="1953641" cy="1953641"/>
          </a:xfrm>
          <a:prstGeom prst="rect">
            <a:avLst/>
          </a:prstGeom>
        </p:spPr>
      </p:pic>
    </p:spTree>
    <p:extLst>
      <p:ext uri="{BB962C8B-B14F-4D97-AF65-F5344CB8AC3E}">
        <p14:creationId xmlns:p14="http://schemas.microsoft.com/office/powerpoint/2010/main" val="4884825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Effect transition="in" filter="randombar(horizontal)">
                                      <p:cBhvr>
                                        <p:cTn id="7" dur="500"/>
                                        <p:tgtEl>
                                          <p:spTgt spid="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0">
                                            <p:txEl>
                                              <p:pRg st="1" end="1"/>
                                            </p:txEl>
                                          </p:spTgt>
                                        </p:tgtEl>
                                        <p:attrNameLst>
                                          <p:attrName>style.visibility</p:attrName>
                                        </p:attrNameLst>
                                      </p:cBhvr>
                                      <p:to>
                                        <p:strVal val="visible"/>
                                      </p:to>
                                    </p:set>
                                    <p:animEffect transition="in" filter="randombar(horizontal)">
                                      <p:cBhvr>
                                        <p:cTn id="12" dur="500"/>
                                        <p:tgtEl>
                                          <p:spTgt spid="4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0">
                                            <p:txEl>
                                              <p:pRg st="2" end="2"/>
                                            </p:txEl>
                                          </p:spTgt>
                                        </p:tgtEl>
                                        <p:attrNameLst>
                                          <p:attrName>style.visibility</p:attrName>
                                        </p:attrNameLst>
                                      </p:cBhvr>
                                      <p:to>
                                        <p:strVal val="visible"/>
                                      </p:to>
                                    </p:set>
                                    <p:animEffect transition="in" filter="randombar(horizontal)">
                                      <p:cBhvr>
                                        <p:cTn id="17" dur="500"/>
                                        <p:tgtEl>
                                          <p:spTgt spid="4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0">
                                            <p:txEl>
                                              <p:pRg st="3" end="3"/>
                                            </p:txEl>
                                          </p:spTgt>
                                        </p:tgtEl>
                                        <p:attrNameLst>
                                          <p:attrName>style.visibility</p:attrName>
                                        </p:attrNameLst>
                                      </p:cBhvr>
                                      <p:to>
                                        <p:strVal val="visible"/>
                                      </p:to>
                                    </p:set>
                                    <p:animEffect transition="in" filter="randombar(horizontal)">
                                      <p:cBhvr>
                                        <p:cTn id="22" dur="500"/>
                                        <p:tgtEl>
                                          <p:spTgt spid="4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0">
                                            <p:txEl>
                                              <p:pRg st="4" end="4"/>
                                            </p:txEl>
                                          </p:spTgt>
                                        </p:tgtEl>
                                        <p:attrNameLst>
                                          <p:attrName>style.visibility</p:attrName>
                                        </p:attrNameLst>
                                      </p:cBhvr>
                                      <p:to>
                                        <p:strVal val="visible"/>
                                      </p:to>
                                    </p:set>
                                    <p:animEffect transition="in" filter="randombar(horizontal)">
                                      <p:cBhvr>
                                        <p:cTn id="27" dur="500"/>
                                        <p:tgtEl>
                                          <p:spTgt spid="40">
                                            <p:txEl>
                                              <p:pRg st="4" end="4"/>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randombar(horizont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605065" y="1358178"/>
            <a:ext cx="14838516" cy="7571303"/>
          </a:xfrm>
          <a:prstGeom prst="rect">
            <a:avLst/>
          </a:prstGeom>
          <a:noFill/>
        </p:spPr>
        <p:txBody>
          <a:bodyPr wrap="square" rtlCol="0">
            <a:spAutoFit/>
          </a:bodyPr>
          <a:lstStyle/>
          <a:p>
            <a:r>
              <a:rPr lang="en-US" sz="5400" i="1">
                <a:solidFill>
                  <a:srgbClr val="FF36B3"/>
                </a:solidFill>
                <a:latin typeface="Arial" panose="020B0604020202020204" pitchFamily="34" charset="0"/>
                <a:cs typeface="Arial" panose="020B0604020202020204" pitchFamily="34" charset="0"/>
              </a:rPr>
              <a:t>Thảo luận:</a:t>
            </a:r>
          </a:p>
          <a:p>
            <a:r>
              <a:rPr lang="en-US" sz="5400">
                <a:solidFill>
                  <a:srgbClr val="DA0000"/>
                </a:solidFill>
                <a:latin typeface="Arial" panose="020B0604020202020204" pitchFamily="34" charset="0"/>
                <a:cs typeface="Arial" panose="020B0604020202020204" pitchFamily="34" charset="0"/>
              </a:rPr>
              <a:t>■ </a:t>
            </a:r>
            <a:r>
              <a:rPr lang="en-US" sz="5400">
                <a:solidFill>
                  <a:srgbClr val="000000"/>
                </a:solidFill>
                <a:latin typeface="Arial" panose="020B0604020202020204" pitchFamily="34" charset="0"/>
                <a:cs typeface="Arial" panose="020B0604020202020204" pitchFamily="34" charset="0"/>
              </a:rPr>
              <a:t>Khi công tắc mở (mạch điện hở), có dòng điện trong mạch điện </a:t>
            </a:r>
            <a:r>
              <a:rPr lang="pt-BR" sz="5400">
                <a:solidFill>
                  <a:srgbClr val="000000"/>
                </a:solidFill>
                <a:latin typeface="Arial" panose="020B0604020202020204" pitchFamily="34" charset="0"/>
                <a:cs typeface="Arial" panose="020B0604020202020204" pitchFamily="34" charset="0"/>
              </a:rPr>
              <a:t>không? Vì sao em biết?</a:t>
            </a:r>
          </a:p>
          <a:p>
            <a:r>
              <a:rPr lang="en-US" sz="5400">
                <a:solidFill>
                  <a:srgbClr val="DA0000"/>
                </a:solidFill>
                <a:latin typeface="Arial" panose="020B0604020202020204" pitchFamily="34" charset="0"/>
                <a:cs typeface="Arial" panose="020B0604020202020204" pitchFamily="34" charset="0"/>
              </a:rPr>
              <a:t>■ </a:t>
            </a:r>
            <a:r>
              <a:rPr lang="en-US" sz="5400">
                <a:solidFill>
                  <a:srgbClr val="000000"/>
                </a:solidFill>
                <a:latin typeface="Arial" panose="020B0604020202020204" pitchFamily="34" charset="0"/>
                <a:cs typeface="Arial" panose="020B0604020202020204" pitchFamily="34" charset="0"/>
              </a:rPr>
              <a:t>Khi công tắc đóng (mạch điện kín), có dòng điện trong mạch điện </a:t>
            </a:r>
            <a:r>
              <a:rPr lang="pt-BR" sz="5400">
                <a:solidFill>
                  <a:srgbClr val="000000"/>
                </a:solidFill>
                <a:latin typeface="Arial" panose="020B0604020202020204" pitchFamily="34" charset="0"/>
                <a:cs typeface="Arial" panose="020B0604020202020204" pitchFamily="34" charset="0"/>
              </a:rPr>
              <a:t>không? Vì sao em biết?</a:t>
            </a:r>
          </a:p>
          <a:p>
            <a:r>
              <a:rPr lang="en-US" sz="5400">
                <a:solidFill>
                  <a:srgbClr val="DA0000"/>
                </a:solidFill>
                <a:latin typeface="Arial" panose="020B0604020202020204" pitchFamily="34" charset="0"/>
                <a:cs typeface="Arial" panose="020B0604020202020204" pitchFamily="34" charset="0"/>
              </a:rPr>
              <a:t>■ </a:t>
            </a:r>
            <a:r>
              <a:rPr lang="en-US" sz="5400">
                <a:solidFill>
                  <a:srgbClr val="000000"/>
                </a:solidFill>
                <a:latin typeface="Arial" panose="020B0604020202020204" pitchFamily="34" charset="0"/>
                <a:cs typeface="Arial" panose="020B0604020202020204" pitchFamily="34" charset="0"/>
              </a:rPr>
              <a:t>Vai trò của mỗi bộ phận trong mạch điện thắp sáng là gì?</a:t>
            </a:r>
          </a:p>
          <a:p>
            <a:r>
              <a:rPr lang="en-US" sz="5400">
                <a:solidFill>
                  <a:srgbClr val="DA0000"/>
                </a:solidFill>
                <a:latin typeface="Arial" panose="020B0604020202020204" pitchFamily="34" charset="0"/>
                <a:cs typeface="Arial" panose="020B0604020202020204" pitchFamily="34" charset="0"/>
              </a:rPr>
              <a:t>■ </a:t>
            </a:r>
            <a:r>
              <a:rPr lang="en-US" sz="5400">
                <a:solidFill>
                  <a:srgbClr val="000000"/>
                </a:solidFill>
                <a:latin typeface="Arial" panose="020B0604020202020204" pitchFamily="34" charset="0"/>
                <a:cs typeface="Arial" panose="020B0604020202020204" pitchFamily="34" charset="0"/>
              </a:rPr>
              <a:t>Mô tả cấu tạo và hoạt động của mạch điện thắp sáng.</a:t>
            </a:r>
            <a:endParaRPr kumimoji="0" lang="en-US" sz="5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953641" cy="1953641"/>
          </a:xfrm>
          <a:prstGeom prst="rect">
            <a:avLst/>
          </a:prstGeom>
        </p:spPr>
      </p:pic>
    </p:spTree>
    <p:extLst>
      <p:ext uri="{BB962C8B-B14F-4D97-AF65-F5344CB8AC3E}">
        <p14:creationId xmlns:p14="http://schemas.microsoft.com/office/powerpoint/2010/main" val="31808767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Effect transition="in" filter="randombar(horizontal)">
                                      <p:cBhvr>
                                        <p:cTn id="7" dur="500"/>
                                        <p:tgtEl>
                                          <p:spTgt spid="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0">
                                            <p:txEl>
                                              <p:pRg st="1" end="1"/>
                                            </p:txEl>
                                          </p:spTgt>
                                        </p:tgtEl>
                                        <p:attrNameLst>
                                          <p:attrName>style.visibility</p:attrName>
                                        </p:attrNameLst>
                                      </p:cBhvr>
                                      <p:to>
                                        <p:strVal val="visible"/>
                                      </p:to>
                                    </p:set>
                                    <p:animEffect transition="in" filter="randombar(horizontal)">
                                      <p:cBhvr>
                                        <p:cTn id="12" dur="500"/>
                                        <p:tgtEl>
                                          <p:spTgt spid="4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0">
                                            <p:txEl>
                                              <p:pRg st="2" end="2"/>
                                            </p:txEl>
                                          </p:spTgt>
                                        </p:tgtEl>
                                        <p:attrNameLst>
                                          <p:attrName>style.visibility</p:attrName>
                                        </p:attrNameLst>
                                      </p:cBhvr>
                                      <p:to>
                                        <p:strVal val="visible"/>
                                      </p:to>
                                    </p:set>
                                    <p:animEffect transition="in" filter="randombar(horizontal)">
                                      <p:cBhvr>
                                        <p:cTn id="17" dur="500"/>
                                        <p:tgtEl>
                                          <p:spTgt spid="4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0">
                                            <p:txEl>
                                              <p:pRg st="3" end="3"/>
                                            </p:txEl>
                                          </p:spTgt>
                                        </p:tgtEl>
                                        <p:attrNameLst>
                                          <p:attrName>style.visibility</p:attrName>
                                        </p:attrNameLst>
                                      </p:cBhvr>
                                      <p:to>
                                        <p:strVal val="visible"/>
                                      </p:to>
                                    </p:set>
                                    <p:animEffect transition="in" filter="randombar(horizontal)">
                                      <p:cBhvr>
                                        <p:cTn id="22" dur="500"/>
                                        <p:tgtEl>
                                          <p:spTgt spid="4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0">
                                            <p:txEl>
                                              <p:pRg st="4" end="4"/>
                                            </p:txEl>
                                          </p:spTgt>
                                        </p:tgtEl>
                                        <p:attrNameLst>
                                          <p:attrName>style.visibility</p:attrName>
                                        </p:attrNameLst>
                                      </p:cBhvr>
                                      <p:to>
                                        <p:strVal val="visible"/>
                                      </p:to>
                                    </p:set>
                                    <p:animEffect transition="in" filter="randombar(horizontal)">
                                      <p:cBhvr>
                                        <p:cTn id="27" dur="500"/>
                                        <p:tgtEl>
                                          <p:spTgt spid="4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F852FBC-82C4-1A87-9519-211FD1B36D7E}"/>
              </a:ext>
            </a:extLst>
          </p:cNvPr>
          <p:cNvSpPr/>
          <p:nvPr/>
        </p:nvSpPr>
        <p:spPr>
          <a:xfrm>
            <a:off x="246125" y="331004"/>
            <a:ext cx="17783263" cy="9695879"/>
          </a:xfrm>
          <a:prstGeom prst="round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BB32E8D0-475D-C490-564B-F09CEA520C57}"/>
              </a:ext>
            </a:extLst>
          </p:cNvPr>
          <p:cNvGrpSpPr/>
          <p:nvPr/>
        </p:nvGrpSpPr>
        <p:grpSpPr>
          <a:xfrm>
            <a:off x="882898" y="6462998"/>
            <a:ext cx="3283832" cy="2453139"/>
            <a:chOff x="228100" y="3941545"/>
            <a:chExt cx="2435192" cy="1819175"/>
          </a:xfrm>
        </p:grpSpPr>
        <p:sp>
          <p:nvSpPr>
            <p:cNvPr id="8" name="Speech Bubble: Oval 7">
              <a:extLst>
                <a:ext uri="{FF2B5EF4-FFF2-40B4-BE49-F238E27FC236}">
                  <a16:creationId xmlns:a16="http://schemas.microsoft.com/office/drawing/2014/main" id="{84993F05-568F-B1A4-5BAB-2501629795C3}"/>
                </a:ext>
              </a:extLst>
            </p:cNvPr>
            <p:cNvSpPr/>
            <p:nvPr/>
          </p:nvSpPr>
          <p:spPr>
            <a:xfrm>
              <a:off x="228100" y="3941545"/>
              <a:ext cx="2435192" cy="1819175"/>
            </a:xfrm>
            <a:prstGeom prst="wedgeEllipseCallout">
              <a:avLst>
                <a:gd name="adj1" fmla="val 53677"/>
                <a:gd name="adj2" fmla="val -395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6B92B2C-87E1-2A85-A5A3-BF3CE6743221}"/>
                </a:ext>
              </a:extLst>
            </p:cNvPr>
            <p:cNvSpPr txBox="1"/>
            <p:nvPr/>
          </p:nvSpPr>
          <p:spPr>
            <a:xfrm>
              <a:off x="338728" y="4287044"/>
              <a:ext cx="2189222" cy="1164013"/>
            </a:xfrm>
            <a:prstGeom prst="rect">
              <a:avLst/>
            </a:prstGeom>
            <a:noFill/>
          </p:spPr>
          <p:txBody>
            <a:bodyPr wrap="squar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Làm thí nghiệm</a:t>
              </a:r>
              <a:endParaRPr kumimoji="0" lang="en-029" sz="48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Times New Roman" panose="02020603050405020304" pitchFamily="18" charset="0"/>
                <a:cs typeface="Arial" panose="020B0604020202020204" pitchFamily="34" charset="0"/>
              </a:endParaRPr>
            </a:p>
          </p:txBody>
        </p:sp>
      </p:grpSp>
      <p:grpSp>
        <p:nvGrpSpPr>
          <p:cNvPr id="10" name="Group 9">
            <a:extLst>
              <a:ext uri="{FF2B5EF4-FFF2-40B4-BE49-F238E27FC236}">
                <a16:creationId xmlns:a16="http://schemas.microsoft.com/office/drawing/2014/main" id="{362E3A0B-C0AD-C2E3-C95F-BE6CA8624740}"/>
              </a:ext>
            </a:extLst>
          </p:cNvPr>
          <p:cNvGrpSpPr/>
          <p:nvPr/>
        </p:nvGrpSpPr>
        <p:grpSpPr>
          <a:xfrm>
            <a:off x="258609" y="3794261"/>
            <a:ext cx="3421809" cy="2268225"/>
            <a:chOff x="679029" y="2098307"/>
            <a:chExt cx="2189222" cy="1635426"/>
          </a:xfrm>
        </p:grpSpPr>
        <p:sp>
          <p:nvSpPr>
            <p:cNvPr id="11" name="Speech Bubble: Oval 10">
              <a:extLst>
                <a:ext uri="{FF2B5EF4-FFF2-40B4-BE49-F238E27FC236}">
                  <a16:creationId xmlns:a16="http://schemas.microsoft.com/office/drawing/2014/main" id="{80D40864-1976-72B7-32C6-A0BD7A1B5A27}"/>
                </a:ext>
              </a:extLst>
            </p:cNvPr>
            <p:cNvSpPr/>
            <p:nvPr/>
          </p:nvSpPr>
          <p:spPr>
            <a:xfrm>
              <a:off x="679030" y="2098307"/>
              <a:ext cx="2189221" cy="1635426"/>
            </a:xfrm>
            <a:prstGeom prst="wedgeEllipseCallout">
              <a:avLst>
                <a:gd name="adj1" fmla="val 61776"/>
                <a:gd name="adj2" fmla="val 30224"/>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FB9428E-DB72-A484-9033-519F083DF984}"/>
                </a:ext>
              </a:extLst>
            </p:cNvPr>
            <p:cNvSpPr txBox="1"/>
            <p:nvPr/>
          </p:nvSpPr>
          <p:spPr>
            <a:xfrm>
              <a:off x="679029" y="2387084"/>
              <a:ext cx="2189222" cy="1131750"/>
            </a:xfrm>
            <a:prstGeom prst="rect">
              <a:avLst/>
            </a:prstGeom>
            <a:noFill/>
          </p:spPr>
          <p:txBody>
            <a:bodyPr wrap="squar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Thảo luận nhóm </a:t>
              </a:r>
              <a:r>
                <a:rPr kumimoji="0" lang="en-US" sz="48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4</a:t>
              </a:r>
              <a:endParaRPr kumimoji="0" lang="en-029" sz="48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Times New Roman" panose="02020603050405020304" pitchFamily="18" charset="0"/>
                <a:cs typeface="Arial" panose="020B0604020202020204" pitchFamily="34" charset="0"/>
              </a:endParaRPr>
            </a:p>
          </p:txBody>
        </p:sp>
      </p:grpSp>
      <p:pic>
        <p:nvPicPr>
          <p:cNvPr id="14" name="Picture 13">
            <a:extLst>
              <a:ext uri="{FF2B5EF4-FFF2-40B4-BE49-F238E27FC236}">
                <a16:creationId xmlns:a16="http://schemas.microsoft.com/office/drawing/2014/main" id="{FE759399-D744-09DF-97BB-2388E7BF471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182" b="44606" l="27596" r="50505">
                        <a14:foregroundMark x1="38828" y1="6182" x2="38828" y2="6182"/>
                        <a14:foregroundMark x1="29333" y1="18141" x2="29333" y2="18141"/>
                        <a14:foregroundMark x1="40202" y1="22667" x2="40283" y2="23838"/>
                        <a14:foregroundMark x1="50545" y1="18222" x2="50545" y2="18222"/>
                        <a14:foregroundMark x1="41899" y1="22909" x2="38828" y2="22586"/>
                        <a14:foregroundMark x1="36646" y1="44606" x2="39071" y2="40768"/>
                        <a14:foregroundMark x1="39071" y1="40768" x2="38828" y2="40121"/>
                        <a14:foregroundMark x1="43394" y1="44283" x2="41980" y2="40040"/>
                      </a14:backgroundRemoval>
                    </a14:imgEffect>
                  </a14:imgLayer>
                </a14:imgProps>
              </a:ext>
              <a:ext uri="{28A0092B-C50C-407E-A947-70E740481C1C}">
                <a14:useLocalDpi xmlns:a14="http://schemas.microsoft.com/office/drawing/2010/main" val="0"/>
              </a:ext>
            </a:extLst>
          </a:blip>
          <a:srcRect l="24845" t="1654" r="47192" b="51354"/>
          <a:stretch/>
        </p:blipFill>
        <p:spPr>
          <a:xfrm>
            <a:off x="3191732" y="2069825"/>
            <a:ext cx="5194985" cy="8730261"/>
          </a:xfrm>
          <a:prstGeom prst="rect">
            <a:avLst/>
          </a:prstGeom>
          <a:effectLst>
            <a:outerShdw blurRad="63500" sx="102000" sy="102000" algn="ctr" rotWithShape="0">
              <a:prstClr val="black">
                <a:alpha val="40000"/>
              </a:prstClr>
            </a:outerShdw>
          </a:effectLst>
        </p:spPr>
      </p:pic>
      <p:sp>
        <p:nvSpPr>
          <p:cNvPr id="15" name="Rectangle: Rounded Corners 44">
            <a:extLst>
              <a:ext uri="{FF2B5EF4-FFF2-40B4-BE49-F238E27FC236}">
                <a16:creationId xmlns:a16="http://schemas.microsoft.com/office/drawing/2014/main" id="{F47B501F-984F-E982-D568-0271A52C9C35}"/>
              </a:ext>
            </a:extLst>
          </p:cNvPr>
          <p:cNvSpPr/>
          <p:nvPr/>
        </p:nvSpPr>
        <p:spPr>
          <a:xfrm>
            <a:off x="8255814" y="5323276"/>
            <a:ext cx="8475921" cy="3241927"/>
          </a:xfrm>
          <a:custGeom>
            <a:avLst/>
            <a:gdLst>
              <a:gd name="connsiteX0" fmla="*/ 61587 w 8475921"/>
              <a:gd name="connsiteY0" fmla="*/ 587715 h 3241927"/>
              <a:gd name="connsiteX1" fmla="*/ 763364 w 8475921"/>
              <a:gd name="connsiteY1" fmla="*/ 116407 h 3241927"/>
              <a:gd name="connsiteX2" fmla="*/ 3354069 w 8475921"/>
              <a:gd name="connsiteY2" fmla="*/ 19051 h 3241927"/>
              <a:gd name="connsiteX3" fmla="*/ 5958697 w 8475921"/>
              <a:gd name="connsiteY3" fmla="*/ 6629 h 3241927"/>
              <a:gd name="connsiteX4" fmla="*/ 7761672 w 8475921"/>
              <a:gd name="connsiteY4" fmla="*/ 116407 h 3241927"/>
              <a:gd name="connsiteX5" fmla="*/ 8463449 w 8475921"/>
              <a:gd name="connsiteY5" fmla="*/ 587715 h 3241927"/>
              <a:gd name="connsiteX6" fmla="*/ 8463449 w 8475921"/>
              <a:gd name="connsiteY6" fmla="*/ 2766552 h 3241927"/>
              <a:gd name="connsiteX7" fmla="*/ 7761672 w 8475921"/>
              <a:gd name="connsiteY7" fmla="*/ 3237859 h 3241927"/>
              <a:gd name="connsiteX8" fmla="*/ 763364 w 8475921"/>
              <a:gd name="connsiteY8" fmla="*/ 3237859 h 3241927"/>
              <a:gd name="connsiteX9" fmla="*/ 61587 w 8475921"/>
              <a:gd name="connsiteY9" fmla="*/ 2766552 h 3241927"/>
              <a:gd name="connsiteX10" fmla="*/ 61587 w 8475921"/>
              <a:gd name="connsiteY10" fmla="*/ 587715 h 3241927"/>
              <a:gd name="connsiteX0" fmla="*/ 61587 w 8475921"/>
              <a:gd name="connsiteY0" fmla="*/ 587715 h 3241927"/>
              <a:gd name="connsiteX1" fmla="*/ 763364 w 8475921"/>
              <a:gd name="connsiteY1" fmla="*/ 116407 h 3241927"/>
              <a:gd name="connsiteX2" fmla="*/ 4091112 w 8475921"/>
              <a:gd name="connsiteY2" fmla="*/ 89447 h 3241927"/>
              <a:gd name="connsiteX3" fmla="*/ 7761672 w 8475921"/>
              <a:gd name="connsiteY3" fmla="*/ 116407 h 3241927"/>
              <a:gd name="connsiteX4" fmla="*/ 8463449 w 8475921"/>
              <a:gd name="connsiteY4" fmla="*/ 587715 h 3241927"/>
              <a:gd name="connsiteX5" fmla="*/ 8463449 w 8475921"/>
              <a:gd name="connsiteY5" fmla="*/ 2766552 h 3241927"/>
              <a:gd name="connsiteX6" fmla="*/ 7761672 w 8475921"/>
              <a:gd name="connsiteY6" fmla="*/ 3237859 h 3241927"/>
              <a:gd name="connsiteX7" fmla="*/ 763364 w 8475921"/>
              <a:gd name="connsiteY7" fmla="*/ 3237859 h 3241927"/>
              <a:gd name="connsiteX8" fmla="*/ 61587 w 8475921"/>
              <a:gd name="connsiteY8" fmla="*/ 2766552 h 3241927"/>
              <a:gd name="connsiteX9" fmla="*/ 61587 w 8475921"/>
              <a:gd name="connsiteY9" fmla="*/ 587715 h 3241927"/>
              <a:gd name="connsiteX0" fmla="*/ 61587 w 8475921"/>
              <a:gd name="connsiteY0" fmla="*/ 587715 h 3241927"/>
              <a:gd name="connsiteX1" fmla="*/ 763364 w 8475921"/>
              <a:gd name="connsiteY1" fmla="*/ 116407 h 3241927"/>
              <a:gd name="connsiteX2" fmla="*/ 3354069 w 8475921"/>
              <a:gd name="connsiteY2" fmla="*/ 19051 h 3241927"/>
              <a:gd name="connsiteX3" fmla="*/ 5958697 w 8475921"/>
              <a:gd name="connsiteY3" fmla="*/ 6629 h 3241927"/>
              <a:gd name="connsiteX4" fmla="*/ 7761672 w 8475921"/>
              <a:gd name="connsiteY4" fmla="*/ 116407 h 3241927"/>
              <a:gd name="connsiteX5" fmla="*/ 8463449 w 8475921"/>
              <a:gd name="connsiteY5" fmla="*/ 587715 h 3241927"/>
              <a:gd name="connsiteX6" fmla="*/ 8463449 w 8475921"/>
              <a:gd name="connsiteY6" fmla="*/ 2766552 h 3241927"/>
              <a:gd name="connsiteX7" fmla="*/ 7761672 w 8475921"/>
              <a:gd name="connsiteY7" fmla="*/ 3237859 h 3241927"/>
              <a:gd name="connsiteX8" fmla="*/ 763364 w 8475921"/>
              <a:gd name="connsiteY8" fmla="*/ 3237859 h 3241927"/>
              <a:gd name="connsiteX9" fmla="*/ 61587 w 8475921"/>
              <a:gd name="connsiteY9" fmla="*/ 2766552 h 3241927"/>
              <a:gd name="connsiteX10" fmla="*/ 61587 w 8475921"/>
              <a:gd name="connsiteY10" fmla="*/ 587715 h 324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75921" h="3241927" fill="none" extrusionOk="0">
                <a:moveTo>
                  <a:pt x="61587" y="587715"/>
                </a:moveTo>
                <a:cubicBezTo>
                  <a:pt x="58506" y="401715"/>
                  <a:pt x="431116" y="188756"/>
                  <a:pt x="763364" y="116407"/>
                </a:cubicBezTo>
                <a:cubicBezTo>
                  <a:pt x="1266836" y="124273"/>
                  <a:pt x="2074517" y="33544"/>
                  <a:pt x="3354069" y="19051"/>
                </a:cubicBezTo>
                <a:cubicBezTo>
                  <a:pt x="4341559" y="143712"/>
                  <a:pt x="5091589" y="-77255"/>
                  <a:pt x="5958697" y="6629"/>
                </a:cubicBezTo>
                <a:cubicBezTo>
                  <a:pt x="6738405" y="66850"/>
                  <a:pt x="7325416" y="49567"/>
                  <a:pt x="7761672" y="116407"/>
                </a:cubicBezTo>
                <a:cubicBezTo>
                  <a:pt x="8094849" y="138607"/>
                  <a:pt x="8482657" y="329774"/>
                  <a:pt x="8463449" y="587715"/>
                </a:cubicBezTo>
                <a:cubicBezTo>
                  <a:pt x="8383110" y="1083663"/>
                  <a:pt x="8419130" y="2341343"/>
                  <a:pt x="8463449" y="2766552"/>
                </a:cubicBezTo>
                <a:cubicBezTo>
                  <a:pt x="8493970" y="3104510"/>
                  <a:pt x="8085450" y="3254520"/>
                  <a:pt x="7761672" y="3237859"/>
                </a:cubicBezTo>
                <a:cubicBezTo>
                  <a:pt x="7132566" y="3163212"/>
                  <a:pt x="2255662" y="3328065"/>
                  <a:pt x="763364" y="3237859"/>
                </a:cubicBezTo>
                <a:cubicBezTo>
                  <a:pt x="311113" y="3236388"/>
                  <a:pt x="-10905" y="3017039"/>
                  <a:pt x="61587" y="2766552"/>
                </a:cubicBezTo>
                <a:cubicBezTo>
                  <a:pt x="86734" y="1916083"/>
                  <a:pt x="-72777" y="1414912"/>
                  <a:pt x="61587" y="587715"/>
                </a:cubicBezTo>
                <a:close/>
              </a:path>
              <a:path w="8475921" h="3241927" stroke="0" extrusionOk="0">
                <a:moveTo>
                  <a:pt x="61587" y="587715"/>
                </a:moveTo>
                <a:cubicBezTo>
                  <a:pt x="-1961" y="305434"/>
                  <a:pt x="401254" y="202200"/>
                  <a:pt x="763364" y="116407"/>
                </a:cubicBezTo>
                <a:cubicBezTo>
                  <a:pt x="1342515" y="384909"/>
                  <a:pt x="2574026" y="199754"/>
                  <a:pt x="4091112" y="89447"/>
                </a:cubicBezTo>
                <a:cubicBezTo>
                  <a:pt x="5335626" y="236217"/>
                  <a:pt x="7073342" y="-106798"/>
                  <a:pt x="7761672" y="116407"/>
                </a:cubicBezTo>
                <a:cubicBezTo>
                  <a:pt x="8506404" y="207346"/>
                  <a:pt x="8474867" y="290057"/>
                  <a:pt x="8463449" y="587715"/>
                </a:cubicBezTo>
                <a:cubicBezTo>
                  <a:pt x="8542640" y="958963"/>
                  <a:pt x="8460038" y="1972786"/>
                  <a:pt x="8463449" y="2766552"/>
                </a:cubicBezTo>
                <a:cubicBezTo>
                  <a:pt x="8560529" y="2973426"/>
                  <a:pt x="8178076" y="3275128"/>
                  <a:pt x="7761672" y="3237859"/>
                </a:cubicBezTo>
                <a:cubicBezTo>
                  <a:pt x="6109059" y="3258439"/>
                  <a:pt x="2094060" y="3082311"/>
                  <a:pt x="763364" y="3237859"/>
                </a:cubicBezTo>
                <a:cubicBezTo>
                  <a:pt x="305240" y="3257526"/>
                  <a:pt x="62652" y="3063907"/>
                  <a:pt x="61587" y="2766552"/>
                </a:cubicBezTo>
                <a:cubicBezTo>
                  <a:pt x="-73712" y="2235962"/>
                  <a:pt x="320323" y="1175622"/>
                  <a:pt x="61587" y="587715"/>
                </a:cubicBezTo>
                <a:close/>
              </a:path>
              <a:path w="8475921" h="3241927" fill="none" stroke="0" extrusionOk="0">
                <a:moveTo>
                  <a:pt x="61587" y="587715"/>
                </a:moveTo>
                <a:cubicBezTo>
                  <a:pt x="72387" y="373057"/>
                  <a:pt x="371528" y="123420"/>
                  <a:pt x="763364" y="116407"/>
                </a:cubicBezTo>
                <a:cubicBezTo>
                  <a:pt x="1270206" y="132813"/>
                  <a:pt x="2244712" y="-74377"/>
                  <a:pt x="3354069" y="19051"/>
                </a:cubicBezTo>
                <a:cubicBezTo>
                  <a:pt x="4291610" y="3867"/>
                  <a:pt x="5165886" y="12087"/>
                  <a:pt x="5958697" y="6629"/>
                </a:cubicBezTo>
                <a:cubicBezTo>
                  <a:pt x="6733367" y="77487"/>
                  <a:pt x="7312150" y="26499"/>
                  <a:pt x="7761672" y="116407"/>
                </a:cubicBezTo>
                <a:cubicBezTo>
                  <a:pt x="8163452" y="120643"/>
                  <a:pt x="8438159" y="335859"/>
                  <a:pt x="8463449" y="587715"/>
                </a:cubicBezTo>
                <a:cubicBezTo>
                  <a:pt x="8336151" y="931426"/>
                  <a:pt x="8377912" y="2235721"/>
                  <a:pt x="8463449" y="2766552"/>
                </a:cubicBezTo>
                <a:cubicBezTo>
                  <a:pt x="8532752" y="3097640"/>
                  <a:pt x="8130809" y="3167176"/>
                  <a:pt x="7761672" y="3237859"/>
                </a:cubicBezTo>
                <a:cubicBezTo>
                  <a:pt x="6924528" y="3200825"/>
                  <a:pt x="2304263" y="3051815"/>
                  <a:pt x="763364" y="3237859"/>
                </a:cubicBezTo>
                <a:cubicBezTo>
                  <a:pt x="281521" y="3273860"/>
                  <a:pt x="64100" y="3043608"/>
                  <a:pt x="61587" y="2766552"/>
                </a:cubicBezTo>
                <a:cubicBezTo>
                  <a:pt x="-14654" y="1924166"/>
                  <a:pt x="27933" y="1353666"/>
                  <a:pt x="61587" y="587715"/>
                </a:cubicBezTo>
                <a:close/>
              </a:path>
              <a:path w="8475921" h="3241927" fill="none" stroke="0" extrusionOk="0">
                <a:moveTo>
                  <a:pt x="61587" y="587715"/>
                </a:moveTo>
                <a:cubicBezTo>
                  <a:pt x="72530" y="383093"/>
                  <a:pt x="415113" y="207814"/>
                  <a:pt x="763364" y="116407"/>
                </a:cubicBezTo>
                <a:cubicBezTo>
                  <a:pt x="1292585" y="107303"/>
                  <a:pt x="2130477" y="27906"/>
                  <a:pt x="3354069" y="19051"/>
                </a:cubicBezTo>
                <a:cubicBezTo>
                  <a:pt x="4392172" y="19501"/>
                  <a:pt x="5180824" y="-53197"/>
                  <a:pt x="5958697" y="6629"/>
                </a:cubicBezTo>
                <a:cubicBezTo>
                  <a:pt x="6720086" y="4177"/>
                  <a:pt x="7306558" y="-26499"/>
                  <a:pt x="7761672" y="116407"/>
                </a:cubicBezTo>
                <a:cubicBezTo>
                  <a:pt x="8150812" y="127768"/>
                  <a:pt x="8468665" y="350350"/>
                  <a:pt x="8463449" y="587715"/>
                </a:cubicBezTo>
                <a:cubicBezTo>
                  <a:pt x="8326899" y="1061291"/>
                  <a:pt x="8436594" y="2274102"/>
                  <a:pt x="8463449" y="2766552"/>
                </a:cubicBezTo>
                <a:cubicBezTo>
                  <a:pt x="8490948" y="3078502"/>
                  <a:pt x="8074565" y="3233674"/>
                  <a:pt x="7761672" y="3237859"/>
                </a:cubicBezTo>
                <a:cubicBezTo>
                  <a:pt x="7160665" y="3373839"/>
                  <a:pt x="2377222" y="3392961"/>
                  <a:pt x="763364" y="3237859"/>
                </a:cubicBezTo>
                <a:cubicBezTo>
                  <a:pt x="330789" y="3251909"/>
                  <a:pt x="17885" y="3026193"/>
                  <a:pt x="61587" y="2766552"/>
                </a:cubicBezTo>
                <a:cubicBezTo>
                  <a:pt x="15857" y="1998152"/>
                  <a:pt x="-2875" y="1389610"/>
                  <a:pt x="61587" y="587715"/>
                </a:cubicBezTo>
                <a:close/>
              </a:path>
            </a:pathLst>
          </a:custGeom>
          <a:solidFill>
            <a:schemeClr val="bg1">
              <a:alpha val="88000"/>
            </a:schemeClr>
          </a:solidFill>
          <a:ln w="31750" cap="rnd" cmpd="thinThick">
            <a:solidFill>
              <a:srgbClr val="7D4C29"/>
            </a:solidFill>
            <a:prstDash val="sysDash"/>
            <a:round/>
            <a:extLst>
              <a:ext uri="{C807C97D-BFC1-408E-A445-0C87EB9F89A2}">
                <ask:lineSketchStyleProps xmlns:ask="http://schemas.microsoft.com/office/drawing/2018/sketchyshapes" sd="2600172374">
                  <a:custGeom>
                    <a:avLst/>
                    <a:gdLst>
                      <a:gd name="connsiteX0" fmla="*/ 48211 w 6635012"/>
                      <a:gd name="connsiteY0" fmla="*/ 763273 h 4210329"/>
                      <a:gd name="connsiteX1" fmla="*/ 597567 w 6635012"/>
                      <a:gd name="connsiteY1" fmla="*/ 151180 h 4210329"/>
                      <a:gd name="connsiteX2" fmla="*/ 2625590 w 6635012"/>
                      <a:gd name="connsiteY2" fmla="*/ 24743 h 4210329"/>
                      <a:gd name="connsiteX3" fmla="*/ 4664511 w 6635012"/>
                      <a:gd name="connsiteY3" fmla="*/ 8610 h 4210329"/>
                      <a:gd name="connsiteX4" fmla="*/ 6075893 w 6635012"/>
                      <a:gd name="connsiteY4" fmla="*/ 151180 h 4210329"/>
                      <a:gd name="connsiteX5" fmla="*/ 6625249 w 6635012"/>
                      <a:gd name="connsiteY5" fmla="*/ 763273 h 4210329"/>
                      <a:gd name="connsiteX6" fmla="*/ 6625249 w 6635012"/>
                      <a:gd name="connsiteY6" fmla="*/ 3592954 h 4210329"/>
                      <a:gd name="connsiteX7" fmla="*/ 6075893 w 6635012"/>
                      <a:gd name="connsiteY7" fmla="*/ 4205047 h 4210329"/>
                      <a:gd name="connsiteX8" fmla="*/ 597567 w 6635012"/>
                      <a:gd name="connsiteY8" fmla="*/ 4205047 h 4210329"/>
                      <a:gd name="connsiteX9" fmla="*/ 48211 w 6635012"/>
                      <a:gd name="connsiteY9" fmla="*/ 3592954 h 4210329"/>
                      <a:gd name="connsiteX10" fmla="*/ 48211 w 6635012"/>
                      <a:gd name="connsiteY10" fmla="*/ 763273 h 4210329"/>
                      <a:gd name="connsiteX0" fmla="*/ 48211 w 6635012"/>
                      <a:gd name="connsiteY0" fmla="*/ 763273 h 4210329"/>
                      <a:gd name="connsiteX1" fmla="*/ 597567 w 6635012"/>
                      <a:gd name="connsiteY1" fmla="*/ 151180 h 4210329"/>
                      <a:gd name="connsiteX2" fmla="*/ 3202552 w 6635012"/>
                      <a:gd name="connsiteY2" fmla="*/ 116167 h 4210329"/>
                      <a:gd name="connsiteX3" fmla="*/ 6075893 w 6635012"/>
                      <a:gd name="connsiteY3" fmla="*/ 151180 h 4210329"/>
                      <a:gd name="connsiteX4" fmla="*/ 6625249 w 6635012"/>
                      <a:gd name="connsiteY4" fmla="*/ 763273 h 4210329"/>
                      <a:gd name="connsiteX5" fmla="*/ 6625249 w 6635012"/>
                      <a:gd name="connsiteY5" fmla="*/ 3592954 h 4210329"/>
                      <a:gd name="connsiteX6" fmla="*/ 6075893 w 6635012"/>
                      <a:gd name="connsiteY6" fmla="*/ 4205047 h 4210329"/>
                      <a:gd name="connsiteX7" fmla="*/ 597567 w 6635012"/>
                      <a:gd name="connsiteY7" fmla="*/ 4205047 h 4210329"/>
                      <a:gd name="connsiteX8" fmla="*/ 48211 w 6635012"/>
                      <a:gd name="connsiteY8" fmla="*/ 3592954 h 4210329"/>
                      <a:gd name="connsiteX9" fmla="*/ 48211 w 6635012"/>
                      <a:gd name="connsiteY9" fmla="*/ 763273 h 421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35012" h="4210329" fill="none" extrusionOk="0">
                        <a:moveTo>
                          <a:pt x="48211" y="763273"/>
                        </a:moveTo>
                        <a:cubicBezTo>
                          <a:pt x="36865" y="484230"/>
                          <a:pt x="327017" y="222226"/>
                          <a:pt x="597567" y="151180"/>
                        </a:cubicBezTo>
                        <a:cubicBezTo>
                          <a:pt x="1005673" y="110307"/>
                          <a:pt x="1636213" y="39602"/>
                          <a:pt x="2625590" y="24743"/>
                        </a:cubicBezTo>
                        <a:cubicBezTo>
                          <a:pt x="3323877" y="56932"/>
                          <a:pt x="4050986" y="-35504"/>
                          <a:pt x="4664511" y="8610"/>
                        </a:cubicBezTo>
                        <a:cubicBezTo>
                          <a:pt x="5244802" y="35115"/>
                          <a:pt x="5727240" y="39735"/>
                          <a:pt x="6075893" y="151180"/>
                        </a:cubicBezTo>
                        <a:cubicBezTo>
                          <a:pt x="6373508" y="163741"/>
                          <a:pt x="6640248" y="432879"/>
                          <a:pt x="6625249" y="763273"/>
                        </a:cubicBezTo>
                        <a:cubicBezTo>
                          <a:pt x="6561183" y="1301021"/>
                          <a:pt x="6586520" y="2988079"/>
                          <a:pt x="6625249" y="3592954"/>
                        </a:cubicBezTo>
                        <a:cubicBezTo>
                          <a:pt x="6655199" y="3981321"/>
                          <a:pt x="6332677" y="4221648"/>
                          <a:pt x="6075893" y="4205047"/>
                        </a:cubicBezTo>
                        <a:cubicBezTo>
                          <a:pt x="5480895" y="4093905"/>
                          <a:pt x="1724178" y="4266943"/>
                          <a:pt x="597567" y="4205047"/>
                        </a:cubicBezTo>
                        <a:cubicBezTo>
                          <a:pt x="263029" y="4209343"/>
                          <a:pt x="11772" y="3896363"/>
                          <a:pt x="48211" y="3592954"/>
                        </a:cubicBezTo>
                        <a:cubicBezTo>
                          <a:pt x="60813" y="2497801"/>
                          <a:pt x="-19225" y="1754347"/>
                          <a:pt x="48211" y="763273"/>
                        </a:cubicBezTo>
                        <a:close/>
                      </a:path>
                      <a:path w="6635012" h="4210329" stroke="0" extrusionOk="0">
                        <a:moveTo>
                          <a:pt x="48211" y="763273"/>
                        </a:moveTo>
                        <a:cubicBezTo>
                          <a:pt x="39331" y="422952"/>
                          <a:pt x="305188" y="215909"/>
                          <a:pt x="597567" y="151180"/>
                        </a:cubicBezTo>
                        <a:cubicBezTo>
                          <a:pt x="1079594" y="171148"/>
                          <a:pt x="2198189" y="149259"/>
                          <a:pt x="3202552" y="116167"/>
                        </a:cubicBezTo>
                        <a:cubicBezTo>
                          <a:pt x="4131210" y="148785"/>
                          <a:pt x="5528195" y="-67214"/>
                          <a:pt x="6075893" y="151180"/>
                        </a:cubicBezTo>
                        <a:cubicBezTo>
                          <a:pt x="6653654" y="263724"/>
                          <a:pt x="6634839" y="375115"/>
                          <a:pt x="6625249" y="763273"/>
                        </a:cubicBezTo>
                        <a:cubicBezTo>
                          <a:pt x="6678375" y="1223488"/>
                          <a:pt x="6573052" y="2667569"/>
                          <a:pt x="6625249" y="3592954"/>
                        </a:cubicBezTo>
                        <a:cubicBezTo>
                          <a:pt x="6692993" y="3908341"/>
                          <a:pt x="6359177" y="4254697"/>
                          <a:pt x="6075893" y="4205047"/>
                        </a:cubicBezTo>
                        <a:cubicBezTo>
                          <a:pt x="4721370" y="4117406"/>
                          <a:pt x="1694773" y="4049491"/>
                          <a:pt x="597567" y="4205047"/>
                        </a:cubicBezTo>
                        <a:cubicBezTo>
                          <a:pt x="244677" y="4235479"/>
                          <a:pt x="39454" y="3933774"/>
                          <a:pt x="48211" y="3592954"/>
                        </a:cubicBezTo>
                        <a:cubicBezTo>
                          <a:pt x="-68087" y="2923937"/>
                          <a:pt x="178058" y="1498782"/>
                          <a:pt x="48211" y="763273"/>
                        </a:cubicBezTo>
                        <a:close/>
                      </a:path>
                      <a:path w="6635012" h="4210329" fill="none" stroke="0" extrusionOk="0">
                        <a:moveTo>
                          <a:pt x="48211" y="763273"/>
                        </a:moveTo>
                        <a:cubicBezTo>
                          <a:pt x="72109" y="483877"/>
                          <a:pt x="296076" y="199880"/>
                          <a:pt x="597567" y="151180"/>
                        </a:cubicBezTo>
                        <a:cubicBezTo>
                          <a:pt x="1052572" y="110598"/>
                          <a:pt x="1781467" y="20317"/>
                          <a:pt x="2625590" y="24743"/>
                        </a:cubicBezTo>
                        <a:cubicBezTo>
                          <a:pt x="3334992" y="610"/>
                          <a:pt x="4100357" y="-60418"/>
                          <a:pt x="4664511" y="8610"/>
                        </a:cubicBezTo>
                        <a:cubicBezTo>
                          <a:pt x="5262765" y="3284"/>
                          <a:pt x="5717603" y="-7041"/>
                          <a:pt x="6075893" y="151180"/>
                        </a:cubicBezTo>
                        <a:cubicBezTo>
                          <a:pt x="6403432" y="165128"/>
                          <a:pt x="6609486" y="484346"/>
                          <a:pt x="6625249" y="763273"/>
                        </a:cubicBezTo>
                        <a:cubicBezTo>
                          <a:pt x="6504811" y="1296474"/>
                          <a:pt x="6579370" y="2872854"/>
                          <a:pt x="6625249" y="3592954"/>
                        </a:cubicBezTo>
                        <a:cubicBezTo>
                          <a:pt x="6647119" y="3981493"/>
                          <a:pt x="6330560" y="4157862"/>
                          <a:pt x="6075893" y="4205047"/>
                        </a:cubicBezTo>
                        <a:cubicBezTo>
                          <a:pt x="5365351" y="4151124"/>
                          <a:pt x="1772345" y="4279542"/>
                          <a:pt x="597567" y="4205047"/>
                        </a:cubicBezTo>
                        <a:cubicBezTo>
                          <a:pt x="251114" y="4256660"/>
                          <a:pt x="53152" y="3910776"/>
                          <a:pt x="48211" y="3592954"/>
                        </a:cubicBezTo>
                        <a:cubicBezTo>
                          <a:pt x="9229" y="2549025"/>
                          <a:pt x="88067" y="1765973"/>
                          <a:pt x="48211" y="76327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E714E4-723B-0B88-C639-877C553D44DB}"/>
              </a:ext>
            </a:extLst>
          </p:cNvPr>
          <p:cNvSpPr txBox="1"/>
          <p:nvPr/>
        </p:nvSpPr>
        <p:spPr>
          <a:xfrm flipH="1">
            <a:off x="8734889" y="5764436"/>
            <a:ext cx="7996846" cy="2800767"/>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prstClr val="black"/>
                </a:solidFill>
                <a:effectLst/>
                <a:uLnTx/>
                <a:uFillTx/>
                <a:latin typeface="Calibri"/>
                <a:ea typeface="+mn-ea"/>
                <a:cs typeface="+mn-cs"/>
              </a:rPr>
              <a:t>Trả</a:t>
            </a:r>
            <a:r>
              <a:rPr kumimoji="0" lang="en-US" sz="8800" b="0" i="0" u="none" strike="noStrike" kern="1200" cap="none" spc="0" normalizeH="0" noProof="0">
                <a:ln>
                  <a:noFill/>
                </a:ln>
                <a:solidFill>
                  <a:prstClr val="black"/>
                </a:solidFill>
                <a:effectLst/>
                <a:uLnTx/>
                <a:uFillTx/>
                <a:latin typeface="Calibri"/>
                <a:ea typeface="+mn-ea"/>
                <a:cs typeface="+mn-cs"/>
              </a:rPr>
              <a:t> lời các câu hỏi thảo luận</a:t>
            </a:r>
            <a:endParaRPr kumimoji="0" lang="en-US" sz="5400" b="0" i="0" u="none" strike="noStrike" kern="1200" cap="none" spc="0" normalizeH="0" baseline="0" noProof="0">
              <a:ln>
                <a:solidFill>
                  <a:prstClr val="black"/>
                </a:solid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7A8C3682-DD9C-A20C-1BEE-16AAE961A8B7}"/>
              </a:ext>
            </a:extLst>
          </p:cNvPr>
          <p:cNvPicPr>
            <a:picLocks noChangeAspect="1"/>
          </p:cNvPicPr>
          <p:nvPr/>
        </p:nvPicPr>
        <p:blipFill>
          <a:blip r:embed="rId4"/>
          <a:stretch>
            <a:fillRect/>
          </a:stretch>
        </p:blipFill>
        <p:spPr>
          <a:xfrm>
            <a:off x="2072409" y="198893"/>
            <a:ext cx="16186283" cy="2999492"/>
          </a:xfrm>
          <a:prstGeom prst="rect">
            <a:avLst/>
          </a:prstGeom>
        </p:spPr>
      </p:pic>
    </p:spTree>
    <p:extLst>
      <p:ext uri="{BB962C8B-B14F-4D97-AF65-F5344CB8AC3E}">
        <p14:creationId xmlns:p14="http://schemas.microsoft.com/office/powerpoint/2010/main" val="7746846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rot="-10800000">
            <a:off x="22021" y="-334868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2089852" y="1944238"/>
            <a:ext cx="14108296" cy="6154839"/>
          </a:xfrm>
          <a:custGeom>
            <a:avLst/>
            <a:gdLst/>
            <a:ahLst/>
            <a:cxnLst/>
            <a:rect l="l" t="t" r="r" b="b"/>
            <a:pathLst>
              <a:path w="6944320" h="8720037">
                <a:moveTo>
                  <a:pt x="0" y="0"/>
                </a:moveTo>
                <a:lnTo>
                  <a:pt x="6944320" y="0"/>
                </a:lnTo>
                <a:lnTo>
                  <a:pt x="6944320" y="8720036"/>
                </a:lnTo>
                <a:lnTo>
                  <a:pt x="0" y="87200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rot="-539977">
            <a:off x="7833998" y="6768315"/>
            <a:ext cx="365259" cy="321223"/>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rot="-539977">
            <a:off x="8938660" y="7217641"/>
            <a:ext cx="365259" cy="321223"/>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rot="-539977">
            <a:off x="6682955" y="6287024"/>
            <a:ext cx="365259" cy="321223"/>
          </a:xfrm>
          <a:custGeom>
            <a:avLst/>
            <a:gdLst/>
            <a:ahLst/>
            <a:cxnLst/>
            <a:rect l="l" t="t" r="r" b="b"/>
            <a:pathLst>
              <a:path w="477761" h="834186">
                <a:moveTo>
                  <a:pt x="0" y="0"/>
                </a:moveTo>
                <a:lnTo>
                  <a:pt x="477760" y="0"/>
                </a:lnTo>
                <a:lnTo>
                  <a:pt x="477760" y="834186"/>
                </a:lnTo>
                <a:lnTo>
                  <a:pt x="0" y="83418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16503673" y="5021658"/>
            <a:ext cx="955072" cy="955072"/>
          </a:xfrm>
          <a:custGeom>
            <a:avLst/>
            <a:gdLst/>
            <a:ahLst/>
            <a:cxnLst/>
            <a:rect l="l" t="t" r="r" b="b"/>
            <a:pathLst>
              <a:path w="955072" h="955072">
                <a:moveTo>
                  <a:pt x="0" y="0"/>
                </a:moveTo>
                <a:lnTo>
                  <a:pt x="955072" y="0"/>
                </a:lnTo>
                <a:lnTo>
                  <a:pt x="955072" y="955072"/>
                </a:lnTo>
                <a:lnTo>
                  <a:pt x="0" y="95507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9584976" y="4003401"/>
            <a:ext cx="1260446" cy="437903"/>
          </a:xfrm>
          <a:custGeom>
            <a:avLst/>
            <a:gdLst/>
            <a:ahLst/>
            <a:cxnLst/>
            <a:rect l="l" t="t" r="r" b="b"/>
            <a:pathLst>
              <a:path w="620411" h="620411">
                <a:moveTo>
                  <a:pt x="0" y="0"/>
                </a:moveTo>
                <a:lnTo>
                  <a:pt x="620411" y="0"/>
                </a:lnTo>
                <a:lnTo>
                  <a:pt x="620411" y="620411"/>
                </a:lnTo>
                <a:lnTo>
                  <a:pt x="0" y="6204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13744619" y="7493957"/>
            <a:ext cx="620411" cy="620411"/>
          </a:xfrm>
          <a:custGeom>
            <a:avLst/>
            <a:gdLst/>
            <a:ahLst/>
            <a:cxnLst/>
            <a:rect l="l" t="t" r="r" b="b"/>
            <a:pathLst>
              <a:path w="620411" h="620411">
                <a:moveTo>
                  <a:pt x="0" y="0"/>
                </a:moveTo>
                <a:lnTo>
                  <a:pt x="620411" y="0"/>
                </a:lnTo>
                <a:lnTo>
                  <a:pt x="620411" y="620411"/>
                </a:lnTo>
                <a:lnTo>
                  <a:pt x="0" y="6204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rot="-539977">
            <a:off x="7285324" y="7666967"/>
            <a:ext cx="365259" cy="321223"/>
          </a:xfrm>
          <a:custGeom>
            <a:avLst/>
            <a:gdLst/>
            <a:ahLst/>
            <a:cxnLst/>
            <a:rect l="l" t="t" r="r" b="b"/>
            <a:pathLst>
              <a:path w="477761" h="834186">
                <a:moveTo>
                  <a:pt x="0" y="0"/>
                </a:moveTo>
                <a:lnTo>
                  <a:pt x="477761" y="0"/>
                </a:lnTo>
                <a:lnTo>
                  <a:pt x="477761" y="834185"/>
                </a:lnTo>
                <a:lnTo>
                  <a:pt x="0" y="83418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6531603" y="8481479"/>
            <a:ext cx="899212" cy="899212"/>
          </a:xfrm>
          <a:custGeom>
            <a:avLst/>
            <a:gdLst/>
            <a:ahLst/>
            <a:cxnLst/>
            <a:rect l="l" t="t" r="r" b="b"/>
            <a:pathLst>
              <a:path w="899212" h="899212">
                <a:moveTo>
                  <a:pt x="0" y="0"/>
                </a:moveTo>
                <a:lnTo>
                  <a:pt x="899212" y="0"/>
                </a:lnTo>
                <a:lnTo>
                  <a:pt x="899212" y="899211"/>
                </a:lnTo>
                <a:lnTo>
                  <a:pt x="0" y="89921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p:cNvSpPr/>
          <p:nvPr/>
        </p:nvSpPr>
        <p:spPr>
          <a:xfrm>
            <a:off x="16531603" y="7352270"/>
            <a:ext cx="903784" cy="903784"/>
          </a:xfrm>
          <a:custGeom>
            <a:avLst/>
            <a:gdLst/>
            <a:ahLst/>
            <a:cxnLst/>
            <a:rect l="l" t="t" r="r" b="b"/>
            <a:pathLst>
              <a:path w="903784" h="903784">
                <a:moveTo>
                  <a:pt x="0" y="0"/>
                </a:moveTo>
                <a:lnTo>
                  <a:pt x="903784" y="0"/>
                </a:lnTo>
                <a:lnTo>
                  <a:pt x="903784" y="903784"/>
                </a:lnTo>
                <a:lnTo>
                  <a:pt x="0" y="90378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Picture 19">
            <a:extLst>
              <a:ext uri="{FF2B5EF4-FFF2-40B4-BE49-F238E27FC236}">
                <a16:creationId xmlns:a16="http://schemas.microsoft.com/office/drawing/2014/main" id="{0546D626-035B-6134-5FF8-0E7B51BBE24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569174" y="3309414"/>
            <a:ext cx="10327628" cy="2597124"/>
          </a:xfrm>
          <a:prstGeom prst="rect">
            <a:avLst/>
          </a:prstGeom>
        </p:spPr>
      </p:pic>
    </p:spTree>
    <p:extLst>
      <p:ext uri="{BB962C8B-B14F-4D97-AF65-F5344CB8AC3E}">
        <p14:creationId xmlns:p14="http://schemas.microsoft.com/office/powerpoint/2010/main" val="3480823158"/>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605065" y="1358178"/>
            <a:ext cx="14838516"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1" u="none" strike="noStrike" kern="1200" cap="none" spc="0" normalizeH="0" baseline="0" noProof="0">
                <a:ln>
                  <a:noFill/>
                </a:ln>
                <a:solidFill>
                  <a:srgbClr val="FF36B3"/>
                </a:solidFill>
                <a:effectLst/>
                <a:uLnTx/>
                <a:uFillTx/>
                <a:latin typeface="Arial" panose="020B0604020202020204" pitchFamily="34" charset="0"/>
                <a:ea typeface="+mn-ea"/>
                <a:cs typeface="Arial" panose="020B0604020202020204" pitchFamily="34" charset="0"/>
              </a:rPr>
              <a:t>Thảo luận: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DA0000"/>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Khi công tắc mở (mạch điện hở), có dòng điện trong mạch điện </a:t>
            </a:r>
            <a:r>
              <a:rPr kumimoji="0" lang="pt-BR" sz="5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không? Vì sao em biết?</a:t>
            </a: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953641" cy="1953641"/>
          </a:xfrm>
          <a:prstGeom prst="rect">
            <a:avLst/>
          </a:prstGeom>
        </p:spPr>
      </p:pic>
      <p:sp>
        <p:nvSpPr>
          <p:cNvPr id="3" name="Rounded Rectangle 6">
            <a:extLst>
              <a:ext uri="{FF2B5EF4-FFF2-40B4-BE49-F238E27FC236}">
                <a16:creationId xmlns:a16="http://schemas.microsoft.com/office/drawing/2014/main" id="{7CCAD9CC-F0D2-6984-A642-3CBD7162E166}"/>
              </a:ext>
            </a:extLst>
          </p:cNvPr>
          <p:cNvSpPr/>
          <p:nvPr/>
        </p:nvSpPr>
        <p:spPr>
          <a:xfrm>
            <a:off x="2365524" y="5219607"/>
            <a:ext cx="13837437" cy="3627947"/>
          </a:xfrm>
          <a:prstGeom prst="roundRect">
            <a:avLst>
              <a:gd name="adj" fmla="val 44399"/>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algn="just">
              <a:spcBef>
                <a:spcPts val="335"/>
              </a:spcBef>
              <a:spcAft>
                <a:spcPts val="0"/>
              </a:spcAft>
            </a:pPr>
            <a:r>
              <a:rPr lang="vi-VN" sz="6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Khi công tắc mở (mạch điện hở), không có dòng điện chạy trong mạch điện vì </a:t>
            </a:r>
            <a:r>
              <a:rPr lang="vi-VN" sz="6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bóng đèn không phát sáng.</a:t>
            </a:r>
            <a:endParaRPr lang="en-US" sz="600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55745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605065" y="1358178"/>
            <a:ext cx="14838516"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1" u="none" strike="noStrike" kern="1200" cap="none" spc="0" normalizeH="0" baseline="0" noProof="0">
                <a:ln>
                  <a:noFill/>
                </a:ln>
                <a:solidFill>
                  <a:srgbClr val="FF36B3"/>
                </a:solidFill>
                <a:effectLst/>
                <a:uLnTx/>
                <a:uFillTx/>
                <a:latin typeface="Arial" panose="020B0604020202020204" pitchFamily="34" charset="0"/>
                <a:ea typeface="+mn-ea"/>
                <a:cs typeface="Arial" panose="020B0604020202020204" pitchFamily="34" charset="0"/>
              </a:rPr>
              <a:t>Thảo luận: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DA0000"/>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Khi công tắc đóng (mạch điện kín), có dòng điện trong mạch điện </a:t>
            </a:r>
            <a:r>
              <a:rPr kumimoji="0" lang="pt-BR" sz="5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không? Vì sao em biết?</a:t>
            </a: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953641" cy="1953641"/>
          </a:xfrm>
          <a:prstGeom prst="rect">
            <a:avLst/>
          </a:prstGeom>
        </p:spPr>
      </p:pic>
      <p:sp>
        <p:nvSpPr>
          <p:cNvPr id="3" name="Rounded Rectangle 6">
            <a:extLst>
              <a:ext uri="{FF2B5EF4-FFF2-40B4-BE49-F238E27FC236}">
                <a16:creationId xmlns:a16="http://schemas.microsoft.com/office/drawing/2014/main" id="{7CCAD9CC-F0D2-6984-A642-3CBD7162E166}"/>
              </a:ext>
            </a:extLst>
          </p:cNvPr>
          <p:cNvSpPr/>
          <p:nvPr/>
        </p:nvSpPr>
        <p:spPr>
          <a:xfrm>
            <a:off x="2365524" y="5219607"/>
            <a:ext cx="13837437" cy="3627947"/>
          </a:xfrm>
          <a:prstGeom prst="roundRect">
            <a:avLst>
              <a:gd name="adj" fmla="val 41599"/>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just">
              <a:spcBef>
                <a:spcPts val="335"/>
              </a:spcBef>
            </a:pPr>
            <a:r>
              <a:rPr lang="vi-VN" sz="6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Khi công tắc đóng (mạch điện kín), có dòng điện chạy trong mạch điện </a:t>
            </a:r>
            <a:r>
              <a:rPr lang="vi-VN" sz="6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vì bóng đèn phát sáng.</a:t>
            </a:r>
            <a:endParaRPr kumimoji="0" lang="en-US" sz="6000" b="0"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68511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605065" y="1358178"/>
            <a:ext cx="14838516"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1" u="none" strike="noStrike" kern="1200" cap="none" spc="0" normalizeH="0" baseline="0" noProof="0">
                <a:ln>
                  <a:noFill/>
                </a:ln>
                <a:solidFill>
                  <a:srgbClr val="FF36B3"/>
                </a:solidFill>
                <a:effectLst/>
                <a:uLnTx/>
                <a:uFillTx/>
                <a:latin typeface="Arial" panose="020B0604020202020204" pitchFamily="34" charset="0"/>
                <a:ea typeface="+mn-ea"/>
                <a:cs typeface="Arial" panose="020B0604020202020204" pitchFamily="34" charset="0"/>
              </a:rPr>
              <a:t>Thảo luận: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DA0000"/>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Vai trò của mỗi bộ phận trong mạch điện thắp sáng là gì?</a:t>
            </a: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953641" cy="1953641"/>
          </a:xfrm>
          <a:prstGeom prst="rect">
            <a:avLst/>
          </a:prstGeom>
        </p:spPr>
      </p:pic>
      <p:sp>
        <p:nvSpPr>
          <p:cNvPr id="3" name="Rounded Rectangle 6">
            <a:extLst>
              <a:ext uri="{FF2B5EF4-FFF2-40B4-BE49-F238E27FC236}">
                <a16:creationId xmlns:a16="http://schemas.microsoft.com/office/drawing/2014/main" id="{7CCAD9CC-F0D2-6984-A642-3CBD7162E166}"/>
              </a:ext>
            </a:extLst>
          </p:cNvPr>
          <p:cNvSpPr/>
          <p:nvPr/>
        </p:nvSpPr>
        <p:spPr>
          <a:xfrm>
            <a:off x="1743922" y="4231958"/>
            <a:ext cx="14838516" cy="5256574"/>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just">
              <a:spcBef>
                <a:spcPts val="335"/>
              </a:spcBef>
            </a:pPr>
            <a:r>
              <a:rPr lang="vi-VN" sz="6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Vai trò của các bộ phận trong mạch điện thắp sáng là: </a:t>
            </a:r>
            <a:r>
              <a:rPr lang="vi-VN" sz="6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dây dẫn nối các bộ phận của mạch điện với nhau và cho dòng điện đi qua; pin (nguồn điện) cung cấp điện giúp bóng đèn phát sáng; công tắc dùng để đóng, ngắt điện.</a:t>
            </a:r>
            <a:endParaRPr kumimoji="0" lang="en-US" sz="6000" b="0"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194712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028700" y="4389960"/>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0000"/>
              </a:solidFill>
              <a:effectLst/>
              <a:uLnTx/>
              <a:uFillTx/>
              <a:latin typeface="Calibri"/>
              <a:ea typeface="+mn-ea"/>
              <a:cs typeface="+mn-cs"/>
            </a:endParaRPr>
          </a:p>
        </p:txBody>
      </p:sp>
      <p:sp>
        <p:nvSpPr>
          <p:cNvPr id="31" name="Freeform 31"/>
          <p:cNvSpPr/>
          <p:nvPr/>
        </p:nvSpPr>
        <p:spPr>
          <a:xfrm>
            <a:off x="14402300" y="7729393"/>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0000"/>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664943" y="3152060"/>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180438" y="6452585"/>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180438" y="7119395"/>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0000"/>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605065" y="1358178"/>
            <a:ext cx="14838516"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1" u="none" strike="noStrike" kern="1200" cap="none" spc="0" normalizeH="0" baseline="0" noProof="0">
                <a:ln>
                  <a:noFill/>
                </a:ln>
                <a:solidFill>
                  <a:srgbClr val="FF36B3"/>
                </a:solidFill>
                <a:effectLst/>
                <a:uLnTx/>
                <a:uFillTx/>
                <a:latin typeface="Arial" panose="020B0604020202020204" pitchFamily="34" charset="0"/>
                <a:ea typeface="+mn-ea"/>
                <a:cs typeface="Arial" panose="020B0604020202020204" pitchFamily="34" charset="0"/>
              </a:rPr>
              <a:t>Thảo luận: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DA0000"/>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Mô tả cấu tạo và hoạt động của mạch điện thắp sáng.</a:t>
            </a:r>
            <a:endParaRPr kumimoji="0" lang="en-US" sz="5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953641" cy="1953641"/>
          </a:xfrm>
          <a:prstGeom prst="rect">
            <a:avLst/>
          </a:prstGeom>
        </p:spPr>
      </p:pic>
      <p:grpSp>
        <p:nvGrpSpPr>
          <p:cNvPr id="4" name="Group 3">
            <a:extLst>
              <a:ext uri="{FF2B5EF4-FFF2-40B4-BE49-F238E27FC236}">
                <a16:creationId xmlns:a16="http://schemas.microsoft.com/office/drawing/2014/main" id="{E146FA8E-ED35-72F9-F233-967357A9F7D8}"/>
              </a:ext>
            </a:extLst>
          </p:cNvPr>
          <p:cNvGrpSpPr/>
          <p:nvPr/>
        </p:nvGrpSpPr>
        <p:grpSpPr>
          <a:xfrm>
            <a:off x="2684372" y="3689095"/>
            <a:ext cx="4389120" cy="4389120"/>
            <a:chOff x="366" y="2141"/>
            <a:chExt cx="6912" cy="6912"/>
          </a:xfrm>
        </p:grpSpPr>
        <p:sp>
          <p:nvSpPr>
            <p:cNvPr id="5" name="Oval 4">
              <a:extLst>
                <a:ext uri="{FF2B5EF4-FFF2-40B4-BE49-F238E27FC236}">
                  <a16:creationId xmlns:a16="http://schemas.microsoft.com/office/drawing/2014/main" id="{DB351B8C-3488-443C-E28E-FB2CF1BDE2FA}"/>
                </a:ext>
              </a:extLst>
            </p:cNvPr>
            <p:cNvSpPr/>
            <p:nvPr/>
          </p:nvSpPr>
          <p:spPr>
            <a:xfrm>
              <a:off x="366" y="2141"/>
              <a:ext cx="6912" cy="6912"/>
            </a:xfrm>
            <a:prstGeom prst="ellips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3B9E62A-2329-D05D-2571-EFB67596F321}"/>
                </a:ext>
              </a:extLst>
            </p:cNvPr>
            <p:cNvSpPr/>
            <p:nvPr/>
          </p:nvSpPr>
          <p:spPr>
            <a:xfrm>
              <a:off x="942" y="2717"/>
              <a:ext cx="5760" cy="5760"/>
            </a:xfrm>
            <a:prstGeom prst="ellipse">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37682DB-3DF2-F53F-C4B5-C92E738D115D}"/>
                </a:ext>
              </a:extLst>
            </p:cNvPr>
            <p:cNvSpPr/>
            <p:nvPr/>
          </p:nvSpPr>
          <p:spPr>
            <a:xfrm>
              <a:off x="1446" y="3221"/>
              <a:ext cx="4752" cy="4752"/>
            </a:xfrm>
            <a:prstGeom prst="ellipse">
              <a:avLst/>
            </a:prstGeom>
            <a:solidFill>
              <a:srgbClr val="AFD3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descr="kissclipart-battery-clipart-ac-adapter-electric-battery-clip-a-58320eba4a3c38cf">
              <a:extLst>
                <a:ext uri="{FF2B5EF4-FFF2-40B4-BE49-F238E27FC236}">
                  <a16:creationId xmlns:a16="http://schemas.microsoft.com/office/drawing/2014/main" id="{F0A992F1-9094-406C-DD28-50BE02A27D5C}"/>
                </a:ext>
              </a:extLst>
            </p:cNvPr>
            <p:cNvPicPr>
              <a:picLocks noChangeAspect="1"/>
            </p:cNvPicPr>
            <p:nvPr/>
          </p:nvPicPr>
          <p:blipFill>
            <a:blip r:embed="rId20"/>
            <a:stretch>
              <a:fillRect/>
            </a:stretch>
          </p:blipFill>
          <p:spPr>
            <a:xfrm>
              <a:off x="2625" y="2728"/>
              <a:ext cx="2393" cy="5986"/>
            </a:xfrm>
            <a:prstGeom prst="rect">
              <a:avLst/>
            </a:prstGeom>
          </p:spPr>
        </p:pic>
      </p:grpSp>
      <p:grpSp>
        <p:nvGrpSpPr>
          <p:cNvPr id="41" name="Group 40">
            <a:extLst>
              <a:ext uri="{FF2B5EF4-FFF2-40B4-BE49-F238E27FC236}">
                <a16:creationId xmlns:a16="http://schemas.microsoft.com/office/drawing/2014/main" id="{9F2E11D5-10E1-9B8E-88BC-EE6BAD19FA53}"/>
              </a:ext>
            </a:extLst>
          </p:cNvPr>
          <p:cNvGrpSpPr/>
          <p:nvPr/>
        </p:nvGrpSpPr>
        <p:grpSpPr>
          <a:xfrm>
            <a:off x="7571218" y="3692445"/>
            <a:ext cx="4389120" cy="4389120"/>
            <a:chOff x="6188" y="2152"/>
            <a:chExt cx="6912" cy="6912"/>
          </a:xfrm>
        </p:grpSpPr>
        <p:sp>
          <p:nvSpPr>
            <p:cNvPr id="42" name="Oval 41">
              <a:extLst>
                <a:ext uri="{FF2B5EF4-FFF2-40B4-BE49-F238E27FC236}">
                  <a16:creationId xmlns:a16="http://schemas.microsoft.com/office/drawing/2014/main" id="{FBE80433-E6F7-5B9E-68FC-D5CC09740104}"/>
                </a:ext>
              </a:extLst>
            </p:cNvPr>
            <p:cNvSpPr/>
            <p:nvPr/>
          </p:nvSpPr>
          <p:spPr>
            <a:xfrm>
              <a:off x="6188" y="2152"/>
              <a:ext cx="6912" cy="6912"/>
            </a:xfrm>
            <a:prstGeom prst="ellips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69CA6E6F-2909-6B1B-839B-9114082DB8BC}"/>
                </a:ext>
              </a:extLst>
            </p:cNvPr>
            <p:cNvSpPr/>
            <p:nvPr/>
          </p:nvSpPr>
          <p:spPr>
            <a:xfrm>
              <a:off x="6764" y="2728"/>
              <a:ext cx="5760" cy="5760"/>
            </a:xfrm>
            <a:prstGeom prst="ellipse">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47D89B7C-BA2D-0C35-01F9-45585624A364}"/>
                </a:ext>
              </a:extLst>
            </p:cNvPr>
            <p:cNvSpPr/>
            <p:nvPr/>
          </p:nvSpPr>
          <p:spPr>
            <a:xfrm>
              <a:off x="7287" y="3221"/>
              <a:ext cx="4752" cy="4752"/>
            </a:xfrm>
            <a:prstGeom prst="ellipse">
              <a:avLst/>
            </a:prstGeom>
            <a:solidFill>
              <a:srgbClr val="D8E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descr="Lovepik_com-401380536-cartoon-glowing-light-bulb-material">
              <a:extLst>
                <a:ext uri="{FF2B5EF4-FFF2-40B4-BE49-F238E27FC236}">
                  <a16:creationId xmlns:a16="http://schemas.microsoft.com/office/drawing/2014/main" id="{48774C8C-8807-6D86-BB88-E6789F49CC63}"/>
                </a:ext>
              </a:extLst>
            </p:cNvPr>
            <p:cNvPicPr>
              <a:picLocks noChangeAspect="1"/>
            </p:cNvPicPr>
            <p:nvPr/>
          </p:nvPicPr>
          <p:blipFill>
            <a:blip r:embed="rId21"/>
            <a:srcRect l="26945" t="16581" r="26623" b="1690"/>
            <a:stretch>
              <a:fillRect/>
            </a:stretch>
          </p:blipFill>
          <p:spPr>
            <a:xfrm>
              <a:off x="8491" y="3656"/>
              <a:ext cx="2345" cy="4131"/>
            </a:xfrm>
            <a:prstGeom prst="roundRect">
              <a:avLst>
                <a:gd name="adj" fmla="val 40895"/>
              </a:avLst>
            </a:prstGeom>
          </p:spPr>
        </p:pic>
      </p:grpSp>
      <p:grpSp>
        <p:nvGrpSpPr>
          <p:cNvPr id="46" name="Group 45">
            <a:extLst>
              <a:ext uri="{FF2B5EF4-FFF2-40B4-BE49-F238E27FC236}">
                <a16:creationId xmlns:a16="http://schemas.microsoft.com/office/drawing/2014/main" id="{E3F98A6E-7096-4B69-69CE-4F7152133E72}"/>
              </a:ext>
            </a:extLst>
          </p:cNvPr>
          <p:cNvGrpSpPr/>
          <p:nvPr/>
        </p:nvGrpSpPr>
        <p:grpSpPr>
          <a:xfrm>
            <a:off x="11749700" y="3689095"/>
            <a:ext cx="4389120" cy="4389120"/>
            <a:chOff x="12048" y="2141"/>
            <a:chExt cx="6912" cy="6912"/>
          </a:xfrm>
        </p:grpSpPr>
        <p:sp>
          <p:nvSpPr>
            <p:cNvPr id="47" name="Oval 46">
              <a:extLst>
                <a:ext uri="{FF2B5EF4-FFF2-40B4-BE49-F238E27FC236}">
                  <a16:creationId xmlns:a16="http://schemas.microsoft.com/office/drawing/2014/main" id="{2D9C264C-E70D-DAF2-7685-94DE3EBCC25E}"/>
                </a:ext>
              </a:extLst>
            </p:cNvPr>
            <p:cNvSpPr/>
            <p:nvPr/>
          </p:nvSpPr>
          <p:spPr>
            <a:xfrm>
              <a:off x="12048" y="2141"/>
              <a:ext cx="6912" cy="6912"/>
            </a:xfrm>
            <a:prstGeom prst="ellips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9863C713-3955-0022-43EA-D804644E5014}"/>
                </a:ext>
              </a:extLst>
            </p:cNvPr>
            <p:cNvSpPr/>
            <p:nvPr/>
          </p:nvSpPr>
          <p:spPr>
            <a:xfrm>
              <a:off x="12624" y="2717"/>
              <a:ext cx="5760" cy="5760"/>
            </a:xfrm>
            <a:prstGeom prst="ellipse">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947131F0-0991-74ED-1949-F8D03424B795}"/>
                </a:ext>
              </a:extLst>
            </p:cNvPr>
            <p:cNvSpPr/>
            <p:nvPr/>
          </p:nvSpPr>
          <p:spPr>
            <a:xfrm>
              <a:off x="13128" y="3221"/>
              <a:ext cx="4752" cy="4752"/>
            </a:xfrm>
            <a:prstGeom prst="ellipse">
              <a:avLst/>
            </a:prstGeom>
            <a:solidFill>
              <a:srgbClr val="AFD3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descr="kisspng-electrical-cable-electrical-wires-cable-network-wire-5ac02541492550.8599991715225418892996">
              <a:extLst>
                <a:ext uri="{FF2B5EF4-FFF2-40B4-BE49-F238E27FC236}">
                  <a16:creationId xmlns:a16="http://schemas.microsoft.com/office/drawing/2014/main" id="{1B612A68-840B-DBD4-97EC-12338CDC64F5}"/>
                </a:ext>
              </a:extLst>
            </p:cNvPr>
            <p:cNvPicPr>
              <a:picLocks noChangeAspect="1"/>
            </p:cNvPicPr>
            <p:nvPr/>
          </p:nvPicPr>
          <p:blipFill>
            <a:blip r:embed="rId22"/>
            <a:srcRect l="66960" t="-1039" r="-2502" b="17898"/>
            <a:stretch>
              <a:fillRect/>
            </a:stretch>
          </p:blipFill>
          <p:spPr>
            <a:xfrm flipH="1">
              <a:off x="13706" y="3285"/>
              <a:ext cx="3329" cy="4673"/>
            </a:xfrm>
            <a:prstGeom prst="snip2DiagRect">
              <a:avLst/>
            </a:prstGeom>
          </p:spPr>
        </p:pic>
      </p:grpSp>
      <p:sp>
        <p:nvSpPr>
          <p:cNvPr id="51" name="Rounded Rectangle 6">
            <a:extLst>
              <a:ext uri="{FF2B5EF4-FFF2-40B4-BE49-F238E27FC236}">
                <a16:creationId xmlns:a16="http://schemas.microsoft.com/office/drawing/2014/main" id="{839781B1-9971-825D-8924-B37C698C5511}"/>
              </a:ext>
            </a:extLst>
          </p:cNvPr>
          <p:cNvSpPr/>
          <p:nvPr/>
        </p:nvSpPr>
        <p:spPr>
          <a:xfrm>
            <a:off x="3123214" y="7763299"/>
            <a:ext cx="3850114" cy="1407546"/>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ctr">
              <a:spcBef>
                <a:spcPts val="335"/>
              </a:spcBef>
            </a:pPr>
            <a:r>
              <a:rPr lang="en-US" sz="5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Nguồn điện</a:t>
            </a:r>
            <a:endParaRPr kumimoji="0" lang="en-US" sz="54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endParaRPr>
          </a:p>
        </p:txBody>
      </p:sp>
      <p:sp>
        <p:nvSpPr>
          <p:cNvPr id="52" name="Rounded Rectangle 6">
            <a:extLst>
              <a:ext uri="{FF2B5EF4-FFF2-40B4-BE49-F238E27FC236}">
                <a16:creationId xmlns:a16="http://schemas.microsoft.com/office/drawing/2014/main" id="{D20539B6-AB1C-4841-257C-9DFB944DB068}"/>
              </a:ext>
            </a:extLst>
          </p:cNvPr>
          <p:cNvSpPr/>
          <p:nvPr/>
        </p:nvSpPr>
        <p:spPr>
          <a:xfrm>
            <a:off x="7585575" y="7738048"/>
            <a:ext cx="3850114" cy="1407546"/>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ctr">
              <a:spcBef>
                <a:spcPts val="335"/>
              </a:spcBef>
            </a:pPr>
            <a:r>
              <a:rPr lang="en-US" sz="5400" b="1" noProof="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Bóng đèn</a:t>
            </a:r>
            <a:endParaRPr kumimoji="0" lang="en-US" sz="54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endParaRPr>
          </a:p>
        </p:txBody>
      </p:sp>
      <p:sp>
        <p:nvSpPr>
          <p:cNvPr id="53" name="Rounded Rectangle 6">
            <a:extLst>
              <a:ext uri="{FF2B5EF4-FFF2-40B4-BE49-F238E27FC236}">
                <a16:creationId xmlns:a16="http://schemas.microsoft.com/office/drawing/2014/main" id="{A15DB0CD-C157-E01C-2A4D-E1E456FA6BFC}"/>
              </a:ext>
            </a:extLst>
          </p:cNvPr>
          <p:cNvSpPr/>
          <p:nvPr/>
        </p:nvSpPr>
        <p:spPr>
          <a:xfrm>
            <a:off x="11905451" y="7738048"/>
            <a:ext cx="3850114" cy="1407546"/>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ctr">
              <a:spcBef>
                <a:spcPts val="335"/>
              </a:spcBef>
            </a:pPr>
            <a:r>
              <a:rPr lang="en-US" sz="5400" b="1" noProof="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Dây dẫn</a:t>
            </a:r>
            <a:endParaRPr kumimoji="0" lang="en-US" sz="54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266281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dissolve">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p:cTn id="17" dur="500" fill="hold"/>
                                        <p:tgtEl>
                                          <p:spTgt spid="41"/>
                                        </p:tgtEl>
                                        <p:attrNameLst>
                                          <p:attrName>ppt_w</p:attrName>
                                        </p:attrNameLst>
                                      </p:cBhvr>
                                      <p:tavLst>
                                        <p:tav tm="0">
                                          <p:val>
                                            <p:fltVal val="0"/>
                                          </p:val>
                                        </p:tav>
                                        <p:tav tm="100000">
                                          <p:val>
                                            <p:strVal val="#ppt_w"/>
                                          </p:val>
                                        </p:tav>
                                      </p:tavLst>
                                    </p:anim>
                                    <p:anim calcmode="lin" valueType="num">
                                      <p:cBhvr>
                                        <p:cTn id="18" dur="500" fill="hold"/>
                                        <p:tgtEl>
                                          <p:spTgt spid="41"/>
                                        </p:tgtEl>
                                        <p:attrNameLst>
                                          <p:attrName>ppt_h</p:attrName>
                                        </p:attrNameLst>
                                      </p:cBhvr>
                                      <p:tavLst>
                                        <p:tav tm="0">
                                          <p:val>
                                            <p:fltVal val="0"/>
                                          </p:val>
                                        </p:tav>
                                        <p:tav tm="100000">
                                          <p:val>
                                            <p:strVal val="#ppt_h"/>
                                          </p:val>
                                        </p:tav>
                                      </p:tavLst>
                                    </p:anim>
                                  </p:childTnLst>
                                </p:cTn>
                              </p:par>
                            </p:childTnLst>
                          </p:cTn>
                        </p:par>
                        <p:par>
                          <p:cTn id="19" fill="hold">
                            <p:stCondLst>
                              <p:cond delay="500"/>
                            </p:stCondLst>
                            <p:childTnLst>
                              <p:par>
                                <p:cTn id="20" presetID="9" presetClass="entr" presetSubtype="0" fill="hold" grpId="0" nodeType="after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dissolve">
                                      <p:cBhvr>
                                        <p:cTn id="22" dur="5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p:cTn id="27" dur="500" fill="hold"/>
                                        <p:tgtEl>
                                          <p:spTgt spid="46"/>
                                        </p:tgtEl>
                                        <p:attrNameLst>
                                          <p:attrName>ppt_w</p:attrName>
                                        </p:attrNameLst>
                                      </p:cBhvr>
                                      <p:tavLst>
                                        <p:tav tm="0">
                                          <p:val>
                                            <p:fltVal val="0"/>
                                          </p:val>
                                        </p:tav>
                                        <p:tav tm="100000">
                                          <p:val>
                                            <p:strVal val="#ppt_w"/>
                                          </p:val>
                                        </p:tav>
                                      </p:tavLst>
                                    </p:anim>
                                    <p:anim calcmode="lin" valueType="num">
                                      <p:cBhvr>
                                        <p:cTn id="28" dur="500" fill="hold"/>
                                        <p:tgtEl>
                                          <p:spTgt spid="46"/>
                                        </p:tgtEl>
                                        <p:attrNameLst>
                                          <p:attrName>ppt_h</p:attrName>
                                        </p:attrNameLst>
                                      </p:cBhvr>
                                      <p:tavLst>
                                        <p:tav tm="0">
                                          <p:val>
                                            <p:fltVal val="0"/>
                                          </p:val>
                                        </p:tav>
                                        <p:tav tm="100000">
                                          <p:val>
                                            <p:strVal val="#ppt_h"/>
                                          </p:val>
                                        </p:tav>
                                      </p:tavLst>
                                    </p:anim>
                                  </p:childTnLst>
                                </p:cTn>
                              </p:par>
                            </p:childTnLst>
                          </p:cTn>
                        </p:par>
                        <p:par>
                          <p:cTn id="29" fill="hold">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dissolve">
                                      <p:cBhvr>
                                        <p:cTn id="3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P spid="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664943" y="3152060"/>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1584243" y="2069592"/>
            <a:ext cx="15230750" cy="3416320"/>
          </a:xfrm>
          <a:prstGeom prst="rect">
            <a:avLst/>
          </a:prstGeom>
          <a:noFill/>
        </p:spPr>
        <p:txBody>
          <a:bodyPr wrap="square" rtlCol="0">
            <a:spAutoFit/>
          </a:bodyPr>
          <a:lstStyle/>
          <a:p>
            <a:pPr lvl="0" algn="just"/>
            <a:r>
              <a:rPr lang="en-US" sz="5400" b="1">
                <a:solidFill>
                  <a:srgbClr val="C00000"/>
                </a:solidFill>
                <a:latin typeface="Arial" panose="020B0604020202020204" pitchFamily="34" charset="0"/>
                <a:cs typeface="Arial" panose="020B0604020202020204" pitchFamily="34" charset="0"/>
              </a:rPr>
              <a:t>Khi bật công tắc (đóng mạch) thì mạch kín, nguồn điện tạo ra dòng điện chạy trong mạch. Dòng điện qua bóng đèn làm cho đèn phát sáng.</a:t>
            </a:r>
            <a:endParaRPr kumimoji="0" lang="en-US" sz="5400" b="1"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77FF3B3-F2B5-86CA-6D8A-67B1CF0D2E7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0009" t="994"/>
          <a:stretch/>
        </p:blipFill>
        <p:spPr>
          <a:xfrm>
            <a:off x="5247723" y="4914900"/>
            <a:ext cx="7620000" cy="4677265"/>
          </a:xfrm>
          <a:prstGeom prst="rect">
            <a:avLst/>
          </a:prstGeom>
        </p:spPr>
      </p:pic>
    </p:spTree>
    <p:extLst>
      <p:ext uri="{BB962C8B-B14F-4D97-AF65-F5344CB8AC3E}">
        <p14:creationId xmlns:p14="http://schemas.microsoft.com/office/powerpoint/2010/main" val="174873853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358A7F5D-237E-5E24-8ED5-5419D89252B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2491" t="-55530" r="-23233" b="-55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组合 19">
            <a:extLst>
              <a:ext uri="{FF2B5EF4-FFF2-40B4-BE49-F238E27FC236}">
                <a16:creationId xmlns:a16="http://schemas.microsoft.com/office/drawing/2014/main" id="{49E1AFBB-19FF-FFC2-6270-0E0D88F16421}"/>
              </a:ext>
            </a:extLst>
          </p:cNvPr>
          <p:cNvGrpSpPr/>
          <p:nvPr/>
        </p:nvGrpSpPr>
        <p:grpSpPr>
          <a:xfrm flipV="1">
            <a:off x="1409700" y="2169825"/>
            <a:ext cx="15123645" cy="7290483"/>
            <a:chOff x="692006" y="116442"/>
            <a:chExt cx="11176173" cy="2919244"/>
          </a:xfrm>
        </p:grpSpPr>
        <p:sp>
          <p:nvSpPr>
            <p:cNvPr id="8" name="矩形 16">
              <a:extLst>
                <a:ext uri="{FF2B5EF4-FFF2-40B4-BE49-F238E27FC236}">
                  <a16:creationId xmlns:a16="http://schemas.microsoft.com/office/drawing/2014/main" id="{0E48CFFC-824A-7775-4F2B-46FC554A44DC}"/>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zh-CN" altLang="en-US" sz="2700" b="0" i="0" u="none" strike="noStrike" kern="1200" cap="none" spc="0" normalizeH="0" baseline="0" noProof="0" dirty="0">
                <a:ln>
                  <a:noFill/>
                </a:ln>
                <a:solidFill>
                  <a:srgbClr val="FFFFFF"/>
                </a:solidFill>
                <a:effectLst/>
                <a:uLnTx/>
                <a:uFillTx/>
                <a:latin typeface="Arial" panose="020B0604020202020204" pitchFamily="34" charset="0"/>
                <a:ea typeface="字魂59号-创粗黑"/>
                <a:cs typeface="Arial" panose="020B0604020202020204" pitchFamily="34" charset="0"/>
              </a:endParaRPr>
            </a:p>
          </p:txBody>
        </p:sp>
        <p:sp>
          <p:nvSpPr>
            <p:cNvPr id="9" name="矩形 16">
              <a:extLst>
                <a:ext uri="{FF2B5EF4-FFF2-40B4-BE49-F238E27FC236}">
                  <a16:creationId xmlns:a16="http://schemas.microsoft.com/office/drawing/2014/main" id="{2020D148-EADD-BB98-C439-8706525697FF}"/>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zh-CN" altLang="en-US" sz="2700" b="0" i="0" u="none" strike="noStrike" kern="1200" cap="none" spc="0" normalizeH="0" baseline="0" noProof="0" dirty="0">
                <a:ln>
                  <a:noFill/>
                </a:ln>
                <a:solidFill>
                  <a:srgbClr val="FFFFFF"/>
                </a:solidFill>
                <a:effectLst/>
                <a:uLnTx/>
                <a:uFillTx/>
                <a:latin typeface="Arial" panose="020B0604020202020204" pitchFamily="34" charset="0"/>
                <a:ea typeface="字魂59号-创粗黑"/>
                <a:cs typeface="Arial" panose="020B0604020202020204" pitchFamily="34" charset="0"/>
              </a:endParaRPr>
            </a:p>
          </p:txBody>
        </p:sp>
      </p:grpSp>
      <p:sp>
        <p:nvSpPr>
          <p:cNvPr id="10" name="TextBox 9">
            <a:extLst>
              <a:ext uri="{FF2B5EF4-FFF2-40B4-BE49-F238E27FC236}">
                <a16:creationId xmlns:a16="http://schemas.microsoft.com/office/drawing/2014/main" id="{E233DBF9-226B-EA02-1ED7-8AEB8653AA36}"/>
              </a:ext>
            </a:extLst>
          </p:cNvPr>
          <p:cNvSpPr txBox="1"/>
          <p:nvPr/>
        </p:nvSpPr>
        <p:spPr>
          <a:xfrm>
            <a:off x="2071173" y="2888235"/>
            <a:ext cx="13800698" cy="6078908"/>
          </a:xfrm>
          <a:prstGeom prst="rect">
            <a:avLst/>
          </a:prstGeom>
          <a:noFill/>
        </p:spPr>
        <p:txBody>
          <a:bodyPr wrap="square">
            <a:spAutoFit/>
          </a:bodyPr>
          <a:lstStyle/>
          <a:p>
            <a:pPr marL="135255" marR="36195" lvl="0" indent="-135255" algn="just" defTabSz="1371600" rtl="0" eaLnBrk="1" fontAlgn="auto" latinLnBrk="0" hangingPunct="1">
              <a:lnSpc>
                <a:spcPct val="120000"/>
              </a:lnSpc>
              <a:spcBef>
                <a:spcPts val="0"/>
              </a:spcBef>
              <a:spcAft>
                <a:spcPts val="1200"/>
              </a:spcAft>
              <a:buClrTx/>
              <a:buSzTx/>
              <a:buFontTx/>
              <a:buNone/>
              <a:tabLst/>
              <a:defRPr/>
            </a:pPr>
            <a:r>
              <a:rPr kumimoji="0" lang="vi-VN" sz="6600" b="0" i="1" u="none" strike="noStrike" kern="1200" cap="none" spc="0" normalizeH="0" baseline="0" noProof="0">
                <a:ln w="19050">
                  <a:solidFill>
                    <a:prstClr val="black"/>
                  </a:solid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Times New Roman" panose="02020603050405020304" pitchFamily="18" charset="0"/>
                <a:cs typeface="Times New Roman" panose="02020603050405020304" pitchFamily="18" charset="0"/>
              </a:rPr>
              <a:t>Trong mạch điện, dây dẫn nối các bộ phận của mạch điện với nhau và cho dòng điện đi qua, nguồn điện cung cấp điện giúp bóng đèn phát sáng, công tắc dùng để đóng, ngắt điện.</a:t>
            </a:r>
            <a:endParaRPr kumimoji="0" lang="en-US" sz="4800" b="0" i="0" u="none" strike="noStrike" kern="1200" cap="none" spc="0" normalizeH="0" baseline="0" noProof="0">
              <a:ln w="19050">
                <a:solidFill>
                  <a:prstClr val="black"/>
                </a:solidFill>
              </a:ln>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Arial" panose="020B060402020202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B9203D7B-3891-B6A0-5796-7DE93A858513}"/>
              </a:ext>
            </a:extLst>
          </p:cNvPr>
          <p:cNvPicPr>
            <a:picLocks noChangeAspect="1"/>
          </p:cNvPicPr>
          <p:nvPr/>
        </p:nvPicPr>
        <p:blipFill>
          <a:blip r:embed="rId3"/>
          <a:stretch>
            <a:fillRect/>
          </a:stretch>
        </p:blipFill>
        <p:spPr>
          <a:xfrm>
            <a:off x="4343400" y="-159642"/>
            <a:ext cx="10772566" cy="3920068"/>
          </a:xfrm>
          <a:prstGeom prst="rect">
            <a:avLst/>
          </a:prstGeom>
        </p:spPr>
      </p:pic>
    </p:spTree>
    <p:extLst>
      <p:ext uri="{BB962C8B-B14F-4D97-AF65-F5344CB8AC3E}">
        <p14:creationId xmlns:p14="http://schemas.microsoft.com/office/powerpoint/2010/main" val="1618259532"/>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3494328" y="-1139540"/>
            <a:ext cx="11299344" cy="6355881"/>
          </a:xfrm>
          <a:custGeom>
            <a:avLst/>
            <a:gdLst/>
            <a:ahLst/>
            <a:cxnLst/>
            <a:rect l="l" t="t" r="r" b="b"/>
            <a:pathLst>
              <a:path w="11299344" h="6355881">
                <a:moveTo>
                  <a:pt x="0" y="0"/>
                </a:moveTo>
                <a:lnTo>
                  <a:pt x="11299344" y="0"/>
                </a:lnTo>
                <a:lnTo>
                  <a:pt x="11299344" y="6355881"/>
                </a:lnTo>
                <a:lnTo>
                  <a:pt x="0" y="63558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2963582" y="-3082939"/>
            <a:ext cx="11705343" cy="8704519"/>
          </a:xfrm>
          <a:custGeom>
            <a:avLst/>
            <a:gdLst/>
            <a:ahLst/>
            <a:cxnLst/>
            <a:rect l="l" t="t" r="r" b="b"/>
            <a:pathLst>
              <a:path w="11705343" h="8704519">
                <a:moveTo>
                  <a:pt x="0" y="0"/>
                </a:moveTo>
                <a:lnTo>
                  <a:pt x="11705344" y="0"/>
                </a:lnTo>
                <a:lnTo>
                  <a:pt x="11705344" y="8704519"/>
                </a:lnTo>
                <a:lnTo>
                  <a:pt x="0" y="8704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654539" y="2803029"/>
            <a:ext cx="13562933" cy="7483971"/>
          </a:xfrm>
          <a:custGeom>
            <a:avLst/>
            <a:gdLst/>
            <a:ahLst/>
            <a:cxnLst/>
            <a:rect l="l" t="t" r="r" b="b"/>
            <a:pathLst>
              <a:path w="13562933" h="7483971">
                <a:moveTo>
                  <a:pt x="0" y="0"/>
                </a:moveTo>
                <a:lnTo>
                  <a:pt x="13562933" y="0"/>
                </a:lnTo>
                <a:lnTo>
                  <a:pt x="13562933" y="7483971"/>
                </a:lnTo>
                <a:lnTo>
                  <a:pt x="0" y="74839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2674382" y="-682393"/>
            <a:ext cx="7790226" cy="7790226"/>
          </a:xfrm>
          <a:custGeom>
            <a:avLst/>
            <a:gdLst/>
            <a:ahLst/>
            <a:cxnLst/>
            <a:rect l="l" t="t" r="r" b="b"/>
            <a:pathLst>
              <a:path w="7790226" h="7790226">
                <a:moveTo>
                  <a:pt x="0" y="0"/>
                </a:moveTo>
                <a:lnTo>
                  <a:pt x="7790226" y="0"/>
                </a:lnTo>
                <a:lnTo>
                  <a:pt x="7790226" y="7790226"/>
                </a:lnTo>
                <a:lnTo>
                  <a:pt x="0" y="779022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9144000" y="4811380"/>
            <a:ext cx="11141642" cy="8285330"/>
          </a:xfrm>
          <a:custGeom>
            <a:avLst/>
            <a:gdLst/>
            <a:ahLst/>
            <a:cxnLst/>
            <a:rect l="l" t="t" r="r" b="b"/>
            <a:pathLst>
              <a:path w="11141642" h="8285330">
                <a:moveTo>
                  <a:pt x="0" y="0"/>
                </a:moveTo>
                <a:lnTo>
                  <a:pt x="11141642" y="0"/>
                </a:lnTo>
                <a:lnTo>
                  <a:pt x="11141642" y="8285330"/>
                </a:lnTo>
                <a:lnTo>
                  <a:pt x="0" y="82853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1068518" y="1269320"/>
            <a:ext cx="10393977" cy="6046125"/>
            <a:chOff x="0" y="0"/>
            <a:chExt cx="13858635" cy="8061500"/>
          </a:xfrm>
        </p:grpSpPr>
        <p:grpSp>
          <p:nvGrpSpPr>
            <p:cNvPr id="8" name="Group 8"/>
            <p:cNvGrpSpPr/>
            <p:nvPr/>
          </p:nvGrpSpPr>
          <p:grpSpPr>
            <a:xfrm>
              <a:off x="0" y="73815"/>
              <a:ext cx="13858635" cy="7987685"/>
              <a:chOff x="0" y="0"/>
              <a:chExt cx="2737508" cy="1577814"/>
            </a:xfrm>
          </p:grpSpPr>
          <p:sp>
            <p:nvSpPr>
              <p:cNvPr id="9" name="Freeform 9"/>
              <p:cNvSpPr/>
              <p:nvPr/>
            </p:nvSpPr>
            <p:spPr>
              <a:xfrm>
                <a:off x="0" y="0"/>
                <a:ext cx="2737508" cy="1577814"/>
              </a:xfrm>
              <a:custGeom>
                <a:avLst/>
                <a:gdLst/>
                <a:ahLst/>
                <a:cxnLst/>
                <a:rect l="l" t="t" r="r" b="b"/>
                <a:pathLst>
                  <a:path w="2737508" h="1577814">
                    <a:moveTo>
                      <a:pt x="0" y="0"/>
                    </a:moveTo>
                    <a:lnTo>
                      <a:pt x="2737508" y="0"/>
                    </a:lnTo>
                    <a:lnTo>
                      <a:pt x="2737508" y="1577814"/>
                    </a:lnTo>
                    <a:lnTo>
                      <a:pt x="0" y="1577814"/>
                    </a:lnTo>
                    <a:close/>
                  </a:path>
                </a:pathLst>
              </a:custGeom>
              <a:solidFill>
                <a:srgbClr val="FDFCF5"/>
              </a:solidFill>
              <a:ln w="28575" cap="sq">
                <a:solidFill>
                  <a:srgbClr val="272727"/>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28575"/>
                <a:ext cx="2737508" cy="1606389"/>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0" y="0"/>
              <a:ext cx="13858635" cy="867262"/>
              <a:chOff x="0" y="0"/>
              <a:chExt cx="2737508" cy="171311"/>
            </a:xfrm>
          </p:grpSpPr>
          <p:sp>
            <p:nvSpPr>
              <p:cNvPr id="12" name="Freeform 12"/>
              <p:cNvSpPr/>
              <p:nvPr/>
            </p:nvSpPr>
            <p:spPr>
              <a:xfrm>
                <a:off x="0" y="0"/>
                <a:ext cx="2737508" cy="171311"/>
              </a:xfrm>
              <a:custGeom>
                <a:avLst/>
                <a:gdLst/>
                <a:ahLst/>
                <a:cxnLst/>
                <a:rect l="l" t="t" r="r" b="b"/>
                <a:pathLst>
                  <a:path w="2737508" h="171311">
                    <a:moveTo>
                      <a:pt x="0" y="0"/>
                    </a:moveTo>
                    <a:lnTo>
                      <a:pt x="2737508" y="0"/>
                    </a:lnTo>
                    <a:lnTo>
                      <a:pt x="2737508" y="171311"/>
                    </a:lnTo>
                    <a:lnTo>
                      <a:pt x="0" y="171311"/>
                    </a:lnTo>
                    <a:close/>
                  </a:path>
                </a:pathLst>
              </a:custGeom>
              <a:solidFill>
                <a:srgbClr val="1489EE"/>
              </a:solidFill>
              <a:ln w="28575" cap="sq">
                <a:solidFill>
                  <a:srgbClr val="272727"/>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0" y="-28575"/>
                <a:ext cx="2737508" cy="199886"/>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497542" y="246005"/>
              <a:ext cx="375253" cy="375253"/>
            </a:xfrm>
            <a:custGeom>
              <a:avLst/>
              <a:gdLst/>
              <a:ahLst/>
              <a:cxnLst/>
              <a:rect l="l" t="t" r="r" b="b"/>
              <a:pathLst>
                <a:path w="375253" h="375253">
                  <a:moveTo>
                    <a:pt x="0" y="0"/>
                  </a:moveTo>
                  <a:lnTo>
                    <a:pt x="375253" y="0"/>
                  </a:lnTo>
                  <a:lnTo>
                    <a:pt x="375253" y="375252"/>
                  </a:lnTo>
                  <a:lnTo>
                    <a:pt x="0" y="3752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Freeform 15"/>
          <p:cNvSpPr/>
          <p:nvPr/>
        </p:nvSpPr>
        <p:spPr>
          <a:xfrm>
            <a:off x="10863037" y="6275677"/>
            <a:ext cx="6475951" cy="2578606"/>
          </a:xfrm>
          <a:custGeom>
            <a:avLst/>
            <a:gdLst/>
            <a:ahLst/>
            <a:cxnLst/>
            <a:rect l="l" t="t" r="r" b="b"/>
            <a:pathLst>
              <a:path w="6475951" h="2578606">
                <a:moveTo>
                  <a:pt x="0" y="0"/>
                </a:moveTo>
                <a:lnTo>
                  <a:pt x="6475951" y="0"/>
                </a:lnTo>
                <a:lnTo>
                  <a:pt x="6475951" y="2578606"/>
                </a:lnTo>
                <a:lnTo>
                  <a:pt x="0" y="257860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p:cNvSpPr/>
          <p:nvPr/>
        </p:nvSpPr>
        <p:spPr>
          <a:xfrm>
            <a:off x="14714821" y="2038401"/>
            <a:ext cx="2729757" cy="2124247"/>
          </a:xfrm>
          <a:custGeom>
            <a:avLst/>
            <a:gdLst/>
            <a:ahLst/>
            <a:cxnLst/>
            <a:rect l="l" t="t" r="r" b="b"/>
            <a:pathLst>
              <a:path w="2729757" h="2124247">
                <a:moveTo>
                  <a:pt x="0" y="0"/>
                </a:moveTo>
                <a:lnTo>
                  <a:pt x="2729757" y="0"/>
                </a:lnTo>
                <a:lnTo>
                  <a:pt x="2729757" y="2124247"/>
                </a:lnTo>
                <a:lnTo>
                  <a:pt x="0" y="212424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776822" y="5841608"/>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6772596" y="824309"/>
            <a:ext cx="566392" cy="566392"/>
          </a:xfrm>
          <a:custGeom>
            <a:avLst/>
            <a:gdLst/>
            <a:ahLst/>
            <a:cxnLst/>
            <a:rect l="l" t="t" r="r" b="b"/>
            <a:pathLst>
              <a:path w="566392" h="566392">
                <a:moveTo>
                  <a:pt x="0" y="0"/>
                </a:moveTo>
                <a:lnTo>
                  <a:pt x="566392" y="0"/>
                </a:lnTo>
                <a:lnTo>
                  <a:pt x="566392" y="566392"/>
                </a:lnTo>
                <a:lnTo>
                  <a:pt x="0" y="56639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4101013" y="1825718"/>
            <a:ext cx="429190" cy="429190"/>
          </a:xfrm>
          <a:custGeom>
            <a:avLst/>
            <a:gdLst/>
            <a:ahLst/>
            <a:cxnLst/>
            <a:rect l="l" t="t" r="r" b="b"/>
            <a:pathLst>
              <a:path w="429190" h="429190">
                <a:moveTo>
                  <a:pt x="0" y="0"/>
                </a:moveTo>
                <a:lnTo>
                  <a:pt x="429190" y="0"/>
                </a:lnTo>
                <a:lnTo>
                  <a:pt x="429190" y="429190"/>
                </a:lnTo>
                <a:lnTo>
                  <a:pt x="0" y="42919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6772596" y="4697574"/>
            <a:ext cx="566392" cy="566392"/>
          </a:xfrm>
          <a:custGeom>
            <a:avLst/>
            <a:gdLst/>
            <a:ahLst/>
            <a:cxnLst/>
            <a:rect l="l" t="t" r="r" b="b"/>
            <a:pathLst>
              <a:path w="566392" h="566392">
                <a:moveTo>
                  <a:pt x="0" y="0"/>
                </a:moveTo>
                <a:lnTo>
                  <a:pt x="566392" y="0"/>
                </a:lnTo>
                <a:lnTo>
                  <a:pt x="566392" y="566392"/>
                </a:lnTo>
                <a:lnTo>
                  <a:pt x="0" y="56639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1824674" y="3822712"/>
            <a:ext cx="8973579" cy="1547347"/>
          </a:xfrm>
          <a:prstGeom prst="rect">
            <a:avLst/>
          </a:prstGeom>
        </p:spPr>
        <p:txBody>
          <a:bodyPr lIns="0" tIns="0" rIns="0" bIns="0" rtlCol="0" anchor="t">
            <a:spAutoFit/>
          </a:bodyPr>
          <a:lstStyle/>
          <a:p>
            <a:pPr marL="0" marR="0" lvl="0" indent="0" algn="ctr" defTabSz="914400" rtl="0" eaLnBrk="1" fontAlgn="auto" latinLnBrk="0" hangingPunct="1">
              <a:lnSpc>
                <a:spcPts val="11850"/>
              </a:lnSpc>
              <a:spcBef>
                <a:spcPts val="0"/>
              </a:spcBef>
              <a:spcAft>
                <a:spcPts val="0"/>
              </a:spcAft>
              <a:buClrTx/>
              <a:buSzTx/>
              <a:buFontTx/>
              <a:buNone/>
              <a:tabLst/>
              <a:defRPr/>
            </a:pPr>
            <a:r>
              <a:rPr kumimoji="0" lang="vi-VN" sz="13800" b="1" i="0" u="none" strike="noStrike" kern="1200" cap="none" spc="-375"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Đố em</a:t>
            </a:r>
            <a:endParaRPr kumimoji="0" lang="en-US" sz="13800" b="1" i="0" u="none" strike="noStrike" kern="1200" cap="none" spc="-375"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23" name="Freeform 23"/>
          <p:cNvSpPr/>
          <p:nvPr/>
        </p:nvSpPr>
        <p:spPr>
          <a:xfrm>
            <a:off x="5026252" y="8034355"/>
            <a:ext cx="1598978" cy="1223945"/>
          </a:xfrm>
          <a:custGeom>
            <a:avLst/>
            <a:gdLst/>
            <a:ahLst/>
            <a:cxnLst/>
            <a:rect l="l" t="t" r="r" b="b"/>
            <a:pathLst>
              <a:path w="1598978" h="1223945">
                <a:moveTo>
                  <a:pt x="0" y="0"/>
                </a:moveTo>
                <a:lnTo>
                  <a:pt x="1598978" y="0"/>
                </a:lnTo>
                <a:lnTo>
                  <a:pt x="1598978" y="1223945"/>
                </a:lnTo>
                <a:lnTo>
                  <a:pt x="0" y="12239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4"/>
          <p:cNvSpPr/>
          <p:nvPr/>
        </p:nvSpPr>
        <p:spPr>
          <a:xfrm>
            <a:off x="6806998" y="8034355"/>
            <a:ext cx="1598978" cy="1223945"/>
          </a:xfrm>
          <a:custGeom>
            <a:avLst/>
            <a:gdLst/>
            <a:ahLst/>
            <a:cxnLst/>
            <a:rect l="l" t="t" r="r" b="b"/>
            <a:pathLst>
              <a:path w="1598978" h="1223945">
                <a:moveTo>
                  <a:pt x="0" y="0"/>
                </a:moveTo>
                <a:lnTo>
                  <a:pt x="1598978" y="0"/>
                </a:lnTo>
                <a:lnTo>
                  <a:pt x="1598978" y="1223945"/>
                </a:lnTo>
                <a:lnTo>
                  <a:pt x="0" y="12239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8878035" y="1549307"/>
            <a:ext cx="1137093" cy="1137093"/>
          </a:xfrm>
          <a:custGeom>
            <a:avLst/>
            <a:gdLst/>
            <a:ahLst/>
            <a:cxnLst/>
            <a:rect l="l" t="t" r="r" b="b"/>
            <a:pathLst>
              <a:path w="1137093" h="1137093">
                <a:moveTo>
                  <a:pt x="0" y="0"/>
                </a:moveTo>
                <a:lnTo>
                  <a:pt x="1137092" y="0"/>
                </a:lnTo>
                <a:lnTo>
                  <a:pt x="1137092" y="1137092"/>
                </a:lnTo>
                <a:lnTo>
                  <a:pt x="0" y="1137092"/>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3004259"/>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005083" y="1589805"/>
            <a:ext cx="14838516" cy="1754326"/>
          </a:xfrm>
          <a:prstGeom prst="rect">
            <a:avLst/>
          </a:prstGeom>
          <a:noFill/>
        </p:spPr>
        <p:txBody>
          <a:bodyPr wrap="square" rtlCol="0">
            <a:spAutoFit/>
          </a:bodyPr>
          <a:lstStyle/>
          <a:p>
            <a:pPr lvl="0"/>
            <a:r>
              <a:rPr lang="en-US" sz="5400">
                <a:latin typeface="Arial" panose="020B0604020202020204" pitchFamily="34" charset="0"/>
                <a:cs typeface="Arial" panose="020B0604020202020204" pitchFamily="34" charset="0"/>
              </a:rPr>
              <a:t>Bóng đèn nào trong các hình sau có thể sáng khi đóng công tắc?</a:t>
            </a:r>
            <a:endParaRPr kumimoji="0" lang="en-US" sz="5400" b="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4" name="Picture 3">
            <a:extLst>
              <a:ext uri="{FF2B5EF4-FFF2-40B4-BE49-F238E27FC236}">
                <a16:creationId xmlns:a16="http://schemas.microsoft.com/office/drawing/2014/main" id="{19F463DD-927F-D7FB-F31C-1B7B3F100320}"/>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371902" y="3952212"/>
            <a:ext cx="15577090" cy="4582846"/>
          </a:xfrm>
          <a:prstGeom prst="rect">
            <a:avLst/>
          </a:prstGeom>
        </p:spPr>
      </p:pic>
    </p:spTree>
    <p:extLst>
      <p:ext uri="{BB962C8B-B14F-4D97-AF65-F5344CB8AC3E}">
        <p14:creationId xmlns:p14="http://schemas.microsoft.com/office/powerpoint/2010/main" val="468759571"/>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4" name="Picture 3">
            <a:extLst>
              <a:ext uri="{FF2B5EF4-FFF2-40B4-BE49-F238E27FC236}">
                <a16:creationId xmlns:a16="http://schemas.microsoft.com/office/drawing/2014/main" id="{19F463DD-927F-D7FB-F31C-1B7B3F100320}"/>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r="75728"/>
          <a:stretch/>
        </p:blipFill>
        <p:spPr>
          <a:xfrm>
            <a:off x="2650146" y="1693955"/>
            <a:ext cx="6353060" cy="7700542"/>
          </a:xfrm>
          <a:prstGeom prst="rect">
            <a:avLst/>
          </a:prstGeom>
        </p:spPr>
      </p:pic>
      <p:sp>
        <p:nvSpPr>
          <p:cNvPr id="3" name="Rounded Rectangle 6">
            <a:extLst>
              <a:ext uri="{FF2B5EF4-FFF2-40B4-BE49-F238E27FC236}">
                <a16:creationId xmlns:a16="http://schemas.microsoft.com/office/drawing/2014/main" id="{C859C42D-DA12-BCAB-7A5D-9608C82AFF64}"/>
              </a:ext>
            </a:extLst>
          </p:cNvPr>
          <p:cNvSpPr/>
          <p:nvPr/>
        </p:nvSpPr>
        <p:spPr>
          <a:xfrm>
            <a:off x="9432906" y="3176685"/>
            <a:ext cx="6650688" cy="4296396"/>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ctr">
              <a:spcBef>
                <a:spcPts val="335"/>
              </a:spcBef>
            </a:pPr>
            <a:r>
              <a:rPr lang="vi-VN" sz="6000" b="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Bóng đèn </a:t>
            </a:r>
            <a:r>
              <a:rPr lang="vi-VN" sz="6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 sáng</a:t>
            </a:r>
            <a:r>
              <a:rPr lang="vi-VN" sz="6000" b="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vì các dây dẫn đều nối vào cực âm của pin.</a:t>
            </a:r>
            <a:endParaRPr kumimoji="0" lang="en-US" sz="6000" b="1" i="0" u="none" strike="noStrike" kern="1200" cap="none" spc="0" normalizeH="0" baseline="0" noProof="0">
              <a:ln>
                <a:noFill/>
              </a:ln>
              <a:solidFill>
                <a:schemeClr val="tx1"/>
              </a:solidFill>
              <a:effectLst/>
              <a:uLnTx/>
              <a:uFillTx/>
              <a:latin typeface="Times New Roman" panose="02020603050405020304" pitchFamily="18" charset="0"/>
              <a:ea typeface="Times New Roman" panose="02020603050405020304" pitchFamily="18" charset="0"/>
            </a:endParaRPr>
          </a:p>
        </p:txBody>
      </p:sp>
      <p:sp>
        <p:nvSpPr>
          <p:cNvPr id="5" name="Oval 4">
            <a:extLst>
              <a:ext uri="{FF2B5EF4-FFF2-40B4-BE49-F238E27FC236}">
                <a16:creationId xmlns:a16="http://schemas.microsoft.com/office/drawing/2014/main" id="{7B2C04CB-2966-1402-54F5-030083E7B1E8}"/>
              </a:ext>
            </a:extLst>
          </p:cNvPr>
          <p:cNvSpPr/>
          <p:nvPr/>
        </p:nvSpPr>
        <p:spPr>
          <a:xfrm>
            <a:off x="3103274" y="5699970"/>
            <a:ext cx="2378514" cy="1174357"/>
          </a:xfrm>
          <a:prstGeom prst="ellipse">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52521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4" name="Picture 3">
            <a:extLst>
              <a:ext uri="{FF2B5EF4-FFF2-40B4-BE49-F238E27FC236}">
                <a16:creationId xmlns:a16="http://schemas.microsoft.com/office/drawing/2014/main" id="{19F463DD-927F-D7FB-F31C-1B7B3F100320}"/>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24087" t="-2394" r="50178" b="2394"/>
          <a:stretch/>
        </p:blipFill>
        <p:spPr>
          <a:xfrm>
            <a:off x="2650145" y="1693955"/>
            <a:ext cx="6736081" cy="7700542"/>
          </a:xfrm>
          <a:prstGeom prst="rect">
            <a:avLst/>
          </a:prstGeom>
        </p:spPr>
      </p:pic>
      <p:sp>
        <p:nvSpPr>
          <p:cNvPr id="3" name="Rounded Rectangle 6">
            <a:extLst>
              <a:ext uri="{FF2B5EF4-FFF2-40B4-BE49-F238E27FC236}">
                <a16:creationId xmlns:a16="http://schemas.microsoft.com/office/drawing/2014/main" id="{C859C42D-DA12-BCAB-7A5D-9608C82AFF64}"/>
              </a:ext>
            </a:extLst>
          </p:cNvPr>
          <p:cNvSpPr/>
          <p:nvPr/>
        </p:nvSpPr>
        <p:spPr>
          <a:xfrm>
            <a:off x="9432906" y="3176685"/>
            <a:ext cx="7654882" cy="4296396"/>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ctr">
              <a:spcBef>
                <a:spcPts val="335"/>
              </a:spcBef>
            </a:pPr>
            <a:r>
              <a:rPr lang="vi-VN"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Bóng đèn </a:t>
            </a:r>
            <a:r>
              <a:rPr lang="vi-VN" sz="6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có thể sáng</a:t>
            </a:r>
            <a:r>
              <a:rPr lang="vi-VN"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vì có dòng điện</a:t>
            </a:r>
            <a:r>
              <a:rPr lang="en-US"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chạy qua mạch khi đóng công tắc.</a:t>
            </a:r>
          </a:p>
        </p:txBody>
      </p:sp>
      <p:sp>
        <p:nvSpPr>
          <p:cNvPr id="5" name="Oval 4">
            <a:extLst>
              <a:ext uri="{FF2B5EF4-FFF2-40B4-BE49-F238E27FC236}">
                <a16:creationId xmlns:a16="http://schemas.microsoft.com/office/drawing/2014/main" id="{7B2C04CB-2966-1402-54F5-030083E7B1E8}"/>
              </a:ext>
            </a:extLst>
          </p:cNvPr>
          <p:cNvSpPr/>
          <p:nvPr/>
        </p:nvSpPr>
        <p:spPr>
          <a:xfrm>
            <a:off x="5418814" y="2775730"/>
            <a:ext cx="2734585" cy="1529570"/>
          </a:xfrm>
          <a:prstGeom prst="ellipse">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58599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2491" t="-55530" r="-23233" b="-5529"/>
            </a:stretch>
          </a:blipFill>
        </p:spPr>
        <p:txBody>
          <a:bodyPr/>
          <a:lstStyle/>
          <a:p>
            <a:endParaRPr lang="en-US"/>
          </a:p>
        </p:txBody>
      </p:sp>
      <p:sp>
        <p:nvSpPr>
          <p:cNvPr id="3" name="Freeform 3"/>
          <p:cNvSpPr/>
          <p:nvPr/>
        </p:nvSpPr>
        <p:spPr>
          <a:xfrm>
            <a:off x="8193700" y="1177817"/>
            <a:ext cx="4310434" cy="2170891"/>
          </a:xfrm>
          <a:custGeom>
            <a:avLst/>
            <a:gdLst/>
            <a:ahLst/>
            <a:cxnLst/>
            <a:rect l="l" t="t" r="r" b="b"/>
            <a:pathLst>
              <a:path w="4310434" h="2170891">
                <a:moveTo>
                  <a:pt x="0" y="0"/>
                </a:moveTo>
                <a:lnTo>
                  <a:pt x="4310434" y="0"/>
                </a:lnTo>
                <a:lnTo>
                  <a:pt x="4310434" y="2170891"/>
                </a:lnTo>
                <a:lnTo>
                  <a:pt x="0" y="21708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028700" y="1207635"/>
            <a:ext cx="6268760" cy="7871731"/>
          </a:xfrm>
          <a:custGeom>
            <a:avLst/>
            <a:gdLst/>
            <a:ahLst/>
            <a:cxnLst/>
            <a:rect l="l" t="t" r="r" b="b"/>
            <a:pathLst>
              <a:path w="6268760" h="7871731">
                <a:moveTo>
                  <a:pt x="0" y="0"/>
                </a:moveTo>
                <a:lnTo>
                  <a:pt x="6268760" y="0"/>
                </a:lnTo>
                <a:lnTo>
                  <a:pt x="6268760" y="7871730"/>
                </a:lnTo>
                <a:lnTo>
                  <a:pt x="0" y="78717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13032976" y="2946055"/>
            <a:ext cx="4063701" cy="2674654"/>
          </a:xfrm>
          <a:custGeom>
            <a:avLst/>
            <a:gdLst/>
            <a:ahLst/>
            <a:cxnLst/>
            <a:rect l="l" t="t" r="r" b="b"/>
            <a:pathLst>
              <a:path w="4063701" h="2674654">
                <a:moveTo>
                  <a:pt x="0" y="0"/>
                </a:moveTo>
                <a:lnTo>
                  <a:pt x="4063701" y="0"/>
                </a:lnTo>
                <a:lnTo>
                  <a:pt x="4063701" y="2674655"/>
                </a:lnTo>
                <a:lnTo>
                  <a:pt x="0" y="267465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a:off x="8338435" y="5442075"/>
            <a:ext cx="4053686" cy="2962876"/>
          </a:xfrm>
          <a:custGeom>
            <a:avLst/>
            <a:gdLst/>
            <a:ahLst/>
            <a:cxnLst/>
            <a:rect l="l" t="t" r="r" b="b"/>
            <a:pathLst>
              <a:path w="4053686" h="2962876">
                <a:moveTo>
                  <a:pt x="0" y="0"/>
                </a:moveTo>
                <a:lnTo>
                  <a:pt x="4053686" y="0"/>
                </a:lnTo>
                <a:lnTo>
                  <a:pt x="4053686" y="2962876"/>
                </a:lnTo>
                <a:lnTo>
                  <a:pt x="0" y="296287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8" name="Freeform 8"/>
          <p:cNvSpPr/>
          <p:nvPr/>
        </p:nvSpPr>
        <p:spPr>
          <a:xfrm>
            <a:off x="9144000" y="4134444"/>
            <a:ext cx="544451" cy="483077"/>
          </a:xfrm>
          <a:custGeom>
            <a:avLst/>
            <a:gdLst/>
            <a:ahLst/>
            <a:cxnLst/>
            <a:rect l="l" t="t" r="r" b="b"/>
            <a:pathLst>
              <a:path w="544451" h="483077">
                <a:moveTo>
                  <a:pt x="0" y="0"/>
                </a:moveTo>
                <a:lnTo>
                  <a:pt x="544451" y="0"/>
                </a:lnTo>
                <a:lnTo>
                  <a:pt x="544451" y="483076"/>
                </a:lnTo>
                <a:lnTo>
                  <a:pt x="0" y="48307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8574445" y="9079365"/>
            <a:ext cx="569555" cy="569555"/>
          </a:xfrm>
          <a:custGeom>
            <a:avLst/>
            <a:gdLst/>
            <a:ahLst/>
            <a:cxnLst/>
            <a:rect l="l" t="t" r="r" b="b"/>
            <a:pathLst>
              <a:path w="569555" h="569555">
                <a:moveTo>
                  <a:pt x="0" y="0"/>
                </a:moveTo>
                <a:lnTo>
                  <a:pt x="569555" y="0"/>
                </a:lnTo>
                <a:lnTo>
                  <a:pt x="569555" y="569556"/>
                </a:lnTo>
                <a:lnTo>
                  <a:pt x="0" y="56955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Freeform 13"/>
          <p:cNvSpPr/>
          <p:nvPr/>
        </p:nvSpPr>
        <p:spPr>
          <a:xfrm>
            <a:off x="16149385" y="1207635"/>
            <a:ext cx="675067" cy="675067"/>
          </a:xfrm>
          <a:custGeom>
            <a:avLst/>
            <a:gdLst/>
            <a:ahLst/>
            <a:cxnLst/>
            <a:rect l="l" t="t" r="r" b="b"/>
            <a:pathLst>
              <a:path w="675067" h="675067">
                <a:moveTo>
                  <a:pt x="0" y="0"/>
                </a:moveTo>
                <a:lnTo>
                  <a:pt x="675067" y="0"/>
                </a:lnTo>
                <a:lnTo>
                  <a:pt x="675067" y="675066"/>
                </a:lnTo>
                <a:lnTo>
                  <a:pt x="0" y="67506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4" name="Freeform 14"/>
          <p:cNvSpPr/>
          <p:nvPr/>
        </p:nvSpPr>
        <p:spPr>
          <a:xfrm>
            <a:off x="15267022" y="1207635"/>
            <a:ext cx="675067" cy="675067"/>
          </a:xfrm>
          <a:custGeom>
            <a:avLst/>
            <a:gdLst/>
            <a:ahLst/>
            <a:cxnLst/>
            <a:rect l="l" t="t" r="r" b="b"/>
            <a:pathLst>
              <a:path w="675067" h="675067">
                <a:moveTo>
                  <a:pt x="0" y="0"/>
                </a:moveTo>
                <a:lnTo>
                  <a:pt x="675067" y="0"/>
                </a:lnTo>
                <a:lnTo>
                  <a:pt x="675067" y="675066"/>
                </a:lnTo>
                <a:lnTo>
                  <a:pt x="0" y="67506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5" name="Freeform 15"/>
          <p:cNvSpPr/>
          <p:nvPr/>
        </p:nvSpPr>
        <p:spPr>
          <a:xfrm>
            <a:off x="16824452" y="8596289"/>
            <a:ext cx="544451" cy="483077"/>
          </a:xfrm>
          <a:custGeom>
            <a:avLst/>
            <a:gdLst/>
            <a:ahLst/>
            <a:cxnLst/>
            <a:rect l="l" t="t" r="r" b="b"/>
            <a:pathLst>
              <a:path w="544451" h="483077">
                <a:moveTo>
                  <a:pt x="0" y="0"/>
                </a:moveTo>
                <a:lnTo>
                  <a:pt x="544451" y="0"/>
                </a:lnTo>
                <a:lnTo>
                  <a:pt x="544451" y="483076"/>
                </a:lnTo>
                <a:lnTo>
                  <a:pt x="0" y="48307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6" name="Freeform 16"/>
          <p:cNvSpPr/>
          <p:nvPr/>
        </p:nvSpPr>
        <p:spPr>
          <a:xfrm>
            <a:off x="11174322" y="2946055"/>
            <a:ext cx="906991" cy="1196271"/>
          </a:xfrm>
          <a:custGeom>
            <a:avLst/>
            <a:gdLst/>
            <a:ahLst/>
            <a:cxnLst/>
            <a:rect l="l" t="t" r="r" b="b"/>
            <a:pathLst>
              <a:path w="906991" h="1196271">
                <a:moveTo>
                  <a:pt x="0" y="0"/>
                </a:moveTo>
                <a:lnTo>
                  <a:pt x="906991" y="0"/>
                </a:lnTo>
                <a:lnTo>
                  <a:pt x="906991" y="1196272"/>
                </a:lnTo>
                <a:lnTo>
                  <a:pt x="0" y="119627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8" name="TextBox 18"/>
          <p:cNvSpPr txBox="1"/>
          <p:nvPr/>
        </p:nvSpPr>
        <p:spPr>
          <a:xfrm>
            <a:off x="1385012" y="2672086"/>
            <a:ext cx="5136426" cy="5539978"/>
          </a:xfrm>
          <a:prstGeom prst="rect">
            <a:avLst/>
          </a:prstGeom>
        </p:spPr>
        <p:txBody>
          <a:bodyPr lIns="0" tIns="0" rIns="0" bIns="0" rtlCol="0" anchor="t">
            <a:spAutoFit/>
          </a:bodyPr>
          <a:lstStyle/>
          <a:p>
            <a:pPr marL="0" lvl="0" indent="0" algn="ctr">
              <a:spcBef>
                <a:spcPct val="0"/>
              </a:spcBef>
            </a:pPr>
            <a:r>
              <a:rPr lang="vi-VN" sz="6000" u="none">
                <a:solidFill>
                  <a:srgbClr val="0070C0"/>
                </a:solidFill>
              </a:rPr>
              <a:t>Nhà bạn An bỗng dưng bị mất điện. Theo em, bạn An cần làm gì để chiếu sáng?</a:t>
            </a:r>
            <a:endParaRPr lang="en-US" sz="6000" u="none">
              <a:solidFill>
                <a:srgbClr val="0070C0"/>
              </a:solidFill>
            </a:endParaRPr>
          </a:p>
        </p:txBody>
      </p:sp>
      <p:sp>
        <p:nvSpPr>
          <p:cNvPr id="20" name="TextBox 20"/>
          <p:cNvSpPr txBox="1"/>
          <p:nvPr/>
        </p:nvSpPr>
        <p:spPr>
          <a:xfrm>
            <a:off x="8574445" y="2064599"/>
            <a:ext cx="3464793" cy="605935"/>
          </a:xfrm>
          <a:prstGeom prst="rect">
            <a:avLst/>
          </a:prstGeom>
        </p:spPr>
        <p:txBody>
          <a:bodyPr lIns="0" tIns="0" rIns="0" bIns="0" rtlCol="0" anchor="t">
            <a:spAutoFit/>
          </a:bodyPr>
          <a:lstStyle/>
          <a:p>
            <a:pPr algn="ctr">
              <a:lnSpc>
                <a:spcPts val="4899"/>
              </a:lnSpc>
            </a:pPr>
            <a:r>
              <a:rPr lang="en-US" sz="3499" u="sng">
                <a:solidFill>
                  <a:srgbClr val="272727"/>
                </a:solidFill>
                <a:latin typeface="Saira ExtraCondensed Medium"/>
                <a:hlinkClick r:id="rId17" action="ppaction://hlinksldjump">
                  <a:extLst>
                    <a:ext uri="{A12FA001-AC4F-418D-AE19-62706E023703}">
                      <ahyp:hlinkClr xmlns:ahyp="http://schemas.microsoft.com/office/drawing/2018/hyperlinkcolor" val="tx"/>
                    </a:ext>
                  </a:extLst>
                </a:hlinkClick>
              </a:rPr>
              <a:t>bật đèn trên điện thoại</a:t>
            </a:r>
            <a:endParaRPr lang="en-US" sz="3499" u="sng">
              <a:solidFill>
                <a:srgbClr val="272727"/>
              </a:solidFill>
              <a:latin typeface="Saira ExtraCondensed Medium"/>
              <a:hlinkClick r:id="rId17" action="ppaction://hlinksldjump"/>
            </a:endParaRPr>
          </a:p>
        </p:txBody>
      </p:sp>
      <p:sp>
        <p:nvSpPr>
          <p:cNvPr id="21" name="TextBox 21"/>
          <p:cNvSpPr txBox="1"/>
          <p:nvPr/>
        </p:nvSpPr>
        <p:spPr>
          <a:xfrm>
            <a:off x="13332430" y="4155430"/>
            <a:ext cx="3464793" cy="605935"/>
          </a:xfrm>
          <a:prstGeom prst="rect">
            <a:avLst/>
          </a:prstGeom>
        </p:spPr>
        <p:txBody>
          <a:bodyPr lIns="0" tIns="0" rIns="0" bIns="0" rtlCol="0" anchor="t">
            <a:spAutoFit/>
          </a:bodyPr>
          <a:lstStyle/>
          <a:p>
            <a:pPr algn="ctr">
              <a:lnSpc>
                <a:spcPts val="4899"/>
              </a:lnSpc>
            </a:pPr>
            <a:r>
              <a:rPr lang="en-US" sz="3499" u="sng">
                <a:solidFill>
                  <a:srgbClr val="272727"/>
                </a:solidFill>
                <a:latin typeface="Saira ExtraCondensed Medium"/>
                <a:hlinkClick r:id="rId18" action="ppaction://hlinksldjump">
                  <a:extLst>
                    <a:ext uri="{A12FA001-AC4F-418D-AE19-62706E023703}">
                      <ahyp:hlinkClr xmlns:ahyp="http://schemas.microsoft.com/office/drawing/2018/hyperlinkcolor" val="tx"/>
                    </a:ext>
                  </a:extLst>
                </a:hlinkClick>
              </a:rPr>
              <a:t>bật công tắc đèn pin </a:t>
            </a:r>
            <a:endParaRPr lang="en-US" sz="3499" u="sng">
              <a:solidFill>
                <a:srgbClr val="272727"/>
              </a:solidFill>
              <a:latin typeface="Saira ExtraCondensed Medium"/>
              <a:hlinkClick r:id="rId18" action="ppaction://hlinksldjump"/>
            </a:endParaRPr>
          </a:p>
        </p:txBody>
      </p:sp>
      <p:sp>
        <p:nvSpPr>
          <p:cNvPr id="22" name="TextBox 22"/>
          <p:cNvSpPr txBox="1"/>
          <p:nvPr/>
        </p:nvSpPr>
        <p:spPr>
          <a:xfrm>
            <a:off x="8616520" y="6795561"/>
            <a:ext cx="3464793" cy="605935"/>
          </a:xfrm>
          <a:prstGeom prst="rect">
            <a:avLst/>
          </a:prstGeom>
        </p:spPr>
        <p:txBody>
          <a:bodyPr lIns="0" tIns="0" rIns="0" bIns="0" rtlCol="0" anchor="t">
            <a:spAutoFit/>
          </a:bodyPr>
          <a:lstStyle/>
          <a:p>
            <a:pPr algn="ctr">
              <a:lnSpc>
                <a:spcPts val="4899"/>
              </a:lnSpc>
            </a:pPr>
            <a:r>
              <a:rPr lang="en-US" sz="3499" u="sng">
                <a:solidFill>
                  <a:srgbClr val="272727"/>
                </a:solidFill>
                <a:latin typeface="Saira ExtraCondensed Medium"/>
                <a:hlinkClick r:id="rId19" action="ppaction://hlinksldjump">
                  <a:extLst>
                    <a:ext uri="{A12FA001-AC4F-418D-AE19-62706E023703}">
                      <ahyp:hlinkClr xmlns:ahyp="http://schemas.microsoft.com/office/drawing/2018/hyperlinkcolor" val="tx"/>
                    </a:ext>
                  </a:extLst>
                </a:hlinkClick>
              </a:rPr>
              <a:t>đốt nến để thắp sáng</a:t>
            </a:r>
            <a:endParaRPr lang="en-US" sz="3499" u="sng">
              <a:solidFill>
                <a:srgbClr val="272727"/>
              </a:solidFill>
              <a:latin typeface="Saira ExtraCondensed Medium"/>
              <a:hlinkClick r:id="rId19" action="ppaction://hlinksldjump"/>
            </a:endParaRPr>
          </a:p>
        </p:txBody>
      </p:sp>
      <p:sp>
        <p:nvSpPr>
          <p:cNvPr id="24" name="Freeform 24"/>
          <p:cNvSpPr/>
          <p:nvPr/>
        </p:nvSpPr>
        <p:spPr>
          <a:xfrm>
            <a:off x="11190684" y="7998153"/>
            <a:ext cx="906991" cy="1196271"/>
          </a:xfrm>
          <a:custGeom>
            <a:avLst/>
            <a:gdLst/>
            <a:ahLst/>
            <a:cxnLst/>
            <a:rect l="l" t="t" r="r" b="b"/>
            <a:pathLst>
              <a:path w="906991" h="1196271">
                <a:moveTo>
                  <a:pt x="0" y="0"/>
                </a:moveTo>
                <a:lnTo>
                  <a:pt x="906991" y="0"/>
                </a:lnTo>
                <a:lnTo>
                  <a:pt x="906991" y="1196272"/>
                </a:lnTo>
                <a:lnTo>
                  <a:pt x="0" y="119627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25" name="Freeform 25"/>
          <p:cNvSpPr/>
          <p:nvPr/>
        </p:nvSpPr>
        <p:spPr>
          <a:xfrm>
            <a:off x="15890232" y="4956285"/>
            <a:ext cx="906991" cy="1196271"/>
          </a:xfrm>
          <a:custGeom>
            <a:avLst/>
            <a:gdLst/>
            <a:ahLst/>
            <a:cxnLst/>
            <a:rect l="l" t="t" r="r" b="b"/>
            <a:pathLst>
              <a:path w="906991" h="1196271">
                <a:moveTo>
                  <a:pt x="0" y="0"/>
                </a:moveTo>
                <a:lnTo>
                  <a:pt x="906991" y="0"/>
                </a:lnTo>
                <a:lnTo>
                  <a:pt x="906991" y="1196271"/>
                </a:lnTo>
                <a:lnTo>
                  <a:pt x="0" y="119627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000"/>
                                        <p:tgtEl>
                                          <p:spTgt spid="20"/>
                                        </p:tgtEl>
                                      </p:cBhvr>
                                    </p:animEffect>
                                    <p:anim calcmode="lin" valueType="num">
                                      <p:cBhvr>
                                        <p:cTn id="58" dur="1000" fill="hold"/>
                                        <p:tgtEl>
                                          <p:spTgt spid="20"/>
                                        </p:tgtEl>
                                        <p:attrNameLst>
                                          <p:attrName>ppt_x</p:attrName>
                                        </p:attrNameLst>
                                      </p:cBhvr>
                                      <p:tavLst>
                                        <p:tav tm="0">
                                          <p:val>
                                            <p:strVal val="#ppt_x"/>
                                          </p:val>
                                        </p:tav>
                                        <p:tav tm="100000">
                                          <p:val>
                                            <p:strVal val="#ppt_x"/>
                                          </p:val>
                                        </p:tav>
                                      </p:tavLst>
                                    </p:anim>
                                    <p:anim calcmode="lin" valueType="num">
                                      <p:cBhvr>
                                        <p:cTn id="59" dur="1000" fill="hold"/>
                                        <p:tgtEl>
                                          <p:spTgt spid="20"/>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anim calcmode="lin" valueType="num">
                                      <p:cBhvr>
                                        <p:cTn id="63" dur="1000" fill="hold"/>
                                        <p:tgtEl>
                                          <p:spTgt spid="21"/>
                                        </p:tgtEl>
                                        <p:attrNameLst>
                                          <p:attrName>ppt_x</p:attrName>
                                        </p:attrNameLst>
                                      </p:cBhvr>
                                      <p:tavLst>
                                        <p:tav tm="0">
                                          <p:val>
                                            <p:strVal val="#ppt_x"/>
                                          </p:val>
                                        </p:tav>
                                        <p:tav tm="100000">
                                          <p:val>
                                            <p:strVal val="#ppt_x"/>
                                          </p:val>
                                        </p:tav>
                                      </p:tavLst>
                                    </p:anim>
                                    <p:anim calcmode="lin" valueType="num">
                                      <p:cBhvr>
                                        <p:cTn id="64" dur="1000" fill="hold"/>
                                        <p:tgtEl>
                                          <p:spTgt spid="21"/>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anim calcmode="lin" valueType="num">
                                      <p:cBhvr>
                                        <p:cTn id="68" dur="1000" fill="hold"/>
                                        <p:tgtEl>
                                          <p:spTgt spid="22"/>
                                        </p:tgtEl>
                                        <p:attrNameLst>
                                          <p:attrName>ppt_x</p:attrName>
                                        </p:attrNameLst>
                                      </p:cBhvr>
                                      <p:tavLst>
                                        <p:tav tm="0">
                                          <p:val>
                                            <p:strVal val="#ppt_x"/>
                                          </p:val>
                                        </p:tav>
                                        <p:tav tm="100000">
                                          <p:val>
                                            <p:strVal val="#ppt_x"/>
                                          </p:val>
                                        </p:tav>
                                      </p:tavLst>
                                    </p:anim>
                                    <p:anim calcmode="lin" valueType="num">
                                      <p:cBhvr>
                                        <p:cTn id="69" dur="1000" fill="hold"/>
                                        <p:tgtEl>
                                          <p:spTgt spid="22"/>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1000"/>
                                        <p:tgtEl>
                                          <p:spTgt spid="24"/>
                                        </p:tgtEl>
                                      </p:cBhvr>
                                    </p:animEffect>
                                    <p:anim calcmode="lin" valueType="num">
                                      <p:cBhvr>
                                        <p:cTn id="73" dur="1000" fill="hold"/>
                                        <p:tgtEl>
                                          <p:spTgt spid="24"/>
                                        </p:tgtEl>
                                        <p:attrNameLst>
                                          <p:attrName>ppt_x</p:attrName>
                                        </p:attrNameLst>
                                      </p:cBhvr>
                                      <p:tavLst>
                                        <p:tav tm="0">
                                          <p:val>
                                            <p:strVal val="#ppt_x"/>
                                          </p:val>
                                        </p:tav>
                                        <p:tav tm="100000">
                                          <p:val>
                                            <p:strVal val="#ppt_x"/>
                                          </p:val>
                                        </p:tav>
                                      </p:tavLst>
                                    </p:anim>
                                    <p:anim calcmode="lin" valueType="num">
                                      <p:cBhvr>
                                        <p:cTn id="74" dur="1000" fill="hold"/>
                                        <p:tgtEl>
                                          <p:spTgt spid="24"/>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1000"/>
                                        <p:tgtEl>
                                          <p:spTgt spid="25"/>
                                        </p:tgtEl>
                                      </p:cBhvr>
                                    </p:animEffect>
                                    <p:anim calcmode="lin" valueType="num">
                                      <p:cBhvr>
                                        <p:cTn id="78" dur="1000" fill="hold"/>
                                        <p:tgtEl>
                                          <p:spTgt spid="25"/>
                                        </p:tgtEl>
                                        <p:attrNameLst>
                                          <p:attrName>ppt_x</p:attrName>
                                        </p:attrNameLst>
                                      </p:cBhvr>
                                      <p:tavLst>
                                        <p:tav tm="0">
                                          <p:val>
                                            <p:strVal val="#ppt_x"/>
                                          </p:val>
                                        </p:tav>
                                        <p:tav tm="100000">
                                          <p:val>
                                            <p:strVal val="#ppt_x"/>
                                          </p:val>
                                        </p:tav>
                                      </p:tavLst>
                                    </p:anim>
                                    <p:anim calcmode="lin" valueType="num">
                                      <p:cBhvr>
                                        <p:cTn id="7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12" grpId="0" animBg="1"/>
      <p:bldP spid="13" grpId="0" animBg="1"/>
      <p:bldP spid="14" grpId="0" animBg="1"/>
      <p:bldP spid="15" grpId="0" animBg="1"/>
      <p:bldP spid="16" grpId="0" animBg="1"/>
      <p:bldP spid="18" grpId="0"/>
      <p:bldP spid="20" grpId="0"/>
      <p:bldP spid="21" grpId="0"/>
      <p:bldP spid="22" grpId="0"/>
      <p:bldP spid="24" grpId="0" animBg="1"/>
      <p:bldP spid="2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4" name="Picture 3">
            <a:extLst>
              <a:ext uri="{FF2B5EF4-FFF2-40B4-BE49-F238E27FC236}">
                <a16:creationId xmlns:a16="http://schemas.microsoft.com/office/drawing/2014/main" id="{19F463DD-927F-D7FB-F31C-1B7B3F100320}"/>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50043" t="-1671" r="24222" b="1671"/>
          <a:stretch/>
        </p:blipFill>
        <p:spPr>
          <a:xfrm>
            <a:off x="2650145" y="1693955"/>
            <a:ext cx="6736081" cy="7700542"/>
          </a:xfrm>
          <a:prstGeom prst="rect">
            <a:avLst/>
          </a:prstGeom>
        </p:spPr>
      </p:pic>
      <p:sp>
        <p:nvSpPr>
          <p:cNvPr id="3" name="Rounded Rectangle 6">
            <a:extLst>
              <a:ext uri="{FF2B5EF4-FFF2-40B4-BE49-F238E27FC236}">
                <a16:creationId xmlns:a16="http://schemas.microsoft.com/office/drawing/2014/main" id="{C859C42D-DA12-BCAB-7A5D-9608C82AFF64}"/>
              </a:ext>
            </a:extLst>
          </p:cNvPr>
          <p:cNvSpPr/>
          <p:nvPr/>
        </p:nvSpPr>
        <p:spPr>
          <a:xfrm>
            <a:off x="9432906" y="3176685"/>
            <a:ext cx="7654882" cy="4296396"/>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ctr">
              <a:spcBef>
                <a:spcPts val="335"/>
              </a:spcBef>
            </a:pPr>
            <a:r>
              <a:rPr lang="vi-VN"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Bóng đèn </a:t>
            </a:r>
            <a:r>
              <a:rPr lang="vi-VN" sz="6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 sáng</a:t>
            </a:r>
            <a:r>
              <a:rPr lang="vi-VN"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vì các dây dẫn không nối với hai cực của pin.</a:t>
            </a:r>
            <a:endParaRPr kumimoji="0" lang="vi-VN" sz="60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Oval 4">
            <a:extLst>
              <a:ext uri="{FF2B5EF4-FFF2-40B4-BE49-F238E27FC236}">
                <a16:creationId xmlns:a16="http://schemas.microsoft.com/office/drawing/2014/main" id="{7B2C04CB-2966-1402-54F5-030083E7B1E8}"/>
              </a:ext>
            </a:extLst>
          </p:cNvPr>
          <p:cNvSpPr/>
          <p:nvPr/>
        </p:nvSpPr>
        <p:spPr>
          <a:xfrm>
            <a:off x="2927847" y="2921580"/>
            <a:ext cx="2737159" cy="4251445"/>
          </a:xfrm>
          <a:prstGeom prst="ellipse">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4755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4" name="Picture 3">
            <a:extLst>
              <a:ext uri="{FF2B5EF4-FFF2-40B4-BE49-F238E27FC236}">
                <a16:creationId xmlns:a16="http://schemas.microsoft.com/office/drawing/2014/main" id="{19F463DD-927F-D7FB-F31C-1B7B3F100320}"/>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75243" t="-966" r="-424" b="-2562"/>
          <a:stretch/>
        </p:blipFill>
        <p:spPr>
          <a:xfrm>
            <a:off x="2650145" y="1693954"/>
            <a:ext cx="6591053" cy="7972205"/>
          </a:xfrm>
          <a:prstGeom prst="rect">
            <a:avLst/>
          </a:prstGeom>
        </p:spPr>
      </p:pic>
      <p:sp>
        <p:nvSpPr>
          <p:cNvPr id="3" name="Rounded Rectangle 6">
            <a:extLst>
              <a:ext uri="{FF2B5EF4-FFF2-40B4-BE49-F238E27FC236}">
                <a16:creationId xmlns:a16="http://schemas.microsoft.com/office/drawing/2014/main" id="{C859C42D-DA12-BCAB-7A5D-9608C82AFF64}"/>
              </a:ext>
            </a:extLst>
          </p:cNvPr>
          <p:cNvSpPr/>
          <p:nvPr/>
        </p:nvSpPr>
        <p:spPr>
          <a:xfrm>
            <a:off x="9432906" y="3176685"/>
            <a:ext cx="7654882" cy="4296396"/>
          </a:xfrm>
          <a:prstGeom prst="roundRect">
            <a:avLst>
              <a:gd name="adj" fmla="val 20041"/>
            </a:avLst>
          </a:prstGeom>
          <a:solidFill>
            <a:schemeClr val="bg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165" marR="43180" lvl="0" algn="ctr">
              <a:spcBef>
                <a:spcPts val="335"/>
              </a:spcBef>
            </a:pPr>
            <a:r>
              <a:rPr lang="vi-VN"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Bóng đèn </a:t>
            </a:r>
            <a:r>
              <a:rPr lang="vi-VN" sz="6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 sáng</a:t>
            </a:r>
            <a:r>
              <a:rPr lang="vi-VN" sz="6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vì các dây dẫn đều nối vào cực dương của pin.</a:t>
            </a:r>
            <a:endParaRPr kumimoji="0" lang="vi-VN" sz="60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Oval 4">
            <a:extLst>
              <a:ext uri="{FF2B5EF4-FFF2-40B4-BE49-F238E27FC236}">
                <a16:creationId xmlns:a16="http://schemas.microsoft.com/office/drawing/2014/main" id="{7B2C04CB-2966-1402-54F5-030083E7B1E8}"/>
              </a:ext>
            </a:extLst>
          </p:cNvPr>
          <p:cNvSpPr/>
          <p:nvPr/>
        </p:nvSpPr>
        <p:spPr>
          <a:xfrm>
            <a:off x="3322419" y="2382434"/>
            <a:ext cx="2316381" cy="2650013"/>
          </a:xfrm>
          <a:prstGeom prst="ellipse">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76040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005083" y="1589805"/>
            <a:ext cx="14838516"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Thực hiện thí nghiệm để kiểm chứng câu trả lời của em.</a:t>
            </a: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4" name="Picture 3">
            <a:extLst>
              <a:ext uri="{FF2B5EF4-FFF2-40B4-BE49-F238E27FC236}">
                <a16:creationId xmlns:a16="http://schemas.microsoft.com/office/drawing/2014/main" id="{19F463DD-927F-D7FB-F31C-1B7B3F100320}"/>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371902" y="3952212"/>
            <a:ext cx="15577090" cy="4582846"/>
          </a:xfrm>
          <a:prstGeom prst="rect">
            <a:avLst/>
          </a:prstGeom>
        </p:spPr>
      </p:pic>
    </p:spTree>
    <p:extLst>
      <p:ext uri="{BB962C8B-B14F-4D97-AF65-F5344CB8AC3E}">
        <p14:creationId xmlns:p14="http://schemas.microsoft.com/office/powerpoint/2010/main" val="3350329843"/>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ABC276A0-C2D3-76EE-C223-96C4D6BC1328}"/>
              </a:ext>
            </a:extLst>
          </p:cNvPr>
          <p:cNvSpPr txBox="1"/>
          <p:nvPr/>
        </p:nvSpPr>
        <p:spPr>
          <a:xfrm>
            <a:off x="2495559" y="1643576"/>
            <a:ext cx="1257875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Rút ra kết luận về cách mắc mạch điện đúng để đèn trong mạch sáng.</a:t>
            </a: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4" name="Picture 3">
            <a:extLst>
              <a:ext uri="{FF2B5EF4-FFF2-40B4-BE49-F238E27FC236}">
                <a16:creationId xmlns:a16="http://schemas.microsoft.com/office/drawing/2014/main" id="{19F463DD-927F-D7FB-F31C-1B7B3F100320}"/>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371902" y="3952212"/>
            <a:ext cx="15577090" cy="4582846"/>
          </a:xfrm>
          <a:prstGeom prst="rect">
            <a:avLst/>
          </a:prstGeom>
        </p:spPr>
      </p:pic>
    </p:spTree>
    <p:extLst>
      <p:ext uri="{BB962C8B-B14F-4D97-AF65-F5344CB8AC3E}">
        <p14:creationId xmlns:p14="http://schemas.microsoft.com/office/powerpoint/2010/main" val="2606460794"/>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B7ED0DD6-56EE-6519-5563-24755D75D2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716" y="442876"/>
            <a:ext cx="1545367" cy="1545367"/>
          </a:xfrm>
          <a:prstGeom prst="rect">
            <a:avLst/>
          </a:prstGeom>
        </p:spPr>
      </p:pic>
      <p:pic>
        <p:nvPicPr>
          <p:cNvPr id="5" name="Picture 4">
            <a:extLst>
              <a:ext uri="{FF2B5EF4-FFF2-40B4-BE49-F238E27FC236}">
                <a16:creationId xmlns:a16="http://schemas.microsoft.com/office/drawing/2014/main" id="{908C5B5B-2972-ED80-9EB2-6B3194F554F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400415" y="2328133"/>
            <a:ext cx="15712773" cy="5520035"/>
          </a:xfrm>
          <a:prstGeom prst="rect">
            <a:avLst/>
          </a:prstGeom>
        </p:spPr>
      </p:pic>
    </p:spTree>
    <p:extLst>
      <p:ext uri="{BB962C8B-B14F-4D97-AF65-F5344CB8AC3E}">
        <p14:creationId xmlns:p14="http://schemas.microsoft.com/office/powerpoint/2010/main" val="1381146950"/>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358A7F5D-237E-5E24-8ED5-5419D89252B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2491" t="-55530" r="-23233" b="-55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组合 19">
            <a:extLst>
              <a:ext uri="{FF2B5EF4-FFF2-40B4-BE49-F238E27FC236}">
                <a16:creationId xmlns:a16="http://schemas.microsoft.com/office/drawing/2014/main" id="{49E1AFBB-19FF-FFC2-6270-0E0D88F16421}"/>
              </a:ext>
            </a:extLst>
          </p:cNvPr>
          <p:cNvGrpSpPr/>
          <p:nvPr/>
        </p:nvGrpSpPr>
        <p:grpSpPr>
          <a:xfrm flipV="1">
            <a:off x="1409700" y="2169825"/>
            <a:ext cx="15123645" cy="7290483"/>
            <a:chOff x="692006" y="116442"/>
            <a:chExt cx="11176173" cy="2919244"/>
          </a:xfrm>
        </p:grpSpPr>
        <p:sp>
          <p:nvSpPr>
            <p:cNvPr id="8" name="矩形 16">
              <a:extLst>
                <a:ext uri="{FF2B5EF4-FFF2-40B4-BE49-F238E27FC236}">
                  <a16:creationId xmlns:a16="http://schemas.microsoft.com/office/drawing/2014/main" id="{0E48CFFC-824A-7775-4F2B-46FC554A44DC}"/>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zh-CN" altLang="en-US" sz="2700" b="0" i="0" u="none" strike="noStrike" kern="1200" cap="none" spc="0" normalizeH="0" baseline="0" noProof="0" dirty="0">
                <a:ln>
                  <a:noFill/>
                </a:ln>
                <a:solidFill>
                  <a:srgbClr val="FFFFFF"/>
                </a:solidFill>
                <a:effectLst/>
                <a:uLnTx/>
                <a:uFillTx/>
                <a:latin typeface="Arial" panose="020B0604020202020204" pitchFamily="34" charset="0"/>
                <a:ea typeface="字魂59号-创粗黑"/>
                <a:cs typeface="Arial" panose="020B0604020202020204" pitchFamily="34" charset="0"/>
              </a:endParaRPr>
            </a:p>
          </p:txBody>
        </p:sp>
        <p:sp>
          <p:nvSpPr>
            <p:cNvPr id="9" name="矩形 16">
              <a:extLst>
                <a:ext uri="{FF2B5EF4-FFF2-40B4-BE49-F238E27FC236}">
                  <a16:creationId xmlns:a16="http://schemas.microsoft.com/office/drawing/2014/main" id="{2020D148-EADD-BB98-C439-8706525697FF}"/>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zh-CN" altLang="en-US" sz="2700" b="0" i="0" u="none" strike="noStrike" kern="1200" cap="none" spc="0" normalizeH="0" baseline="0" noProof="0" dirty="0">
                <a:ln>
                  <a:noFill/>
                </a:ln>
                <a:solidFill>
                  <a:srgbClr val="FFFFFF"/>
                </a:solidFill>
                <a:effectLst/>
                <a:uLnTx/>
                <a:uFillTx/>
                <a:latin typeface="Arial" panose="020B0604020202020204" pitchFamily="34" charset="0"/>
                <a:ea typeface="字魂59号-创粗黑"/>
                <a:cs typeface="Arial" panose="020B0604020202020204" pitchFamily="34" charset="0"/>
              </a:endParaRPr>
            </a:p>
          </p:txBody>
        </p:sp>
      </p:grpSp>
      <p:sp>
        <p:nvSpPr>
          <p:cNvPr id="10" name="TextBox 9">
            <a:extLst>
              <a:ext uri="{FF2B5EF4-FFF2-40B4-BE49-F238E27FC236}">
                <a16:creationId xmlns:a16="http://schemas.microsoft.com/office/drawing/2014/main" id="{E233DBF9-226B-EA02-1ED7-8AEB8653AA36}"/>
              </a:ext>
            </a:extLst>
          </p:cNvPr>
          <p:cNvSpPr txBox="1"/>
          <p:nvPr/>
        </p:nvSpPr>
        <p:spPr>
          <a:xfrm>
            <a:off x="2137911" y="3745164"/>
            <a:ext cx="13800698" cy="3965124"/>
          </a:xfrm>
          <a:prstGeom prst="rect">
            <a:avLst/>
          </a:prstGeom>
          <a:noFill/>
        </p:spPr>
        <p:txBody>
          <a:bodyPr wrap="square">
            <a:spAutoFit/>
          </a:bodyPr>
          <a:lstStyle/>
          <a:p>
            <a:pPr marL="135255" marR="36195" lvl="0" indent="-135255" algn="just" defTabSz="1371600" rtl="0" eaLnBrk="1" fontAlgn="auto" latinLnBrk="0" hangingPunct="1">
              <a:lnSpc>
                <a:spcPct val="120000"/>
              </a:lnSpc>
              <a:spcBef>
                <a:spcPts val="0"/>
              </a:spcBef>
              <a:spcAft>
                <a:spcPts val="1200"/>
              </a:spcAft>
              <a:buClrTx/>
              <a:buSzTx/>
              <a:buFontTx/>
              <a:buNone/>
              <a:tabLst/>
              <a:defRPr/>
            </a:pPr>
            <a:r>
              <a:rPr lang="vi-VN" sz="7200" i="1">
                <a:ln w="19050">
                  <a:solidFill>
                    <a:prstClr val="black"/>
                  </a:solidFill>
                </a:ln>
                <a:solidFill>
                  <a:prstClr val="black"/>
                </a:solidFill>
                <a:effectLst>
                  <a:outerShdw blurRad="38100" dist="19050" dir="2700000" algn="tl" rotWithShape="0">
                    <a:prstClr val="black">
                      <a:alpha val="40000"/>
                    </a:prstClr>
                  </a:outerShdw>
                </a:effectLst>
                <a:latin typeface="Times New Roman" panose="02020603050405020304" pitchFamily="18" charset="0"/>
                <a:ea typeface="Arial" panose="020B0604020202020204" pitchFamily="34" charset="0"/>
                <a:cs typeface="Times New Roman" panose="02020603050405020304" pitchFamily="18" charset="0"/>
              </a:rPr>
              <a:t>Đèn sáng nếu có dòng điện chạy qua một mạch kín từ cực dương của pin, qua bóng đèn đến cực âm của pin.</a:t>
            </a:r>
          </a:p>
        </p:txBody>
      </p:sp>
      <p:pic>
        <p:nvPicPr>
          <p:cNvPr id="3" name="Picture 2">
            <a:extLst>
              <a:ext uri="{FF2B5EF4-FFF2-40B4-BE49-F238E27FC236}">
                <a16:creationId xmlns:a16="http://schemas.microsoft.com/office/drawing/2014/main" id="{5A1634C3-32E3-5DC2-A8CF-87FCEBD7B930}"/>
              </a:ext>
            </a:extLst>
          </p:cNvPr>
          <p:cNvPicPr>
            <a:picLocks noChangeAspect="1"/>
          </p:cNvPicPr>
          <p:nvPr/>
        </p:nvPicPr>
        <p:blipFill>
          <a:blip r:embed="rId3"/>
          <a:stretch>
            <a:fillRect/>
          </a:stretch>
        </p:blipFill>
        <p:spPr>
          <a:xfrm>
            <a:off x="4114800" y="-26377"/>
            <a:ext cx="10772566" cy="3920068"/>
          </a:xfrm>
          <a:prstGeom prst="rect">
            <a:avLst/>
          </a:prstGeom>
        </p:spPr>
      </p:pic>
    </p:spTree>
    <p:extLst>
      <p:ext uri="{BB962C8B-B14F-4D97-AF65-F5344CB8AC3E}">
        <p14:creationId xmlns:p14="http://schemas.microsoft.com/office/powerpoint/2010/main" val="1304699926"/>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358A7F5D-237E-5E24-8ED5-5419D89252B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2491" t="-55530" r="-23233" b="-55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组合 19">
            <a:extLst>
              <a:ext uri="{FF2B5EF4-FFF2-40B4-BE49-F238E27FC236}">
                <a16:creationId xmlns:a16="http://schemas.microsoft.com/office/drawing/2014/main" id="{49E1AFBB-19FF-FFC2-6270-0E0D88F16421}"/>
              </a:ext>
            </a:extLst>
          </p:cNvPr>
          <p:cNvGrpSpPr/>
          <p:nvPr/>
        </p:nvGrpSpPr>
        <p:grpSpPr>
          <a:xfrm flipV="1">
            <a:off x="1409700" y="2169825"/>
            <a:ext cx="15123645" cy="7290483"/>
            <a:chOff x="692006" y="116442"/>
            <a:chExt cx="11176173" cy="2919244"/>
          </a:xfrm>
        </p:grpSpPr>
        <p:sp>
          <p:nvSpPr>
            <p:cNvPr id="8" name="矩形 16">
              <a:extLst>
                <a:ext uri="{FF2B5EF4-FFF2-40B4-BE49-F238E27FC236}">
                  <a16:creationId xmlns:a16="http://schemas.microsoft.com/office/drawing/2014/main" id="{0E48CFFC-824A-7775-4F2B-46FC554A44DC}"/>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zh-CN" altLang="en-US" sz="2700" b="0" i="0" u="none" strike="noStrike" kern="1200" cap="none" spc="0" normalizeH="0" baseline="0" noProof="0" dirty="0">
                <a:ln>
                  <a:noFill/>
                </a:ln>
                <a:solidFill>
                  <a:srgbClr val="FFFFFF"/>
                </a:solidFill>
                <a:effectLst/>
                <a:uLnTx/>
                <a:uFillTx/>
                <a:latin typeface="Arial" panose="020B0604020202020204" pitchFamily="34" charset="0"/>
                <a:ea typeface="字魂59号-创粗黑"/>
                <a:cs typeface="Arial" panose="020B0604020202020204" pitchFamily="34" charset="0"/>
              </a:endParaRPr>
            </a:p>
          </p:txBody>
        </p:sp>
        <p:sp>
          <p:nvSpPr>
            <p:cNvPr id="9" name="矩形 16">
              <a:extLst>
                <a:ext uri="{FF2B5EF4-FFF2-40B4-BE49-F238E27FC236}">
                  <a16:creationId xmlns:a16="http://schemas.microsoft.com/office/drawing/2014/main" id="{2020D148-EADD-BB98-C439-8706525697FF}"/>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zh-CN" altLang="en-US" sz="2700" b="0" i="0" u="none" strike="noStrike" kern="1200" cap="none" spc="0" normalizeH="0" baseline="0" noProof="0" dirty="0">
                <a:ln>
                  <a:noFill/>
                </a:ln>
                <a:solidFill>
                  <a:srgbClr val="FFFFFF"/>
                </a:solidFill>
                <a:effectLst/>
                <a:uLnTx/>
                <a:uFillTx/>
                <a:latin typeface="Arial" panose="020B0604020202020204" pitchFamily="34" charset="0"/>
                <a:ea typeface="字魂59号-创粗黑"/>
                <a:cs typeface="Arial" panose="020B0604020202020204" pitchFamily="34" charset="0"/>
              </a:endParaRPr>
            </a:p>
          </p:txBody>
        </p:sp>
      </p:grpSp>
      <p:sp>
        <p:nvSpPr>
          <p:cNvPr id="10" name="TextBox 9">
            <a:extLst>
              <a:ext uri="{FF2B5EF4-FFF2-40B4-BE49-F238E27FC236}">
                <a16:creationId xmlns:a16="http://schemas.microsoft.com/office/drawing/2014/main" id="{E233DBF9-226B-EA02-1ED7-8AEB8653AA36}"/>
              </a:ext>
            </a:extLst>
          </p:cNvPr>
          <p:cNvSpPr txBox="1"/>
          <p:nvPr/>
        </p:nvSpPr>
        <p:spPr>
          <a:xfrm>
            <a:off x="2243651" y="2730627"/>
            <a:ext cx="13800698" cy="4825745"/>
          </a:xfrm>
          <a:prstGeom prst="rect">
            <a:avLst/>
          </a:prstGeom>
          <a:noFill/>
        </p:spPr>
        <p:txBody>
          <a:bodyPr wrap="square">
            <a:spAutoFit/>
          </a:bodyPr>
          <a:lstStyle/>
          <a:p>
            <a:pPr marL="135255" marR="36195" lvl="0" indent="-135255" algn="ctr" defTabSz="1371600" rtl="0" eaLnBrk="1" fontAlgn="auto" latinLnBrk="0" hangingPunct="1">
              <a:lnSpc>
                <a:spcPct val="120000"/>
              </a:lnSpc>
              <a:spcBef>
                <a:spcPts val="0"/>
              </a:spcBef>
              <a:spcAft>
                <a:spcPts val="1200"/>
              </a:spcAft>
              <a:buClrTx/>
              <a:buSzTx/>
              <a:buFontTx/>
              <a:buNone/>
              <a:tabLst/>
              <a:defRPr/>
            </a:pPr>
            <a:r>
              <a:rPr kumimoji="0" lang="vi-VN" sz="8800" b="0" i="1" u="none" strike="noStrike" kern="1200" cap="none" spc="0" normalizeH="0" baseline="0" noProof="0">
                <a:ln w="19050">
                  <a:solidFill>
                    <a:prstClr val="black"/>
                  </a:solid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Arial" panose="020B0604020202020204" pitchFamily="34" charset="0"/>
                <a:cs typeface="Times New Roman" panose="02020603050405020304" pitchFamily="18" charset="0"/>
              </a:rPr>
              <a:t>Trong thực tế, người ta có thể lắp</a:t>
            </a:r>
            <a:r>
              <a:rPr kumimoji="0" lang="en-US" sz="8800" b="0" i="1" u="none" strike="noStrike" kern="1200" cap="none" spc="0" normalizeH="0" baseline="0" noProof="0">
                <a:ln w="19050">
                  <a:solidFill>
                    <a:prstClr val="black"/>
                  </a:solid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vi-VN" sz="8800" b="0" i="1" u="none" strike="noStrike" kern="1200" cap="none" spc="0" normalizeH="0" baseline="0" noProof="0">
                <a:ln w="19050">
                  <a:solidFill>
                    <a:prstClr val="black"/>
                  </a:solid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Arial" panose="020B0604020202020204" pitchFamily="34" charset="0"/>
                <a:cs typeface="Times New Roman" panose="02020603050405020304" pitchFamily="18" charset="0"/>
              </a:rPr>
              <a:t>nhiều hơn một bóng đèn trong mạch điện.</a:t>
            </a:r>
          </a:p>
        </p:txBody>
      </p:sp>
    </p:spTree>
    <p:extLst>
      <p:ext uri="{BB962C8B-B14F-4D97-AF65-F5344CB8AC3E}">
        <p14:creationId xmlns:p14="http://schemas.microsoft.com/office/powerpoint/2010/main" val="1158253357"/>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rot="-10800000">
            <a:off x="22021" y="-334868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861636" y="1672739"/>
            <a:ext cx="14108296" cy="6154839"/>
          </a:xfrm>
          <a:custGeom>
            <a:avLst/>
            <a:gdLst/>
            <a:ahLst/>
            <a:cxnLst/>
            <a:rect l="l" t="t" r="r" b="b"/>
            <a:pathLst>
              <a:path w="6944320" h="8720037">
                <a:moveTo>
                  <a:pt x="0" y="0"/>
                </a:moveTo>
                <a:lnTo>
                  <a:pt x="6944320" y="0"/>
                </a:lnTo>
                <a:lnTo>
                  <a:pt x="6944320" y="8720036"/>
                </a:lnTo>
                <a:lnTo>
                  <a:pt x="0" y="87200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rot="-539977">
            <a:off x="7833998" y="6768315"/>
            <a:ext cx="365259" cy="321223"/>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rot="-539977">
            <a:off x="8938660" y="7217641"/>
            <a:ext cx="365259" cy="321223"/>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rot="-539977">
            <a:off x="6682955" y="6287024"/>
            <a:ext cx="365259" cy="321223"/>
          </a:xfrm>
          <a:custGeom>
            <a:avLst/>
            <a:gdLst/>
            <a:ahLst/>
            <a:cxnLst/>
            <a:rect l="l" t="t" r="r" b="b"/>
            <a:pathLst>
              <a:path w="477761" h="834186">
                <a:moveTo>
                  <a:pt x="0" y="0"/>
                </a:moveTo>
                <a:lnTo>
                  <a:pt x="477760" y="0"/>
                </a:lnTo>
                <a:lnTo>
                  <a:pt x="477760" y="834186"/>
                </a:lnTo>
                <a:lnTo>
                  <a:pt x="0" y="83418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16503673" y="5021658"/>
            <a:ext cx="955072" cy="955072"/>
          </a:xfrm>
          <a:custGeom>
            <a:avLst/>
            <a:gdLst/>
            <a:ahLst/>
            <a:cxnLst/>
            <a:rect l="l" t="t" r="r" b="b"/>
            <a:pathLst>
              <a:path w="955072" h="955072">
                <a:moveTo>
                  <a:pt x="0" y="0"/>
                </a:moveTo>
                <a:lnTo>
                  <a:pt x="955072" y="0"/>
                </a:lnTo>
                <a:lnTo>
                  <a:pt x="955072" y="955072"/>
                </a:lnTo>
                <a:lnTo>
                  <a:pt x="0" y="95507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9584976" y="4003401"/>
            <a:ext cx="1260446" cy="437903"/>
          </a:xfrm>
          <a:custGeom>
            <a:avLst/>
            <a:gdLst/>
            <a:ahLst/>
            <a:cxnLst/>
            <a:rect l="l" t="t" r="r" b="b"/>
            <a:pathLst>
              <a:path w="620411" h="620411">
                <a:moveTo>
                  <a:pt x="0" y="0"/>
                </a:moveTo>
                <a:lnTo>
                  <a:pt x="620411" y="0"/>
                </a:lnTo>
                <a:lnTo>
                  <a:pt x="620411" y="620411"/>
                </a:lnTo>
                <a:lnTo>
                  <a:pt x="0" y="6204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13744619" y="7493957"/>
            <a:ext cx="620411" cy="620411"/>
          </a:xfrm>
          <a:custGeom>
            <a:avLst/>
            <a:gdLst/>
            <a:ahLst/>
            <a:cxnLst/>
            <a:rect l="l" t="t" r="r" b="b"/>
            <a:pathLst>
              <a:path w="620411" h="620411">
                <a:moveTo>
                  <a:pt x="0" y="0"/>
                </a:moveTo>
                <a:lnTo>
                  <a:pt x="620411" y="0"/>
                </a:lnTo>
                <a:lnTo>
                  <a:pt x="620411" y="620411"/>
                </a:lnTo>
                <a:lnTo>
                  <a:pt x="0" y="6204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rot="-539977">
            <a:off x="7285324" y="7666967"/>
            <a:ext cx="365259" cy="321223"/>
          </a:xfrm>
          <a:custGeom>
            <a:avLst/>
            <a:gdLst/>
            <a:ahLst/>
            <a:cxnLst/>
            <a:rect l="l" t="t" r="r" b="b"/>
            <a:pathLst>
              <a:path w="477761" h="834186">
                <a:moveTo>
                  <a:pt x="0" y="0"/>
                </a:moveTo>
                <a:lnTo>
                  <a:pt x="477761" y="0"/>
                </a:lnTo>
                <a:lnTo>
                  <a:pt x="477761" y="834185"/>
                </a:lnTo>
                <a:lnTo>
                  <a:pt x="0" y="83418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6531603" y="8481479"/>
            <a:ext cx="899212" cy="899212"/>
          </a:xfrm>
          <a:custGeom>
            <a:avLst/>
            <a:gdLst/>
            <a:ahLst/>
            <a:cxnLst/>
            <a:rect l="l" t="t" r="r" b="b"/>
            <a:pathLst>
              <a:path w="899212" h="899212">
                <a:moveTo>
                  <a:pt x="0" y="0"/>
                </a:moveTo>
                <a:lnTo>
                  <a:pt x="899212" y="0"/>
                </a:lnTo>
                <a:lnTo>
                  <a:pt x="899212" y="899211"/>
                </a:lnTo>
                <a:lnTo>
                  <a:pt x="0" y="89921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p:cNvSpPr/>
          <p:nvPr/>
        </p:nvSpPr>
        <p:spPr>
          <a:xfrm>
            <a:off x="16531603" y="7352270"/>
            <a:ext cx="903784" cy="903784"/>
          </a:xfrm>
          <a:custGeom>
            <a:avLst/>
            <a:gdLst/>
            <a:ahLst/>
            <a:cxnLst/>
            <a:rect l="l" t="t" r="r" b="b"/>
            <a:pathLst>
              <a:path w="903784" h="903784">
                <a:moveTo>
                  <a:pt x="0" y="0"/>
                </a:moveTo>
                <a:lnTo>
                  <a:pt x="903784" y="0"/>
                </a:lnTo>
                <a:lnTo>
                  <a:pt x="903784" y="903784"/>
                </a:lnTo>
                <a:lnTo>
                  <a:pt x="0" y="90378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275A043F-55AA-AD4E-FCA7-0327ABFC6A80}"/>
              </a:ext>
            </a:extLst>
          </p:cNvPr>
          <p:cNvPicPr>
            <a:picLocks noChangeAspect="1"/>
          </p:cNvPicPr>
          <p:nvPr/>
        </p:nvPicPr>
        <p:blipFill>
          <a:blip r:embed="rId20"/>
          <a:stretch>
            <a:fillRect/>
          </a:stretch>
        </p:blipFill>
        <p:spPr>
          <a:xfrm>
            <a:off x="2148233" y="2835964"/>
            <a:ext cx="13991533" cy="4615072"/>
          </a:xfrm>
          <a:prstGeom prst="rect">
            <a:avLst/>
          </a:prstGeom>
        </p:spPr>
      </p:pic>
    </p:spTree>
    <p:extLst>
      <p:ext uri="{BB962C8B-B14F-4D97-AF65-F5344CB8AC3E}">
        <p14:creationId xmlns:p14="http://schemas.microsoft.com/office/powerpoint/2010/main" val="414028224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endParaRPr lang="en-US"/>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endParaRPr lang="en-US"/>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endParaRPr lang="en-US"/>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endParaRPr lang="en-US"/>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endParaRPr lang="en-US"/>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endParaRPr lang="en-US"/>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endParaRPr lang="en-US"/>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endParaRPr lang="en-US"/>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endParaRPr lang="en-US"/>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endParaRPr lang="en-US"/>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endParaRPr lang="en-US"/>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endParaRPr lang="en-US"/>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endParaRPr lang="en-US"/>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endParaRPr lang="en-US"/>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endParaRPr lang="en-US"/>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endParaRPr lang="en-US"/>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endParaRPr lang="en-US"/>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endParaRPr lang="en-US"/>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5F4ED3FA-EAD0-5703-F5FC-27C097495882}"/>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677" b="100000" l="9890" r="100000"/>
                    </a14:imgEffect>
                    <a14:imgEffect>
                      <a14:sharpenSoften amount="25000"/>
                    </a14:imgEffect>
                    <a14:imgEffect>
                      <a14:saturation sat="200000"/>
                    </a14:imgEffect>
                  </a14:imgLayer>
                </a14:imgProps>
              </a:ext>
            </a:extLst>
          </a:blip>
          <a:stretch>
            <a:fillRect/>
          </a:stretch>
        </p:blipFill>
        <p:spPr>
          <a:xfrm>
            <a:off x="1700318" y="1294657"/>
            <a:ext cx="1010802" cy="1033017"/>
          </a:xfrm>
          <a:prstGeom prst="rect">
            <a:avLst/>
          </a:prstGeom>
        </p:spPr>
      </p:pic>
      <p:sp>
        <p:nvSpPr>
          <p:cNvPr id="40" name="TextBox 39">
            <a:extLst>
              <a:ext uri="{FF2B5EF4-FFF2-40B4-BE49-F238E27FC236}">
                <a16:creationId xmlns:a16="http://schemas.microsoft.com/office/drawing/2014/main" id="{ABC276A0-C2D3-76EE-C223-96C4D6BC1328}"/>
              </a:ext>
            </a:extLst>
          </p:cNvPr>
          <p:cNvSpPr txBox="1"/>
          <p:nvPr/>
        </p:nvSpPr>
        <p:spPr>
          <a:xfrm>
            <a:off x="3105625" y="1384625"/>
            <a:ext cx="11460762" cy="1938992"/>
          </a:xfrm>
          <a:prstGeom prst="rect">
            <a:avLst/>
          </a:prstGeom>
          <a:noFill/>
        </p:spPr>
        <p:txBody>
          <a:bodyPr wrap="square" rtlCol="0">
            <a:spAutoFit/>
          </a:bodyPr>
          <a:lstStyle/>
          <a:p>
            <a:r>
              <a:rPr lang="en-US" sz="6000"/>
              <a:t> Vì sao khi bật công tắc đèn pin, đèn có thể sáng (hình 1)?</a:t>
            </a:r>
          </a:p>
        </p:txBody>
      </p:sp>
      <p:pic>
        <p:nvPicPr>
          <p:cNvPr id="42" name="Picture 41">
            <a:extLst>
              <a:ext uri="{FF2B5EF4-FFF2-40B4-BE49-F238E27FC236}">
                <a16:creationId xmlns:a16="http://schemas.microsoft.com/office/drawing/2014/main" id="{3A7A670F-08C0-B373-0B1C-F90A6A2A9459}"/>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342630" y="3709935"/>
            <a:ext cx="9302891" cy="5880462"/>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randombar(horizontal)">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6089133" y="0"/>
            <a:ext cx="12198867" cy="4090285"/>
            <a:chOff x="0" y="0"/>
            <a:chExt cx="18938240" cy="6350000"/>
          </a:xfrm>
        </p:grpSpPr>
        <p:sp>
          <p:nvSpPr>
            <p:cNvPr id="3" name="Freeform 3"/>
            <p:cNvSpPr/>
            <p:nvPr/>
          </p:nvSpPr>
          <p:spPr>
            <a:xfrm>
              <a:off x="27940" y="27940"/>
              <a:ext cx="18883630" cy="916940"/>
            </a:xfrm>
            <a:custGeom>
              <a:avLst/>
              <a:gdLst/>
              <a:ahLst/>
              <a:cxnLst/>
              <a:rect l="l" t="t" r="r" b="b"/>
              <a:pathLst>
                <a:path w="18883630" h="916940">
                  <a:moveTo>
                    <a:pt x="18883630" y="670560"/>
                  </a:moveTo>
                  <a:lnTo>
                    <a:pt x="18883630" y="916940"/>
                  </a:lnTo>
                  <a:lnTo>
                    <a:pt x="0" y="916940"/>
                  </a:lnTo>
                  <a:lnTo>
                    <a:pt x="0" y="0"/>
                  </a:lnTo>
                  <a:lnTo>
                    <a:pt x="18883630" y="0"/>
                  </a:lnTo>
                  <a:lnTo>
                    <a:pt x="18883630" y="271780"/>
                  </a:lnTo>
                  <a:moveTo>
                    <a:pt x="18883630" y="271780"/>
                  </a:moveTo>
                  <a:lnTo>
                    <a:pt x="18883630" y="670560"/>
                  </a:lnTo>
                </a:path>
              </a:pathLst>
            </a:custGeom>
            <a:solidFill>
              <a:srgbClr val="FFACC2"/>
            </a:solidFill>
          </p:spPr>
          <p:txBody>
            <a:bodyPr/>
            <a:lstStyle/>
            <a:p>
              <a:endParaRPr lang="en-US"/>
            </a:p>
          </p:txBody>
        </p:sp>
        <p:sp>
          <p:nvSpPr>
            <p:cNvPr id="4" name="Freeform 4"/>
            <p:cNvSpPr/>
            <p:nvPr/>
          </p:nvSpPr>
          <p:spPr>
            <a:xfrm>
              <a:off x="27940" y="944880"/>
              <a:ext cx="18883630" cy="5377180"/>
            </a:xfrm>
            <a:custGeom>
              <a:avLst/>
              <a:gdLst/>
              <a:ahLst/>
              <a:cxnLst/>
              <a:rect l="l" t="t" r="r" b="b"/>
              <a:pathLst>
                <a:path w="18883630" h="5377180">
                  <a:moveTo>
                    <a:pt x="18883630" y="1172210"/>
                  </a:moveTo>
                  <a:lnTo>
                    <a:pt x="18883630" y="5377180"/>
                  </a:lnTo>
                  <a:lnTo>
                    <a:pt x="10957560" y="5377180"/>
                  </a:lnTo>
                  <a:moveTo>
                    <a:pt x="10957560" y="5377180"/>
                  </a:moveTo>
                  <a:lnTo>
                    <a:pt x="0" y="5377180"/>
                  </a:lnTo>
                  <a:lnTo>
                    <a:pt x="0" y="0"/>
                  </a:lnTo>
                  <a:lnTo>
                    <a:pt x="18883630" y="0"/>
                  </a:lnTo>
                  <a:lnTo>
                    <a:pt x="18883630" y="1172210"/>
                  </a:lnTo>
                </a:path>
              </a:pathLst>
            </a:custGeom>
            <a:blipFill>
              <a:blip r:embed="rId2"/>
              <a:stretch>
                <a:fillRect t="-213550" b="-213550"/>
              </a:stretch>
            </a:blipFill>
          </p:spPr>
          <p:txBody>
            <a:bodyPr/>
            <a:lstStyle/>
            <a:p>
              <a:endParaRPr lang="en-US"/>
            </a:p>
          </p:txBody>
        </p:sp>
        <p:sp>
          <p:nvSpPr>
            <p:cNvPr id="5" name="Freeform 5"/>
            <p:cNvSpPr/>
            <p:nvPr/>
          </p:nvSpPr>
          <p:spPr>
            <a:xfrm>
              <a:off x="317500" y="299720"/>
              <a:ext cx="1515110" cy="369570"/>
            </a:xfrm>
            <a:custGeom>
              <a:avLst/>
              <a:gdLst/>
              <a:ahLst/>
              <a:cxnLst/>
              <a:rect l="l" t="t" r="r" b="b"/>
              <a:pathLst>
                <a:path w="1515110" h="369570">
                  <a:moveTo>
                    <a:pt x="368300" y="185420"/>
                  </a:moveTo>
                  <a:cubicBezTo>
                    <a:pt x="368300" y="287020"/>
                    <a:pt x="285750" y="369570"/>
                    <a:pt x="184150" y="369570"/>
                  </a:cubicBezTo>
                  <a:cubicBezTo>
                    <a:pt x="82550" y="369570"/>
                    <a:pt x="0" y="287020"/>
                    <a:pt x="0" y="185420"/>
                  </a:cubicBezTo>
                  <a:cubicBezTo>
                    <a:pt x="0" y="83820"/>
                    <a:pt x="82550" y="1270"/>
                    <a:pt x="184150" y="1270"/>
                  </a:cubicBezTo>
                  <a:cubicBezTo>
                    <a:pt x="285750" y="1270"/>
                    <a:pt x="368300" y="82550"/>
                    <a:pt x="368300" y="185420"/>
                  </a:cubicBezTo>
                  <a:close/>
                  <a:moveTo>
                    <a:pt x="756920" y="0"/>
                  </a:moveTo>
                  <a:cubicBezTo>
                    <a:pt x="655320" y="0"/>
                    <a:pt x="572770" y="82550"/>
                    <a:pt x="572770" y="184150"/>
                  </a:cubicBezTo>
                  <a:cubicBezTo>
                    <a:pt x="572770" y="285750"/>
                    <a:pt x="655320" y="368300"/>
                    <a:pt x="756920" y="368300"/>
                  </a:cubicBezTo>
                  <a:cubicBezTo>
                    <a:pt x="858520" y="368300"/>
                    <a:pt x="941070" y="285750"/>
                    <a:pt x="941070" y="184150"/>
                  </a:cubicBezTo>
                  <a:cubicBezTo>
                    <a:pt x="941070" y="82550"/>
                    <a:pt x="858520" y="0"/>
                    <a:pt x="756920" y="0"/>
                  </a:cubicBezTo>
                  <a:close/>
                  <a:moveTo>
                    <a:pt x="1330960" y="0"/>
                  </a:moveTo>
                  <a:cubicBezTo>
                    <a:pt x="1229360" y="0"/>
                    <a:pt x="1146810" y="82550"/>
                    <a:pt x="1146810" y="184150"/>
                  </a:cubicBezTo>
                  <a:cubicBezTo>
                    <a:pt x="1146810" y="285750"/>
                    <a:pt x="1229360" y="368300"/>
                    <a:pt x="1330960" y="368300"/>
                  </a:cubicBezTo>
                  <a:cubicBezTo>
                    <a:pt x="1432560" y="368300"/>
                    <a:pt x="1515110" y="285750"/>
                    <a:pt x="1515110" y="184150"/>
                  </a:cubicBezTo>
                  <a:cubicBezTo>
                    <a:pt x="1515110" y="82550"/>
                    <a:pt x="1432560" y="0"/>
                    <a:pt x="1330960" y="0"/>
                  </a:cubicBezTo>
                  <a:close/>
                </a:path>
              </a:pathLst>
            </a:custGeom>
            <a:solidFill>
              <a:srgbClr val="C785DB"/>
            </a:solidFill>
          </p:spPr>
          <p:txBody>
            <a:bodyPr/>
            <a:lstStyle/>
            <a:p>
              <a:endParaRPr lang="en-US"/>
            </a:p>
          </p:txBody>
        </p:sp>
        <p:sp>
          <p:nvSpPr>
            <p:cNvPr id="6" name="Freeform 6"/>
            <p:cNvSpPr/>
            <p:nvPr/>
          </p:nvSpPr>
          <p:spPr>
            <a:xfrm>
              <a:off x="0" y="0"/>
              <a:ext cx="18939509" cy="6350000"/>
            </a:xfrm>
            <a:custGeom>
              <a:avLst/>
              <a:gdLst/>
              <a:ahLst/>
              <a:cxnLst/>
              <a:rect l="l" t="t" r="r" b="b"/>
              <a:pathLst>
                <a:path w="18939509" h="6350000">
                  <a:moveTo>
                    <a:pt x="18911570" y="6350000"/>
                  </a:moveTo>
                  <a:lnTo>
                    <a:pt x="27940" y="6350000"/>
                  </a:lnTo>
                  <a:cubicBezTo>
                    <a:pt x="12700" y="6350000"/>
                    <a:pt x="0" y="6337300"/>
                    <a:pt x="0" y="6322060"/>
                  </a:cubicBezTo>
                  <a:lnTo>
                    <a:pt x="0" y="27940"/>
                  </a:lnTo>
                  <a:cubicBezTo>
                    <a:pt x="0" y="12700"/>
                    <a:pt x="12700" y="0"/>
                    <a:pt x="27940" y="0"/>
                  </a:cubicBezTo>
                  <a:lnTo>
                    <a:pt x="18911570" y="0"/>
                  </a:lnTo>
                  <a:cubicBezTo>
                    <a:pt x="18926809" y="0"/>
                    <a:pt x="18939509" y="12700"/>
                    <a:pt x="18939509" y="27940"/>
                  </a:cubicBezTo>
                  <a:lnTo>
                    <a:pt x="18939509" y="6322060"/>
                  </a:lnTo>
                  <a:cubicBezTo>
                    <a:pt x="18938239" y="6337300"/>
                    <a:pt x="18926811" y="6350000"/>
                    <a:pt x="18911570" y="6350000"/>
                  </a:cubicBezTo>
                  <a:close/>
                  <a:moveTo>
                    <a:pt x="55880" y="6294120"/>
                  </a:moveTo>
                  <a:lnTo>
                    <a:pt x="18883630" y="6294120"/>
                  </a:lnTo>
                  <a:lnTo>
                    <a:pt x="18883630" y="55880"/>
                  </a:lnTo>
                  <a:lnTo>
                    <a:pt x="55880" y="55880"/>
                  </a:lnTo>
                  <a:lnTo>
                    <a:pt x="55880" y="6294120"/>
                  </a:lnTo>
                  <a:close/>
                  <a:moveTo>
                    <a:pt x="18911570" y="972820"/>
                  </a:moveTo>
                  <a:lnTo>
                    <a:pt x="27940" y="972820"/>
                  </a:lnTo>
                  <a:cubicBezTo>
                    <a:pt x="12700" y="972820"/>
                    <a:pt x="0" y="960120"/>
                    <a:pt x="0" y="944880"/>
                  </a:cubicBezTo>
                  <a:lnTo>
                    <a:pt x="0" y="27940"/>
                  </a:lnTo>
                  <a:cubicBezTo>
                    <a:pt x="0" y="12700"/>
                    <a:pt x="12700" y="0"/>
                    <a:pt x="27940" y="0"/>
                  </a:cubicBezTo>
                  <a:lnTo>
                    <a:pt x="18911570" y="0"/>
                  </a:lnTo>
                  <a:cubicBezTo>
                    <a:pt x="18926809" y="0"/>
                    <a:pt x="18939509" y="12700"/>
                    <a:pt x="18939509" y="27940"/>
                  </a:cubicBezTo>
                  <a:lnTo>
                    <a:pt x="18939509" y="944880"/>
                  </a:lnTo>
                  <a:cubicBezTo>
                    <a:pt x="18938239" y="960120"/>
                    <a:pt x="18926811" y="972820"/>
                    <a:pt x="18911570" y="972820"/>
                  </a:cubicBezTo>
                  <a:close/>
                  <a:moveTo>
                    <a:pt x="55880" y="916940"/>
                  </a:moveTo>
                  <a:lnTo>
                    <a:pt x="18883630" y="916940"/>
                  </a:lnTo>
                  <a:lnTo>
                    <a:pt x="18883630" y="55880"/>
                  </a:lnTo>
                  <a:lnTo>
                    <a:pt x="55880" y="55880"/>
                  </a:lnTo>
                  <a:lnTo>
                    <a:pt x="55880" y="916940"/>
                  </a:lnTo>
                  <a:close/>
                  <a:moveTo>
                    <a:pt x="501650" y="695960"/>
                  </a:moveTo>
                  <a:cubicBezTo>
                    <a:pt x="384810" y="695960"/>
                    <a:pt x="289560" y="600710"/>
                    <a:pt x="289560" y="483870"/>
                  </a:cubicBezTo>
                  <a:cubicBezTo>
                    <a:pt x="289560" y="367030"/>
                    <a:pt x="384810" y="271780"/>
                    <a:pt x="501650" y="271780"/>
                  </a:cubicBezTo>
                  <a:cubicBezTo>
                    <a:pt x="618490" y="271780"/>
                    <a:pt x="713740" y="367030"/>
                    <a:pt x="713740" y="483870"/>
                  </a:cubicBezTo>
                  <a:cubicBezTo>
                    <a:pt x="713740" y="600710"/>
                    <a:pt x="618490" y="695960"/>
                    <a:pt x="501650" y="695960"/>
                  </a:cubicBezTo>
                  <a:close/>
                  <a:moveTo>
                    <a:pt x="501650" y="327660"/>
                  </a:moveTo>
                  <a:cubicBezTo>
                    <a:pt x="415290" y="327660"/>
                    <a:pt x="345440" y="397510"/>
                    <a:pt x="345440" y="483870"/>
                  </a:cubicBezTo>
                  <a:cubicBezTo>
                    <a:pt x="345440" y="570230"/>
                    <a:pt x="415290" y="640080"/>
                    <a:pt x="501650" y="640080"/>
                  </a:cubicBezTo>
                  <a:cubicBezTo>
                    <a:pt x="588010" y="640080"/>
                    <a:pt x="657860" y="570230"/>
                    <a:pt x="657860" y="483870"/>
                  </a:cubicBezTo>
                  <a:cubicBezTo>
                    <a:pt x="657860" y="397510"/>
                    <a:pt x="588010" y="327660"/>
                    <a:pt x="501650" y="327660"/>
                  </a:cubicBezTo>
                  <a:close/>
                  <a:moveTo>
                    <a:pt x="1074420" y="695960"/>
                  </a:moveTo>
                  <a:cubicBezTo>
                    <a:pt x="957580" y="695960"/>
                    <a:pt x="862330" y="600710"/>
                    <a:pt x="862330" y="483870"/>
                  </a:cubicBezTo>
                  <a:cubicBezTo>
                    <a:pt x="862330" y="367030"/>
                    <a:pt x="957580" y="271780"/>
                    <a:pt x="1074420" y="271780"/>
                  </a:cubicBezTo>
                  <a:cubicBezTo>
                    <a:pt x="1191260" y="271780"/>
                    <a:pt x="1286510" y="367030"/>
                    <a:pt x="1286510" y="483870"/>
                  </a:cubicBezTo>
                  <a:cubicBezTo>
                    <a:pt x="1286510" y="600710"/>
                    <a:pt x="1191260" y="695960"/>
                    <a:pt x="1074420" y="695960"/>
                  </a:cubicBezTo>
                  <a:close/>
                  <a:moveTo>
                    <a:pt x="1074420" y="327660"/>
                  </a:moveTo>
                  <a:cubicBezTo>
                    <a:pt x="988060" y="327660"/>
                    <a:pt x="918210" y="397510"/>
                    <a:pt x="918210" y="483870"/>
                  </a:cubicBezTo>
                  <a:cubicBezTo>
                    <a:pt x="918210" y="570230"/>
                    <a:pt x="988060" y="640080"/>
                    <a:pt x="1074420" y="640080"/>
                  </a:cubicBezTo>
                  <a:cubicBezTo>
                    <a:pt x="1160780" y="640080"/>
                    <a:pt x="1230630" y="570230"/>
                    <a:pt x="1230630" y="483870"/>
                  </a:cubicBezTo>
                  <a:cubicBezTo>
                    <a:pt x="1230630" y="397510"/>
                    <a:pt x="1160780" y="327660"/>
                    <a:pt x="1074420" y="327660"/>
                  </a:cubicBezTo>
                  <a:close/>
                  <a:moveTo>
                    <a:pt x="1648460" y="695960"/>
                  </a:moveTo>
                  <a:cubicBezTo>
                    <a:pt x="1531620" y="695960"/>
                    <a:pt x="1436370" y="600710"/>
                    <a:pt x="1436370" y="483870"/>
                  </a:cubicBezTo>
                  <a:cubicBezTo>
                    <a:pt x="1436370" y="367030"/>
                    <a:pt x="1531620" y="271780"/>
                    <a:pt x="1648460" y="271780"/>
                  </a:cubicBezTo>
                  <a:cubicBezTo>
                    <a:pt x="1765300" y="271780"/>
                    <a:pt x="1860550" y="367030"/>
                    <a:pt x="1860550" y="483870"/>
                  </a:cubicBezTo>
                  <a:cubicBezTo>
                    <a:pt x="1860550" y="600710"/>
                    <a:pt x="1765300" y="695960"/>
                    <a:pt x="1648460" y="695960"/>
                  </a:cubicBezTo>
                  <a:close/>
                  <a:moveTo>
                    <a:pt x="1648460" y="327660"/>
                  </a:moveTo>
                  <a:cubicBezTo>
                    <a:pt x="1562100" y="327660"/>
                    <a:pt x="1492250" y="397510"/>
                    <a:pt x="1492250" y="483870"/>
                  </a:cubicBezTo>
                  <a:cubicBezTo>
                    <a:pt x="1492250" y="570230"/>
                    <a:pt x="1562100" y="640080"/>
                    <a:pt x="1648460" y="640080"/>
                  </a:cubicBezTo>
                  <a:cubicBezTo>
                    <a:pt x="1734820" y="640080"/>
                    <a:pt x="1804670" y="570230"/>
                    <a:pt x="1804670" y="483870"/>
                  </a:cubicBezTo>
                  <a:cubicBezTo>
                    <a:pt x="1804670" y="397510"/>
                    <a:pt x="1733550" y="327660"/>
                    <a:pt x="1648460" y="327660"/>
                  </a:cubicBezTo>
                  <a:close/>
                  <a:moveTo>
                    <a:pt x="18501361" y="670560"/>
                  </a:moveTo>
                  <a:lnTo>
                    <a:pt x="18501361" y="302260"/>
                  </a:lnTo>
                  <a:cubicBezTo>
                    <a:pt x="18501361" y="287020"/>
                    <a:pt x="18488661" y="274320"/>
                    <a:pt x="18473421" y="274320"/>
                  </a:cubicBezTo>
                  <a:cubicBezTo>
                    <a:pt x="18458182" y="274320"/>
                    <a:pt x="18445482" y="287020"/>
                    <a:pt x="18445482" y="302260"/>
                  </a:cubicBezTo>
                  <a:lnTo>
                    <a:pt x="18445482" y="670560"/>
                  </a:lnTo>
                  <a:cubicBezTo>
                    <a:pt x="18445482" y="685800"/>
                    <a:pt x="18458182" y="698500"/>
                    <a:pt x="18473421" y="698500"/>
                  </a:cubicBezTo>
                  <a:cubicBezTo>
                    <a:pt x="18488661" y="698500"/>
                    <a:pt x="18501361" y="685800"/>
                    <a:pt x="18501361" y="670560"/>
                  </a:cubicBezTo>
                  <a:close/>
                  <a:moveTo>
                    <a:pt x="18685511" y="488950"/>
                  </a:moveTo>
                  <a:cubicBezTo>
                    <a:pt x="18685511" y="473710"/>
                    <a:pt x="18672811" y="461010"/>
                    <a:pt x="18657571" y="461010"/>
                  </a:cubicBezTo>
                  <a:lnTo>
                    <a:pt x="18289271" y="458470"/>
                  </a:lnTo>
                  <a:cubicBezTo>
                    <a:pt x="18275302" y="457200"/>
                    <a:pt x="18261332" y="471170"/>
                    <a:pt x="18261332" y="486410"/>
                  </a:cubicBezTo>
                  <a:cubicBezTo>
                    <a:pt x="18261332" y="501650"/>
                    <a:pt x="18274032" y="514350"/>
                    <a:pt x="18289271" y="514350"/>
                  </a:cubicBezTo>
                  <a:lnTo>
                    <a:pt x="18657571" y="516890"/>
                  </a:lnTo>
                  <a:lnTo>
                    <a:pt x="18657571" y="516890"/>
                  </a:lnTo>
                  <a:cubicBezTo>
                    <a:pt x="18672811" y="516890"/>
                    <a:pt x="18685511" y="504190"/>
                    <a:pt x="18685511" y="488950"/>
                  </a:cubicBezTo>
                  <a:close/>
                </a:path>
              </a:pathLst>
            </a:custGeom>
            <a:solidFill>
              <a:srgbClr val="272727"/>
            </a:solidFill>
          </p:spPr>
          <p:txBody>
            <a:bodyPr/>
            <a:lstStyle/>
            <a:p>
              <a:endParaRPr lang="en-US"/>
            </a:p>
          </p:txBody>
        </p:sp>
      </p:grpSp>
      <p:sp>
        <p:nvSpPr>
          <p:cNvPr id="7" name="Freeform 7"/>
          <p:cNvSpPr/>
          <p:nvPr/>
        </p:nvSpPr>
        <p:spPr>
          <a:xfrm>
            <a:off x="-2355573" y="4029284"/>
            <a:ext cx="11705343" cy="8704519"/>
          </a:xfrm>
          <a:custGeom>
            <a:avLst/>
            <a:gdLst/>
            <a:ahLst/>
            <a:cxnLst/>
            <a:rect l="l" t="t" r="r" b="b"/>
            <a:pathLst>
              <a:path w="11705343" h="8704519">
                <a:moveTo>
                  <a:pt x="0" y="0"/>
                </a:moveTo>
                <a:lnTo>
                  <a:pt x="11705343" y="0"/>
                </a:lnTo>
                <a:lnTo>
                  <a:pt x="11705343" y="8704519"/>
                </a:lnTo>
                <a:lnTo>
                  <a:pt x="0" y="87045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5612990" y="5143500"/>
            <a:ext cx="9144000" cy="5143500"/>
          </a:xfrm>
          <a:custGeom>
            <a:avLst/>
            <a:gdLst/>
            <a:ahLst/>
            <a:cxnLst/>
            <a:rect l="l" t="t" r="r" b="b"/>
            <a:pathLst>
              <a:path w="9144000" h="5143500">
                <a:moveTo>
                  <a:pt x="0" y="0"/>
                </a:moveTo>
                <a:lnTo>
                  <a:pt x="9144000" y="0"/>
                </a:lnTo>
                <a:lnTo>
                  <a:pt x="9144000"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1958893" y="3910268"/>
            <a:ext cx="6376732" cy="6376732"/>
          </a:xfrm>
          <a:custGeom>
            <a:avLst/>
            <a:gdLst/>
            <a:ahLst/>
            <a:cxnLst/>
            <a:rect l="l" t="t" r="r" b="b"/>
            <a:pathLst>
              <a:path w="6376732" h="6376732">
                <a:moveTo>
                  <a:pt x="0" y="0"/>
                </a:moveTo>
                <a:lnTo>
                  <a:pt x="6376732" y="0"/>
                </a:lnTo>
                <a:lnTo>
                  <a:pt x="6376732" y="6376732"/>
                </a:lnTo>
                <a:lnTo>
                  <a:pt x="0" y="637673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3548802" y="-2945097"/>
            <a:ext cx="8687389" cy="6460259"/>
          </a:xfrm>
          <a:custGeom>
            <a:avLst/>
            <a:gdLst/>
            <a:ahLst/>
            <a:cxnLst/>
            <a:rect l="l" t="t" r="r" b="b"/>
            <a:pathLst>
              <a:path w="8687389" h="6460259">
                <a:moveTo>
                  <a:pt x="0" y="0"/>
                </a:moveTo>
                <a:lnTo>
                  <a:pt x="8687390" y="0"/>
                </a:lnTo>
                <a:lnTo>
                  <a:pt x="8687390" y="6460258"/>
                </a:lnTo>
                <a:lnTo>
                  <a:pt x="0" y="64602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239973" y="-354817"/>
            <a:ext cx="6376732" cy="6376732"/>
          </a:xfrm>
          <a:custGeom>
            <a:avLst/>
            <a:gdLst/>
            <a:ahLst/>
            <a:cxnLst/>
            <a:rect l="l" t="t" r="r" b="b"/>
            <a:pathLst>
              <a:path w="6376732" h="6376732">
                <a:moveTo>
                  <a:pt x="0" y="0"/>
                </a:moveTo>
                <a:lnTo>
                  <a:pt x="6376731" y="0"/>
                </a:lnTo>
                <a:lnTo>
                  <a:pt x="6376731" y="6376732"/>
                </a:lnTo>
                <a:lnTo>
                  <a:pt x="0" y="63767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2" name="Group 12"/>
          <p:cNvGrpSpPr/>
          <p:nvPr/>
        </p:nvGrpSpPr>
        <p:grpSpPr>
          <a:xfrm>
            <a:off x="2694997" y="1671624"/>
            <a:ext cx="12898006" cy="6943751"/>
            <a:chOff x="0" y="0"/>
            <a:chExt cx="17197341" cy="9258335"/>
          </a:xfrm>
        </p:grpSpPr>
        <p:grpSp>
          <p:nvGrpSpPr>
            <p:cNvPr id="13" name="Group 13"/>
            <p:cNvGrpSpPr/>
            <p:nvPr/>
          </p:nvGrpSpPr>
          <p:grpSpPr>
            <a:xfrm>
              <a:off x="0" y="73815"/>
              <a:ext cx="17197341" cy="9184520"/>
              <a:chOff x="0" y="0"/>
              <a:chExt cx="3397006" cy="1814226"/>
            </a:xfrm>
          </p:grpSpPr>
          <p:sp>
            <p:nvSpPr>
              <p:cNvPr id="14" name="Freeform 14"/>
              <p:cNvSpPr/>
              <p:nvPr/>
            </p:nvSpPr>
            <p:spPr>
              <a:xfrm>
                <a:off x="0" y="0"/>
                <a:ext cx="3397006" cy="1814226"/>
              </a:xfrm>
              <a:custGeom>
                <a:avLst/>
                <a:gdLst/>
                <a:ahLst/>
                <a:cxnLst/>
                <a:rect l="l" t="t" r="r" b="b"/>
                <a:pathLst>
                  <a:path w="3397006" h="1814226">
                    <a:moveTo>
                      <a:pt x="0" y="0"/>
                    </a:moveTo>
                    <a:lnTo>
                      <a:pt x="3397006" y="0"/>
                    </a:lnTo>
                    <a:lnTo>
                      <a:pt x="3397006" y="1814226"/>
                    </a:lnTo>
                    <a:lnTo>
                      <a:pt x="0" y="1814226"/>
                    </a:lnTo>
                    <a:close/>
                  </a:path>
                </a:pathLst>
              </a:custGeom>
              <a:solidFill>
                <a:srgbClr val="FDFCF5"/>
              </a:solidFill>
              <a:ln w="28575" cap="sq">
                <a:solidFill>
                  <a:srgbClr val="272727"/>
                </a:solidFill>
                <a:prstDash val="solid"/>
                <a:miter/>
              </a:ln>
            </p:spPr>
            <p:txBody>
              <a:bodyPr/>
              <a:lstStyle/>
              <a:p>
                <a:endParaRPr lang="en-US"/>
              </a:p>
            </p:txBody>
          </p:sp>
          <p:sp>
            <p:nvSpPr>
              <p:cNvPr id="15" name="TextBox 15"/>
              <p:cNvSpPr txBox="1"/>
              <p:nvPr/>
            </p:nvSpPr>
            <p:spPr>
              <a:xfrm>
                <a:off x="0" y="-28575"/>
                <a:ext cx="3397006" cy="1842801"/>
              </a:xfrm>
              <a:prstGeom prst="rect">
                <a:avLst/>
              </a:prstGeom>
            </p:spPr>
            <p:txBody>
              <a:bodyPr lIns="50800" tIns="50800" rIns="50800" bIns="50800" rtlCol="0" anchor="ctr"/>
              <a:lstStyle/>
              <a:p>
                <a:pPr algn="ctr">
                  <a:lnSpc>
                    <a:spcPts val="2100"/>
                  </a:lnSpc>
                </a:pPr>
                <a:endParaRPr/>
              </a:p>
            </p:txBody>
          </p:sp>
        </p:grpSp>
        <p:grpSp>
          <p:nvGrpSpPr>
            <p:cNvPr id="16" name="Group 16"/>
            <p:cNvGrpSpPr/>
            <p:nvPr/>
          </p:nvGrpSpPr>
          <p:grpSpPr>
            <a:xfrm>
              <a:off x="0" y="0"/>
              <a:ext cx="17197341" cy="867262"/>
              <a:chOff x="0" y="0"/>
              <a:chExt cx="3397006" cy="171311"/>
            </a:xfrm>
          </p:grpSpPr>
          <p:sp>
            <p:nvSpPr>
              <p:cNvPr id="17" name="Freeform 17"/>
              <p:cNvSpPr/>
              <p:nvPr/>
            </p:nvSpPr>
            <p:spPr>
              <a:xfrm>
                <a:off x="0" y="0"/>
                <a:ext cx="3397006" cy="171311"/>
              </a:xfrm>
              <a:custGeom>
                <a:avLst/>
                <a:gdLst/>
                <a:ahLst/>
                <a:cxnLst/>
                <a:rect l="l" t="t" r="r" b="b"/>
                <a:pathLst>
                  <a:path w="3397006" h="171311">
                    <a:moveTo>
                      <a:pt x="0" y="0"/>
                    </a:moveTo>
                    <a:lnTo>
                      <a:pt x="3397006" y="0"/>
                    </a:lnTo>
                    <a:lnTo>
                      <a:pt x="3397006" y="171311"/>
                    </a:lnTo>
                    <a:lnTo>
                      <a:pt x="0" y="171311"/>
                    </a:lnTo>
                    <a:close/>
                  </a:path>
                </a:pathLst>
              </a:custGeom>
              <a:solidFill>
                <a:srgbClr val="1489EE"/>
              </a:solidFill>
              <a:ln w="28575" cap="sq">
                <a:solidFill>
                  <a:srgbClr val="272727"/>
                </a:solidFill>
                <a:prstDash val="solid"/>
                <a:miter/>
              </a:ln>
            </p:spPr>
            <p:txBody>
              <a:bodyPr/>
              <a:lstStyle/>
              <a:p>
                <a:endParaRPr lang="en-US"/>
              </a:p>
            </p:txBody>
          </p:sp>
          <p:sp>
            <p:nvSpPr>
              <p:cNvPr id="18" name="TextBox 18"/>
              <p:cNvSpPr txBox="1"/>
              <p:nvPr/>
            </p:nvSpPr>
            <p:spPr>
              <a:xfrm>
                <a:off x="0" y="-28575"/>
                <a:ext cx="3397006" cy="199886"/>
              </a:xfrm>
              <a:prstGeom prst="rect">
                <a:avLst/>
              </a:prstGeom>
            </p:spPr>
            <p:txBody>
              <a:bodyPr lIns="50800" tIns="50800" rIns="50800" bIns="50800" rtlCol="0" anchor="ctr"/>
              <a:lstStyle/>
              <a:p>
                <a:pPr algn="ctr">
                  <a:lnSpc>
                    <a:spcPts val="2100"/>
                  </a:lnSpc>
                </a:pPr>
                <a:endParaRPr/>
              </a:p>
            </p:txBody>
          </p:sp>
        </p:grpSp>
        <p:sp>
          <p:nvSpPr>
            <p:cNvPr id="19" name="Freeform 19"/>
            <p:cNvSpPr/>
            <p:nvPr/>
          </p:nvSpPr>
          <p:spPr>
            <a:xfrm>
              <a:off x="497542" y="246005"/>
              <a:ext cx="375253" cy="375253"/>
            </a:xfrm>
            <a:custGeom>
              <a:avLst/>
              <a:gdLst/>
              <a:ahLst/>
              <a:cxnLst/>
              <a:rect l="l" t="t" r="r" b="b"/>
              <a:pathLst>
                <a:path w="375253" h="375253">
                  <a:moveTo>
                    <a:pt x="0" y="0"/>
                  </a:moveTo>
                  <a:lnTo>
                    <a:pt x="375253" y="0"/>
                  </a:lnTo>
                  <a:lnTo>
                    <a:pt x="375253" y="375252"/>
                  </a:lnTo>
                  <a:lnTo>
                    <a:pt x="0" y="37525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grpSp>
      <p:sp>
        <p:nvSpPr>
          <p:cNvPr id="20" name="Freeform 20"/>
          <p:cNvSpPr/>
          <p:nvPr/>
        </p:nvSpPr>
        <p:spPr>
          <a:xfrm>
            <a:off x="4536952" y="6835273"/>
            <a:ext cx="430372" cy="430372"/>
          </a:xfrm>
          <a:custGeom>
            <a:avLst/>
            <a:gdLst/>
            <a:ahLst/>
            <a:cxnLst/>
            <a:rect l="l" t="t" r="r" b="b"/>
            <a:pathLst>
              <a:path w="430372" h="430372">
                <a:moveTo>
                  <a:pt x="0" y="0"/>
                </a:moveTo>
                <a:lnTo>
                  <a:pt x="430372" y="0"/>
                </a:lnTo>
                <a:lnTo>
                  <a:pt x="430372" y="430371"/>
                </a:lnTo>
                <a:lnTo>
                  <a:pt x="0" y="43037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1" name="Freeform 21"/>
          <p:cNvSpPr/>
          <p:nvPr/>
        </p:nvSpPr>
        <p:spPr>
          <a:xfrm>
            <a:off x="16240703" y="6142123"/>
            <a:ext cx="903784" cy="903784"/>
          </a:xfrm>
          <a:custGeom>
            <a:avLst/>
            <a:gdLst/>
            <a:ahLst/>
            <a:cxnLst/>
            <a:rect l="l" t="t" r="r" b="b"/>
            <a:pathLst>
              <a:path w="903784" h="903784">
                <a:moveTo>
                  <a:pt x="0" y="0"/>
                </a:moveTo>
                <a:lnTo>
                  <a:pt x="903784" y="0"/>
                </a:lnTo>
                <a:lnTo>
                  <a:pt x="903784" y="903784"/>
                </a:lnTo>
                <a:lnTo>
                  <a:pt x="0" y="90378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22" name="Freeform 22"/>
          <p:cNvSpPr/>
          <p:nvPr/>
        </p:nvSpPr>
        <p:spPr>
          <a:xfrm>
            <a:off x="16729868" y="8778392"/>
            <a:ext cx="899212" cy="899212"/>
          </a:xfrm>
          <a:custGeom>
            <a:avLst/>
            <a:gdLst/>
            <a:ahLst/>
            <a:cxnLst/>
            <a:rect l="l" t="t" r="r" b="b"/>
            <a:pathLst>
              <a:path w="899212" h="899212">
                <a:moveTo>
                  <a:pt x="0" y="0"/>
                </a:moveTo>
                <a:lnTo>
                  <a:pt x="899211" y="0"/>
                </a:lnTo>
                <a:lnTo>
                  <a:pt x="899211" y="899212"/>
                </a:lnTo>
                <a:lnTo>
                  <a:pt x="0" y="89921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3" name="Freeform 23"/>
          <p:cNvSpPr/>
          <p:nvPr/>
        </p:nvSpPr>
        <p:spPr>
          <a:xfrm>
            <a:off x="4359248" y="2017874"/>
            <a:ext cx="1253742" cy="1217270"/>
          </a:xfrm>
          <a:custGeom>
            <a:avLst/>
            <a:gdLst/>
            <a:ahLst/>
            <a:cxnLst/>
            <a:rect l="l" t="t" r="r" b="b"/>
            <a:pathLst>
              <a:path w="1253742" h="1217270">
                <a:moveTo>
                  <a:pt x="0" y="0"/>
                </a:moveTo>
                <a:lnTo>
                  <a:pt x="1253742" y="0"/>
                </a:lnTo>
                <a:lnTo>
                  <a:pt x="1253742" y="1217270"/>
                </a:lnTo>
                <a:lnTo>
                  <a:pt x="0" y="121727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4" name="Freeform 24"/>
          <p:cNvSpPr/>
          <p:nvPr/>
        </p:nvSpPr>
        <p:spPr>
          <a:xfrm>
            <a:off x="13968213" y="6942811"/>
            <a:ext cx="722625" cy="1029647"/>
          </a:xfrm>
          <a:custGeom>
            <a:avLst/>
            <a:gdLst/>
            <a:ahLst/>
            <a:cxnLst/>
            <a:rect l="l" t="t" r="r" b="b"/>
            <a:pathLst>
              <a:path w="722625" h="1029647">
                <a:moveTo>
                  <a:pt x="0" y="0"/>
                </a:moveTo>
                <a:lnTo>
                  <a:pt x="722625" y="0"/>
                </a:lnTo>
                <a:lnTo>
                  <a:pt x="722625" y="1029647"/>
                </a:lnTo>
                <a:lnTo>
                  <a:pt x="0" y="1029647"/>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25" name="TextBox 25"/>
          <p:cNvSpPr txBox="1"/>
          <p:nvPr/>
        </p:nvSpPr>
        <p:spPr>
          <a:xfrm>
            <a:off x="4419211" y="3695981"/>
            <a:ext cx="9723514" cy="4001095"/>
          </a:xfrm>
          <a:prstGeom prst="rect">
            <a:avLst/>
          </a:prstGeom>
        </p:spPr>
        <p:txBody>
          <a:bodyPr lIns="0" tIns="0" rIns="0" bIns="0" rtlCol="0" anchor="t">
            <a:spAutoFit/>
          </a:bodyPr>
          <a:lstStyle/>
          <a:p>
            <a:pPr marL="0" lvl="0" indent="0" algn="ctr">
              <a:lnSpc>
                <a:spcPts val="10379"/>
              </a:lnSpc>
              <a:spcBef>
                <a:spcPct val="0"/>
              </a:spcBef>
            </a:pPr>
            <a:r>
              <a:rPr lang="en-US" sz="8649" u="none">
                <a:solidFill>
                  <a:srgbClr val="FF0000"/>
                </a:solidFill>
                <a:latin typeface="Saira ExtraCondensed Medium"/>
              </a:rPr>
              <a:t>Khi bật công tắc đèn pin, sẽ có một dòng điện từ pin đến bóng đèn làm đèn phát sáng.</a:t>
            </a:r>
          </a:p>
        </p:txBody>
      </p:sp>
      <p:sp>
        <p:nvSpPr>
          <p:cNvPr id="26" name="Freeform 26"/>
          <p:cNvSpPr/>
          <p:nvPr/>
        </p:nvSpPr>
        <p:spPr>
          <a:xfrm>
            <a:off x="13902061" y="3984207"/>
            <a:ext cx="854929" cy="854929"/>
          </a:xfrm>
          <a:custGeom>
            <a:avLst/>
            <a:gdLst/>
            <a:ahLst/>
            <a:cxnLst/>
            <a:rect l="l" t="t" r="r" b="b"/>
            <a:pathLst>
              <a:path w="854929" h="854929">
                <a:moveTo>
                  <a:pt x="0" y="0"/>
                </a:moveTo>
                <a:lnTo>
                  <a:pt x="854929" y="0"/>
                </a:lnTo>
                <a:lnTo>
                  <a:pt x="854929" y="854929"/>
                </a:lnTo>
                <a:lnTo>
                  <a:pt x="0" y="85492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7" name="Freeform 27"/>
          <p:cNvSpPr/>
          <p:nvPr/>
        </p:nvSpPr>
        <p:spPr>
          <a:xfrm>
            <a:off x="523081" y="2803431"/>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sp>
        <p:nvSpPr>
          <p:cNvPr id="28" name="Freeform 28"/>
          <p:cNvSpPr/>
          <p:nvPr/>
        </p:nvSpPr>
        <p:spPr>
          <a:xfrm>
            <a:off x="1379238" y="1028700"/>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pic>
        <p:nvPicPr>
          <p:cNvPr id="32" name="Picture 31">
            <a:extLst>
              <a:ext uri="{FF2B5EF4-FFF2-40B4-BE49-F238E27FC236}">
                <a16:creationId xmlns:a16="http://schemas.microsoft.com/office/drawing/2014/main" id="{561E149E-DE8C-3C38-CFB6-2A2377EF16AA}"/>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rot="16939990">
            <a:off x="2022085" y="3990725"/>
            <a:ext cx="3665816" cy="3673749"/>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rot="-10800000">
            <a:off x="22021" y="-334868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2089852" y="1944238"/>
            <a:ext cx="14108296" cy="6154839"/>
          </a:xfrm>
          <a:custGeom>
            <a:avLst/>
            <a:gdLst/>
            <a:ahLst/>
            <a:cxnLst/>
            <a:rect l="l" t="t" r="r" b="b"/>
            <a:pathLst>
              <a:path w="6944320" h="8720037">
                <a:moveTo>
                  <a:pt x="0" y="0"/>
                </a:moveTo>
                <a:lnTo>
                  <a:pt x="6944320" y="0"/>
                </a:lnTo>
                <a:lnTo>
                  <a:pt x="6944320" y="8720036"/>
                </a:lnTo>
                <a:lnTo>
                  <a:pt x="0" y="87200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rot="-539977">
            <a:off x="7833998" y="6768315"/>
            <a:ext cx="365259" cy="321223"/>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rot="-539977">
            <a:off x="8938660" y="7217641"/>
            <a:ext cx="365259" cy="321223"/>
          </a:xfrm>
          <a:custGeom>
            <a:avLst/>
            <a:gdLst/>
            <a:ahLst/>
            <a:cxnLst/>
            <a:rect l="l" t="t" r="r" b="b"/>
            <a:pathLst>
              <a:path w="477761" h="834186">
                <a:moveTo>
                  <a:pt x="0" y="0"/>
                </a:moveTo>
                <a:lnTo>
                  <a:pt x="477761" y="0"/>
                </a:lnTo>
                <a:lnTo>
                  <a:pt x="477761" y="834186"/>
                </a:lnTo>
                <a:lnTo>
                  <a:pt x="0" y="83418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rot="-539977">
            <a:off x="6682955" y="6287024"/>
            <a:ext cx="365259" cy="321223"/>
          </a:xfrm>
          <a:custGeom>
            <a:avLst/>
            <a:gdLst/>
            <a:ahLst/>
            <a:cxnLst/>
            <a:rect l="l" t="t" r="r" b="b"/>
            <a:pathLst>
              <a:path w="477761" h="834186">
                <a:moveTo>
                  <a:pt x="0" y="0"/>
                </a:moveTo>
                <a:lnTo>
                  <a:pt x="477760" y="0"/>
                </a:lnTo>
                <a:lnTo>
                  <a:pt x="477760" y="834186"/>
                </a:lnTo>
                <a:lnTo>
                  <a:pt x="0" y="83418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16503673" y="5021658"/>
            <a:ext cx="955072" cy="955072"/>
          </a:xfrm>
          <a:custGeom>
            <a:avLst/>
            <a:gdLst/>
            <a:ahLst/>
            <a:cxnLst/>
            <a:rect l="l" t="t" r="r" b="b"/>
            <a:pathLst>
              <a:path w="955072" h="955072">
                <a:moveTo>
                  <a:pt x="0" y="0"/>
                </a:moveTo>
                <a:lnTo>
                  <a:pt x="955072" y="0"/>
                </a:lnTo>
                <a:lnTo>
                  <a:pt x="955072" y="955072"/>
                </a:lnTo>
                <a:lnTo>
                  <a:pt x="0" y="95507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9584976" y="4003401"/>
            <a:ext cx="1260446" cy="437903"/>
          </a:xfrm>
          <a:custGeom>
            <a:avLst/>
            <a:gdLst/>
            <a:ahLst/>
            <a:cxnLst/>
            <a:rect l="l" t="t" r="r" b="b"/>
            <a:pathLst>
              <a:path w="620411" h="620411">
                <a:moveTo>
                  <a:pt x="0" y="0"/>
                </a:moveTo>
                <a:lnTo>
                  <a:pt x="620411" y="0"/>
                </a:lnTo>
                <a:lnTo>
                  <a:pt x="620411" y="620411"/>
                </a:lnTo>
                <a:lnTo>
                  <a:pt x="0" y="6204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13744619" y="7493957"/>
            <a:ext cx="620411" cy="620411"/>
          </a:xfrm>
          <a:custGeom>
            <a:avLst/>
            <a:gdLst/>
            <a:ahLst/>
            <a:cxnLst/>
            <a:rect l="l" t="t" r="r" b="b"/>
            <a:pathLst>
              <a:path w="620411" h="620411">
                <a:moveTo>
                  <a:pt x="0" y="0"/>
                </a:moveTo>
                <a:lnTo>
                  <a:pt x="620411" y="0"/>
                </a:lnTo>
                <a:lnTo>
                  <a:pt x="620411" y="620411"/>
                </a:lnTo>
                <a:lnTo>
                  <a:pt x="0" y="6204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rot="-539977">
            <a:off x="7285324" y="7666967"/>
            <a:ext cx="365259" cy="321223"/>
          </a:xfrm>
          <a:custGeom>
            <a:avLst/>
            <a:gdLst/>
            <a:ahLst/>
            <a:cxnLst/>
            <a:rect l="l" t="t" r="r" b="b"/>
            <a:pathLst>
              <a:path w="477761" h="834186">
                <a:moveTo>
                  <a:pt x="0" y="0"/>
                </a:moveTo>
                <a:lnTo>
                  <a:pt x="477761" y="0"/>
                </a:lnTo>
                <a:lnTo>
                  <a:pt x="477761" y="834185"/>
                </a:lnTo>
                <a:lnTo>
                  <a:pt x="0" y="83418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6531603" y="8481479"/>
            <a:ext cx="899212" cy="899212"/>
          </a:xfrm>
          <a:custGeom>
            <a:avLst/>
            <a:gdLst/>
            <a:ahLst/>
            <a:cxnLst/>
            <a:rect l="l" t="t" r="r" b="b"/>
            <a:pathLst>
              <a:path w="899212" h="899212">
                <a:moveTo>
                  <a:pt x="0" y="0"/>
                </a:moveTo>
                <a:lnTo>
                  <a:pt x="899212" y="0"/>
                </a:lnTo>
                <a:lnTo>
                  <a:pt x="899212" y="899211"/>
                </a:lnTo>
                <a:lnTo>
                  <a:pt x="0" y="89921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p:cNvSpPr/>
          <p:nvPr/>
        </p:nvSpPr>
        <p:spPr>
          <a:xfrm>
            <a:off x="16531603" y="7352270"/>
            <a:ext cx="903784" cy="903784"/>
          </a:xfrm>
          <a:custGeom>
            <a:avLst/>
            <a:gdLst/>
            <a:ahLst/>
            <a:cxnLst/>
            <a:rect l="l" t="t" r="r" b="b"/>
            <a:pathLst>
              <a:path w="903784" h="903784">
                <a:moveTo>
                  <a:pt x="0" y="0"/>
                </a:moveTo>
                <a:lnTo>
                  <a:pt x="903784" y="0"/>
                </a:lnTo>
                <a:lnTo>
                  <a:pt x="903784" y="903784"/>
                </a:lnTo>
                <a:lnTo>
                  <a:pt x="0" y="90378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9B148566-E267-C964-0F7F-9FC033CEAEF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878053" y="3970546"/>
            <a:ext cx="11098619" cy="2518449"/>
          </a:xfrm>
          <a:prstGeom prst="rect">
            <a:avLst/>
          </a:prstGeom>
        </p:spPr>
      </p:pic>
    </p:spTree>
    <p:extLst>
      <p:ext uri="{BB962C8B-B14F-4D97-AF65-F5344CB8AC3E}">
        <p14:creationId xmlns:p14="http://schemas.microsoft.com/office/powerpoint/2010/main" val="39281748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3494328" y="-1139540"/>
            <a:ext cx="11299344" cy="6355881"/>
          </a:xfrm>
          <a:custGeom>
            <a:avLst/>
            <a:gdLst/>
            <a:ahLst/>
            <a:cxnLst/>
            <a:rect l="l" t="t" r="r" b="b"/>
            <a:pathLst>
              <a:path w="11299344" h="6355881">
                <a:moveTo>
                  <a:pt x="0" y="0"/>
                </a:moveTo>
                <a:lnTo>
                  <a:pt x="11299344" y="0"/>
                </a:lnTo>
                <a:lnTo>
                  <a:pt x="11299344" y="6355881"/>
                </a:lnTo>
                <a:lnTo>
                  <a:pt x="0" y="63558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2963582" y="-3082939"/>
            <a:ext cx="11705343" cy="8704519"/>
          </a:xfrm>
          <a:custGeom>
            <a:avLst/>
            <a:gdLst/>
            <a:ahLst/>
            <a:cxnLst/>
            <a:rect l="l" t="t" r="r" b="b"/>
            <a:pathLst>
              <a:path w="11705343" h="8704519">
                <a:moveTo>
                  <a:pt x="0" y="0"/>
                </a:moveTo>
                <a:lnTo>
                  <a:pt x="11705344" y="0"/>
                </a:lnTo>
                <a:lnTo>
                  <a:pt x="11705344" y="8704519"/>
                </a:lnTo>
                <a:lnTo>
                  <a:pt x="0" y="8704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654539" y="2803029"/>
            <a:ext cx="13562933" cy="7483971"/>
          </a:xfrm>
          <a:custGeom>
            <a:avLst/>
            <a:gdLst/>
            <a:ahLst/>
            <a:cxnLst/>
            <a:rect l="l" t="t" r="r" b="b"/>
            <a:pathLst>
              <a:path w="13562933" h="7483971">
                <a:moveTo>
                  <a:pt x="0" y="0"/>
                </a:moveTo>
                <a:lnTo>
                  <a:pt x="13562933" y="0"/>
                </a:lnTo>
                <a:lnTo>
                  <a:pt x="13562933" y="7483971"/>
                </a:lnTo>
                <a:lnTo>
                  <a:pt x="0" y="74839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2674382" y="-682393"/>
            <a:ext cx="7790226" cy="7790226"/>
          </a:xfrm>
          <a:custGeom>
            <a:avLst/>
            <a:gdLst/>
            <a:ahLst/>
            <a:cxnLst/>
            <a:rect l="l" t="t" r="r" b="b"/>
            <a:pathLst>
              <a:path w="7790226" h="7790226">
                <a:moveTo>
                  <a:pt x="0" y="0"/>
                </a:moveTo>
                <a:lnTo>
                  <a:pt x="7790226" y="0"/>
                </a:lnTo>
                <a:lnTo>
                  <a:pt x="7790226" y="7790226"/>
                </a:lnTo>
                <a:lnTo>
                  <a:pt x="0" y="779022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9144000" y="4811380"/>
            <a:ext cx="11141642" cy="8285330"/>
          </a:xfrm>
          <a:custGeom>
            <a:avLst/>
            <a:gdLst/>
            <a:ahLst/>
            <a:cxnLst/>
            <a:rect l="l" t="t" r="r" b="b"/>
            <a:pathLst>
              <a:path w="11141642" h="8285330">
                <a:moveTo>
                  <a:pt x="0" y="0"/>
                </a:moveTo>
                <a:lnTo>
                  <a:pt x="11141642" y="0"/>
                </a:lnTo>
                <a:lnTo>
                  <a:pt x="11141642" y="8285330"/>
                </a:lnTo>
                <a:lnTo>
                  <a:pt x="0" y="82853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1068518" y="1269320"/>
            <a:ext cx="10393977" cy="6046125"/>
            <a:chOff x="0" y="0"/>
            <a:chExt cx="13858635" cy="8061500"/>
          </a:xfrm>
        </p:grpSpPr>
        <p:grpSp>
          <p:nvGrpSpPr>
            <p:cNvPr id="8" name="Group 8"/>
            <p:cNvGrpSpPr/>
            <p:nvPr/>
          </p:nvGrpSpPr>
          <p:grpSpPr>
            <a:xfrm>
              <a:off x="0" y="73815"/>
              <a:ext cx="13858635" cy="7987685"/>
              <a:chOff x="0" y="0"/>
              <a:chExt cx="2737508" cy="1577814"/>
            </a:xfrm>
          </p:grpSpPr>
          <p:sp>
            <p:nvSpPr>
              <p:cNvPr id="9" name="Freeform 9"/>
              <p:cNvSpPr/>
              <p:nvPr/>
            </p:nvSpPr>
            <p:spPr>
              <a:xfrm>
                <a:off x="0" y="0"/>
                <a:ext cx="2737508" cy="1577814"/>
              </a:xfrm>
              <a:custGeom>
                <a:avLst/>
                <a:gdLst/>
                <a:ahLst/>
                <a:cxnLst/>
                <a:rect l="l" t="t" r="r" b="b"/>
                <a:pathLst>
                  <a:path w="2737508" h="1577814">
                    <a:moveTo>
                      <a:pt x="0" y="0"/>
                    </a:moveTo>
                    <a:lnTo>
                      <a:pt x="2737508" y="0"/>
                    </a:lnTo>
                    <a:lnTo>
                      <a:pt x="2737508" y="1577814"/>
                    </a:lnTo>
                    <a:lnTo>
                      <a:pt x="0" y="1577814"/>
                    </a:lnTo>
                    <a:close/>
                  </a:path>
                </a:pathLst>
              </a:custGeom>
              <a:solidFill>
                <a:srgbClr val="FDFCF5"/>
              </a:solidFill>
              <a:ln w="28575" cap="sq">
                <a:solidFill>
                  <a:srgbClr val="272727"/>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28575"/>
                <a:ext cx="2737508" cy="1606389"/>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0" y="0"/>
              <a:ext cx="13858635" cy="867262"/>
              <a:chOff x="0" y="0"/>
              <a:chExt cx="2737508" cy="171311"/>
            </a:xfrm>
          </p:grpSpPr>
          <p:sp>
            <p:nvSpPr>
              <p:cNvPr id="12" name="Freeform 12"/>
              <p:cNvSpPr/>
              <p:nvPr/>
            </p:nvSpPr>
            <p:spPr>
              <a:xfrm>
                <a:off x="0" y="0"/>
                <a:ext cx="2737508" cy="171311"/>
              </a:xfrm>
              <a:custGeom>
                <a:avLst/>
                <a:gdLst/>
                <a:ahLst/>
                <a:cxnLst/>
                <a:rect l="l" t="t" r="r" b="b"/>
                <a:pathLst>
                  <a:path w="2737508" h="171311">
                    <a:moveTo>
                      <a:pt x="0" y="0"/>
                    </a:moveTo>
                    <a:lnTo>
                      <a:pt x="2737508" y="0"/>
                    </a:lnTo>
                    <a:lnTo>
                      <a:pt x="2737508" y="171311"/>
                    </a:lnTo>
                    <a:lnTo>
                      <a:pt x="0" y="171311"/>
                    </a:lnTo>
                    <a:close/>
                  </a:path>
                </a:pathLst>
              </a:custGeom>
              <a:solidFill>
                <a:srgbClr val="1489EE"/>
              </a:solidFill>
              <a:ln w="28575" cap="sq">
                <a:solidFill>
                  <a:srgbClr val="272727"/>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0" y="-28575"/>
                <a:ext cx="2737508" cy="199886"/>
              </a:xfrm>
              <a:prstGeom prst="rect">
                <a:avLst/>
              </a:prstGeom>
            </p:spPr>
            <p:txBody>
              <a:bodyPr lIns="50800" tIns="50800" rIns="50800" bIns="50800" rtlCol="0" anchor="ctr"/>
              <a:lstStyle/>
              <a:p>
                <a:pPr marL="0" marR="0" lvl="0" indent="0" algn="ctr" defTabSz="914400" rtl="0" eaLnBrk="1" fontAlgn="auto" latinLnBrk="0" hangingPunct="1">
                  <a:lnSpc>
                    <a:spcPts val="21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497542" y="246005"/>
              <a:ext cx="375253" cy="375253"/>
            </a:xfrm>
            <a:custGeom>
              <a:avLst/>
              <a:gdLst/>
              <a:ahLst/>
              <a:cxnLst/>
              <a:rect l="l" t="t" r="r" b="b"/>
              <a:pathLst>
                <a:path w="375253" h="375253">
                  <a:moveTo>
                    <a:pt x="0" y="0"/>
                  </a:moveTo>
                  <a:lnTo>
                    <a:pt x="375253" y="0"/>
                  </a:lnTo>
                  <a:lnTo>
                    <a:pt x="375253" y="375252"/>
                  </a:lnTo>
                  <a:lnTo>
                    <a:pt x="0" y="3752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Freeform 15"/>
          <p:cNvSpPr/>
          <p:nvPr/>
        </p:nvSpPr>
        <p:spPr>
          <a:xfrm>
            <a:off x="10863037" y="6275677"/>
            <a:ext cx="6475951" cy="2578606"/>
          </a:xfrm>
          <a:custGeom>
            <a:avLst/>
            <a:gdLst/>
            <a:ahLst/>
            <a:cxnLst/>
            <a:rect l="l" t="t" r="r" b="b"/>
            <a:pathLst>
              <a:path w="6475951" h="2578606">
                <a:moveTo>
                  <a:pt x="0" y="0"/>
                </a:moveTo>
                <a:lnTo>
                  <a:pt x="6475951" y="0"/>
                </a:lnTo>
                <a:lnTo>
                  <a:pt x="6475951" y="2578606"/>
                </a:lnTo>
                <a:lnTo>
                  <a:pt x="0" y="257860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p:cNvSpPr/>
          <p:nvPr/>
        </p:nvSpPr>
        <p:spPr>
          <a:xfrm>
            <a:off x="14714821" y="2038401"/>
            <a:ext cx="2729757" cy="2124247"/>
          </a:xfrm>
          <a:custGeom>
            <a:avLst/>
            <a:gdLst/>
            <a:ahLst/>
            <a:cxnLst/>
            <a:rect l="l" t="t" r="r" b="b"/>
            <a:pathLst>
              <a:path w="2729757" h="2124247">
                <a:moveTo>
                  <a:pt x="0" y="0"/>
                </a:moveTo>
                <a:lnTo>
                  <a:pt x="2729757" y="0"/>
                </a:lnTo>
                <a:lnTo>
                  <a:pt x="2729757" y="2124247"/>
                </a:lnTo>
                <a:lnTo>
                  <a:pt x="0" y="212424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776822" y="5841608"/>
            <a:ext cx="1011238" cy="989174"/>
          </a:xfrm>
          <a:custGeom>
            <a:avLst/>
            <a:gdLst/>
            <a:ahLst/>
            <a:cxnLst/>
            <a:rect l="l" t="t" r="r" b="b"/>
            <a:pathLst>
              <a:path w="1011238" h="989174">
                <a:moveTo>
                  <a:pt x="0" y="0"/>
                </a:moveTo>
                <a:lnTo>
                  <a:pt x="1011238" y="0"/>
                </a:lnTo>
                <a:lnTo>
                  <a:pt x="1011238" y="989174"/>
                </a:lnTo>
                <a:lnTo>
                  <a:pt x="0" y="98917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6772596" y="824309"/>
            <a:ext cx="566392" cy="566392"/>
          </a:xfrm>
          <a:custGeom>
            <a:avLst/>
            <a:gdLst/>
            <a:ahLst/>
            <a:cxnLst/>
            <a:rect l="l" t="t" r="r" b="b"/>
            <a:pathLst>
              <a:path w="566392" h="566392">
                <a:moveTo>
                  <a:pt x="0" y="0"/>
                </a:moveTo>
                <a:lnTo>
                  <a:pt x="566392" y="0"/>
                </a:lnTo>
                <a:lnTo>
                  <a:pt x="566392" y="566392"/>
                </a:lnTo>
                <a:lnTo>
                  <a:pt x="0" y="56639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4101013" y="1825718"/>
            <a:ext cx="429190" cy="429190"/>
          </a:xfrm>
          <a:custGeom>
            <a:avLst/>
            <a:gdLst/>
            <a:ahLst/>
            <a:cxnLst/>
            <a:rect l="l" t="t" r="r" b="b"/>
            <a:pathLst>
              <a:path w="429190" h="429190">
                <a:moveTo>
                  <a:pt x="0" y="0"/>
                </a:moveTo>
                <a:lnTo>
                  <a:pt x="429190" y="0"/>
                </a:lnTo>
                <a:lnTo>
                  <a:pt x="429190" y="429190"/>
                </a:lnTo>
                <a:lnTo>
                  <a:pt x="0" y="42919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6772596" y="4697574"/>
            <a:ext cx="566392" cy="566392"/>
          </a:xfrm>
          <a:custGeom>
            <a:avLst/>
            <a:gdLst/>
            <a:ahLst/>
            <a:cxnLst/>
            <a:rect l="l" t="t" r="r" b="b"/>
            <a:pathLst>
              <a:path w="566392" h="566392">
                <a:moveTo>
                  <a:pt x="0" y="0"/>
                </a:moveTo>
                <a:lnTo>
                  <a:pt x="566392" y="0"/>
                </a:lnTo>
                <a:lnTo>
                  <a:pt x="566392" y="566392"/>
                </a:lnTo>
                <a:lnTo>
                  <a:pt x="0" y="56639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1678361" y="2454174"/>
            <a:ext cx="8973579" cy="4430187"/>
          </a:xfrm>
          <a:prstGeom prst="rect">
            <a:avLst/>
          </a:prstGeom>
        </p:spPr>
        <p:txBody>
          <a:bodyPr lIns="0" tIns="0" rIns="0" bIns="0" rtlCol="0" anchor="t">
            <a:spAutoFit/>
          </a:bodyPr>
          <a:lstStyle/>
          <a:p>
            <a:pPr marL="0" marR="0" lvl="0" indent="0" algn="ctr" defTabSz="914400" rtl="0" eaLnBrk="1" fontAlgn="auto" latinLnBrk="0" hangingPunct="1">
              <a:lnSpc>
                <a:spcPts val="11850"/>
              </a:lnSpc>
              <a:spcBef>
                <a:spcPts val="0"/>
              </a:spcBef>
              <a:spcAft>
                <a:spcPts val="0"/>
              </a:spcAft>
              <a:buClrTx/>
              <a:buSzTx/>
              <a:buFontTx/>
              <a:buNone/>
              <a:tabLst/>
              <a:defRPr/>
            </a:pPr>
            <a:r>
              <a:rPr kumimoji="0" lang="en-US" sz="8000" b="1" i="0" u="none" strike="noStrike" kern="1200" cap="none" spc="-375" normalizeH="0" baseline="0" noProof="0">
                <a:ln>
                  <a:noFill/>
                </a:ln>
                <a:solidFill>
                  <a:srgbClr val="FF0000"/>
                </a:solidFill>
                <a:effectLst/>
                <a:uLnTx/>
                <a:uFillTx/>
                <a:latin typeface="Arial" panose="020B0604020202020204" pitchFamily="34" charset="0"/>
                <a:cs typeface="Arial" panose="020B0604020202020204" pitchFamily="34" charset="0"/>
              </a:rPr>
              <a:t>Tìm hiểu các bộ phận của một mạch điện thắp sáng </a:t>
            </a:r>
          </a:p>
        </p:txBody>
      </p:sp>
      <p:sp>
        <p:nvSpPr>
          <p:cNvPr id="23" name="Freeform 23"/>
          <p:cNvSpPr/>
          <p:nvPr/>
        </p:nvSpPr>
        <p:spPr>
          <a:xfrm>
            <a:off x="5026252" y="8034355"/>
            <a:ext cx="1598978" cy="1223945"/>
          </a:xfrm>
          <a:custGeom>
            <a:avLst/>
            <a:gdLst/>
            <a:ahLst/>
            <a:cxnLst/>
            <a:rect l="l" t="t" r="r" b="b"/>
            <a:pathLst>
              <a:path w="1598978" h="1223945">
                <a:moveTo>
                  <a:pt x="0" y="0"/>
                </a:moveTo>
                <a:lnTo>
                  <a:pt x="1598978" y="0"/>
                </a:lnTo>
                <a:lnTo>
                  <a:pt x="1598978" y="1223945"/>
                </a:lnTo>
                <a:lnTo>
                  <a:pt x="0" y="12239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4"/>
          <p:cNvSpPr/>
          <p:nvPr/>
        </p:nvSpPr>
        <p:spPr>
          <a:xfrm>
            <a:off x="6806998" y="8034355"/>
            <a:ext cx="1598978" cy="1223945"/>
          </a:xfrm>
          <a:custGeom>
            <a:avLst/>
            <a:gdLst/>
            <a:ahLst/>
            <a:cxnLst/>
            <a:rect l="l" t="t" r="r" b="b"/>
            <a:pathLst>
              <a:path w="1598978" h="1223945">
                <a:moveTo>
                  <a:pt x="0" y="0"/>
                </a:moveTo>
                <a:lnTo>
                  <a:pt x="1598978" y="0"/>
                </a:lnTo>
                <a:lnTo>
                  <a:pt x="1598978" y="1223945"/>
                </a:lnTo>
                <a:lnTo>
                  <a:pt x="0" y="12239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8878035" y="1549307"/>
            <a:ext cx="1137093" cy="1137093"/>
          </a:xfrm>
          <a:custGeom>
            <a:avLst/>
            <a:gdLst/>
            <a:ahLst/>
            <a:cxnLst/>
            <a:rect l="l" t="t" r="r" b="b"/>
            <a:pathLst>
              <a:path w="1137093" h="1137093">
                <a:moveTo>
                  <a:pt x="0" y="0"/>
                </a:moveTo>
                <a:lnTo>
                  <a:pt x="1137092" y="0"/>
                </a:lnTo>
                <a:lnTo>
                  <a:pt x="1137092" y="1137092"/>
                </a:lnTo>
                <a:lnTo>
                  <a:pt x="0" y="1137092"/>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663248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CF5"/>
        </a:solidFill>
        <a:effectLst/>
      </p:bgPr>
    </p:bg>
    <p:spTree>
      <p:nvGrpSpPr>
        <p:cNvPr id="1" name=""/>
        <p:cNvGrpSpPr/>
        <p:nvPr/>
      </p:nvGrpSpPr>
      <p:grpSpPr>
        <a:xfrm>
          <a:off x="0" y="0"/>
          <a:ext cx="0" cy="0"/>
          <a:chOff x="0" y="0"/>
          <a:chExt cx="0" cy="0"/>
        </a:xfrm>
      </p:grpSpPr>
      <p:sp>
        <p:nvSpPr>
          <p:cNvPr id="2" name="Freeform 2"/>
          <p:cNvSpPr/>
          <p:nvPr/>
        </p:nvSpPr>
        <p:spPr>
          <a:xfrm>
            <a:off x="0" y="6861853"/>
            <a:ext cx="18288000" cy="10163175"/>
          </a:xfrm>
          <a:custGeom>
            <a:avLst/>
            <a:gdLst/>
            <a:ahLst/>
            <a:cxnLst/>
            <a:rect l="l" t="t" r="r" b="b"/>
            <a:pathLst>
              <a:path w="18288000" h="10163175">
                <a:moveTo>
                  <a:pt x="0" y="0"/>
                </a:moveTo>
                <a:lnTo>
                  <a:pt x="18288000" y="0"/>
                </a:lnTo>
                <a:lnTo>
                  <a:pt x="18288000" y="10163175"/>
                </a:lnTo>
                <a:lnTo>
                  <a:pt x="0" y="101631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a:grpSpLocks noChangeAspect="1"/>
          </p:cNvGrpSpPr>
          <p:nvPr/>
        </p:nvGrpSpPr>
        <p:grpSpPr>
          <a:xfrm>
            <a:off x="1192787" y="5743047"/>
            <a:ext cx="3505638" cy="4125251"/>
            <a:chOff x="0" y="0"/>
            <a:chExt cx="5396230" cy="6350000"/>
          </a:xfrm>
        </p:grpSpPr>
        <p:sp>
          <p:nvSpPr>
            <p:cNvPr id="7" name="Freeform 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4"/>
              <a:stretch>
                <a:fillRect l="-542" t="-23364" r="-50008" b="-6854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EEF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a:grpSpLocks noChangeAspect="1"/>
          </p:cNvGrpSpPr>
          <p:nvPr/>
        </p:nvGrpSpPr>
        <p:grpSpPr>
          <a:xfrm>
            <a:off x="13589574" y="408674"/>
            <a:ext cx="4219995" cy="4965868"/>
            <a:chOff x="0" y="0"/>
            <a:chExt cx="5396230" cy="6350000"/>
          </a:xfrm>
        </p:grpSpPr>
        <p:sp>
          <p:nvSpPr>
            <p:cNvPr id="17" name="Freeform 17"/>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5"/>
              <a:stretch>
                <a:fillRect l="-16790" t="-42357" r="-35084" b="-512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FFACC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C785D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a:grpSpLocks noChangeAspect="1"/>
          </p:cNvGrpSpPr>
          <p:nvPr/>
        </p:nvGrpSpPr>
        <p:grpSpPr>
          <a:xfrm>
            <a:off x="0" y="2566168"/>
            <a:ext cx="3505638" cy="4125251"/>
            <a:chOff x="0" y="0"/>
            <a:chExt cx="5396230" cy="6350000"/>
          </a:xfrm>
        </p:grpSpPr>
        <p:sp>
          <p:nvSpPr>
            <p:cNvPr id="24" name="Freeform 24"/>
            <p:cNvSpPr/>
            <p:nvPr/>
          </p:nvSpPr>
          <p:spPr>
            <a:xfrm>
              <a:off x="11430" y="11430"/>
              <a:ext cx="5373370" cy="6327140"/>
            </a:xfrm>
            <a:custGeom>
              <a:avLst/>
              <a:gdLst/>
              <a:ahLst/>
              <a:cxnLst/>
              <a:rect l="l" t="t" r="r" b="b"/>
              <a:pathLst>
                <a:path w="5373370" h="6327140">
                  <a:moveTo>
                    <a:pt x="5372100" y="661670"/>
                  </a:moveTo>
                  <a:lnTo>
                    <a:pt x="5372100" y="890270"/>
                  </a:lnTo>
                  <a:moveTo>
                    <a:pt x="5372100" y="890270"/>
                  </a:moveTo>
                  <a:lnTo>
                    <a:pt x="5372100" y="6327140"/>
                  </a:lnTo>
                  <a:lnTo>
                    <a:pt x="5373370" y="6327140"/>
                  </a:lnTo>
                  <a:lnTo>
                    <a:pt x="0" y="6327140"/>
                  </a:lnTo>
                  <a:lnTo>
                    <a:pt x="0" y="0"/>
                  </a:lnTo>
                  <a:lnTo>
                    <a:pt x="5372100" y="0"/>
                  </a:lnTo>
                  <a:lnTo>
                    <a:pt x="5372100" y="661670"/>
                  </a:lnTo>
                </a:path>
              </a:pathLst>
            </a:custGeom>
            <a:blipFill>
              <a:blip r:embed="rId6"/>
              <a:stretch>
                <a:fillRect t="-13734" b="-137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1430" y="6102350"/>
              <a:ext cx="5373370" cy="236220"/>
            </a:xfrm>
            <a:custGeom>
              <a:avLst/>
              <a:gdLst/>
              <a:ahLst/>
              <a:cxnLst/>
              <a:rect l="l" t="t" r="r" b="b"/>
              <a:pathLst>
                <a:path w="5373370" h="236220">
                  <a:moveTo>
                    <a:pt x="4269740" y="0"/>
                  </a:moveTo>
                  <a:lnTo>
                    <a:pt x="5372100" y="0"/>
                  </a:lnTo>
                  <a:lnTo>
                    <a:pt x="5372100" y="236220"/>
                  </a:lnTo>
                  <a:lnTo>
                    <a:pt x="5373370" y="236220"/>
                  </a:lnTo>
                  <a:lnTo>
                    <a:pt x="0" y="236220"/>
                  </a:lnTo>
                  <a:lnTo>
                    <a:pt x="0" y="0"/>
                  </a:lnTo>
                  <a:lnTo>
                    <a:pt x="4206240" y="0"/>
                  </a:lnTo>
                  <a:moveTo>
                    <a:pt x="4206240" y="0"/>
                  </a:moveTo>
                  <a:lnTo>
                    <a:pt x="4268470" y="0"/>
                  </a:lnTo>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p:cNvSpPr/>
            <p:nvPr/>
          </p:nvSpPr>
          <p:spPr>
            <a:xfrm>
              <a:off x="11430" y="11430"/>
              <a:ext cx="5373370" cy="6327140"/>
            </a:xfrm>
            <a:custGeom>
              <a:avLst/>
              <a:gdLst/>
              <a:ahLst/>
              <a:cxnLst/>
              <a:rect l="l" t="t" r="r" b="b"/>
              <a:pathLst>
                <a:path w="5373370" h="6327140">
                  <a:moveTo>
                    <a:pt x="1908810" y="6327140"/>
                  </a:moveTo>
                  <a:lnTo>
                    <a:pt x="346710" y="6327140"/>
                  </a:lnTo>
                  <a:lnTo>
                    <a:pt x="346710" y="6090920"/>
                  </a:lnTo>
                  <a:lnTo>
                    <a:pt x="1908810" y="6090920"/>
                  </a:lnTo>
                  <a:lnTo>
                    <a:pt x="1908810" y="6327140"/>
                  </a:lnTo>
                  <a:close/>
                  <a:moveTo>
                    <a:pt x="5373370" y="0"/>
                  </a:moveTo>
                  <a:lnTo>
                    <a:pt x="0" y="0"/>
                  </a:lnTo>
                  <a:lnTo>
                    <a:pt x="0" y="459740"/>
                  </a:lnTo>
                  <a:lnTo>
                    <a:pt x="5372100" y="459740"/>
                  </a:lnTo>
                  <a:lnTo>
                    <a:pt x="5372100" y="0"/>
                  </a:lnTo>
                  <a:lnTo>
                    <a:pt x="5373370" y="0"/>
                  </a:lnTo>
                  <a:close/>
                </a:path>
              </a:pathLst>
            </a:custGeom>
            <a:solidFill>
              <a:srgbClr val="1489E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198120" y="160020"/>
              <a:ext cx="650240" cy="162560"/>
            </a:xfrm>
            <a:custGeom>
              <a:avLst/>
              <a:gdLst/>
              <a:ahLst/>
              <a:cxnLst/>
              <a:rect l="l" t="t" r="r" b="b"/>
              <a:pathLst>
                <a:path w="650240" h="162560">
                  <a:moveTo>
                    <a:pt x="162560" y="81280"/>
                  </a:moveTo>
                  <a:cubicBezTo>
                    <a:pt x="162560" y="125730"/>
                    <a:pt x="125730" y="162560"/>
                    <a:pt x="81280" y="162560"/>
                  </a:cubicBezTo>
                  <a:cubicBezTo>
                    <a:pt x="36830" y="162560"/>
                    <a:pt x="0" y="125730"/>
                    <a:pt x="0" y="81280"/>
                  </a:cubicBezTo>
                  <a:cubicBezTo>
                    <a:pt x="0" y="36830"/>
                    <a:pt x="36830" y="0"/>
                    <a:pt x="81280" y="0"/>
                  </a:cubicBezTo>
                  <a:cubicBezTo>
                    <a:pt x="125730" y="0"/>
                    <a:pt x="162560" y="36830"/>
                    <a:pt x="162560" y="81280"/>
                  </a:cubicBezTo>
                  <a:close/>
                  <a:moveTo>
                    <a:pt x="650240" y="81280"/>
                  </a:moveTo>
                  <a:cubicBezTo>
                    <a:pt x="650240" y="125730"/>
                    <a:pt x="613410" y="162560"/>
                    <a:pt x="568960" y="162560"/>
                  </a:cubicBezTo>
                  <a:cubicBezTo>
                    <a:pt x="524510" y="162560"/>
                    <a:pt x="487680" y="125730"/>
                    <a:pt x="487680" y="81280"/>
                  </a:cubicBezTo>
                  <a:cubicBezTo>
                    <a:pt x="487680" y="36830"/>
                    <a:pt x="524510" y="0"/>
                    <a:pt x="568960" y="0"/>
                  </a:cubicBezTo>
                  <a:cubicBezTo>
                    <a:pt x="614680" y="0"/>
                    <a:pt x="650240" y="36830"/>
                    <a:pt x="650240" y="81280"/>
                  </a:cubicBezTo>
                  <a:close/>
                  <a:moveTo>
                    <a:pt x="406400" y="81280"/>
                  </a:moveTo>
                  <a:cubicBezTo>
                    <a:pt x="406400" y="125730"/>
                    <a:pt x="369570" y="162560"/>
                    <a:pt x="325120" y="162560"/>
                  </a:cubicBezTo>
                  <a:cubicBezTo>
                    <a:pt x="280670" y="162560"/>
                    <a:pt x="243840" y="125730"/>
                    <a:pt x="243840" y="81280"/>
                  </a:cubicBezTo>
                  <a:cubicBezTo>
                    <a:pt x="243840" y="36830"/>
                    <a:pt x="280670" y="0"/>
                    <a:pt x="325120" y="0"/>
                  </a:cubicBezTo>
                  <a:cubicBezTo>
                    <a:pt x="369570" y="0"/>
                    <a:pt x="406400" y="36830"/>
                    <a:pt x="406400" y="81280"/>
                  </a:cubicBezTo>
                  <a:close/>
                </a:path>
              </a:pathLst>
            </a:custGeom>
            <a:solidFill>
              <a:srgbClr val="FDFCF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p:cNvSpPr/>
            <p:nvPr/>
          </p:nvSpPr>
          <p:spPr>
            <a:xfrm>
              <a:off x="71120" y="6151880"/>
              <a:ext cx="5253990" cy="134620"/>
            </a:xfrm>
            <a:custGeom>
              <a:avLst/>
              <a:gdLst/>
              <a:ahLst/>
              <a:cxnLst/>
              <a:rect l="l" t="t" r="r" b="b"/>
              <a:pathLst>
                <a:path w="5253990" h="134620">
                  <a:moveTo>
                    <a:pt x="116840" y="0"/>
                  </a:moveTo>
                  <a:lnTo>
                    <a:pt x="116840" y="134620"/>
                  </a:lnTo>
                  <a:lnTo>
                    <a:pt x="0" y="67310"/>
                  </a:lnTo>
                  <a:lnTo>
                    <a:pt x="116840" y="0"/>
                  </a:lnTo>
                  <a:close/>
                  <a:moveTo>
                    <a:pt x="5137150" y="0"/>
                  </a:moveTo>
                  <a:lnTo>
                    <a:pt x="5137150" y="134620"/>
                  </a:lnTo>
                  <a:lnTo>
                    <a:pt x="5253990" y="67310"/>
                  </a:lnTo>
                  <a:lnTo>
                    <a:pt x="5137150" y="0"/>
                  </a:ln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Freeform 29"/>
            <p:cNvSpPr/>
            <p:nvPr/>
          </p:nvSpPr>
          <p:spPr>
            <a:xfrm>
              <a:off x="0" y="0"/>
              <a:ext cx="5396230" cy="6348730"/>
            </a:xfrm>
            <a:custGeom>
              <a:avLst/>
              <a:gdLst/>
              <a:ahLst/>
              <a:cxnLst/>
              <a:rect l="l" t="t" r="r" b="b"/>
              <a:pathLst>
                <a:path w="5396230" h="6348730">
                  <a:moveTo>
                    <a:pt x="5384800" y="0"/>
                  </a:moveTo>
                  <a:lnTo>
                    <a:pt x="11430" y="0"/>
                  </a:lnTo>
                  <a:cubicBezTo>
                    <a:pt x="5080" y="0"/>
                    <a:pt x="0" y="5080"/>
                    <a:pt x="0" y="11430"/>
                  </a:cubicBezTo>
                  <a:lnTo>
                    <a:pt x="0" y="471170"/>
                  </a:lnTo>
                  <a:lnTo>
                    <a:pt x="0" y="6101080"/>
                  </a:lnTo>
                  <a:lnTo>
                    <a:pt x="0" y="6337300"/>
                  </a:lnTo>
                  <a:cubicBezTo>
                    <a:pt x="0" y="6343650"/>
                    <a:pt x="5080" y="6348730"/>
                    <a:pt x="11430" y="6348730"/>
                  </a:cubicBezTo>
                  <a:lnTo>
                    <a:pt x="247650" y="6348730"/>
                  </a:lnTo>
                  <a:lnTo>
                    <a:pt x="356870" y="6348730"/>
                  </a:lnTo>
                  <a:lnTo>
                    <a:pt x="1918970" y="6348730"/>
                  </a:lnTo>
                  <a:lnTo>
                    <a:pt x="5146040" y="6348730"/>
                  </a:lnTo>
                  <a:lnTo>
                    <a:pt x="5384800" y="6348730"/>
                  </a:lnTo>
                  <a:cubicBezTo>
                    <a:pt x="5391150" y="6348730"/>
                    <a:pt x="5396230" y="6343650"/>
                    <a:pt x="5396230" y="6337300"/>
                  </a:cubicBezTo>
                  <a:lnTo>
                    <a:pt x="5396230" y="6101080"/>
                  </a:lnTo>
                  <a:lnTo>
                    <a:pt x="5396230" y="471170"/>
                  </a:lnTo>
                  <a:lnTo>
                    <a:pt x="5396230" y="11430"/>
                  </a:lnTo>
                  <a:cubicBezTo>
                    <a:pt x="5396230" y="5080"/>
                    <a:pt x="5391150" y="0"/>
                    <a:pt x="5384800" y="0"/>
                  </a:cubicBezTo>
                  <a:close/>
                  <a:moveTo>
                    <a:pt x="5135880" y="6113780"/>
                  </a:moveTo>
                  <a:lnTo>
                    <a:pt x="5135880" y="6327140"/>
                  </a:lnTo>
                  <a:lnTo>
                    <a:pt x="1931670" y="6327140"/>
                  </a:lnTo>
                  <a:lnTo>
                    <a:pt x="1931670" y="6113780"/>
                  </a:lnTo>
                  <a:lnTo>
                    <a:pt x="5135880" y="6113780"/>
                  </a:lnTo>
                  <a:close/>
                  <a:moveTo>
                    <a:pt x="1920240" y="6089650"/>
                  </a:moveTo>
                  <a:lnTo>
                    <a:pt x="358140" y="6089650"/>
                  </a:lnTo>
                  <a:lnTo>
                    <a:pt x="248920" y="6089650"/>
                  </a:lnTo>
                  <a:lnTo>
                    <a:pt x="22860" y="6089650"/>
                  </a:lnTo>
                  <a:lnTo>
                    <a:pt x="22860" y="482600"/>
                  </a:lnTo>
                  <a:lnTo>
                    <a:pt x="5372100" y="482600"/>
                  </a:lnTo>
                  <a:lnTo>
                    <a:pt x="5372100" y="6089650"/>
                  </a:lnTo>
                  <a:lnTo>
                    <a:pt x="5147310" y="6089650"/>
                  </a:lnTo>
                  <a:lnTo>
                    <a:pt x="1920240" y="6089650"/>
                  </a:lnTo>
                  <a:close/>
                  <a:moveTo>
                    <a:pt x="346710" y="6113780"/>
                  </a:moveTo>
                  <a:lnTo>
                    <a:pt x="346710" y="6327140"/>
                  </a:lnTo>
                  <a:lnTo>
                    <a:pt x="260350" y="6327140"/>
                  </a:lnTo>
                  <a:lnTo>
                    <a:pt x="260350" y="6113780"/>
                  </a:lnTo>
                  <a:lnTo>
                    <a:pt x="346710" y="6113780"/>
                  </a:lnTo>
                  <a:close/>
                  <a:moveTo>
                    <a:pt x="22860" y="22860"/>
                  </a:moveTo>
                  <a:lnTo>
                    <a:pt x="5372100" y="22860"/>
                  </a:lnTo>
                  <a:lnTo>
                    <a:pt x="5372100" y="458470"/>
                  </a:lnTo>
                  <a:lnTo>
                    <a:pt x="22860" y="458470"/>
                  </a:lnTo>
                  <a:lnTo>
                    <a:pt x="22860" y="22860"/>
                  </a:lnTo>
                  <a:close/>
                  <a:moveTo>
                    <a:pt x="22860" y="6327140"/>
                  </a:moveTo>
                  <a:lnTo>
                    <a:pt x="22860" y="6113780"/>
                  </a:lnTo>
                  <a:lnTo>
                    <a:pt x="236220" y="6113780"/>
                  </a:lnTo>
                  <a:lnTo>
                    <a:pt x="236220" y="6327140"/>
                  </a:lnTo>
                  <a:lnTo>
                    <a:pt x="22860" y="6327140"/>
                  </a:lnTo>
                  <a:close/>
                  <a:moveTo>
                    <a:pt x="369570" y="6327140"/>
                  </a:moveTo>
                  <a:lnTo>
                    <a:pt x="369570" y="6113780"/>
                  </a:lnTo>
                  <a:lnTo>
                    <a:pt x="1908810" y="6113780"/>
                  </a:lnTo>
                  <a:lnTo>
                    <a:pt x="1908810" y="6327140"/>
                  </a:lnTo>
                  <a:lnTo>
                    <a:pt x="369570" y="6327140"/>
                  </a:lnTo>
                  <a:close/>
                  <a:moveTo>
                    <a:pt x="5372100" y="6327140"/>
                  </a:moveTo>
                  <a:lnTo>
                    <a:pt x="5158740" y="6327140"/>
                  </a:lnTo>
                  <a:lnTo>
                    <a:pt x="5158740" y="6113780"/>
                  </a:lnTo>
                  <a:lnTo>
                    <a:pt x="5372100" y="6113780"/>
                  </a:lnTo>
                  <a:lnTo>
                    <a:pt x="5372100" y="6327140"/>
                  </a:lnTo>
                  <a:close/>
                  <a:moveTo>
                    <a:pt x="279400" y="148590"/>
                  </a:moveTo>
                  <a:cubicBezTo>
                    <a:pt x="228600" y="148590"/>
                    <a:pt x="186690" y="190500"/>
                    <a:pt x="186690" y="241300"/>
                  </a:cubicBezTo>
                  <a:cubicBezTo>
                    <a:pt x="186690" y="292100"/>
                    <a:pt x="228600" y="334010"/>
                    <a:pt x="279400" y="334010"/>
                  </a:cubicBezTo>
                  <a:cubicBezTo>
                    <a:pt x="330200" y="334010"/>
                    <a:pt x="372110" y="292100"/>
                    <a:pt x="372110" y="241300"/>
                  </a:cubicBezTo>
                  <a:cubicBezTo>
                    <a:pt x="372110" y="190500"/>
                    <a:pt x="330200" y="148590"/>
                    <a:pt x="279400" y="148590"/>
                  </a:cubicBezTo>
                  <a:close/>
                  <a:moveTo>
                    <a:pt x="279400" y="311150"/>
                  </a:moveTo>
                  <a:cubicBezTo>
                    <a:pt x="241300" y="311150"/>
                    <a:pt x="209550" y="280670"/>
                    <a:pt x="209550" y="241300"/>
                  </a:cubicBezTo>
                  <a:cubicBezTo>
                    <a:pt x="209550" y="201930"/>
                    <a:pt x="240030" y="171450"/>
                    <a:pt x="279400" y="171450"/>
                  </a:cubicBezTo>
                  <a:cubicBezTo>
                    <a:pt x="318770" y="171450"/>
                    <a:pt x="349250" y="201930"/>
                    <a:pt x="349250" y="241300"/>
                  </a:cubicBezTo>
                  <a:cubicBezTo>
                    <a:pt x="349250" y="280670"/>
                    <a:pt x="317500" y="311150"/>
                    <a:pt x="279400" y="311150"/>
                  </a:cubicBezTo>
                  <a:close/>
                  <a:moveTo>
                    <a:pt x="523240" y="148590"/>
                  </a:moveTo>
                  <a:cubicBezTo>
                    <a:pt x="472440" y="148590"/>
                    <a:pt x="430530" y="190500"/>
                    <a:pt x="430530" y="241300"/>
                  </a:cubicBezTo>
                  <a:cubicBezTo>
                    <a:pt x="430530" y="292100"/>
                    <a:pt x="472440" y="334010"/>
                    <a:pt x="523240" y="334010"/>
                  </a:cubicBezTo>
                  <a:cubicBezTo>
                    <a:pt x="574040" y="334010"/>
                    <a:pt x="615950" y="292100"/>
                    <a:pt x="615950" y="241300"/>
                  </a:cubicBezTo>
                  <a:cubicBezTo>
                    <a:pt x="615950" y="190500"/>
                    <a:pt x="574040" y="148590"/>
                    <a:pt x="523240" y="148590"/>
                  </a:cubicBezTo>
                  <a:close/>
                  <a:moveTo>
                    <a:pt x="523240" y="311150"/>
                  </a:moveTo>
                  <a:cubicBezTo>
                    <a:pt x="485140" y="311150"/>
                    <a:pt x="453390" y="280670"/>
                    <a:pt x="453390" y="241300"/>
                  </a:cubicBezTo>
                  <a:cubicBezTo>
                    <a:pt x="453390" y="201930"/>
                    <a:pt x="483870" y="171450"/>
                    <a:pt x="523240" y="171450"/>
                  </a:cubicBezTo>
                  <a:cubicBezTo>
                    <a:pt x="562610" y="171450"/>
                    <a:pt x="593090" y="201930"/>
                    <a:pt x="593090" y="241300"/>
                  </a:cubicBezTo>
                  <a:cubicBezTo>
                    <a:pt x="593090" y="280670"/>
                    <a:pt x="561340" y="311150"/>
                    <a:pt x="523240" y="311150"/>
                  </a:cubicBezTo>
                  <a:close/>
                  <a:moveTo>
                    <a:pt x="767080" y="148590"/>
                  </a:moveTo>
                  <a:cubicBezTo>
                    <a:pt x="716280" y="148590"/>
                    <a:pt x="674370" y="190500"/>
                    <a:pt x="674370" y="241300"/>
                  </a:cubicBezTo>
                  <a:cubicBezTo>
                    <a:pt x="674370" y="292100"/>
                    <a:pt x="716280" y="334010"/>
                    <a:pt x="767080" y="334010"/>
                  </a:cubicBezTo>
                  <a:cubicBezTo>
                    <a:pt x="817880" y="334010"/>
                    <a:pt x="859790" y="292100"/>
                    <a:pt x="859790" y="241300"/>
                  </a:cubicBezTo>
                  <a:cubicBezTo>
                    <a:pt x="859790" y="190500"/>
                    <a:pt x="819150" y="148590"/>
                    <a:pt x="767080" y="148590"/>
                  </a:cubicBezTo>
                  <a:close/>
                  <a:moveTo>
                    <a:pt x="767080" y="311150"/>
                  </a:moveTo>
                  <a:cubicBezTo>
                    <a:pt x="728980" y="311150"/>
                    <a:pt x="697230" y="280670"/>
                    <a:pt x="697230" y="241300"/>
                  </a:cubicBezTo>
                  <a:cubicBezTo>
                    <a:pt x="697230" y="201930"/>
                    <a:pt x="727710" y="171450"/>
                    <a:pt x="767080" y="171450"/>
                  </a:cubicBezTo>
                  <a:cubicBezTo>
                    <a:pt x="805180" y="171450"/>
                    <a:pt x="836930" y="201930"/>
                    <a:pt x="836930" y="241300"/>
                  </a:cubicBezTo>
                  <a:cubicBezTo>
                    <a:pt x="836930" y="280670"/>
                    <a:pt x="806450" y="311150"/>
                    <a:pt x="767080" y="311150"/>
                  </a:cubicBezTo>
                  <a:close/>
                </a:path>
              </a:pathLst>
            </a:custGeom>
            <a:solidFill>
              <a:srgbClr val="27272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15962655"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p:cNvSpPr/>
          <p:nvPr/>
        </p:nvSpPr>
        <p:spPr>
          <a:xfrm>
            <a:off x="14566387" y="908248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p:cNvSpPr/>
          <p:nvPr/>
        </p:nvSpPr>
        <p:spPr>
          <a:xfrm>
            <a:off x="1028700" y="1028700"/>
            <a:ext cx="1026603" cy="785818"/>
          </a:xfrm>
          <a:custGeom>
            <a:avLst/>
            <a:gdLst/>
            <a:ahLst/>
            <a:cxnLst/>
            <a:rect l="l" t="t" r="r" b="b"/>
            <a:pathLst>
              <a:path w="1026603" h="785818">
                <a:moveTo>
                  <a:pt x="0" y="0"/>
                </a:moveTo>
                <a:lnTo>
                  <a:pt x="1026603" y="0"/>
                </a:lnTo>
                <a:lnTo>
                  <a:pt x="1026603" y="785818"/>
                </a:lnTo>
                <a:lnTo>
                  <a:pt x="0" y="7858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8652994" y="930603"/>
            <a:ext cx="982012" cy="982012"/>
          </a:xfrm>
          <a:custGeom>
            <a:avLst/>
            <a:gdLst/>
            <a:ahLst/>
            <a:cxnLst/>
            <a:rect l="l" t="t" r="r" b="b"/>
            <a:pathLst>
              <a:path w="982012" h="982012">
                <a:moveTo>
                  <a:pt x="0" y="0"/>
                </a:moveTo>
                <a:lnTo>
                  <a:pt x="982012" y="0"/>
                </a:lnTo>
                <a:lnTo>
                  <a:pt x="982012" y="982012"/>
                </a:lnTo>
                <a:lnTo>
                  <a:pt x="0" y="982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34"/>
          <p:cNvSpPr/>
          <p:nvPr/>
        </p:nvSpPr>
        <p:spPr>
          <a:xfrm>
            <a:off x="14064231" y="5743047"/>
            <a:ext cx="3427183" cy="641818"/>
          </a:xfrm>
          <a:custGeom>
            <a:avLst/>
            <a:gdLst/>
            <a:ahLst/>
            <a:cxnLst/>
            <a:rect l="l" t="t" r="r" b="b"/>
            <a:pathLst>
              <a:path w="3427183" h="641818">
                <a:moveTo>
                  <a:pt x="0" y="0"/>
                </a:moveTo>
                <a:lnTo>
                  <a:pt x="3427183" y="0"/>
                </a:lnTo>
                <a:lnTo>
                  <a:pt x="3427183" y="641818"/>
                </a:lnTo>
                <a:lnTo>
                  <a:pt x="0" y="6418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35"/>
          <p:cNvSpPr/>
          <p:nvPr/>
        </p:nvSpPr>
        <p:spPr>
          <a:xfrm>
            <a:off x="3829030" y="4505147"/>
            <a:ext cx="869396" cy="869396"/>
          </a:xfrm>
          <a:custGeom>
            <a:avLst/>
            <a:gdLst/>
            <a:ahLst/>
            <a:cxnLst/>
            <a:rect l="l" t="t" r="r" b="b"/>
            <a:pathLst>
              <a:path w="869396" h="869396">
                <a:moveTo>
                  <a:pt x="0" y="0"/>
                </a:moveTo>
                <a:lnTo>
                  <a:pt x="869396" y="0"/>
                </a:lnTo>
                <a:lnTo>
                  <a:pt x="869396" y="869395"/>
                </a:lnTo>
                <a:lnTo>
                  <a:pt x="0" y="8693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36"/>
          <p:cNvSpPr/>
          <p:nvPr/>
        </p:nvSpPr>
        <p:spPr>
          <a:xfrm>
            <a:off x="5344525" y="780567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37"/>
          <p:cNvSpPr/>
          <p:nvPr/>
        </p:nvSpPr>
        <p:spPr>
          <a:xfrm>
            <a:off x="5344525" y="8472482"/>
            <a:ext cx="544451" cy="483077"/>
          </a:xfrm>
          <a:custGeom>
            <a:avLst/>
            <a:gdLst/>
            <a:ahLst/>
            <a:cxnLst/>
            <a:rect l="l" t="t" r="r" b="b"/>
            <a:pathLst>
              <a:path w="544451" h="483077">
                <a:moveTo>
                  <a:pt x="0" y="0"/>
                </a:moveTo>
                <a:lnTo>
                  <a:pt x="544451" y="0"/>
                </a:lnTo>
                <a:lnTo>
                  <a:pt x="544451" y="483077"/>
                </a:lnTo>
                <a:lnTo>
                  <a:pt x="0" y="4830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71504E47-C5FC-2C02-830B-AD4CEE8917ED}"/>
              </a:ext>
            </a:extLst>
          </p:cNvPr>
          <p:cNvSpPr/>
          <p:nvPr/>
        </p:nvSpPr>
        <p:spPr>
          <a:xfrm>
            <a:off x="836992" y="1028700"/>
            <a:ext cx="16725252" cy="879834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9" name="Picture 38">
            <a:extLst>
              <a:ext uri="{FF2B5EF4-FFF2-40B4-BE49-F238E27FC236}">
                <a16:creationId xmlns:a16="http://schemas.microsoft.com/office/drawing/2014/main" id="{5F4ED3FA-EAD0-5703-F5FC-27C097495882}"/>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677" b="100000" l="9890" r="100000"/>
                    </a14:imgEffect>
                    <a14:imgEffect>
                      <a14:sharpenSoften amount="25000"/>
                    </a14:imgEffect>
                    <a14:imgEffect>
                      <a14:saturation sat="200000"/>
                    </a14:imgEffect>
                  </a14:imgLayer>
                </a14:imgProps>
              </a:ext>
            </a:extLst>
          </a:blip>
          <a:stretch>
            <a:fillRect/>
          </a:stretch>
        </p:blipFill>
        <p:spPr>
          <a:xfrm>
            <a:off x="1386754" y="1294657"/>
            <a:ext cx="1010802" cy="1033017"/>
          </a:xfrm>
          <a:prstGeom prst="rect">
            <a:avLst/>
          </a:prstGeom>
        </p:spPr>
      </p:pic>
      <p:sp>
        <p:nvSpPr>
          <p:cNvPr id="40" name="TextBox 39">
            <a:extLst>
              <a:ext uri="{FF2B5EF4-FFF2-40B4-BE49-F238E27FC236}">
                <a16:creationId xmlns:a16="http://schemas.microsoft.com/office/drawing/2014/main" id="{ABC276A0-C2D3-76EE-C223-96C4D6BC1328}"/>
              </a:ext>
            </a:extLst>
          </p:cNvPr>
          <p:cNvSpPr txBox="1"/>
          <p:nvPr/>
        </p:nvSpPr>
        <p:spPr>
          <a:xfrm>
            <a:off x="2605065" y="1358178"/>
            <a:ext cx="14278137" cy="1938992"/>
          </a:xfrm>
          <a:prstGeom prst="rect">
            <a:avLst/>
          </a:prstGeom>
          <a:noFill/>
        </p:spPr>
        <p:txBody>
          <a:bodyPr wrap="square" rtlCol="0">
            <a:spAutoFit/>
          </a:bodyPr>
          <a:lstStyle/>
          <a:p>
            <a:pPr lvl="0"/>
            <a:r>
              <a:rPr lang="vi-VN" sz="6000">
                <a:solidFill>
                  <a:prstClr val="black"/>
                </a:solidFill>
                <a:latin typeface="Calibri"/>
              </a:rPr>
              <a:t>Quan sát các hình dưới đây và kể tên các bộ phận của một mạch điện thắp sáng đơn</a:t>
            </a:r>
            <a:r>
              <a:rPr lang="en-US" sz="6000">
                <a:solidFill>
                  <a:prstClr val="black"/>
                </a:solidFill>
                <a:latin typeface="Calibri"/>
              </a:rPr>
              <a:t> </a:t>
            </a:r>
            <a:r>
              <a:rPr lang="vi-VN" sz="6000">
                <a:solidFill>
                  <a:prstClr val="black"/>
                </a:solidFill>
                <a:latin typeface="Calibri"/>
              </a:rPr>
              <a:t>giản.</a:t>
            </a:r>
            <a:endParaRPr kumimoji="0" lang="en-US" sz="60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4A663185-FB6B-C33F-B990-56EEA8F7E54D}"/>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792567" y="3353943"/>
            <a:ext cx="8814102" cy="6024677"/>
          </a:xfrm>
          <a:prstGeom prst="rect">
            <a:avLst/>
          </a:prstGeom>
        </p:spPr>
      </p:pic>
    </p:spTree>
    <p:extLst>
      <p:ext uri="{BB962C8B-B14F-4D97-AF65-F5344CB8AC3E}">
        <p14:creationId xmlns:p14="http://schemas.microsoft.com/office/powerpoint/2010/main" val="40234471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randombar(horizontal)">
                                      <p:cBhvr>
                                        <p:cTn id="12" dur="500"/>
                                        <p:tgtEl>
                                          <p:spTgt spid="40"/>
                                        </p:tgtEl>
                                      </p:cBhvr>
                                    </p:animEffect>
                                  </p:childTnLst>
                                </p:cTn>
                              </p:par>
                            </p:childTnLst>
                          </p:cTn>
                        </p:par>
                        <p:par>
                          <p:cTn id="13" fill="hold">
                            <p:stCondLst>
                              <p:cond delay="500"/>
                            </p:stCondLst>
                            <p:childTnLst>
                              <p:par>
                                <p:cTn id="14" presetID="42"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F852FBC-82C4-1A87-9519-211FD1B36D7E}"/>
              </a:ext>
            </a:extLst>
          </p:cNvPr>
          <p:cNvSpPr/>
          <p:nvPr/>
        </p:nvSpPr>
        <p:spPr>
          <a:xfrm>
            <a:off x="246125" y="331004"/>
            <a:ext cx="17783263" cy="9695879"/>
          </a:xfrm>
          <a:prstGeom prst="round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BB32E8D0-475D-C490-564B-F09CEA520C57}"/>
              </a:ext>
            </a:extLst>
          </p:cNvPr>
          <p:cNvGrpSpPr/>
          <p:nvPr/>
        </p:nvGrpSpPr>
        <p:grpSpPr>
          <a:xfrm>
            <a:off x="882898" y="6462998"/>
            <a:ext cx="3283832" cy="2453139"/>
            <a:chOff x="228100" y="3941545"/>
            <a:chExt cx="2435192" cy="1819175"/>
          </a:xfrm>
        </p:grpSpPr>
        <p:sp>
          <p:nvSpPr>
            <p:cNvPr id="8" name="Speech Bubble: Oval 7">
              <a:extLst>
                <a:ext uri="{FF2B5EF4-FFF2-40B4-BE49-F238E27FC236}">
                  <a16:creationId xmlns:a16="http://schemas.microsoft.com/office/drawing/2014/main" id="{84993F05-568F-B1A4-5BAB-2501629795C3}"/>
                </a:ext>
              </a:extLst>
            </p:cNvPr>
            <p:cNvSpPr/>
            <p:nvPr/>
          </p:nvSpPr>
          <p:spPr>
            <a:xfrm>
              <a:off x="228100" y="3941545"/>
              <a:ext cx="2435192" cy="1819175"/>
            </a:xfrm>
            <a:prstGeom prst="wedgeEllipseCallout">
              <a:avLst>
                <a:gd name="adj1" fmla="val 53677"/>
                <a:gd name="adj2" fmla="val -3950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9" name="TextBox 8">
              <a:extLst>
                <a:ext uri="{FF2B5EF4-FFF2-40B4-BE49-F238E27FC236}">
                  <a16:creationId xmlns:a16="http://schemas.microsoft.com/office/drawing/2014/main" id="{56B92B2C-87E1-2A85-A5A3-BF3CE6743221}"/>
                </a:ext>
              </a:extLst>
            </p:cNvPr>
            <p:cNvSpPr txBox="1"/>
            <p:nvPr/>
          </p:nvSpPr>
          <p:spPr>
            <a:xfrm>
              <a:off x="338728" y="4287044"/>
              <a:ext cx="2189222" cy="1164013"/>
            </a:xfrm>
            <a:prstGeom prst="rect">
              <a:avLst/>
            </a:prstGeom>
            <a:noFill/>
          </p:spPr>
          <p:txBody>
            <a:bodyPr wrap="square">
              <a:spAutoFit/>
            </a:bodyPr>
            <a:lstStyle/>
            <a:p>
              <a:pPr algn="ctr" defTabSz="1371600"/>
              <a:r>
                <a:rPr lang="vi-VN" sz="4800" b="1">
                  <a:ln w="0"/>
                  <a:solidFill>
                    <a:prstClr val="black"/>
                  </a:solidFill>
                  <a:effectLst>
                    <a:outerShdw blurRad="38100" dist="19050" dir="2700000" algn="tl" rotWithShape="0">
                      <a:prstClr val="black">
                        <a:alpha val="40000"/>
                      </a:prstClr>
                    </a:outerShdw>
                  </a:effectLst>
                  <a:latin typeface="Arial" panose="020B0604020202020204" pitchFamily="34" charset="0"/>
                  <a:ea typeface="Times New Roman" panose="02020603050405020304" pitchFamily="18" charset="0"/>
                  <a:cs typeface="Arial" panose="020B0604020202020204" pitchFamily="34" charset="0"/>
                </a:rPr>
                <a:t>Quan sát hình ảnh</a:t>
              </a:r>
              <a:endParaRPr lang="en-029" sz="4800" b="1">
                <a:ln w="0"/>
                <a:solidFill>
                  <a:prstClr val="black"/>
                </a:solidFill>
                <a:effectLst>
                  <a:outerShdw blurRad="38100" dist="19050" dir="2700000" algn="tl" rotWithShape="0">
                    <a:prstClr val="black">
                      <a:alpha val="40000"/>
                    </a:prstClr>
                  </a:outerShdw>
                </a:effectLst>
                <a:latin typeface="Calibri" panose="020F0502020204030204"/>
                <a:ea typeface="Times New Roman" panose="02020603050405020304" pitchFamily="18" charset="0"/>
                <a:cs typeface="Arial" panose="020B0604020202020204" pitchFamily="34" charset="0"/>
              </a:endParaRPr>
            </a:p>
          </p:txBody>
        </p:sp>
      </p:grpSp>
      <p:grpSp>
        <p:nvGrpSpPr>
          <p:cNvPr id="10" name="Group 9">
            <a:extLst>
              <a:ext uri="{FF2B5EF4-FFF2-40B4-BE49-F238E27FC236}">
                <a16:creationId xmlns:a16="http://schemas.microsoft.com/office/drawing/2014/main" id="{362E3A0B-C0AD-C2E3-C95F-BE6CA8624740}"/>
              </a:ext>
            </a:extLst>
          </p:cNvPr>
          <p:cNvGrpSpPr/>
          <p:nvPr/>
        </p:nvGrpSpPr>
        <p:grpSpPr>
          <a:xfrm>
            <a:off x="258609" y="3794261"/>
            <a:ext cx="3421809" cy="2268225"/>
            <a:chOff x="679029" y="2098307"/>
            <a:chExt cx="2189222" cy="1635426"/>
          </a:xfrm>
        </p:grpSpPr>
        <p:sp>
          <p:nvSpPr>
            <p:cNvPr id="11" name="Speech Bubble: Oval 10">
              <a:extLst>
                <a:ext uri="{FF2B5EF4-FFF2-40B4-BE49-F238E27FC236}">
                  <a16:creationId xmlns:a16="http://schemas.microsoft.com/office/drawing/2014/main" id="{80D40864-1976-72B7-32C6-A0BD7A1B5A27}"/>
                </a:ext>
              </a:extLst>
            </p:cNvPr>
            <p:cNvSpPr/>
            <p:nvPr/>
          </p:nvSpPr>
          <p:spPr>
            <a:xfrm>
              <a:off x="679030" y="2098307"/>
              <a:ext cx="2189221" cy="1635426"/>
            </a:xfrm>
            <a:prstGeom prst="wedgeEllipseCallout">
              <a:avLst>
                <a:gd name="adj1" fmla="val 61776"/>
                <a:gd name="adj2" fmla="val 30224"/>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12" name="TextBox 11">
              <a:extLst>
                <a:ext uri="{FF2B5EF4-FFF2-40B4-BE49-F238E27FC236}">
                  <a16:creationId xmlns:a16="http://schemas.microsoft.com/office/drawing/2014/main" id="{AFB9428E-DB72-A484-9033-519F083DF984}"/>
                </a:ext>
              </a:extLst>
            </p:cNvPr>
            <p:cNvSpPr txBox="1"/>
            <p:nvPr/>
          </p:nvSpPr>
          <p:spPr>
            <a:xfrm>
              <a:off x="679029" y="2387084"/>
              <a:ext cx="2189222" cy="1131750"/>
            </a:xfrm>
            <a:prstGeom prst="rect">
              <a:avLst/>
            </a:prstGeom>
            <a:noFill/>
          </p:spPr>
          <p:txBody>
            <a:bodyPr wrap="square">
              <a:spAutoFit/>
            </a:bodyPr>
            <a:lstStyle/>
            <a:p>
              <a:pPr algn="ctr" defTabSz="1371600"/>
              <a:r>
                <a:rPr lang="vi-VN" sz="4800" b="1">
                  <a:ln w="0"/>
                  <a:solidFill>
                    <a:prstClr val="black"/>
                  </a:solidFill>
                  <a:effectLst>
                    <a:outerShdw blurRad="38100" dist="19050" dir="2700000" algn="tl" rotWithShape="0">
                      <a:prstClr val="black">
                        <a:alpha val="40000"/>
                      </a:prstClr>
                    </a:outerShdw>
                  </a:effectLst>
                  <a:latin typeface="Arial" panose="020B0604020202020204" pitchFamily="34" charset="0"/>
                  <a:ea typeface="Times New Roman" panose="02020603050405020304" pitchFamily="18" charset="0"/>
                  <a:cs typeface="Arial" panose="020B0604020202020204" pitchFamily="34" charset="0"/>
                </a:rPr>
                <a:t>Thảo luận nhóm 2</a:t>
              </a:r>
              <a:endParaRPr lang="en-029" sz="4800" b="1">
                <a:ln w="0"/>
                <a:solidFill>
                  <a:prstClr val="black"/>
                </a:solidFill>
                <a:effectLst>
                  <a:outerShdw blurRad="38100" dist="19050" dir="2700000" algn="tl" rotWithShape="0">
                    <a:prstClr val="black">
                      <a:alpha val="40000"/>
                    </a:prstClr>
                  </a:outerShdw>
                </a:effectLst>
                <a:latin typeface="Calibri" panose="020F0502020204030204"/>
                <a:ea typeface="Times New Roman" panose="02020603050405020304" pitchFamily="18" charset="0"/>
                <a:cs typeface="Arial" panose="020B0604020202020204" pitchFamily="34" charset="0"/>
              </a:endParaRPr>
            </a:p>
          </p:txBody>
        </p:sp>
      </p:grpSp>
      <p:pic>
        <p:nvPicPr>
          <p:cNvPr id="14" name="Picture 13">
            <a:extLst>
              <a:ext uri="{FF2B5EF4-FFF2-40B4-BE49-F238E27FC236}">
                <a16:creationId xmlns:a16="http://schemas.microsoft.com/office/drawing/2014/main" id="{FE759399-D744-09DF-97BB-2388E7BF471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182" b="44606" l="27596" r="50505">
                        <a14:foregroundMark x1="38828" y1="6182" x2="38828" y2="6182"/>
                        <a14:foregroundMark x1="29333" y1="18141" x2="29333" y2="18141"/>
                        <a14:foregroundMark x1="40202" y1="22667" x2="40283" y2="23838"/>
                        <a14:foregroundMark x1="50545" y1="18222" x2="50545" y2="18222"/>
                        <a14:foregroundMark x1="41899" y1="22909" x2="38828" y2="22586"/>
                        <a14:foregroundMark x1="36646" y1="44606" x2="39071" y2="40768"/>
                        <a14:foregroundMark x1="39071" y1="40768" x2="38828" y2="40121"/>
                        <a14:foregroundMark x1="43394" y1="44283" x2="41980" y2="40040"/>
                      </a14:backgroundRemoval>
                    </a14:imgEffect>
                  </a14:imgLayer>
                </a14:imgProps>
              </a:ext>
              <a:ext uri="{28A0092B-C50C-407E-A947-70E740481C1C}">
                <a14:useLocalDpi xmlns:a14="http://schemas.microsoft.com/office/drawing/2010/main" val="0"/>
              </a:ext>
            </a:extLst>
          </a:blip>
          <a:srcRect l="24845" t="1654" r="47192" b="51354"/>
          <a:stretch/>
        </p:blipFill>
        <p:spPr>
          <a:xfrm>
            <a:off x="3191732" y="2069825"/>
            <a:ext cx="5194985" cy="8730261"/>
          </a:xfrm>
          <a:prstGeom prst="rect">
            <a:avLst/>
          </a:prstGeom>
          <a:effectLst>
            <a:outerShdw blurRad="63500" sx="102000" sy="102000" algn="ctr" rotWithShape="0">
              <a:prstClr val="black">
                <a:alpha val="40000"/>
              </a:prstClr>
            </a:outerShdw>
          </a:effectLst>
        </p:spPr>
      </p:pic>
      <p:sp>
        <p:nvSpPr>
          <p:cNvPr id="15" name="Rectangle: Rounded Corners 44">
            <a:extLst>
              <a:ext uri="{FF2B5EF4-FFF2-40B4-BE49-F238E27FC236}">
                <a16:creationId xmlns:a16="http://schemas.microsoft.com/office/drawing/2014/main" id="{F47B501F-984F-E982-D568-0271A52C9C35}"/>
              </a:ext>
            </a:extLst>
          </p:cNvPr>
          <p:cNvSpPr/>
          <p:nvPr/>
        </p:nvSpPr>
        <p:spPr>
          <a:xfrm>
            <a:off x="7830879" y="3305252"/>
            <a:ext cx="9085521" cy="6315494"/>
          </a:xfrm>
          <a:custGeom>
            <a:avLst/>
            <a:gdLst>
              <a:gd name="connsiteX0" fmla="*/ 66016 w 9085521"/>
              <a:gd name="connsiteY0" fmla="*/ 1144909 h 6315494"/>
              <a:gd name="connsiteX1" fmla="*/ 818266 w 9085521"/>
              <a:gd name="connsiteY1" fmla="*/ 226770 h 6315494"/>
              <a:gd name="connsiteX2" fmla="*/ 3595299 w 9085521"/>
              <a:gd name="connsiteY2" fmla="*/ 37114 h 6315494"/>
              <a:gd name="connsiteX3" fmla="*/ 6387254 w 9085521"/>
              <a:gd name="connsiteY3" fmla="*/ 12915 h 6315494"/>
              <a:gd name="connsiteX4" fmla="*/ 8319902 w 9085521"/>
              <a:gd name="connsiteY4" fmla="*/ 226770 h 6315494"/>
              <a:gd name="connsiteX5" fmla="*/ 9072152 w 9085521"/>
              <a:gd name="connsiteY5" fmla="*/ 1144909 h 6315494"/>
              <a:gd name="connsiteX6" fmla="*/ 9072152 w 9085521"/>
              <a:gd name="connsiteY6" fmla="*/ 5389431 h 6315494"/>
              <a:gd name="connsiteX7" fmla="*/ 8319902 w 9085521"/>
              <a:gd name="connsiteY7" fmla="*/ 6307570 h 6315494"/>
              <a:gd name="connsiteX8" fmla="*/ 818266 w 9085521"/>
              <a:gd name="connsiteY8" fmla="*/ 6307570 h 6315494"/>
              <a:gd name="connsiteX9" fmla="*/ 66016 w 9085521"/>
              <a:gd name="connsiteY9" fmla="*/ 5389431 h 6315494"/>
              <a:gd name="connsiteX10" fmla="*/ 66016 w 9085521"/>
              <a:gd name="connsiteY10" fmla="*/ 1144909 h 6315494"/>
              <a:gd name="connsiteX0" fmla="*/ 66016 w 9085521"/>
              <a:gd name="connsiteY0" fmla="*/ 1144909 h 6315494"/>
              <a:gd name="connsiteX1" fmla="*/ 818266 w 9085521"/>
              <a:gd name="connsiteY1" fmla="*/ 226770 h 6315494"/>
              <a:gd name="connsiteX2" fmla="*/ 4385350 w 9085521"/>
              <a:gd name="connsiteY2" fmla="*/ 174250 h 6315494"/>
              <a:gd name="connsiteX3" fmla="*/ 8319902 w 9085521"/>
              <a:gd name="connsiteY3" fmla="*/ 226770 h 6315494"/>
              <a:gd name="connsiteX4" fmla="*/ 9072152 w 9085521"/>
              <a:gd name="connsiteY4" fmla="*/ 1144909 h 6315494"/>
              <a:gd name="connsiteX5" fmla="*/ 9072152 w 9085521"/>
              <a:gd name="connsiteY5" fmla="*/ 5389431 h 6315494"/>
              <a:gd name="connsiteX6" fmla="*/ 8319902 w 9085521"/>
              <a:gd name="connsiteY6" fmla="*/ 6307570 h 6315494"/>
              <a:gd name="connsiteX7" fmla="*/ 818266 w 9085521"/>
              <a:gd name="connsiteY7" fmla="*/ 6307570 h 6315494"/>
              <a:gd name="connsiteX8" fmla="*/ 66016 w 9085521"/>
              <a:gd name="connsiteY8" fmla="*/ 5389431 h 6315494"/>
              <a:gd name="connsiteX9" fmla="*/ 66016 w 9085521"/>
              <a:gd name="connsiteY9" fmla="*/ 1144909 h 6315494"/>
              <a:gd name="connsiteX0" fmla="*/ 66016 w 9085521"/>
              <a:gd name="connsiteY0" fmla="*/ 1144909 h 6315494"/>
              <a:gd name="connsiteX1" fmla="*/ 818266 w 9085521"/>
              <a:gd name="connsiteY1" fmla="*/ 226770 h 6315494"/>
              <a:gd name="connsiteX2" fmla="*/ 3595299 w 9085521"/>
              <a:gd name="connsiteY2" fmla="*/ 37114 h 6315494"/>
              <a:gd name="connsiteX3" fmla="*/ 6387254 w 9085521"/>
              <a:gd name="connsiteY3" fmla="*/ 12915 h 6315494"/>
              <a:gd name="connsiteX4" fmla="*/ 8319902 w 9085521"/>
              <a:gd name="connsiteY4" fmla="*/ 226770 h 6315494"/>
              <a:gd name="connsiteX5" fmla="*/ 9072152 w 9085521"/>
              <a:gd name="connsiteY5" fmla="*/ 1144909 h 6315494"/>
              <a:gd name="connsiteX6" fmla="*/ 9072152 w 9085521"/>
              <a:gd name="connsiteY6" fmla="*/ 5389431 h 6315494"/>
              <a:gd name="connsiteX7" fmla="*/ 8319902 w 9085521"/>
              <a:gd name="connsiteY7" fmla="*/ 6307570 h 6315494"/>
              <a:gd name="connsiteX8" fmla="*/ 818266 w 9085521"/>
              <a:gd name="connsiteY8" fmla="*/ 6307570 h 6315494"/>
              <a:gd name="connsiteX9" fmla="*/ 66016 w 9085521"/>
              <a:gd name="connsiteY9" fmla="*/ 5389431 h 6315494"/>
              <a:gd name="connsiteX10" fmla="*/ 66016 w 9085521"/>
              <a:gd name="connsiteY10" fmla="*/ 1144909 h 631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5521" h="6315494" fill="none" extrusionOk="0">
                <a:moveTo>
                  <a:pt x="66016" y="1144909"/>
                </a:moveTo>
                <a:cubicBezTo>
                  <a:pt x="73827" y="785384"/>
                  <a:pt x="471883" y="365136"/>
                  <a:pt x="818266" y="226770"/>
                </a:cubicBezTo>
                <a:cubicBezTo>
                  <a:pt x="1324342" y="281631"/>
                  <a:pt x="2102360" y="86301"/>
                  <a:pt x="3595299" y="37114"/>
                </a:cubicBezTo>
                <a:cubicBezTo>
                  <a:pt x="4637041" y="174913"/>
                  <a:pt x="5494399" y="-84838"/>
                  <a:pt x="6387254" y="12915"/>
                </a:cubicBezTo>
                <a:cubicBezTo>
                  <a:pt x="7207357" y="79093"/>
                  <a:pt x="7882259" y="142244"/>
                  <a:pt x="8319902" y="226770"/>
                </a:cubicBezTo>
                <a:cubicBezTo>
                  <a:pt x="8658519" y="263977"/>
                  <a:pt x="9093863" y="563319"/>
                  <a:pt x="9072152" y="1144909"/>
                </a:cubicBezTo>
                <a:cubicBezTo>
                  <a:pt x="8985740" y="2023246"/>
                  <a:pt x="9041775" y="4660273"/>
                  <a:pt x="9072152" y="5389431"/>
                </a:cubicBezTo>
                <a:cubicBezTo>
                  <a:pt x="9111336" y="5981170"/>
                  <a:pt x="8626775" y="6373282"/>
                  <a:pt x="8319902" y="6307570"/>
                </a:cubicBezTo>
                <a:cubicBezTo>
                  <a:pt x="7729429" y="6159575"/>
                  <a:pt x="2455439" y="6476102"/>
                  <a:pt x="818266" y="6307570"/>
                </a:cubicBezTo>
                <a:cubicBezTo>
                  <a:pt x="301907" y="6302828"/>
                  <a:pt x="-38391" y="5879979"/>
                  <a:pt x="66016" y="5389431"/>
                </a:cubicBezTo>
                <a:cubicBezTo>
                  <a:pt x="253312" y="3611253"/>
                  <a:pt x="-52282" y="2666013"/>
                  <a:pt x="66016" y="1144909"/>
                </a:cubicBezTo>
                <a:close/>
              </a:path>
              <a:path w="9085521" h="6315494" stroke="0" extrusionOk="0">
                <a:moveTo>
                  <a:pt x="66016" y="1144909"/>
                </a:moveTo>
                <a:cubicBezTo>
                  <a:pt x="-2040" y="612760"/>
                  <a:pt x="427918" y="355473"/>
                  <a:pt x="818266" y="226770"/>
                </a:cubicBezTo>
                <a:cubicBezTo>
                  <a:pt x="1457068" y="403635"/>
                  <a:pt x="2857957" y="279007"/>
                  <a:pt x="4385350" y="174250"/>
                </a:cubicBezTo>
                <a:cubicBezTo>
                  <a:pt x="5692893" y="298230"/>
                  <a:pt x="7591526" y="-205783"/>
                  <a:pt x="8319902" y="226770"/>
                </a:cubicBezTo>
                <a:cubicBezTo>
                  <a:pt x="9127651" y="406243"/>
                  <a:pt x="9067133" y="589258"/>
                  <a:pt x="9072152" y="1144909"/>
                </a:cubicBezTo>
                <a:cubicBezTo>
                  <a:pt x="9252674" y="1995917"/>
                  <a:pt x="9122562" y="3844876"/>
                  <a:pt x="9072152" y="5389431"/>
                </a:cubicBezTo>
                <a:cubicBezTo>
                  <a:pt x="9172215" y="5837601"/>
                  <a:pt x="8722543" y="6381786"/>
                  <a:pt x="8319902" y="6307570"/>
                </a:cubicBezTo>
                <a:cubicBezTo>
                  <a:pt x="6590096" y="6317711"/>
                  <a:pt x="2250853" y="6039012"/>
                  <a:pt x="818266" y="6307570"/>
                </a:cubicBezTo>
                <a:cubicBezTo>
                  <a:pt x="295583" y="6332928"/>
                  <a:pt x="57847" y="5911555"/>
                  <a:pt x="66016" y="5389431"/>
                </a:cubicBezTo>
                <a:cubicBezTo>
                  <a:pt x="6202" y="4270089"/>
                  <a:pt x="432824" y="2292073"/>
                  <a:pt x="66016" y="1144909"/>
                </a:cubicBezTo>
                <a:close/>
              </a:path>
              <a:path w="9085521" h="6315494" fill="none" stroke="0" extrusionOk="0">
                <a:moveTo>
                  <a:pt x="66016" y="1144909"/>
                </a:moveTo>
                <a:cubicBezTo>
                  <a:pt x="26497" y="727554"/>
                  <a:pt x="399385" y="272317"/>
                  <a:pt x="818266" y="226770"/>
                </a:cubicBezTo>
                <a:cubicBezTo>
                  <a:pt x="1315204" y="246668"/>
                  <a:pt x="2422939" y="-17327"/>
                  <a:pt x="3595299" y="37114"/>
                </a:cubicBezTo>
                <a:cubicBezTo>
                  <a:pt x="4576172" y="1942"/>
                  <a:pt x="5544953" y="-33922"/>
                  <a:pt x="6387254" y="12915"/>
                </a:cubicBezTo>
                <a:cubicBezTo>
                  <a:pt x="7214101" y="59833"/>
                  <a:pt x="7835699" y="14477"/>
                  <a:pt x="8319902" y="226770"/>
                </a:cubicBezTo>
                <a:cubicBezTo>
                  <a:pt x="8729116" y="232329"/>
                  <a:pt x="9046641" y="698265"/>
                  <a:pt x="9072152" y="1144909"/>
                </a:cubicBezTo>
                <a:cubicBezTo>
                  <a:pt x="8931693" y="1883136"/>
                  <a:pt x="8858488" y="4441715"/>
                  <a:pt x="9072152" y="5389431"/>
                </a:cubicBezTo>
                <a:cubicBezTo>
                  <a:pt x="9110301" y="5978568"/>
                  <a:pt x="8704465" y="6208693"/>
                  <a:pt x="8319902" y="6307570"/>
                </a:cubicBezTo>
                <a:cubicBezTo>
                  <a:pt x="7388812" y="6229349"/>
                  <a:pt x="2460002" y="6218913"/>
                  <a:pt x="818266" y="6307570"/>
                </a:cubicBezTo>
                <a:cubicBezTo>
                  <a:pt x="325101" y="6383203"/>
                  <a:pt x="69204" y="5896615"/>
                  <a:pt x="66016" y="5389431"/>
                </a:cubicBezTo>
                <a:cubicBezTo>
                  <a:pt x="-69036" y="3704417"/>
                  <a:pt x="-31403" y="2637955"/>
                  <a:pt x="66016" y="1144909"/>
                </a:cubicBezTo>
                <a:close/>
              </a:path>
              <a:path w="9085521" h="6315494" fill="none" stroke="0" extrusionOk="0">
                <a:moveTo>
                  <a:pt x="66016" y="1144909"/>
                </a:moveTo>
                <a:cubicBezTo>
                  <a:pt x="92764" y="743366"/>
                  <a:pt x="445175" y="369803"/>
                  <a:pt x="818266" y="226770"/>
                </a:cubicBezTo>
                <a:cubicBezTo>
                  <a:pt x="1392337" y="208692"/>
                  <a:pt x="2268530" y="57604"/>
                  <a:pt x="3595299" y="37114"/>
                </a:cubicBezTo>
                <a:cubicBezTo>
                  <a:pt x="4651125" y="68798"/>
                  <a:pt x="5575005" y="-175894"/>
                  <a:pt x="6387254" y="12915"/>
                </a:cubicBezTo>
                <a:cubicBezTo>
                  <a:pt x="7231621" y="-3937"/>
                  <a:pt x="7841005" y="50939"/>
                  <a:pt x="8319902" y="226770"/>
                </a:cubicBezTo>
                <a:cubicBezTo>
                  <a:pt x="8734033" y="246856"/>
                  <a:pt x="9070181" y="676819"/>
                  <a:pt x="9072152" y="1144909"/>
                </a:cubicBezTo>
                <a:cubicBezTo>
                  <a:pt x="8932010" y="2008548"/>
                  <a:pt x="9029432" y="4469945"/>
                  <a:pt x="9072152" y="5389431"/>
                </a:cubicBezTo>
                <a:cubicBezTo>
                  <a:pt x="9090918" y="5998670"/>
                  <a:pt x="8631844" y="6287992"/>
                  <a:pt x="8319902" y="6307570"/>
                </a:cubicBezTo>
                <a:cubicBezTo>
                  <a:pt x="7678381" y="6382125"/>
                  <a:pt x="2453699" y="6457457"/>
                  <a:pt x="818266" y="6307570"/>
                </a:cubicBezTo>
                <a:cubicBezTo>
                  <a:pt x="330444" y="6375221"/>
                  <a:pt x="22577" y="5903561"/>
                  <a:pt x="66016" y="5389431"/>
                </a:cubicBezTo>
                <a:cubicBezTo>
                  <a:pt x="-37490" y="3892921"/>
                  <a:pt x="14299" y="2704158"/>
                  <a:pt x="66016" y="1144909"/>
                </a:cubicBezTo>
                <a:close/>
              </a:path>
            </a:pathLst>
          </a:custGeom>
          <a:solidFill>
            <a:schemeClr val="bg1">
              <a:alpha val="88000"/>
            </a:schemeClr>
          </a:solidFill>
          <a:ln w="31750" cap="rnd" cmpd="thinThick">
            <a:solidFill>
              <a:srgbClr val="7D4C29"/>
            </a:solidFill>
            <a:prstDash val="sysDash"/>
            <a:round/>
            <a:extLst>
              <a:ext uri="{C807C97D-BFC1-408E-A445-0C87EB9F89A2}">
                <ask:lineSketchStyleProps xmlns:ask="http://schemas.microsoft.com/office/drawing/2018/sketchyshapes" sd="2600172374">
                  <a:custGeom>
                    <a:avLst/>
                    <a:gdLst>
                      <a:gd name="connsiteX0" fmla="*/ 48211 w 6635012"/>
                      <a:gd name="connsiteY0" fmla="*/ 763273 h 4210329"/>
                      <a:gd name="connsiteX1" fmla="*/ 597567 w 6635012"/>
                      <a:gd name="connsiteY1" fmla="*/ 151180 h 4210329"/>
                      <a:gd name="connsiteX2" fmla="*/ 2625590 w 6635012"/>
                      <a:gd name="connsiteY2" fmla="*/ 24743 h 4210329"/>
                      <a:gd name="connsiteX3" fmla="*/ 4664511 w 6635012"/>
                      <a:gd name="connsiteY3" fmla="*/ 8610 h 4210329"/>
                      <a:gd name="connsiteX4" fmla="*/ 6075893 w 6635012"/>
                      <a:gd name="connsiteY4" fmla="*/ 151180 h 4210329"/>
                      <a:gd name="connsiteX5" fmla="*/ 6625249 w 6635012"/>
                      <a:gd name="connsiteY5" fmla="*/ 763273 h 4210329"/>
                      <a:gd name="connsiteX6" fmla="*/ 6625249 w 6635012"/>
                      <a:gd name="connsiteY6" fmla="*/ 3592954 h 4210329"/>
                      <a:gd name="connsiteX7" fmla="*/ 6075893 w 6635012"/>
                      <a:gd name="connsiteY7" fmla="*/ 4205047 h 4210329"/>
                      <a:gd name="connsiteX8" fmla="*/ 597567 w 6635012"/>
                      <a:gd name="connsiteY8" fmla="*/ 4205047 h 4210329"/>
                      <a:gd name="connsiteX9" fmla="*/ 48211 w 6635012"/>
                      <a:gd name="connsiteY9" fmla="*/ 3592954 h 4210329"/>
                      <a:gd name="connsiteX10" fmla="*/ 48211 w 6635012"/>
                      <a:gd name="connsiteY10" fmla="*/ 763273 h 4210329"/>
                      <a:gd name="connsiteX0" fmla="*/ 48211 w 6635012"/>
                      <a:gd name="connsiteY0" fmla="*/ 763273 h 4210329"/>
                      <a:gd name="connsiteX1" fmla="*/ 597567 w 6635012"/>
                      <a:gd name="connsiteY1" fmla="*/ 151180 h 4210329"/>
                      <a:gd name="connsiteX2" fmla="*/ 3202552 w 6635012"/>
                      <a:gd name="connsiteY2" fmla="*/ 116167 h 4210329"/>
                      <a:gd name="connsiteX3" fmla="*/ 6075893 w 6635012"/>
                      <a:gd name="connsiteY3" fmla="*/ 151180 h 4210329"/>
                      <a:gd name="connsiteX4" fmla="*/ 6625249 w 6635012"/>
                      <a:gd name="connsiteY4" fmla="*/ 763273 h 4210329"/>
                      <a:gd name="connsiteX5" fmla="*/ 6625249 w 6635012"/>
                      <a:gd name="connsiteY5" fmla="*/ 3592954 h 4210329"/>
                      <a:gd name="connsiteX6" fmla="*/ 6075893 w 6635012"/>
                      <a:gd name="connsiteY6" fmla="*/ 4205047 h 4210329"/>
                      <a:gd name="connsiteX7" fmla="*/ 597567 w 6635012"/>
                      <a:gd name="connsiteY7" fmla="*/ 4205047 h 4210329"/>
                      <a:gd name="connsiteX8" fmla="*/ 48211 w 6635012"/>
                      <a:gd name="connsiteY8" fmla="*/ 3592954 h 4210329"/>
                      <a:gd name="connsiteX9" fmla="*/ 48211 w 6635012"/>
                      <a:gd name="connsiteY9" fmla="*/ 763273 h 421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35012" h="4210329" fill="none" extrusionOk="0">
                        <a:moveTo>
                          <a:pt x="48211" y="763273"/>
                        </a:moveTo>
                        <a:cubicBezTo>
                          <a:pt x="36865" y="484230"/>
                          <a:pt x="327017" y="222226"/>
                          <a:pt x="597567" y="151180"/>
                        </a:cubicBezTo>
                        <a:cubicBezTo>
                          <a:pt x="1005673" y="110307"/>
                          <a:pt x="1636213" y="39602"/>
                          <a:pt x="2625590" y="24743"/>
                        </a:cubicBezTo>
                        <a:cubicBezTo>
                          <a:pt x="3323877" y="56932"/>
                          <a:pt x="4050986" y="-35504"/>
                          <a:pt x="4664511" y="8610"/>
                        </a:cubicBezTo>
                        <a:cubicBezTo>
                          <a:pt x="5244802" y="35115"/>
                          <a:pt x="5727240" y="39735"/>
                          <a:pt x="6075893" y="151180"/>
                        </a:cubicBezTo>
                        <a:cubicBezTo>
                          <a:pt x="6373508" y="163741"/>
                          <a:pt x="6640248" y="432879"/>
                          <a:pt x="6625249" y="763273"/>
                        </a:cubicBezTo>
                        <a:cubicBezTo>
                          <a:pt x="6561183" y="1301021"/>
                          <a:pt x="6586520" y="2988079"/>
                          <a:pt x="6625249" y="3592954"/>
                        </a:cubicBezTo>
                        <a:cubicBezTo>
                          <a:pt x="6655199" y="3981321"/>
                          <a:pt x="6332677" y="4221648"/>
                          <a:pt x="6075893" y="4205047"/>
                        </a:cubicBezTo>
                        <a:cubicBezTo>
                          <a:pt x="5480895" y="4093905"/>
                          <a:pt x="1724178" y="4266943"/>
                          <a:pt x="597567" y="4205047"/>
                        </a:cubicBezTo>
                        <a:cubicBezTo>
                          <a:pt x="263029" y="4209343"/>
                          <a:pt x="11772" y="3896363"/>
                          <a:pt x="48211" y="3592954"/>
                        </a:cubicBezTo>
                        <a:cubicBezTo>
                          <a:pt x="60813" y="2497801"/>
                          <a:pt x="-19225" y="1754347"/>
                          <a:pt x="48211" y="763273"/>
                        </a:cubicBezTo>
                        <a:close/>
                      </a:path>
                      <a:path w="6635012" h="4210329" stroke="0" extrusionOk="0">
                        <a:moveTo>
                          <a:pt x="48211" y="763273"/>
                        </a:moveTo>
                        <a:cubicBezTo>
                          <a:pt x="39331" y="422952"/>
                          <a:pt x="305188" y="215909"/>
                          <a:pt x="597567" y="151180"/>
                        </a:cubicBezTo>
                        <a:cubicBezTo>
                          <a:pt x="1079594" y="171148"/>
                          <a:pt x="2198189" y="149259"/>
                          <a:pt x="3202552" y="116167"/>
                        </a:cubicBezTo>
                        <a:cubicBezTo>
                          <a:pt x="4131210" y="148785"/>
                          <a:pt x="5528195" y="-67214"/>
                          <a:pt x="6075893" y="151180"/>
                        </a:cubicBezTo>
                        <a:cubicBezTo>
                          <a:pt x="6653654" y="263724"/>
                          <a:pt x="6634839" y="375115"/>
                          <a:pt x="6625249" y="763273"/>
                        </a:cubicBezTo>
                        <a:cubicBezTo>
                          <a:pt x="6678375" y="1223488"/>
                          <a:pt x="6573052" y="2667569"/>
                          <a:pt x="6625249" y="3592954"/>
                        </a:cubicBezTo>
                        <a:cubicBezTo>
                          <a:pt x="6692993" y="3908341"/>
                          <a:pt x="6359177" y="4254697"/>
                          <a:pt x="6075893" y="4205047"/>
                        </a:cubicBezTo>
                        <a:cubicBezTo>
                          <a:pt x="4721370" y="4117406"/>
                          <a:pt x="1694773" y="4049491"/>
                          <a:pt x="597567" y="4205047"/>
                        </a:cubicBezTo>
                        <a:cubicBezTo>
                          <a:pt x="244677" y="4235479"/>
                          <a:pt x="39454" y="3933774"/>
                          <a:pt x="48211" y="3592954"/>
                        </a:cubicBezTo>
                        <a:cubicBezTo>
                          <a:pt x="-68087" y="2923937"/>
                          <a:pt x="178058" y="1498782"/>
                          <a:pt x="48211" y="763273"/>
                        </a:cubicBezTo>
                        <a:close/>
                      </a:path>
                      <a:path w="6635012" h="4210329" fill="none" stroke="0" extrusionOk="0">
                        <a:moveTo>
                          <a:pt x="48211" y="763273"/>
                        </a:moveTo>
                        <a:cubicBezTo>
                          <a:pt x="72109" y="483877"/>
                          <a:pt x="296076" y="199880"/>
                          <a:pt x="597567" y="151180"/>
                        </a:cubicBezTo>
                        <a:cubicBezTo>
                          <a:pt x="1052572" y="110598"/>
                          <a:pt x="1781467" y="20317"/>
                          <a:pt x="2625590" y="24743"/>
                        </a:cubicBezTo>
                        <a:cubicBezTo>
                          <a:pt x="3334992" y="610"/>
                          <a:pt x="4100357" y="-60418"/>
                          <a:pt x="4664511" y="8610"/>
                        </a:cubicBezTo>
                        <a:cubicBezTo>
                          <a:pt x="5262765" y="3284"/>
                          <a:pt x="5717603" y="-7041"/>
                          <a:pt x="6075893" y="151180"/>
                        </a:cubicBezTo>
                        <a:cubicBezTo>
                          <a:pt x="6403432" y="165128"/>
                          <a:pt x="6609486" y="484346"/>
                          <a:pt x="6625249" y="763273"/>
                        </a:cubicBezTo>
                        <a:cubicBezTo>
                          <a:pt x="6504811" y="1296474"/>
                          <a:pt x="6579370" y="2872854"/>
                          <a:pt x="6625249" y="3592954"/>
                        </a:cubicBezTo>
                        <a:cubicBezTo>
                          <a:pt x="6647119" y="3981493"/>
                          <a:pt x="6330560" y="4157862"/>
                          <a:pt x="6075893" y="4205047"/>
                        </a:cubicBezTo>
                        <a:cubicBezTo>
                          <a:pt x="5365351" y="4151124"/>
                          <a:pt x="1772345" y="4279542"/>
                          <a:pt x="597567" y="4205047"/>
                        </a:cubicBezTo>
                        <a:cubicBezTo>
                          <a:pt x="251114" y="4256660"/>
                          <a:pt x="53152" y="3910776"/>
                          <a:pt x="48211" y="3592954"/>
                        </a:cubicBezTo>
                        <a:cubicBezTo>
                          <a:pt x="9229" y="2549025"/>
                          <a:pt x="88067" y="1765973"/>
                          <a:pt x="48211" y="76327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dirty="0">
              <a:solidFill>
                <a:prstClr val="white"/>
              </a:solidFill>
              <a:latin typeface="Calibri" panose="020F0502020204030204"/>
            </a:endParaRPr>
          </a:p>
        </p:txBody>
      </p:sp>
      <p:sp>
        <p:nvSpPr>
          <p:cNvPr id="16" name="TextBox 15">
            <a:extLst>
              <a:ext uri="{FF2B5EF4-FFF2-40B4-BE49-F238E27FC236}">
                <a16:creationId xmlns:a16="http://schemas.microsoft.com/office/drawing/2014/main" id="{95E714E4-723B-0B88-C639-877C553D44DB}"/>
              </a:ext>
            </a:extLst>
          </p:cNvPr>
          <p:cNvSpPr txBox="1"/>
          <p:nvPr/>
        </p:nvSpPr>
        <p:spPr>
          <a:xfrm flipH="1">
            <a:off x="8309954" y="3746412"/>
            <a:ext cx="7996846" cy="5509200"/>
          </a:xfrm>
          <a:prstGeom prst="rect">
            <a:avLst/>
          </a:prstGeom>
          <a:noFill/>
        </p:spPr>
        <p:txBody>
          <a:bodyPr wrap="square" rtlCol="0">
            <a:spAutoFit/>
          </a:bodyPr>
          <a:lstStyle/>
          <a:p>
            <a:pPr algn="ctr" defTabSz="1371600"/>
            <a:r>
              <a:rPr lang="en-US" sz="8800">
                <a:solidFill>
                  <a:prstClr val="black"/>
                </a:solidFill>
                <a:latin typeface="Calibri"/>
              </a:rPr>
              <a:t>K</a:t>
            </a:r>
            <a:r>
              <a:rPr lang="vi-VN" sz="8800">
                <a:solidFill>
                  <a:prstClr val="black"/>
                </a:solidFill>
                <a:latin typeface="Calibri"/>
              </a:rPr>
              <a:t>ể tên các bộ phận của một mạch điện thắp sáng đơn</a:t>
            </a:r>
            <a:r>
              <a:rPr lang="en-US" sz="8800">
                <a:solidFill>
                  <a:prstClr val="black"/>
                </a:solidFill>
              </a:rPr>
              <a:t> </a:t>
            </a:r>
            <a:r>
              <a:rPr lang="vi-VN" sz="8800">
                <a:solidFill>
                  <a:prstClr val="black"/>
                </a:solidFill>
                <a:latin typeface="Calibri"/>
              </a:rPr>
              <a:t>giản.</a:t>
            </a:r>
            <a:endParaRPr lang="en-US" sz="5400">
              <a:ln>
                <a:solidFill>
                  <a:prstClr val="black"/>
                </a:solidFill>
              </a:ln>
              <a:solidFill>
                <a:prstClr val="black"/>
              </a:solidFill>
              <a:latin typeface="Calibri" panose="020F0502020204030204"/>
            </a:endParaRPr>
          </a:p>
        </p:txBody>
      </p:sp>
      <p:pic>
        <p:nvPicPr>
          <p:cNvPr id="3" name="Picture 2">
            <a:extLst>
              <a:ext uri="{FF2B5EF4-FFF2-40B4-BE49-F238E27FC236}">
                <a16:creationId xmlns:a16="http://schemas.microsoft.com/office/drawing/2014/main" id="{796B9BC7-C3BA-C398-6290-FB1050D66B4A}"/>
              </a:ext>
            </a:extLst>
          </p:cNvPr>
          <p:cNvPicPr>
            <a:picLocks noChangeAspect="1"/>
          </p:cNvPicPr>
          <p:nvPr/>
        </p:nvPicPr>
        <p:blipFill>
          <a:blip r:embed="rId4"/>
          <a:stretch>
            <a:fillRect/>
          </a:stretch>
        </p:blipFill>
        <p:spPr>
          <a:xfrm>
            <a:off x="2072409" y="377192"/>
            <a:ext cx="16186283" cy="2999492"/>
          </a:xfrm>
          <a:prstGeom prst="rect">
            <a:avLst/>
          </a:prstGeom>
        </p:spPr>
      </p:pic>
    </p:spTree>
    <p:extLst>
      <p:ext uri="{BB962C8B-B14F-4D97-AF65-F5344CB8AC3E}">
        <p14:creationId xmlns:p14="http://schemas.microsoft.com/office/powerpoint/2010/main" val="4701615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68</TotalTime>
  <Words>776</Words>
  <Application>Microsoft Office PowerPoint</Application>
  <PresentationFormat>Custom</PresentationFormat>
  <Paragraphs>59</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Times New Roman</vt:lpstr>
      <vt:lpstr>Calibri</vt:lpstr>
      <vt:lpstr>Arial</vt:lpstr>
      <vt:lpstr>Saira ExtraCondensed Medium</vt:lpstr>
      <vt:lpstr>Muli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huong</dc:creator>
  <dc:description>9Slide.vn</dc:description>
  <cp:lastModifiedBy>Hương</cp:lastModifiedBy>
  <cp:revision>13</cp:revision>
  <dcterms:created xsi:type="dcterms:W3CDTF">2006-08-16T00:00:00Z</dcterms:created>
  <dcterms:modified xsi:type="dcterms:W3CDTF">2024-06-12T13:42:20Z</dcterms:modified>
  <cp:category>9Slide.vn</cp:category>
  <dc:identifier>DAGHsQhCSLo</dc:identifier>
</cp:coreProperties>
</file>